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14"/>
  </p:notesMasterIdLst>
  <p:sldIdLst>
    <p:sldId id="2145705864" r:id="rId5"/>
    <p:sldId id="2145706170" r:id="rId6"/>
    <p:sldId id="2145706167" r:id="rId7"/>
    <p:sldId id="2145706166" r:id="rId8"/>
    <p:sldId id="2145706164" r:id="rId9"/>
    <p:sldId id="2145706169" r:id="rId10"/>
    <p:sldId id="2145705889" r:id="rId11"/>
    <p:sldId id="2145706172" r:id="rId12"/>
    <p:sldId id="21457061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" userDrawn="1">
          <p15:clr>
            <a:srgbClr val="A4A3A4"/>
          </p15:clr>
        </p15:guide>
        <p15:guide id="2" pos="288" userDrawn="1">
          <p15:clr>
            <a:srgbClr val="A4A3A4"/>
          </p15:clr>
        </p15:guide>
        <p15:guide id="3" pos="7392" userDrawn="1">
          <p15:clr>
            <a:srgbClr val="A4A3A4"/>
          </p15:clr>
        </p15:guide>
        <p15:guide id="4" orient="horz" pos="3997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755DDE5-4190-D320-BE78-DD8D18757B6D}" name="Aditya Mahajan" initials="AM" userId="Aditya Mahajan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itya Mahajan" initials="AM" lastIdx="2" clrIdx="0">
    <p:extLst>
      <p:ext uri="{19B8F6BF-5375-455C-9EA6-DF929625EA0E}">
        <p15:presenceInfo xmlns:p15="http://schemas.microsoft.com/office/powerpoint/2012/main" userId="Aditya Mahaj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721B"/>
    <a:srgbClr val="F2F2F2"/>
    <a:srgbClr val="ECAC1C"/>
    <a:srgbClr val="FF7C80"/>
    <a:srgbClr val="206E4B"/>
    <a:srgbClr val="8C0202"/>
    <a:srgbClr val="FFCCFF"/>
    <a:srgbClr val="670101"/>
    <a:srgbClr val="000000"/>
    <a:srgbClr val="F8EC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–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–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82"/>
  </p:normalViewPr>
  <p:slideViewPr>
    <p:cSldViewPr snapToGrid="0">
      <p:cViewPr varScale="1">
        <p:scale>
          <a:sx n="101" d="100"/>
          <a:sy n="101" d="100"/>
        </p:scale>
        <p:origin x="904" y="184"/>
      </p:cViewPr>
      <p:guideLst>
        <p:guide orient="horz" pos="663"/>
        <p:guide pos="288"/>
        <p:guide pos="7392"/>
        <p:guide orient="horz" pos="399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777CC-FCF9-43EE-9D2F-56EEA2D4D74C}" type="datetimeFigureOut">
              <a:rPr lang="en-US" smtClean="0"/>
              <a:t>5/29/23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4070C-4578-49A4-85D1-76BD876BD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99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4070C-4578-49A4-85D1-76BD876BD8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21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4070C-4578-49A4-85D1-76BD876BD8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28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7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4070C-4578-49A4-85D1-76BD876BD8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46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Slide" preserve="1" userDrawn="1">
  <p:cSld name="1_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C49059D-6D89-4EDF-8799-C2C1F48EFF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60032"/>
          </a:xfrm>
          <a:prstGeom prst="rect">
            <a:avLst/>
          </a:prstGeom>
        </p:spPr>
      </p:pic>
      <p:sp>
        <p:nvSpPr>
          <p:cNvPr id="24" name="Shape 27"/>
          <p:cNvSpPr txBox="1">
            <a:spLocks noGrp="1"/>
          </p:cNvSpPr>
          <p:nvPr>
            <p:ph type="ctrTitle"/>
          </p:nvPr>
        </p:nvSpPr>
        <p:spPr>
          <a:xfrm>
            <a:off x="708389" y="1449911"/>
            <a:ext cx="6482121" cy="1872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0" tIns="91440" rIns="91440" bIns="9144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  <a:defRPr sz="4800" b="0" i="0">
                <a:solidFill>
                  <a:schemeClr val="bg1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" name="Shape 28"/>
          <p:cNvSpPr txBox="1">
            <a:spLocks noGrp="1"/>
          </p:cNvSpPr>
          <p:nvPr>
            <p:ph type="subTitle" idx="1"/>
          </p:nvPr>
        </p:nvSpPr>
        <p:spPr>
          <a:xfrm>
            <a:off x="708389" y="3322599"/>
            <a:ext cx="6482121" cy="819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0" tIns="91440" rIns="91440" bIns="91440" anchor="ctr" anchorCtr="0">
            <a:noAutofit/>
          </a:bodyPr>
          <a:lstStyle>
            <a:lvl1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667" b="0" i="0">
                <a:solidFill>
                  <a:schemeClr val="bg1"/>
                </a:solidFill>
                <a:latin typeface="+mn-lt"/>
                <a:ea typeface="Open Sans Light"/>
                <a:cs typeface="Open Sans Light"/>
                <a:sym typeface="Open Sans Light"/>
              </a:defRPr>
            </a:lvl1pPr>
            <a:lvl2pPr lvl="1" algn="ctr" rtl="0">
              <a:spcBef>
                <a:spcPts val="1067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1067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1067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1067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E58574-37CD-4C31-A7A5-F12FE549DF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Course5 Intelligence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89" y="367300"/>
            <a:ext cx="2664398" cy="92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79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E79A1-43CB-4BFD-92B4-77CB937DA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56" y="163549"/>
            <a:ext cx="11286544" cy="92658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D73A0E-68F7-4D01-910D-ECF7863CE9BF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11462624" y="6469214"/>
            <a:ext cx="470000" cy="360000"/>
          </a:xfrm>
        </p:spPr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D9FDF6-8F45-4688-B77E-14CE7C05738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1056" y="1149927"/>
            <a:ext cx="11286544" cy="4949952"/>
          </a:xfrm>
        </p:spPr>
        <p:txBody>
          <a:bodyPr/>
          <a:lstStyle>
            <a:lvl1pPr marL="387341" indent="-387341">
              <a:spcBef>
                <a:spcPts val="1067"/>
              </a:spcBef>
              <a:buClr>
                <a:schemeClr val="tx1"/>
              </a:buClr>
              <a:buSzPct val="100000"/>
              <a:defRPr sz="2400">
                <a:solidFill>
                  <a:schemeClr val="tx1"/>
                </a:solidFill>
                <a:latin typeface="+mn-lt"/>
              </a:defRPr>
            </a:lvl1pPr>
            <a:lvl2pPr marL="996926" indent="-387341">
              <a:spcBef>
                <a:spcPts val="1067"/>
              </a:spcBef>
              <a:buClr>
                <a:schemeClr val="tx1"/>
              </a:buClr>
              <a:buSzPct val="100000"/>
              <a:defRPr sz="2133">
                <a:solidFill>
                  <a:schemeClr val="tx1"/>
                </a:solidFill>
                <a:latin typeface="+mn-lt"/>
              </a:defRPr>
            </a:lvl2pPr>
            <a:lvl3pPr marL="1606511" indent="-387341">
              <a:spcBef>
                <a:spcPts val="1067"/>
              </a:spcBef>
              <a:buClr>
                <a:schemeClr val="tx1"/>
              </a:buClr>
              <a:buSzPct val="100000"/>
              <a:defRPr sz="1867">
                <a:solidFill>
                  <a:schemeClr val="tx1"/>
                </a:solidFill>
                <a:latin typeface="+mn-lt"/>
              </a:defRPr>
            </a:lvl3pPr>
            <a:lvl4pPr marL="2216095" indent="-387341">
              <a:spcBef>
                <a:spcPts val="1067"/>
              </a:spcBef>
              <a:buClr>
                <a:schemeClr val="tx1"/>
              </a:buClr>
              <a:buSzPct val="100000"/>
              <a:defRPr sz="1600">
                <a:solidFill>
                  <a:schemeClr val="tx1"/>
                </a:solidFill>
                <a:latin typeface="+mn-lt"/>
              </a:defRPr>
            </a:lvl4pPr>
            <a:lvl5pPr marL="2825680" indent="-406390">
              <a:spcBef>
                <a:spcPts val="1067"/>
              </a:spcBef>
              <a:buClr>
                <a:schemeClr val="tx1"/>
              </a:buCl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7B46C3-EB01-423B-B662-15587B6F74D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463031"/>
            <a:ext cx="4114800" cy="366183"/>
          </a:xfrm>
        </p:spPr>
        <p:txBody>
          <a:bodyPr/>
          <a:lstStyle/>
          <a:p>
            <a:r>
              <a:rPr lang="en-US"/>
              <a:t>© Course5 Intelligence</a:t>
            </a:r>
          </a:p>
        </p:txBody>
      </p:sp>
    </p:spTree>
    <p:extLst>
      <p:ext uri="{BB962C8B-B14F-4D97-AF65-F5344CB8AC3E}">
        <p14:creationId xmlns:p14="http://schemas.microsoft.com/office/powerpoint/2010/main" val="4031140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E79A1-43CB-4BFD-92B4-77CB937DA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56" y="163549"/>
            <a:ext cx="11286544" cy="92658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D73A0E-68F7-4D01-910D-ECF7863CE9B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D9FDF6-8F45-4688-B77E-14CE7C05738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1056" y="1510146"/>
            <a:ext cx="11286544" cy="4589733"/>
          </a:xfrm>
        </p:spPr>
        <p:txBody>
          <a:bodyPr/>
          <a:lstStyle>
            <a:lvl1pPr marL="387341" indent="-387341">
              <a:spcBef>
                <a:spcPts val="1067"/>
              </a:spcBef>
              <a:buClr>
                <a:schemeClr val="tx1"/>
              </a:buClr>
              <a:buSzPct val="100000"/>
              <a:defRPr sz="2400">
                <a:solidFill>
                  <a:schemeClr val="tx1"/>
                </a:solidFill>
                <a:latin typeface="+mn-lt"/>
              </a:defRPr>
            </a:lvl1pPr>
            <a:lvl2pPr marL="996926" indent="-387341">
              <a:spcBef>
                <a:spcPts val="1067"/>
              </a:spcBef>
              <a:buClr>
                <a:schemeClr val="tx1"/>
              </a:buClr>
              <a:buSzPct val="100000"/>
              <a:defRPr sz="2133">
                <a:solidFill>
                  <a:schemeClr val="tx1"/>
                </a:solidFill>
                <a:latin typeface="+mn-lt"/>
              </a:defRPr>
            </a:lvl2pPr>
            <a:lvl3pPr marL="1606511" indent="-387341">
              <a:spcBef>
                <a:spcPts val="1067"/>
              </a:spcBef>
              <a:buClr>
                <a:schemeClr val="tx1"/>
              </a:buClr>
              <a:buSzPct val="100000"/>
              <a:defRPr sz="1867">
                <a:solidFill>
                  <a:schemeClr val="tx1"/>
                </a:solidFill>
                <a:latin typeface="+mn-lt"/>
              </a:defRPr>
            </a:lvl3pPr>
            <a:lvl4pPr marL="2216095" indent="-387341">
              <a:spcBef>
                <a:spcPts val="1067"/>
              </a:spcBef>
              <a:buClr>
                <a:schemeClr val="tx1"/>
              </a:buClr>
              <a:buSzPct val="100000"/>
              <a:defRPr sz="1600">
                <a:solidFill>
                  <a:schemeClr val="tx1"/>
                </a:solidFill>
                <a:latin typeface="+mn-lt"/>
              </a:defRPr>
            </a:lvl4pPr>
            <a:lvl5pPr marL="2825680" indent="-406390">
              <a:spcBef>
                <a:spcPts val="1067"/>
              </a:spcBef>
              <a:buClr>
                <a:schemeClr val="tx1"/>
              </a:buCl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70564B1-9C8E-4040-8039-2AA2A477ED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056" y="1065513"/>
            <a:ext cx="11286544" cy="46925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329D0F-61A1-4982-9D45-6B0F5B4ED08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© Course5 Intelligence</a:t>
            </a:r>
          </a:p>
        </p:txBody>
      </p:sp>
    </p:spTree>
    <p:extLst>
      <p:ext uri="{BB962C8B-B14F-4D97-AF65-F5344CB8AC3E}">
        <p14:creationId xmlns:p14="http://schemas.microsoft.com/office/powerpoint/2010/main" val="1751821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ox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C8DA6-D297-478A-9318-FA33057E4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56" y="163549"/>
            <a:ext cx="11286544" cy="92658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1F4575-28BC-4712-954B-942D6E38AE3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EA26AE27-CE81-4CCB-BACE-10688ABBDD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056" y="1149927"/>
            <a:ext cx="5474208" cy="4949952"/>
          </a:xfrm>
        </p:spPr>
        <p:txBody>
          <a:bodyPr/>
          <a:lstStyle>
            <a:lvl1pPr marL="380990" indent="-38099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1pPr>
            <a:lvl2pPr marL="996926" indent="-387341">
              <a:buClr>
                <a:schemeClr val="tx1"/>
              </a:buClr>
              <a:buSzPct val="100000"/>
              <a:defRPr sz="2133">
                <a:solidFill>
                  <a:schemeClr val="tx1"/>
                </a:solidFill>
                <a:latin typeface="+mn-lt"/>
              </a:defRPr>
            </a:lvl2pPr>
            <a:lvl3pPr marL="1606511" indent="-387341">
              <a:buClr>
                <a:schemeClr val="tx1"/>
              </a:buClr>
              <a:buSzPct val="100000"/>
              <a:defRPr sz="1867">
                <a:solidFill>
                  <a:schemeClr val="tx1"/>
                </a:solidFill>
                <a:latin typeface="+mn-lt"/>
              </a:defRPr>
            </a:lvl3pPr>
            <a:lvl4pPr marL="2216095" indent="-387341">
              <a:buClr>
                <a:schemeClr val="tx1"/>
              </a:buClr>
              <a:buSzPct val="100000"/>
              <a:defRPr sz="1600">
                <a:solidFill>
                  <a:schemeClr val="tx1"/>
                </a:solidFill>
                <a:latin typeface="+mn-lt"/>
              </a:defRPr>
            </a:lvl4pPr>
            <a:lvl5pPr marL="2825680" indent="-406390">
              <a:buClr>
                <a:schemeClr val="tx1"/>
              </a:buCl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73ADDE3C-7889-47FC-AEDA-A813229F05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83392" y="1149927"/>
            <a:ext cx="5474208" cy="4949952"/>
          </a:xfrm>
        </p:spPr>
        <p:txBody>
          <a:bodyPr/>
          <a:lstStyle>
            <a:lvl1pPr marL="387341" indent="-387341">
              <a:buClr>
                <a:schemeClr val="tx1"/>
              </a:buClr>
              <a:buSzPct val="100000"/>
              <a:defRPr sz="2400">
                <a:solidFill>
                  <a:schemeClr val="tx1"/>
                </a:solidFill>
                <a:latin typeface="+mn-lt"/>
              </a:defRPr>
            </a:lvl1pPr>
            <a:lvl2pPr marL="996926" indent="-387341">
              <a:buClr>
                <a:schemeClr val="tx1"/>
              </a:buClr>
              <a:buSzPct val="100000"/>
              <a:defRPr sz="2133">
                <a:solidFill>
                  <a:schemeClr val="tx1"/>
                </a:solidFill>
                <a:latin typeface="+mn-lt"/>
              </a:defRPr>
            </a:lvl2pPr>
            <a:lvl3pPr marL="1606511" indent="-387341">
              <a:buClr>
                <a:schemeClr val="tx1"/>
              </a:buClr>
              <a:buSzPct val="100000"/>
              <a:defRPr sz="1867">
                <a:solidFill>
                  <a:schemeClr val="tx1"/>
                </a:solidFill>
                <a:latin typeface="+mn-lt"/>
              </a:defRPr>
            </a:lvl3pPr>
            <a:lvl4pPr marL="2216095" indent="-387341">
              <a:buClr>
                <a:schemeClr val="tx1"/>
              </a:buClr>
              <a:buSzPct val="100000"/>
              <a:defRPr sz="1600">
                <a:solidFill>
                  <a:schemeClr val="tx1"/>
                </a:solidFill>
                <a:latin typeface="+mn-lt"/>
              </a:defRPr>
            </a:lvl4pPr>
            <a:lvl5pPr marL="2825680" indent="-406390">
              <a:buClr>
                <a:schemeClr val="tx1"/>
              </a:buCl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69ACA2-ABAE-4C19-8076-A07F5B9E5AD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Course5 Intelligence</a:t>
            </a:r>
          </a:p>
        </p:txBody>
      </p:sp>
    </p:spTree>
    <p:extLst>
      <p:ext uri="{BB962C8B-B14F-4D97-AF65-F5344CB8AC3E}">
        <p14:creationId xmlns:p14="http://schemas.microsoft.com/office/powerpoint/2010/main" val="2025733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0573C-63AA-4F06-B3A9-63A76642B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56" y="163549"/>
            <a:ext cx="11286544" cy="92658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E64ADB-C25D-4EB7-A425-31545AB5741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FEFA1F92-58F6-45CF-A5DC-43F4D5A08D69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6283392" y="1149927"/>
            <a:ext cx="5474208" cy="4949952"/>
          </a:xfrm>
        </p:spPr>
        <p:txBody>
          <a:bodyPr>
            <a:normAutofit/>
          </a:bodyPr>
          <a:lstStyle>
            <a:lvl1pPr marL="387341" indent="-387341">
              <a:spcBef>
                <a:spcPts val="1067"/>
              </a:spcBef>
              <a:buClr>
                <a:schemeClr val="tx1"/>
              </a:buClr>
              <a:buSzPct val="100000"/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3756A9-6319-40AD-B7FE-7EA8EA4319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056" y="1149927"/>
            <a:ext cx="5474208" cy="4949952"/>
          </a:xfrm>
        </p:spPr>
        <p:txBody>
          <a:bodyPr/>
          <a:lstStyle>
            <a:lvl1pPr marL="387341" indent="-387341">
              <a:buClr>
                <a:schemeClr val="tx1"/>
              </a:buClr>
              <a:buSzPct val="100000"/>
              <a:defRPr lang="en-US" sz="2400" b="0" i="0" u="none" strike="noStrike" cap="none" dirty="0" smtClean="0">
                <a:solidFill>
                  <a:schemeClr val="tx1"/>
                </a:solidFill>
                <a:latin typeface="+mn-lt"/>
                <a:ea typeface="Open Sans Light"/>
                <a:cs typeface="Open Sans Light"/>
                <a:sym typeface="Open Sans Light"/>
              </a:defRPr>
            </a:lvl1pPr>
            <a:lvl2pPr marL="996926" indent="-387341">
              <a:buClr>
                <a:schemeClr val="tx1"/>
              </a:buClr>
              <a:buSzPct val="100000"/>
              <a:defRPr sz="2133">
                <a:solidFill>
                  <a:schemeClr val="tx1"/>
                </a:solidFill>
                <a:latin typeface="+mn-lt"/>
              </a:defRPr>
            </a:lvl2pPr>
            <a:lvl3pPr marL="1606511" indent="-387341">
              <a:buClr>
                <a:schemeClr val="tx1"/>
              </a:buClr>
              <a:buSzPct val="100000"/>
              <a:defRPr sz="1867">
                <a:solidFill>
                  <a:schemeClr val="tx1"/>
                </a:solidFill>
                <a:latin typeface="+mn-lt"/>
              </a:defRPr>
            </a:lvl3pPr>
            <a:lvl4pPr marL="2216095" indent="-387341">
              <a:buClr>
                <a:schemeClr val="tx1"/>
              </a:buClr>
              <a:buSzPct val="100000"/>
              <a:defRPr sz="1600">
                <a:solidFill>
                  <a:schemeClr val="tx1"/>
                </a:solidFill>
                <a:latin typeface="+mn-lt"/>
              </a:defRPr>
            </a:lvl4pPr>
            <a:lvl5pPr marL="2825680" indent="-406390">
              <a:buClr>
                <a:schemeClr val="tx1"/>
              </a:buCl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marL="380990" marR="0" lvl="0" indent="-380990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380990" marR="0" lvl="1" indent="-380990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380990" marR="0" lvl="2" indent="-380990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380990" marR="0" lvl="3" indent="-380990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380990" marR="0" lvl="4" indent="-380990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F5365C-5A3C-46C5-AB22-0C6EE5907A0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© Course5 Intelligence</a:t>
            </a:r>
          </a:p>
        </p:txBody>
      </p:sp>
    </p:spTree>
    <p:extLst>
      <p:ext uri="{BB962C8B-B14F-4D97-AF65-F5344CB8AC3E}">
        <p14:creationId xmlns:p14="http://schemas.microsoft.com/office/powerpoint/2010/main" val="1655381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E8C5A-8B70-496C-AF1D-7E694D3A3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56" y="163549"/>
            <a:ext cx="11286544" cy="92658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CF8190-0AE0-4195-BAC5-54EA8771CA1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6855931-F6B9-445F-AA58-96F844A2C2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056" y="1149927"/>
            <a:ext cx="5474208" cy="4949952"/>
          </a:xfrm>
        </p:spPr>
        <p:txBody>
          <a:bodyPr/>
          <a:lstStyle>
            <a:lvl1pPr marL="387341" indent="-387341">
              <a:buClr>
                <a:schemeClr val="tx1"/>
              </a:buClr>
              <a:buSzPct val="100000"/>
              <a:defRPr lang="en-US" sz="2400" b="0" i="0" u="none" strike="noStrike" cap="none" dirty="0" smtClean="0">
                <a:solidFill>
                  <a:schemeClr val="tx1"/>
                </a:solidFill>
                <a:latin typeface="+mn-lt"/>
                <a:ea typeface="Open Sans Light"/>
                <a:cs typeface="Open Sans Light"/>
                <a:sym typeface="Open Sans Light"/>
              </a:defRPr>
            </a:lvl1pPr>
            <a:lvl2pPr marL="996926" indent="-387341">
              <a:buClr>
                <a:schemeClr val="tx1"/>
              </a:buClr>
              <a:buSzPct val="100000"/>
              <a:defRPr sz="2133">
                <a:solidFill>
                  <a:schemeClr val="tx1"/>
                </a:solidFill>
                <a:latin typeface="+mn-lt"/>
              </a:defRPr>
            </a:lvl2pPr>
            <a:lvl3pPr marL="1606511" indent="-387341">
              <a:buClr>
                <a:schemeClr val="tx1"/>
              </a:buClr>
              <a:buSzPct val="100000"/>
              <a:defRPr sz="1867">
                <a:solidFill>
                  <a:schemeClr val="tx1"/>
                </a:solidFill>
                <a:latin typeface="+mn-lt"/>
              </a:defRPr>
            </a:lvl3pPr>
            <a:lvl4pPr marL="2216095" indent="-387341">
              <a:buClr>
                <a:schemeClr val="tx1"/>
              </a:buClr>
              <a:buSzPct val="100000"/>
              <a:defRPr sz="1600">
                <a:solidFill>
                  <a:schemeClr val="tx1"/>
                </a:solidFill>
                <a:latin typeface="+mn-lt"/>
              </a:defRPr>
            </a:lvl4pPr>
            <a:lvl5pPr marL="2825680" indent="-406390">
              <a:buClr>
                <a:schemeClr val="tx1"/>
              </a:buCl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marL="380990" marR="0" lvl="0" indent="-380990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380990" marR="0" lvl="1" indent="-380990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380990" marR="0" lvl="2" indent="-380990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380990" marR="0" lvl="3" indent="-380990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380990" marR="0" lvl="4" indent="-380990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818B802-3020-4E7F-A47A-2325693054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3392" y="1149927"/>
            <a:ext cx="5474208" cy="4949952"/>
          </a:xfrm>
        </p:spPr>
        <p:txBody>
          <a:bodyPr>
            <a:normAutofit/>
          </a:bodyPr>
          <a:lstStyle>
            <a:lvl1pPr marL="387341" indent="-387341">
              <a:buClr>
                <a:schemeClr val="tx1"/>
              </a:buClr>
              <a:buSzPct val="100000"/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139329-9818-4B06-B56E-4E6B1B9449A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Course5 Intelligence</a:t>
            </a:r>
          </a:p>
        </p:txBody>
      </p:sp>
    </p:spTree>
    <p:extLst>
      <p:ext uri="{BB962C8B-B14F-4D97-AF65-F5344CB8AC3E}">
        <p14:creationId xmlns:p14="http://schemas.microsoft.com/office/powerpoint/2010/main" val="2670353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B83E6-6B6B-4DBB-AC90-CA5FED281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56" y="163549"/>
            <a:ext cx="11286544" cy="92658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7981BE-D027-458D-AB6B-FD95E9253D8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F7FC09E-B9B6-4D11-893D-D5610250984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1056" y="1149927"/>
            <a:ext cx="5474208" cy="3546764"/>
          </a:xfrm>
        </p:spPr>
        <p:txBody>
          <a:bodyPr>
            <a:normAutofit/>
          </a:bodyPr>
          <a:lstStyle>
            <a:lvl1pPr marL="387341" indent="-387341">
              <a:buClr>
                <a:schemeClr val="tx1"/>
              </a:buClr>
              <a:buSzPct val="100000"/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738FD37-6782-452D-93E3-7E311863CB1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83392" y="1149927"/>
            <a:ext cx="5474208" cy="3546764"/>
          </a:xfrm>
        </p:spPr>
        <p:txBody>
          <a:bodyPr>
            <a:normAutofit/>
          </a:bodyPr>
          <a:lstStyle>
            <a:lvl1pPr marL="387341" indent="-387341">
              <a:buClr>
                <a:schemeClr val="tx1"/>
              </a:buClr>
              <a:buSzPct val="100000"/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0B5D83B-CC9F-471C-90A3-C2A45E75B1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056" y="4724400"/>
            <a:ext cx="5474208" cy="1375480"/>
          </a:xfrm>
        </p:spPr>
        <p:txBody>
          <a:bodyPr>
            <a:noAutofit/>
          </a:bodyPr>
          <a:lstStyle>
            <a:lvl1pPr marL="0" indent="0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EC04075B-C7F8-4909-8435-CD129B55DC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83392" y="4724400"/>
            <a:ext cx="5474208" cy="1375480"/>
          </a:xfrm>
        </p:spPr>
        <p:txBody>
          <a:bodyPr>
            <a:noAutofit/>
          </a:bodyPr>
          <a:lstStyle>
            <a:lvl1pPr marL="0" indent="0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BE7F7-771D-4056-94DC-337703374B2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Course5 Intelligence</a:t>
            </a:r>
          </a:p>
        </p:txBody>
      </p:sp>
    </p:spTree>
    <p:extLst>
      <p:ext uri="{BB962C8B-B14F-4D97-AF65-F5344CB8AC3E}">
        <p14:creationId xmlns:p14="http://schemas.microsoft.com/office/powerpoint/2010/main" val="37192729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9032F-BBDC-46B9-BD06-FD3B76CE6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56" y="163549"/>
            <a:ext cx="11286544" cy="92658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008BCE-650D-43E2-818A-B743E81D282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B163433B-4509-42B7-9247-F3C6AB1FE698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471056" y="1149927"/>
            <a:ext cx="11286544" cy="4949952"/>
          </a:xfrm>
        </p:spPr>
        <p:txBody>
          <a:bodyPr>
            <a:normAutofit/>
          </a:bodyPr>
          <a:lstStyle>
            <a:lvl1pPr marL="387341" indent="-387341">
              <a:buClr>
                <a:schemeClr val="tx1"/>
              </a:buClr>
              <a:buSzPct val="100000"/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7A179B-DF6C-4DB3-A68A-7E04D91FD2C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Course5 Intelligence</a:t>
            </a:r>
          </a:p>
        </p:txBody>
      </p:sp>
    </p:spTree>
    <p:extLst>
      <p:ext uri="{BB962C8B-B14F-4D97-AF65-F5344CB8AC3E}">
        <p14:creationId xmlns:p14="http://schemas.microsoft.com/office/powerpoint/2010/main" val="443330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93109-5DA2-486E-8A7C-26345590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56" y="163549"/>
            <a:ext cx="11286544" cy="92658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B4346B-7AFC-4900-9428-036CFD15F2E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978EA3FC-5829-4DB8-B4A2-3EB6A2F8D921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471056" y="1149927"/>
            <a:ext cx="11286544" cy="4949952"/>
          </a:xfrm>
        </p:spPr>
        <p:txBody>
          <a:bodyPr>
            <a:normAutofit/>
          </a:bodyPr>
          <a:lstStyle>
            <a:lvl1pPr marL="387341" indent="-387341">
              <a:spcBef>
                <a:spcPts val="1067"/>
              </a:spcBef>
              <a:buClr>
                <a:schemeClr val="tx1"/>
              </a:buClr>
              <a:buSzPct val="100000"/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BFA501-1F90-457B-A8F6-85BD4472F1C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Course5 Intelligence</a:t>
            </a:r>
          </a:p>
        </p:txBody>
      </p:sp>
    </p:spTree>
    <p:extLst>
      <p:ext uri="{BB962C8B-B14F-4D97-AF65-F5344CB8AC3E}">
        <p14:creationId xmlns:p14="http://schemas.microsoft.com/office/powerpoint/2010/main" val="2371700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15348-6550-43D7-A9D3-80E2FEEC5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56" y="163549"/>
            <a:ext cx="11286544" cy="92658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649D3B-C393-4E18-A6A1-22D1B30B303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DF0E2E94-682A-440B-BA3A-301B97307D78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6283392" y="1149927"/>
            <a:ext cx="5474208" cy="4949952"/>
          </a:xfrm>
        </p:spPr>
        <p:txBody>
          <a:bodyPr>
            <a:normAutofit/>
          </a:bodyPr>
          <a:lstStyle>
            <a:lvl1pPr>
              <a:spcBef>
                <a:spcPts val="1067"/>
              </a:spcBef>
              <a:buClr>
                <a:schemeClr val="tx1"/>
              </a:buClr>
              <a:buSzPct val="100000"/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8FF2F16-647A-44A0-A108-8758573C65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1056" y="1149927"/>
            <a:ext cx="5474208" cy="4949952"/>
          </a:xfrm>
        </p:spPr>
        <p:txBody>
          <a:bodyPr>
            <a:normAutofit/>
          </a:bodyPr>
          <a:lstStyle>
            <a:lvl1pPr marL="387341" indent="-387341">
              <a:spcBef>
                <a:spcPts val="1067"/>
              </a:spcBef>
              <a:buClr>
                <a:schemeClr val="tx1"/>
              </a:buClr>
              <a:buSzPct val="100000"/>
              <a:defRPr sz="2400">
                <a:solidFill>
                  <a:schemeClr val="tx1"/>
                </a:solidFill>
                <a:latin typeface="+mn-lt"/>
              </a:defRPr>
            </a:lvl1pPr>
            <a:lvl2pPr marL="996926" indent="-387341">
              <a:spcBef>
                <a:spcPts val="800"/>
              </a:spcBef>
              <a:defRPr>
                <a:solidFill>
                  <a:schemeClr val="tx1"/>
                </a:solidFill>
                <a:latin typeface="+mn-lt"/>
              </a:defRPr>
            </a:lvl2pPr>
            <a:lvl3pPr marL="1606511" indent="-387341">
              <a:spcBef>
                <a:spcPts val="800"/>
              </a:spcBef>
              <a:defRPr>
                <a:solidFill>
                  <a:schemeClr val="tx1"/>
                </a:solidFill>
                <a:latin typeface="+mn-lt"/>
              </a:defRPr>
            </a:lvl3pPr>
            <a:lvl4pPr marL="2216095" indent="-387341">
              <a:spcBef>
                <a:spcPts val="800"/>
              </a:spcBef>
              <a:defRPr>
                <a:solidFill>
                  <a:schemeClr val="tx1"/>
                </a:solidFill>
                <a:latin typeface="+mn-lt"/>
              </a:defRPr>
            </a:lvl4pPr>
            <a:lvl5pPr marL="2825680" indent="-406390">
              <a:spcBef>
                <a:spcPts val="800"/>
              </a:spcBef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C44655-6405-4A1B-A690-292EC0B7924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Course5 Intelligence</a:t>
            </a:r>
          </a:p>
        </p:txBody>
      </p:sp>
    </p:spTree>
    <p:extLst>
      <p:ext uri="{BB962C8B-B14F-4D97-AF65-F5344CB8AC3E}">
        <p14:creationId xmlns:p14="http://schemas.microsoft.com/office/powerpoint/2010/main" val="17482813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4221F-A53B-4F44-B52F-39D234D2F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56" y="163549"/>
            <a:ext cx="11286544" cy="926585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FE9625-2D86-4FDF-BE83-CED6D1938BB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F3F233-4E0F-484D-9E57-1256A6000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Course5 Intelligence</a:t>
            </a:r>
          </a:p>
        </p:txBody>
      </p:sp>
    </p:spTree>
    <p:extLst>
      <p:ext uri="{BB962C8B-B14F-4D97-AF65-F5344CB8AC3E}">
        <p14:creationId xmlns:p14="http://schemas.microsoft.com/office/powerpoint/2010/main" val="23878814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Slide" preserve="1" userDrawn="1">
  <p:cSld name="1_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C49059D-6D89-4EDF-8799-C2C1F48EFF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60032"/>
          </a:xfrm>
          <a:prstGeom prst="rect">
            <a:avLst/>
          </a:prstGeom>
        </p:spPr>
      </p:pic>
      <p:sp>
        <p:nvSpPr>
          <p:cNvPr id="24" name="Shape 27"/>
          <p:cNvSpPr txBox="1">
            <a:spLocks noGrp="1"/>
          </p:cNvSpPr>
          <p:nvPr>
            <p:ph type="ctrTitle"/>
          </p:nvPr>
        </p:nvSpPr>
        <p:spPr>
          <a:xfrm>
            <a:off x="708389" y="1449911"/>
            <a:ext cx="6482121" cy="1872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0" tIns="91440" rIns="91440" bIns="9144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  <a:defRPr sz="4800" b="0" i="0">
                <a:solidFill>
                  <a:schemeClr val="bg1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" name="Shape 28"/>
          <p:cNvSpPr txBox="1">
            <a:spLocks noGrp="1"/>
          </p:cNvSpPr>
          <p:nvPr>
            <p:ph type="subTitle" idx="1"/>
          </p:nvPr>
        </p:nvSpPr>
        <p:spPr>
          <a:xfrm>
            <a:off x="708389" y="3322599"/>
            <a:ext cx="6482121" cy="819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0" tIns="91440" rIns="91440" bIns="91440" anchor="ctr" anchorCtr="0">
            <a:noAutofit/>
          </a:bodyPr>
          <a:lstStyle>
            <a:lvl1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667" b="0" i="0">
                <a:solidFill>
                  <a:schemeClr val="bg1"/>
                </a:solidFill>
                <a:latin typeface="+mn-lt"/>
                <a:ea typeface="Open Sans Light"/>
                <a:cs typeface="Open Sans Light"/>
                <a:sym typeface="Open Sans Light"/>
              </a:defRPr>
            </a:lvl1pPr>
            <a:lvl2pPr lvl="1" algn="ctr" rtl="0">
              <a:spcBef>
                <a:spcPts val="1067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1067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1067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1067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E58574-37CD-4C31-A7A5-F12FE549DF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Course5 Intelligence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011485A1-AADB-F062-AE50-9A70849B956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89" y="547858"/>
            <a:ext cx="2426972" cy="73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791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itting at a desk&#10;&#10;Description generated with high confidence">
            <a:extLst>
              <a:ext uri="{FF2B5EF4-FFF2-40B4-BE49-F238E27FC236}">
                <a16:creationId xmlns:a16="http://schemas.microsoft.com/office/drawing/2014/main" id="{03EC7B6A-B311-4568-9B51-EB50B71A5ACD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096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CA9E124-3BC6-4F71-B249-D53DDA67AD54}"/>
              </a:ext>
            </a:extLst>
          </p:cNvPr>
          <p:cNvSpPr>
            <a:spLocks/>
          </p:cNvSpPr>
          <p:nvPr userDrawn="1"/>
        </p:nvSpPr>
        <p:spPr>
          <a:xfrm>
            <a:off x="0" y="0"/>
            <a:ext cx="12192000" cy="6096000"/>
          </a:xfrm>
          <a:prstGeom prst="rect">
            <a:avLst/>
          </a:prstGeom>
          <a:solidFill>
            <a:srgbClr val="23232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89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336BBE-EED0-41EB-9414-E4F8A1F684CC}"/>
              </a:ext>
            </a:extLst>
          </p:cNvPr>
          <p:cNvSpPr/>
          <p:nvPr userDrawn="1"/>
        </p:nvSpPr>
        <p:spPr>
          <a:xfrm>
            <a:off x="1" y="1132764"/>
            <a:ext cx="4926842" cy="2906973"/>
          </a:xfrm>
          <a:prstGeom prst="rect">
            <a:avLst/>
          </a:prstGeom>
          <a:solidFill>
            <a:srgbClr val="E7A23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F405EC9-CC47-444D-BE0E-C585F04787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9893" y="1350442"/>
            <a:ext cx="4762358" cy="1897062"/>
          </a:xfrm>
        </p:spPr>
        <p:txBody>
          <a:bodyPr anchor="ctr">
            <a:normAutofit/>
          </a:bodyPr>
          <a:lstStyle>
            <a:lvl1pPr marL="101600" indent="0">
              <a:buFontTx/>
              <a:buNone/>
              <a:defRPr sz="320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  <a:lvl2pPr marL="571500" indent="0">
              <a:buFontTx/>
              <a:buNone/>
              <a:defRPr sz="2800">
                <a:solidFill>
                  <a:schemeClr val="bg1"/>
                </a:solidFill>
                <a:latin typeface="Segoe UI Light" panose="020B0502040204020203" pitchFamily="34" charset="0"/>
              </a:defRPr>
            </a:lvl2pPr>
          </a:lstStyle>
          <a:p>
            <a:pPr lvl="0"/>
            <a:r>
              <a:rPr lang="en-US"/>
              <a:t>Generic slide / Thank you slide option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20F3F233-4E0F-484D-9E57-1256A6000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3031"/>
            <a:ext cx="4114800" cy="366183"/>
          </a:xfrm>
        </p:spPr>
        <p:txBody>
          <a:bodyPr/>
          <a:lstStyle/>
          <a:p>
            <a:r>
              <a:rPr lang="en-US"/>
              <a:t>© Course5 Intelligence</a:t>
            </a:r>
          </a:p>
        </p:txBody>
      </p:sp>
      <p:pic>
        <p:nvPicPr>
          <p:cNvPr id="11" name="Shape 20">
            <a:extLst>
              <a:ext uri="{FF2B5EF4-FFF2-40B4-BE49-F238E27FC236}">
                <a16:creationId xmlns:a16="http://schemas.microsoft.com/office/drawing/2014/main" id="{22360A3F-1A3D-40C4-A7E5-6FEFAF143856}"/>
              </a:ext>
            </a:extLst>
          </p:cNvPr>
          <p:cNvPicPr preferRelativeResize="0"/>
          <p:nvPr userDrawn="1"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9536" y="6223181"/>
            <a:ext cx="1976803" cy="5378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25261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/>
              <a:t>Click here to edit subtitle</a:t>
            </a:r>
          </a:p>
        </p:txBody>
      </p:sp>
      <p:sp>
        <p:nvSpPr>
          <p:cNvPr id="4" name="Shape 12">
            <a:extLst>
              <a:ext uri="{FF2B5EF4-FFF2-40B4-BE49-F238E27FC236}">
                <a16:creationId xmlns:a16="http://schemas.microsoft.com/office/drawing/2014/main" id="{CD7E3475-F147-37A3-4658-95458A483AA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62624" y="6463031"/>
            <a:ext cx="47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+mn-lt"/>
                <a:ea typeface="Open Sans Light"/>
                <a:cs typeface="Open Sans Light"/>
                <a:sym typeface="Open Sans Light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C44CB05-61A0-5B7F-566C-B63E9A8C87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6303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© Course5 Intelligence</a:t>
            </a:r>
          </a:p>
        </p:txBody>
      </p:sp>
    </p:spTree>
    <p:extLst>
      <p:ext uri="{BB962C8B-B14F-4D97-AF65-F5344CB8AC3E}">
        <p14:creationId xmlns:p14="http://schemas.microsoft.com/office/powerpoint/2010/main" val="1060840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E79A1-43CB-4BFD-92B4-77CB937DA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56" y="163549"/>
            <a:ext cx="11286544" cy="92658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D73A0E-68F7-4D01-910D-ECF7863CE9BF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11462624" y="6309273"/>
            <a:ext cx="470000" cy="360000"/>
          </a:xfrm>
        </p:spPr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7B46C3-EB01-423B-B662-15587B6F74D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Course5 Intelligence</a:t>
            </a:r>
          </a:p>
        </p:txBody>
      </p:sp>
    </p:spTree>
    <p:extLst>
      <p:ext uri="{BB962C8B-B14F-4D97-AF65-F5344CB8AC3E}">
        <p14:creationId xmlns:p14="http://schemas.microsoft.com/office/powerpoint/2010/main" val="42330996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Main Blank Slid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2">
            <a:extLst>
              <a:ext uri="{FF2B5EF4-FFF2-40B4-BE49-F238E27FC236}">
                <a16:creationId xmlns:a16="http://schemas.microsoft.com/office/drawing/2014/main" id="{390334CE-9381-472D-48D7-D031648E9D36}"/>
              </a:ext>
            </a:extLst>
          </p:cNvPr>
          <p:cNvSpPr txBox="1">
            <a:spLocks/>
          </p:cNvSpPr>
          <p:nvPr userDrawn="1"/>
        </p:nvSpPr>
        <p:spPr>
          <a:xfrm>
            <a:off x="11462624" y="6463031"/>
            <a:ext cx="47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marR="0" lvl="0" indent="0" algn="ctr" defTabSz="914400" rtl="0" eaLnBrk="1" latinLnBrk="0" hangingPunct="1">
              <a:spcBef>
                <a:spcPts val="0"/>
              </a:spcBef>
              <a:buNone/>
              <a:defRPr sz="1200" b="0" i="0" u="none" strike="noStrike" kern="1200" cap="none">
                <a:solidFill>
                  <a:srgbClr val="7F7F7F"/>
                </a:solidFill>
                <a:latin typeface="+mn-lt"/>
                <a:ea typeface="Open Sans Light"/>
                <a:cs typeface="Open Sans Light"/>
                <a:sym typeface="Open Sans Light"/>
              </a:defRPr>
            </a:lvl1pPr>
            <a:lvl2pPr marL="0" marR="0" lvl="1" indent="0" algn="ctr" defTabSz="914400" rtl="0" eaLnBrk="1" latinLnBrk="0" hangingPunct="1">
              <a:spcBef>
                <a:spcPts val="0"/>
              </a:spcBef>
              <a:buNone/>
              <a:defRPr sz="1200" b="0" i="0" u="none" strike="noStrike" kern="1200" cap="none">
                <a:solidFill>
                  <a:srgbClr val="7F7F7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ctr" defTabSz="914400" rtl="0" eaLnBrk="1" latinLnBrk="0" hangingPunct="1">
              <a:spcBef>
                <a:spcPts val="0"/>
              </a:spcBef>
              <a:buNone/>
              <a:defRPr sz="1200" b="0" i="0" u="none" strike="noStrike" kern="1200" cap="none">
                <a:solidFill>
                  <a:srgbClr val="7F7F7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ctr" defTabSz="914400" rtl="0" eaLnBrk="1" latinLnBrk="0" hangingPunct="1">
              <a:spcBef>
                <a:spcPts val="0"/>
              </a:spcBef>
              <a:buNone/>
              <a:defRPr sz="1200" b="0" i="0" u="none" strike="noStrike" kern="1200" cap="none">
                <a:solidFill>
                  <a:srgbClr val="7F7F7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ctr" defTabSz="914400" rtl="0" eaLnBrk="1" latinLnBrk="0" hangingPunct="1">
              <a:spcBef>
                <a:spcPts val="0"/>
              </a:spcBef>
              <a:buNone/>
              <a:defRPr sz="1200" b="0" i="0" u="none" strike="noStrike" kern="1200" cap="none">
                <a:solidFill>
                  <a:srgbClr val="7F7F7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ctr" defTabSz="914400" rtl="0" eaLnBrk="1" latinLnBrk="0" hangingPunct="1">
              <a:spcBef>
                <a:spcPts val="0"/>
              </a:spcBef>
              <a:buNone/>
              <a:defRPr sz="1200" b="0" i="0" u="none" strike="noStrike" kern="1200" cap="none">
                <a:solidFill>
                  <a:srgbClr val="7F7F7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ctr" defTabSz="914400" rtl="0" eaLnBrk="1" latinLnBrk="0" hangingPunct="1">
              <a:spcBef>
                <a:spcPts val="0"/>
              </a:spcBef>
              <a:buNone/>
              <a:defRPr sz="1200" b="0" i="0" u="none" strike="noStrike" kern="1200" cap="none">
                <a:solidFill>
                  <a:srgbClr val="7F7F7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ctr" defTabSz="914400" rtl="0" eaLnBrk="1" latinLnBrk="0" hangingPunct="1">
              <a:spcBef>
                <a:spcPts val="0"/>
              </a:spcBef>
              <a:buNone/>
              <a:defRPr sz="1200" b="0" i="0" u="none" strike="noStrike" kern="1200" cap="none">
                <a:solidFill>
                  <a:srgbClr val="7F7F7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ctr" defTabSz="914400" rtl="0" eaLnBrk="1" latinLnBrk="0" hangingPunct="1">
              <a:spcBef>
                <a:spcPts val="0"/>
              </a:spcBef>
              <a:buNone/>
              <a:defRPr sz="1200" b="0" i="0" u="none" strike="noStrike" kern="1200" cap="none">
                <a:solidFill>
                  <a:srgbClr val="7F7F7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B3E53086-533D-EBFB-37E4-83102A093B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6303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© Course5 Intelligence</a:t>
            </a:r>
          </a:p>
        </p:txBody>
      </p:sp>
    </p:spTree>
    <p:extLst>
      <p:ext uri="{BB962C8B-B14F-4D97-AF65-F5344CB8AC3E}">
        <p14:creationId xmlns:p14="http://schemas.microsoft.com/office/powerpoint/2010/main" val="144488083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79476" y="941832"/>
            <a:ext cx="11429999" cy="548132"/>
          </a:xfrm>
        </p:spPr>
        <p:txBody>
          <a:bodyPr/>
          <a:lstStyle>
            <a:lvl1pPr marL="0" inden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381000" y="307847"/>
            <a:ext cx="11430000" cy="816865"/>
          </a:xfrm>
        </p:spPr>
        <p:txBody>
          <a:bodyPr anchor="t"/>
          <a:lstStyle>
            <a:lvl1pPr>
              <a:lnSpc>
                <a:spcPts val="2600"/>
              </a:lnSpc>
              <a:defRPr cap="none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hape 12">
            <a:extLst>
              <a:ext uri="{FF2B5EF4-FFF2-40B4-BE49-F238E27FC236}">
                <a16:creationId xmlns:a16="http://schemas.microsoft.com/office/drawing/2014/main" id="{130645AF-326B-8C69-C00F-18B9F25F103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62624" y="6463031"/>
            <a:ext cx="47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+mn-lt"/>
                <a:ea typeface="Open Sans Light"/>
                <a:cs typeface="Open Sans Light"/>
                <a:sym typeface="Open Sans Light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C250C8B4-4D17-0CEE-B12B-A810BE5D7E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6303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© Course5 Intelligence</a:t>
            </a:r>
          </a:p>
        </p:txBody>
      </p:sp>
    </p:spTree>
    <p:extLst>
      <p:ext uri="{BB962C8B-B14F-4D97-AF65-F5344CB8AC3E}">
        <p14:creationId xmlns:p14="http://schemas.microsoft.com/office/powerpoint/2010/main" val="278240586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Slide" preserve="1" userDrawn="1">
  <p:cSld name="2_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6" y="1"/>
            <a:ext cx="12188388" cy="685799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6096000"/>
            <a:ext cx="121920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89">
              <a:solidFill>
                <a:schemeClr val="bg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3AD2C01-D6C2-4533-BD8E-2DE839738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Course5 Intelligence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284FA6-58C7-462D-9B5A-46B21C147F2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056831" y="2136232"/>
            <a:ext cx="4758279" cy="1514475"/>
          </a:xfrm>
        </p:spPr>
        <p:txBody>
          <a:bodyPr>
            <a:noAutofit/>
          </a:bodyPr>
          <a:lstStyle>
            <a:lvl1pPr marL="101600" indent="0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571500" indent="0">
              <a:buNone/>
              <a:defRPr/>
            </a:lvl2pPr>
          </a:lstStyle>
          <a:p>
            <a:pPr lvl="0"/>
            <a:r>
              <a:rPr lang="en-US"/>
              <a:t>Divider Slide Option for Analytics related topic</a:t>
            </a:r>
          </a:p>
        </p:txBody>
      </p:sp>
      <p:pic>
        <p:nvPicPr>
          <p:cNvPr id="8" name="Shape 20">
            <a:extLst>
              <a:ext uri="{FF2B5EF4-FFF2-40B4-BE49-F238E27FC236}">
                <a16:creationId xmlns:a16="http://schemas.microsoft.com/office/drawing/2014/main" id="{1E5172D3-BCE8-4E7A-9B2B-1236B5B89ADD}"/>
              </a:ext>
            </a:extLst>
          </p:cNvPr>
          <p:cNvPicPr preferRelativeResize="0"/>
          <p:nvPr userDrawn="1"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06499" y="6258294"/>
            <a:ext cx="1976803" cy="5378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226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Slide" preserve="1" userDrawn="1">
  <p:cSld name="2_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7C40AB4-B65F-49CC-86D4-6C4D9939B0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842" y="188769"/>
            <a:ext cx="2740559" cy="95992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F23514B-1EA8-4B6A-AA71-04A5068673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Course5 Intelligence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806" y="0"/>
            <a:ext cx="12188388" cy="6858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D284FA6-58C7-462D-9B5A-46B21C147F2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5231" y="2060032"/>
            <a:ext cx="4758279" cy="1514475"/>
          </a:xfrm>
        </p:spPr>
        <p:txBody>
          <a:bodyPr>
            <a:noAutofit/>
          </a:bodyPr>
          <a:lstStyle>
            <a:lvl1pPr marL="101600" indent="0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571500" indent="0">
              <a:buNone/>
              <a:defRPr/>
            </a:lvl2pPr>
          </a:lstStyle>
          <a:p>
            <a:pPr lvl="0"/>
            <a:r>
              <a:rPr lang="en-US"/>
              <a:t>Divider Slide Option for Analytics related topic</a:t>
            </a:r>
          </a:p>
        </p:txBody>
      </p:sp>
    </p:spTree>
    <p:extLst>
      <p:ext uri="{BB962C8B-B14F-4D97-AF65-F5344CB8AC3E}">
        <p14:creationId xmlns:p14="http://schemas.microsoft.com/office/powerpoint/2010/main" val="1415007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Slide" preserve="1" userDrawn="1">
  <p:cSld name="2_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71884"/>
            <a:ext cx="12192000" cy="6860032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6096000"/>
            <a:ext cx="121920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89">
              <a:solidFill>
                <a:schemeClr val="bg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5E2E5E-DE4C-4418-BDA9-D4B87BF8A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Course5 Intelligence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7454900" y="1989732"/>
            <a:ext cx="4321000" cy="1358900"/>
          </a:xfrm>
        </p:spPr>
        <p:txBody>
          <a:bodyPr>
            <a:normAutofit/>
          </a:bodyPr>
          <a:lstStyle>
            <a:lvl1pPr marL="101600" indent="0">
              <a:buNone/>
              <a:defRPr sz="2800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Divider Slide Option for Analytics related topic</a:t>
            </a:r>
          </a:p>
        </p:txBody>
      </p:sp>
      <p:pic>
        <p:nvPicPr>
          <p:cNvPr id="7" name="Shape 20">
            <a:extLst>
              <a:ext uri="{FF2B5EF4-FFF2-40B4-BE49-F238E27FC236}">
                <a16:creationId xmlns:a16="http://schemas.microsoft.com/office/drawing/2014/main" id="{1A685ABF-D269-4F2B-81D8-C8E1585F3CFB}"/>
              </a:ext>
            </a:extLst>
          </p:cNvPr>
          <p:cNvPicPr preferRelativeResize="0"/>
          <p:nvPr userDrawn="1"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06499" y="6258294"/>
            <a:ext cx="1976803" cy="5378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3138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Slide" preserve="1" userDrawn="1">
  <p:cSld name="2_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13" y="0"/>
            <a:ext cx="12188388" cy="3546764"/>
          </a:xfrm>
          <a:prstGeom prst="rect">
            <a:avLst/>
          </a:prstGeom>
        </p:spPr>
      </p:pic>
      <p:sp>
        <p:nvSpPr>
          <p:cNvPr id="24" name="Shape 27"/>
          <p:cNvSpPr txBox="1">
            <a:spLocks noGrp="1"/>
          </p:cNvSpPr>
          <p:nvPr>
            <p:ph type="ctrTitle" hasCustomPrompt="1"/>
          </p:nvPr>
        </p:nvSpPr>
        <p:spPr>
          <a:xfrm>
            <a:off x="387928" y="3603009"/>
            <a:ext cx="10748645" cy="690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0" tIns="91440" rIns="91440" bIns="9144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  <a:defRPr sz="3200" b="0" i="0" cap="none" baseline="0">
                <a:solidFill>
                  <a:schemeClr val="tx1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Primary placeholder for longer titles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F4CF3C0-5740-4760-A4F6-CDACB43BE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3031"/>
            <a:ext cx="4114800" cy="366183"/>
          </a:xfrm>
        </p:spPr>
        <p:txBody>
          <a:bodyPr/>
          <a:lstStyle/>
          <a:p>
            <a:r>
              <a:rPr lang="en-US"/>
              <a:t>© Course5 Intelligence</a:t>
            </a:r>
          </a:p>
        </p:txBody>
      </p:sp>
      <p:pic>
        <p:nvPicPr>
          <p:cNvPr id="6" name="Shape 20">
            <a:extLst>
              <a:ext uri="{FF2B5EF4-FFF2-40B4-BE49-F238E27FC236}">
                <a16:creationId xmlns:a16="http://schemas.microsoft.com/office/drawing/2014/main" id="{0DFB48DA-980E-4A98-9BC0-BAF3336BD82A}"/>
              </a:ext>
            </a:extLst>
          </p:cNvPr>
          <p:cNvPicPr preferRelativeResize="0"/>
          <p:nvPr userDrawn="1"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06499" y="6258294"/>
            <a:ext cx="1976803" cy="5378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1928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Slide" preserve="1" userDrawn="1">
  <p:cSld name="2_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06" y="0"/>
            <a:ext cx="12188388" cy="35433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F4CF3C0-5740-4760-A4F6-CDACB43BE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3031"/>
            <a:ext cx="4114800" cy="366183"/>
          </a:xfrm>
        </p:spPr>
        <p:txBody>
          <a:bodyPr/>
          <a:lstStyle/>
          <a:p>
            <a:r>
              <a:rPr lang="en-US"/>
              <a:t>© Course5 Intelligence</a:t>
            </a:r>
          </a:p>
        </p:txBody>
      </p:sp>
      <p:sp>
        <p:nvSpPr>
          <p:cNvPr id="6" name="Shape 27">
            <a:extLst>
              <a:ext uri="{FF2B5EF4-FFF2-40B4-BE49-F238E27FC236}">
                <a16:creationId xmlns:a16="http://schemas.microsoft.com/office/drawing/2014/main" id="{949C8F5A-1247-4355-A2C6-F1CAF24FAD78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387928" y="3603009"/>
            <a:ext cx="10748645" cy="690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0" tIns="91440" rIns="91440" bIns="9144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  <a:defRPr sz="3200" b="0" i="0" cap="none" baseline="0">
                <a:solidFill>
                  <a:schemeClr val="tx1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Primary placeholder for longer titles</a:t>
            </a:r>
          </a:p>
        </p:txBody>
      </p:sp>
      <p:pic>
        <p:nvPicPr>
          <p:cNvPr id="7" name="Shape 20">
            <a:extLst>
              <a:ext uri="{FF2B5EF4-FFF2-40B4-BE49-F238E27FC236}">
                <a16:creationId xmlns:a16="http://schemas.microsoft.com/office/drawing/2014/main" id="{8AC35818-3DE5-4E87-84BE-3084C4EDE1CF}"/>
              </a:ext>
            </a:extLst>
          </p:cNvPr>
          <p:cNvPicPr preferRelativeResize="0"/>
          <p:nvPr userDrawn="1"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06499" y="6258294"/>
            <a:ext cx="1976803" cy="5378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0011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Slide" preserve="1" userDrawn="1">
  <p:cSld name="2_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06" y="-12701"/>
            <a:ext cx="12188388" cy="355946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F4CF3C0-5740-4760-A4F6-CDACB43BE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3031"/>
            <a:ext cx="4114800" cy="366183"/>
          </a:xfrm>
        </p:spPr>
        <p:txBody>
          <a:bodyPr/>
          <a:lstStyle/>
          <a:p>
            <a:r>
              <a:rPr lang="en-US"/>
              <a:t>© Course5 Intelligence</a:t>
            </a:r>
          </a:p>
        </p:txBody>
      </p:sp>
      <p:sp>
        <p:nvSpPr>
          <p:cNvPr id="6" name="Shape 27">
            <a:extLst>
              <a:ext uri="{FF2B5EF4-FFF2-40B4-BE49-F238E27FC236}">
                <a16:creationId xmlns:a16="http://schemas.microsoft.com/office/drawing/2014/main" id="{7CCD8C31-811E-485E-899B-D9A0CC4DBF57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387928" y="3603009"/>
            <a:ext cx="10748645" cy="690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0" tIns="91440" rIns="91440" bIns="9144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  <a:defRPr sz="3200" b="0" i="0" cap="none" baseline="0">
                <a:solidFill>
                  <a:schemeClr val="tx1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Primary placeholder for longer titles</a:t>
            </a:r>
          </a:p>
        </p:txBody>
      </p:sp>
      <p:pic>
        <p:nvPicPr>
          <p:cNvPr id="7" name="Shape 20">
            <a:extLst>
              <a:ext uri="{FF2B5EF4-FFF2-40B4-BE49-F238E27FC236}">
                <a16:creationId xmlns:a16="http://schemas.microsoft.com/office/drawing/2014/main" id="{CCF43665-D7AB-493B-B544-BBD3BA4B33A5}"/>
              </a:ext>
            </a:extLst>
          </p:cNvPr>
          <p:cNvPicPr preferRelativeResize="0"/>
          <p:nvPr userDrawn="1"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06499" y="6258294"/>
            <a:ext cx="1976803" cy="5378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074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Slide" preserve="1" userDrawn="1">
  <p:cSld name="2_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Rectangle 1">
            <a:extLst>
              <a:ext uri="{FF2B5EF4-FFF2-40B4-BE49-F238E27FC236}">
                <a16:creationId xmlns:a16="http://schemas.microsoft.com/office/drawing/2014/main" id="{BE35FD81-8E4A-4D1F-B912-CBBB13FD3221}"/>
              </a:ext>
            </a:extLst>
          </p:cNvPr>
          <p:cNvSpPr/>
          <p:nvPr userDrawn="1"/>
        </p:nvSpPr>
        <p:spPr>
          <a:xfrm flipH="1">
            <a:off x="7715248" y="13855"/>
            <a:ext cx="4476752" cy="1341120"/>
          </a:xfrm>
          <a:custGeom>
            <a:avLst/>
            <a:gdLst>
              <a:gd name="connsiteX0" fmla="*/ 0 w 3357564"/>
              <a:gd name="connsiteY0" fmla="*/ 0 h 1115293"/>
              <a:gd name="connsiteX1" fmla="*/ 3357564 w 3357564"/>
              <a:gd name="connsiteY1" fmla="*/ 0 h 1115293"/>
              <a:gd name="connsiteX2" fmla="*/ 3357564 w 3357564"/>
              <a:gd name="connsiteY2" fmla="*/ 1115293 h 1115293"/>
              <a:gd name="connsiteX3" fmla="*/ 0 w 3357564"/>
              <a:gd name="connsiteY3" fmla="*/ 1115293 h 1115293"/>
              <a:gd name="connsiteX4" fmla="*/ 0 w 3357564"/>
              <a:gd name="connsiteY4" fmla="*/ 0 h 1115293"/>
              <a:gd name="connsiteX0" fmla="*/ 0 w 3357564"/>
              <a:gd name="connsiteY0" fmla="*/ 0 h 1115293"/>
              <a:gd name="connsiteX1" fmla="*/ 3357564 w 3357564"/>
              <a:gd name="connsiteY1" fmla="*/ 0 h 1115293"/>
              <a:gd name="connsiteX2" fmla="*/ 3357564 w 3357564"/>
              <a:gd name="connsiteY2" fmla="*/ 1115293 h 1115293"/>
              <a:gd name="connsiteX3" fmla="*/ 2781300 w 3357564"/>
              <a:gd name="connsiteY3" fmla="*/ 1112520 h 1115293"/>
              <a:gd name="connsiteX4" fmla="*/ 0 w 3357564"/>
              <a:gd name="connsiteY4" fmla="*/ 1115293 h 1115293"/>
              <a:gd name="connsiteX5" fmla="*/ 0 w 3357564"/>
              <a:gd name="connsiteY5" fmla="*/ 0 h 1115293"/>
              <a:gd name="connsiteX0" fmla="*/ 0 w 3357564"/>
              <a:gd name="connsiteY0" fmla="*/ 0 h 1115293"/>
              <a:gd name="connsiteX1" fmla="*/ 3357564 w 3357564"/>
              <a:gd name="connsiteY1" fmla="*/ 0 h 1115293"/>
              <a:gd name="connsiteX2" fmla="*/ 2781300 w 3357564"/>
              <a:gd name="connsiteY2" fmla="*/ 1112520 h 1115293"/>
              <a:gd name="connsiteX3" fmla="*/ 0 w 3357564"/>
              <a:gd name="connsiteY3" fmla="*/ 1115293 h 1115293"/>
              <a:gd name="connsiteX4" fmla="*/ 0 w 3357564"/>
              <a:gd name="connsiteY4" fmla="*/ 0 h 1115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7564" h="1115293">
                <a:moveTo>
                  <a:pt x="0" y="0"/>
                </a:moveTo>
                <a:lnTo>
                  <a:pt x="3357564" y="0"/>
                </a:lnTo>
                <a:lnTo>
                  <a:pt x="2781300" y="1112520"/>
                </a:lnTo>
                <a:lnTo>
                  <a:pt x="0" y="11152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89">
              <a:solidFill>
                <a:schemeClr val="bg1"/>
              </a:solidFill>
            </a:endParaRPr>
          </a:p>
        </p:txBody>
      </p:sp>
      <p:grpSp>
        <p:nvGrpSpPr>
          <p:cNvPr id="1460" name="Group 1459">
            <a:extLst>
              <a:ext uri="{FF2B5EF4-FFF2-40B4-BE49-F238E27FC236}">
                <a16:creationId xmlns:a16="http://schemas.microsoft.com/office/drawing/2014/main" id="{7E88974D-CFE2-4038-8189-841CD002C3E1}"/>
              </a:ext>
            </a:extLst>
          </p:cNvPr>
          <p:cNvGrpSpPr/>
          <p:nvPr userDrawn="1"/>
        </p:nvGrpSpPr>
        <p:grpSpPr>
          <a:xfrm>
            <a:off x="-2117" y="1123185"/>
            <a:ext cx="12194119" cy="5306484"/>
            <a:chOff x="-1588" y="582613"/>
            <a:chExt cx="9145589" cy="3979863"/>
          </a:xfrm>
        </p:grpSpPr>
        <p:grpSp>
          <p:nvGrpSpPr>
            <p:cNvPr id="746" name="Group 921">
              <a:extLst>
                <a:ext uri="{FF2B5EF4-FFF2-40B4-BE49-F238E27FC236}">
                  <a16:creationId xmlns:a16="http://schemas.microsoft.com/office/drawing/2014/main" id="{47B851CA-5F68-4489-91E6-B9F775358846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-1588" y="1698626"/>
              <a:ext cx="8651875" cy="2381250"/>
              <a:chOff x="-1" y="1070"/>
              <a:chExt cx="5450" cy="1500"/>
            </a:xfrm>
          </p:grpSpPr>
          <p:sp>
            <p:nvSpPr>
              <p:cNvPr id="1260" name="Rectangle 721">
                <a:extLst>
                  <a:ext uri="{FF2B5EF4-FFF2-40B4-BE49-F238E27FC236}">
                    <a16:creationId xmlns:a16="http://schemas.microsoft.com/office/drawing/2014/main" id="{E726AEB9-0FD8-47F3-B579-868E489141E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53" y="2385"/>
                <a:ext cx="27" cy="60"/>
              </a:xfrm>
              <a:prstGeom prst="rect">
                <a:avLst/>
              </a:pr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261" name="Rectangle 722">
                <a:extLst>
                  <a:ext uri="{FF2B5EF4-FFF2-40B4-BE49-F238E27FC236}">
                    <a16:creationId xmlns:a16="http://schemas.microsoft.com/office/drawing/2014/main" id="{1073324B-0933-4CF6-B501-2E6E737D790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53" y="2385"/>
                <a:ext cx="27" cy="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262" name="Rectangle 723">
                <a:extLst>
                  <a:ext uri="{FF2B5EF4-FFF2-40B4-BE49-F238E27FC236}">
                    <a16:creationId xmlns:a16="http://schemas.microsoft.com/office/drawing/2014/main" id="{68D7E928-E3BD-4F6E-9583-8D084238564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99" y="2385"/>
                <a:ext cx="39" cy="60"/>
              </a:xfrm>
              <a:prstGeom prst="rect">
                <a:avLst/>
              </a:pr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263" name="Rectangle 724">
                <a:extLst>
                  <a:ext uri="{FF2B5EF4-FFF2-40B4-BE49-F238E27FC236}">
                    <a16:creationId xmlns:a16="http://schemas.microsoft.com/office/drawing/2014/main" id="{BE99D025-4C79-415D-8BBC-3F214D8CFA2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99" y="2385"/>
                <a:ext cx="39" cy="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264" name="Rectangle 725">
                <a:extLst>
                  <a:ext uri="{FF2B5EF4-FFF2-40B4-BE49-F238E27FC236}">
                    <a16:creationId xmlns:a16="http://schemas.microsoft.com/office/drawing/2014/main" id="{0BB1FA03-7A5A-475B-B468-4E55AC40E6E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56" y="2385"/>
                <a:ext cx="46" cy="60"/>
              </a:xfrm>
              <a:prstGeom prst="rect">
                <a:avLst/>
              </a:pr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265" name="Rectangle 726">
                <a:extLst>
                  <a:ext uri="{FF2B5EF4-FFF2-40B4-BE49-F238E27FC236}">
                    <a16:creationId xmlns:a16="http://schemas.microsoft.com/office/drawing/2014/main" id="{5B0A9207-1E65-4BDF-AB06-A2786D7C72D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56" y="2385"/>
                <a:ext cx="46" cy="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266" name="Rectangle 727">
                <a:extLst>
                  <a:ext uri="{FF2B5EF4-FFF2-40B4-BE49-F238E27FC236}">
                    <a16:creationId xmlns:a16="http://schemas.microsoft.com/office/drawing/2014/main" id="{2E3784A6-B032-4057-91A8-F37C4092AB5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21" y="2385"/>
                <a:ext cx="52" cy="60"/>
              </a:xfrm>
              <a:prstGeom prst="rect">
                <a:avLst/>
              </a:pr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267" name="Rectangle 728">
                <a:extLst>
                  <a:ext uri="{FF2B5EF4-FFF2-40B4-BE49-F238E27FC236}">
                    <a16:creationId xmlns:a16="http://schemas.microsoft.com/office/drawing/2014/main" id="{2150E8C0-5074-41EB-8169-D8CA01CF034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21" y="2385"/>
                <a:ext cx="52" cy="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268" name="Rectangle 729">
                <a:extLst>
                  <a:ext uri="{FF2B5EF4-FFF2-40B4-BE49-F238E27FC236}">
                    <a16:creationId xmlns:a16="http://schemas.microsoft.com/office/drawing/2014/main" id="{0A6C1BF5-1044-4A4F-B9FA-7C495590140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90" y="2385"/>
                <a:ext cx="59" cy="60"/>
              </a:xfrm>
              <a:prstGeom prst="rect">
                <a:avLst/>
              </a:pr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269" name="Rectangle 730">
                <a:extLst>
                  <a:ext uri="{FF2B5EF4-FFF2-40B4-BE49-F238E27FC236}">
                    <a16:creationId xmlns:a16="http://schemas.microsoft.com/office/drawing/2014/main" id="{87AB943C-189F-4128-A2FF-2400922F8E8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90" y="2385"/>
                <a:ext cx="59" cy="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270" name="Rectangle 731">
                <a:extLst>
                  <a:ext uri="{FF2B5EF4-FFF2-40B4-BE49-F238E27FC236}">
                    <a16:creationId xmlns:a16="http://schemas.microsoft.com/office/drawing/2014/main" id="{3F48F051-F740-4491-8B29-FC81301958E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468" y="2385"/>
                <a:ext cx="36" cy="60"/>
              </a:xfrm>
              <a:prstGeom prst="rect">
                <a:avLst/>
              </a:pr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271" name="Rectangle 732">
                <a:extLst>
                  <a:ext uri="{FF2B5EF4-FFF2-40B4-BE49-F238E27FC236}">
                    <a16:creationId xmlns:a16="http://schemas.microsoft.com/office/drawing/2014/main" id="{A3EE3717-6BF8-42BB-9431-777E43A3267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468" y="2385"/>
                <a:ext cx="36" cy="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272" name="Rectangle 733">
                <a:extLst>
                  <a:ext uri="{FF2B5EF4-FFF2-40B4-BE49-F238E27FC236}">
                    <a16:creationId xmlns:a16="http://schemas.microsoft.com/office/drawing/2014/main" id="{71DF91E7-C44F-468A-AFFC-C3E6C3A41C8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523" y="2385"/>
                <a:ext cx="14" cy="60"/>
              </a:xfrm>
              <a:prstGeom prst="rect">
                <a:avLst/>
              </a:pr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273" name="Rectangle 734">
                <a:extLst>
                  <a:ext uri="{FF2B5EF4-FFF2-40B4-BE49-F238E27FC236}">
                    <a16:creationId xmlns:a16="http://schemas.microsoft.com/office/drawing/2014/main" id="{13E21316-7A11-42CC-BD32-DD7AE13703E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523" y="2385"/>
                <a:ext cx="14" cy="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274" name="Freeform 735">
                <a:extLst>
                  <a:ext uri="{FF2B5EF4-FFF2-40B4-BE49-F238E27FC236}">
                    <a16:creationId xmlns:a16="http://schemas.microsoft.com/office/drawing/2014/main" id="{E8A1E2D3-DA1C-48E4-AAE6-1466BBB2D9D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556" y="2385"/>
                <a:ext cx="50" cy="60"/>
              </a:xfrm>
              <a:custGeom>
                <a:avLst/>
                <a:gdLst>
                  <a:gd name="T0" fmla="*/ 35 w 35"/>
                  <a:gd name="T1" fmla="*/ 9 h 42"/>
                  <a:gd name="T2" fmla="*/ 23 w 35"/>
                  <a:gd name="T3" fmla="*/ 9 h 42"/>
                  <a:gd name="T4" fmla="*/ 0 w 35"/>
                  <a:gd name="T5" fmla="*/ 18 h 42"/>
                  <a:gd name="T6" fmla="*/ 0 w 35"/>
                  <a:gd name="T7" fmla="*/ 42 h 42"/>
                  <a:gd name="T8" fmla="*/ 35 w 35"/>
                  <a:gd name="T9" fmla="*/ 42 h 42"/>
                  <a:gd name="T10" fmla="*/ 35 w 35"/>
                  <a:gd name="T11" fmla="*/ 9 h 42"/>
                  <a:gd name="T12" fmla="*/ 35 w 35"/>
                  <a:gd name="T13" fmla="*/ 0 h 42"/>
                  <a:gd name="T14" fmla="*/ 0 w 35"/>
                  <a:gd name="T15" fmla="*/ 0 h 42"/>
                  <a:gd name="T16" fmla="*/ 0 w 35"/>
                  <a:gd name="T17" fmla="*/ 15 h 42"/>
                  <a:gd name="T18" fmla="*/ 23 w 35"/>
                  <a:gd name="T19" fmla="*/ 7 h 42"/>
                  <a:gd name="T20" fmla="*/ 35 w 35"/>
                  <a:gd name="T21" fmla="*/ 7 h 42"/>
                  <a:gd name="T22" fmla="*/ 35 w 35"/>
                  <a:gd name="T23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" h="42">
                    <a:moveTo>
                      <a:pt x="35" y="9"/>
                    </a:moveTo>
                    <a:cubicBezTo>
                      <a:pt x="23" y="9"/>
                      <a:pt x="23" y="9"/>
                      <a:pt x="23" y="9"/>
                    </a:cubicBezTo>
                    <a:cubicBezTo>
                      <a:pt x="14" y="9"/>
                      <a:pt x="6" y="12"/>
                      <a:pt x="0" y="18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35" y="42"/>
                      <a:pt x="35" y="42"/>
                      <a:pt x="35" y="42"/>
                    </a:cubicBezTo>
                    <a:cubicBezTo>
                      <a:pt x="35" y="9"/>
                      <a:pt x="35" y="9"/>
                      <a:pt x="35" y="9"/>
                    </a:cubicBezTo>
                    <a:moveTo>
                      <a:pt x="3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6" y="10"/>
                      <a:pt x="14" y="7"/>
                      <a:pt x="23" y="7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0"/>
                      <a:pt x="35" y="0"/>
                      <a:pt x="35" y="0"/>
                    </a:cubicBezTo>
                  </a:path>
                </a:pathLst>
              </a:cu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275" name="Freeform 736">
                <a:extLst>
                  <a:ext uri="{FF2B5EF4-FFF2-40B4-BE49-F238E27FC236}">
                    <a16:creationId xmlns:a16="http://schemas.microsoft.com/office/drawing/2014/main" id="{C6362A86-DD43-4895-9CB2-7052B99EE874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625" y="2385"/>
                <a:ext cx="39" cy="60"/>
              </a:xfrm>
              <a:custGeom>
                <a:avLst/>
                <a:gdLst>
                  <a:gd name="T0" fmla="*/ 39 w 39"/>
                  <a:gd name="T1" fmla="*/ 13 h 60"/>
                  <a:gd name="T2" fmla="*/ 0 w 39"/>
                  <a:gd name="T3" fmla="*/ 13 h 60"/>
                  <a:gd name="T4" fmla="*/ 0 w 39"/>
                  <a:gd name="T5" fmla="*/ 60 h 60"/>
                  <a:gd name="T6" fmla="*/ 39 w 39"/>
                  <a:gd name="T7" fmla="*/ 60 h 60"/>
                  <a:gd name="T8" fmla="*/ 39 w 39"/>
                  <a:gd name="T9" fmla="*/ 13 h 60"/>
                  <a:gd name="T10" fmla="*/ 39 w 39"/>
                  <a:gd name="T11" fmla="*/ 0 h 60"/>
                  <a:gd name="T12" fmla="*/ 0 w 39"/>
                  <a:gd name="T13" fmla="*/ 0 h 60"/>
                  <a:gd name="T14" fmla="*/ 0 w 39"/>
                  <a:gd name="T15" fmla="*/ 10 h 60"/>
                  <a:gd name="T16" fmla="*/ 39 w 39"/>
                  <a:gd name="T17" fmla="*/ 10 h 60"/>
                  <a:gd name="T18" fmla="*/ 39 w 39"/>
                  <a:gd name="T1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60">
                    <a:moveTo>
                      <a:pt x="39" y="13"/>
                    </a:moveTo>
                    <a:lnTo>
                      <a:pt x="0" y="13"/>
                    </a:lnTo>
                    <a:lnTo>
                      <a:pt x="0" y="60"/>
                    </a:lnTo>
                    <a:lnTo>
                      <a:pt x="39" y="60"/>
                    </a:lnTo>
                    <a:lnTo>
                      <a:pt x="39" y="13"/>
                    </a:lnTo>
                    <a:close/>
                    <a:moveTo>
                      <a:pt x="39" y="0"/>
                    </a:moveTo>
                    <a:lnTo>
                      <a:pt x="0" y="0"/>
                    </a:lnTo>
                    <a:lnTo>
                      <a:pt x="0" y="10"/>
                    </a:lnTo>
                    <a:lnTo>
                      <a:pt x="39" y="1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276" name="Freeform 737">
                <a:extLst>
                  <a:ext uri="{FF2B5EF4-FFF2-40B4-BE49-F238E27FC236}">
                    <a16:creationId xmlns:a16="http://schemas.microsoft.com/office/drawing/2014/main" id="{4EB219E1-71C2-492E-8F09-7FA6549AEDB7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625" y="2385"/>
                <a:ext cx="39" cy="60"/>
              </a:xfrm>
              <a:custGeom>
                <a:avLst/>
                <a:gdLst>
                  <a:gd name="T0" fmla="*/ 39 w 39"/>
                  <a:gd name="T1" fmla="*/ 13 h 60"/>
                  <a:gd name="T2" fmla="*/ 0 w 39"/>
                  <a:gd name="T3" fmla="*/ 13 h 60"/>
                  <a:gd name="T4" fmla="*/ 0 w 39"/>
                  <a:gd name="T5" fmla="*/ 60 h 60"/>
                  <a:gd name="T6" fmla="*/ 39 w 39"/>
                  <a:gd name="T7" fmla="*/ 60 h 60"/>
                  <a:gd name="T8" fmla="*/ 39 w 39"/>
                  <a:gd name="T9" fmla="*/ 13 h 60"/>
                  <a:gd name="T10" fmla="*/ 39 w 39"/>
                  <a:gd name="T11" fmla="*/ 0 h 60"/>
                  <a:gd name="T12" fmla="*/ 0 w 39"/>
                  <a:gd name="T13" fmla="*/ 0 h 60"/>
                  <a:gd name="T14" fmla="*/ 0 w 39"/>
                  <a:gd name="T15" fmla="*/ 10 h 60"/>
                  <a:gd name="T16" fmla="*/ 39 w 39"/>
                  <a:gd name="T17" fmla="*/ 10 h 60"/>
                  <a:gd name="T18" fmla="*/ 39 w 39"/>
                  <a:gd name="T1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60">
                    <a:moveTo>
                      <a:pt x="39" y="13"/>
                    </a:moveTo>
                    <a:lnTo>
                      <a:pt x="0" y="13"/>
                    </a:lnTo>
                    <a:lnTo>
                      <a:pt x="0" y="60"/>
                    </a:lnTo>
                    <a:lnTo>
                      <a:pt x="39" y="60"/>
                    </a:lnTo>
                    <a:lnTo>
                      <a:pt x="39" y="13"/>
                    </a:lnTo>
                    <a:moveTo>
                      <a:pt x="39" y="0"/>
                    </a:moveTo>
                    <a:lnTo>
                      <a:pt x="0" y="0"/>
                    </a:lnTo>
                    <a:lnTo>
                      <a:pt x="0" y="10"/>
                    </a:lnTo>
                    <a:lnTo>
                      <a:pt x="39" y="10"/>
                    </a:lnTo>
                    <a:lnTo>
                      <a:pt x="3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277" name="Freeform 738">
                <a:extLst>
                  <a:ext uri="{FF2B5EF4-FFF2-40B4-BE49-F238E27FC236}">
                    <a16:creationId xmlns:a16="http://schemas.microsoft.com/office/drawing/2014/main" id="{A1BEB2F5-7C92-4E10-BCA3-F18A3F5FE60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683" y="2385"/>
                <a:ext cx="60" cy="60"/>
              </a:xfrm>
              <a:custGeom>
                <a:avLst/>
                <a:gdLst>
                  <a:gd name="T0" fmla="*/ 60 w 60"/>
                  <a:gd name="T1" fmla="*/ 13 h 60"/>
                  <a:gd name="T2" fmla="*/ 0 w 60"/>
                  <a:gd name="T3" fmla="*/ 13 h 60"/>
                  <a:gd name="T4" fmla="*/ 0 w 60"/>
                  <a:gd name="T5" fmla="*/ 60 h 60"/>
                  <a:gd name="T6" fmla="*/ 60 w 60"/>
                  <a:gd name="T7" fmla="*/ 60 h 60"/>
                  <a:gd name="T8" fmla="*/ 60 w 60"/>
                  <a:gd name="T9" fmla="*/ 13 h 60"/>
                  <a:gd name="T10" fmla="*/ 60 w 60"/>
                  <a:gd name="T11" fmla="*/ 0 h 60"/>
                  <a:gd name="T12" fmla="*/ 0 w 60"/>
                  <a:gd name="T13" fmla="*/ 0 h 60"/>
                  <a:gd name="T14" fmla="*/ 0 w 60"/>
                  <a:gd name="T15" fmla="*/ 10 h 60"/>
                  <a:gd name="T16" fmla="*/ 60 w 60"/>
                  <a:gd name="T17" fmla="*/ 10 h 60"/>
                  <a:gd name="T18" fmla="*/ 60 w 60"/>
                  <a:gd name="T1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60" y="13"/>
                    </a:moveTo>
                    <a:lnTo>
                      <a:pt x="0" y="13"/>
                    </a:lnTo>
                    <a:lnTo>
                      <a:pt x="0" y="60"/>
                    </a:lnTo>
                    <a:lnTo>
                      <a:pt x="60" y="60"/>
                    </a:lnTo>
                    <a:lnTo>
                      <a:pt x="60" y="13"/>
                    </a:lnTo>
                    <a:close/>
                    <a:moveTo>
                      <a:pt x="60" y="0"/>
                    </a:moveTo>
                    <a:lnTo>
                      <a:pt x="0" y="0"/>
                    </a:lnTo>
                    <a:lnTo>
                      <a:pt x="0" y="10"/>
                    </a:lnTo>
                    <a:lnTo>
                      <a:pt x="60" y="1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278" name="Freeform 739">
                <a:extLst>
                  <a:ext uri="{FF2B5EF4-FFF2-40B4-BE49-F238E27FC236}">
                    <a16:creationId xmlns:a16="http://schemas.microsoft.com/office/drawing/2014/main" id="{91E087AF-8A6D-4187-B2FD-DA46D7C7390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683" y="2385"/>
                <a:ext cx="60" cy="60"/>
              </a:xfrm>
              <a:custGeom>
                <a:avLst/>
                <a:gdLst>
                  <a:gd name="T0" fmla="*/ 60 w 60"/>
                  <a:gd name="T1" fmla="*/ 13 h 60"/>
                  <a:gd name="T2" fmla="*/ 0 w 60"/>
                  <a:gd name="T3" fmla="*/ 13 h 60"/>
                  <a:gd name="T4" fmla="*/ 0 w 60"/>
                  <a:gd name="T5" fmla="*/ 60 h 60"/>
                  <a:gd name="T6" fmla="*/ 60 w 60"/>
                  <a:gd name="T7" fmla="*/ 60 h 60"/>
                  <a:gd name="T8" fmla="*/ 60 w 60"/>
                  <a:gd name="T9" fmla="*/ 13 h 60"/>
                  <a:gd name="T10" fmla="*/ 60 w 60"/>
                  <a:gd name="T11" fmla="*/ 0 h 60"/>
                  <a:gd name="T12" fmla="*/ 0 w 60"/>
                  <a:gd name="T13" fmla="*/ 0 h 60"/>
                  <a:gd name="T14" fmla="*/ 0 w 60"/>
                  <a:gd name="T15" fmla="*/ 10 h 60"/>
                  <a:gd name="T16" fmla="*/ 60 w 60"/>
                  <a:gd name="T17" fmla="*/ 10 h 60"/>
                  <a:gd name="T18" fmla="*/ 60 w 60"/>
                  <a:gd name="T1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60" y="13"/>
                    </a:moveTo>
                    <a:lnTo>
                      <a:pt x="0" y="13"/>
                    </a:lnTo>
                    <a:lnTo>
                      <a:pt x="0" y="60"/>
                    </a:lnTo>
                    <a:lnTo>
                      <a:pt x="60" y="60"/>
                    </a:lnTo>
                    <a:lnTo>
                      <a:pt x="60" y="13"/>
                    </a:lnTo>
                    <a:moveTo>
                      <a:pt x="60" y="0"/>
                    </a:moveTo>
                    <a:lnTo>
                      <a:pt x="0" y="0"/>
                    </a:lnTo>
                    <a:lnTo>
                      <a:pt x="0" y="10"/>
                    </a:lnTo>
                    <a:lnTo>
                      <a:pt x="60" y="10"/>
                    </a:lnTo>
                    <a:lnTo>
                      <a:pt x="6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279" name="Freeform 740">
                <a:extLst>
                  <a:ext uri="{FF2B5EF4-FFF2-40B4-BE49-F238E27FC236}">
                    <a16:creationId xmlns:a16="http://schemas.microsoft.com/office/drawing/2014/main" id="{ED1482B7-9909-4532-9C5A-D1D96817664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762" y="2385"/>
                <a:ext cx="55" cy="60"/>
              </a:xfrm>
              <a:custGeom>
                <a:avLst/>
                <a:gdLst>
                  <a:gd name="T0" fmla="*/ 16 w 55"/>
                  <a:gd name="T1" fmla="*/ 13 h 60"/>
                  <a:gd name="T2" fmla="*/ 0 w 55"/>
                  <a:gd name="T3" fmla="*/ 13 h 60"/>
                  <a:gd name="T4" fmla="*/ 0 w 55"/>
                  <a:gd name="T5" fmla="*/ 60 h 60"/>
                  <a:gd name="T6" fmla="*/ 16 w 55"/>
                  <a:gd name="T7" fmla="*/ 60 h 60"/>
                  <a:gd name="T8" fmla="*/ 16 w 55"/>
                  <a:gd name="T9" fmla="*/ 13 h 60"/>
                  <a:gd name="T10" fmla="*/ 55 w 55"/>
                  <a:gd name="T11" fmla="*/ 13 h 60"/>
                  <a:gd name="T12" fmla="*/ 19 w 55"/>
                  <a:gd name="T13" fmla="*/ 13 h 60"/>
                  <a:gd name="T14" fmla="*/ 19 w 55"/>
                  <a:gd name="T15" fmla="*/ 60 h 60"/>
                  <a:gd name="T16" fmla="*/ 55 w 55"/>
                  <a:gd name="T17" fmla="*/ 60 h 60"/>
                  <a:gd name="T18" fmla="*/ 55 w 55"/>
                  <a:gd name="T19" fmla="*/ 13 h 60"/>
                  <a:gd name="T20" fmla="*/ 16 w 55"/>
                  <a:gd name="T21" fmla="*/ 0 h 60"/>
                  <a:gd name="T22" fmla="*/ 0 w 55"/>
                  <a:gd name="T23" fmla="*/ 0 h 60"/>
                  <a:gd name="T24" fmla="*/ 0 w 55"/>
                  <a:gd name="T25" fmla="*/ 10 h 60"/>
                  <a:gd name="T26" fmla="*/ 16 w 55"/>
                  <a:gd name="T27" fmla="*/ 10 h 60"/>
                  <a:gd name="T28" fmla="*/ 16 w 55"/>
                  <a:gd name="T29" fmla="*/ 0 h 60"/>
                  <a:gd name="T30" fmla="*/ 55 w 55"/>
                  <a:gd name="T31" fmla="*/ 0 h 60"/>
                  <a:gd name="T32" fmla="*/ 19 w 55"/>
                  <a:gd name="T33" fmla="*/ 0 h 60"/>
                  <a:gd name="T34" fmla="*/ 19 w 55"/>
                  <a:gd name="T35" fmla="*/ 10 h 60"/>
                  <a:gd name="T36" fmla="*/ 55 w 55"/>
                  <a:gd name="T37" fmla="*/ 10 h 60"/>
                  <a:gd name="T38" fmla="*/ 55 w 55"/>
                  <a:gd name="T3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5" h="60">
                    <a:moveTo>
                      <a:pt x="16" y="13"/>
                    </a:moveTo>
                    <a:lnTo>
                      <a:pt x="0" y="13"/>
                    </a:lnTo>
                    <a:lnTo>
                      <a:pt x="0" y="60"/>
                    </a:lnTo>
                    <a:lnTo>
                      <a:pt x="16" y="60"/>
                    </a:lnTo>
                    <a:lnTo>
                      <a:pt x="16" y="13"/>
                    </a:lnTo>
                    <a:close/>
                    <a:moveTo>
                      <a:pt x="55" y="13"/>
                    </a:moveTo>
                    <a:lnTo>
                      <a:pt x="19" y="13"/>
                    </a:lnTo>
                    <a:lnTo>
                      <a:pt x="19" y="60"/>
                    </a:lnTo>
                    <a:lnTo>
                      <a:pt x="55" y="60"/>
                    </a:lnTo>
                    <a:lnTo>
                      <a:pt x="55" y="13"/>
                    </a:lnTo>
                    <a:close/>
                    <a:moveTo>
                      <a:pt x="16" y="0"/>
                    </a:moveTo>
                    <a:lnTo>
                      <a:pt x="0" y="0"/>
                    </a:lnTo>
                    <a:lnTo>
                      <a:pt x="0" y="10"/>
                    </a:lnTo>
                    <a:lnTo>
                      <a:pt x="16" y="10"/>
                    </a:lnTo>
                    <a:lnTo>
                      <a:pt x="16" y="0"/>
                    </a:lnTo>
                    <a:close/>
                    <a:moveTo>
                      <a:pt x="55" y="0"/>
                    </a:moveTo>
                    <a:lnTo>
                      <a:pt x="19" y="0"/>
                    </a:lnTo>
                    <a:lnTo>
                      <a:pt x="19" y="10"/>
                    </a:lnTo>
                    <a:lnTo>
                      <a:pt x="55" y="10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280" name="Freeform 741">
                <a:extLst>
                  <a:ext uri="{FF2B5EF4-FFF2-40B4-BE49-F238E27FC236}">
                    <a16:creationId xmlns:a16="http://schemas.microsoft.com/office/drawing/2014/main" id="{452EE322-A71B-4FA5-A762-0C343953FBE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762" y="2385"/>
                <a:ext cx="55" cy="60"/>
              </a:xfrm>
              <a:custGeom>
                <a:avLst/>
                <a:gdLst>
                  <a:gd name="T0" fmla="*/ 16 w 55"/>
                  <a:gd name="T1" fmla="*/ 13 h 60"/>
                  <a:gd name="T2" fmla="*/ 0 w 55"/>
                  <a:gd name="T3" fmla="*/ 13 h 60"/>
                  <a:gd name="T4" fmla="*/ 0 w 55"/>
                  <a:gd name="T5" fmla="*/ 60 h 60"/>
                  <a:gd name="T6" fmla="*/ 16 w 55"/>
                  <a:gd name="T7" fmla="*/ 60 h 60"/>
                  <a:gd name="T8" fmla="*/ 16 w 55"/>
                  <a:gd name="T9" fmla="*/ 13 h 60"/>
                  <a:gd name="T10" fmla="*/ 55 w 55"/>
                  <a:gd name="T11" fmla="*/ 13 h 60"/>
                  <a:gd name="T12" fmla="*/ 19 w 55"/>
                  <a:gd name="T13" fmla="*/ 13 h 60"/>
                  <a:gd name="T14" fmla="*/ 19 w 55"/>
                  <a:gd name="T15" fmla="*/ 60 h 60"/>
                  <a:gd name="T16" fmla="*/ 55 w 55"/>
                  <a:gd name="T17" fmla="*/ 60 h 60"/>
                  <a:gd name="T18" fmla="*/ 55 w 55"/>
                  <a:gd name="T19" fmla="*/ 13 h 60"/>
                  <a:gd name="T20" fmla="*/ 16 w 55"/>
                  <a:gd name="T21" fmla="*/ 0 h 60"/>
                  <a:gd name="T22" fmla="*/ 0 w 55"/>
                  <a:gd name="T23" fmla="*/ 0 h 60"/>
                  <a:gd name="T24" fmla="*/ 0 w 55"/>
                  <a:gd name="T25" fmla="*/ 10 h 60"/>
                  <a:gd name="T26" fmla="*/ 16 w 55"/>
                  <a:gd name="T27" fmla="*/ 10 h 60"/>
                  <a:gd name="T28" fmla="*/ 16 w 55"/>
                  <a:gd name="T29" fmla="*/ 0 h 60"/>
                  <a:gd name="T30" fmla="*/ 55 w 55"/>
                  <a:gd name="T31" fmla="*/ 0 h 60"/>
                  <a:gd name="T32" fmla="*/ 19 w 55"/>
                  <a:gd name="T33" fmla="*/ 0 h 60"/>
                  <a:gd name="T34" fmla="*/ 19 w 55"/>
                  <a:gd name="T35" fmla="*/ 10 h 60"/>
                  <a:gd name="T36" fmla="*/ 55 w 55"/>
                  <a:gd name="T37" fmla="*/ 10 h 60"/>
                  <a:gd name="T38" fmla="*/ 55 w 55"/>
                  <a:gd name="T3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5" h="60">
                    <a:moveTo>
                      <a:pt x="16" y="13"/>
                    </a:moveTo>
                    <a:lnTo>
                      <a:pt x="0" y="13"/>
                    </a:lnTo>
                    <a:lnTo>
                      <a:pt x="0" y="60"/>
                    </a:lnTo>
                    <a:lnTo>
                      <a:pt x="16" y="60"/>
                    </a:lnTo>
                    <a:lnTo>
                      <a:pt x="16" y="13"/>
                    </a:lnTo>
                    <a:moveTo>
                      <a:pt x="55" y="13"/>
                    </a:moveTo>
                    <a:lnTo>
                      <a:pt x="19" y="13"/>
                    </a:lnTo>
                    <a:lnTo>
                      <a:pt x="19" y="60"/>
                    </a:lnTo>
                    <a:lnTo>
                      <a:pt x="55" y="60"/>
                    </a:lnTo>
                    <a:lnTo>
                      <a:pt x="55" y="13"/>
                    </a:lnTo>
                    <a:moveTo>
                      <a:pt x="16" y="0"/>
                    </a:moveTo>
                    <a:lnTo>
                      <a:pt x="0" y="0"/>
                    </a:lnTo>
                    <a:lnTo>
                      <a:pt x="0" y="10"/>
                    </a:lnTo>
                    <a:lnTo>
                      <a:pt x="16" y="10"/>
                    </a:lnTo>
                    <a:lnTo>
                      <a:pt x="16" y="0"/>
                    </a:lnTo>
                    <a:moveTo>
                      <a:pt x="55" y="0"/>
                    </a:moveTo>
                    <a:lnTo>
                      <a:pt x="19" y="0"/>
                    </a:lnTo>
                    <a:lnTo>
                      <a:pt x="19" y="10"/>
                    </a:lnTo>
                    <a:lnTo>
                      <a:pt x="55" y="10"/>
                    </a:lnTo>
                    <a:lnTo>
                      <a:pt x="5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281" name="Freeform 742">
                <a:extLst>
                  <a:ext uri="{FF2B5EF4-FFF2-40B4-BE49-F238E27FC236}">
                    <a16:creationId xmlns:a16="http://schemas.microsoft.com/office/drawing/2014/main" id="{62209F29-AE2A-444A-ABAD-6E295DC36E6E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835" y="2385"/>
                <a:ext cx="49" cy="60"/>
              </a:xfrm>
              <a:custGeom>
                <a:avLst/>
                <a:gdLst>
                  <a:gd name="T0" fmla="*/ 22 w 49"/>
                  <a:gd name="T1" fmla="*/ 13 h 60"/>
                  <a:gd name="T2" fmla="*/ 0 w 49"/>
                  <a:gd name="T3" fmla="*/ 13 h 60"/>
                  <a:gd name="T4" fmla="*/ 0 w 49"/>
                  <a:gd name="T5" fmla="*/ 60 h 60"/>
                  <a:gd name="T6" fmla="*/ 22 w 49"/>
                  <a:gd name="T7" fmla="*/ 60 h 60"/>
                  <a:gd name="T8" fmla="*/ 22 w 49"/>
                  <a:gd name="T9" fmla="*/ 13 h 60"/>
                  <a:gd name="T10" fmla="*/ 49 w 49"/>
                  <a:gd name="T11" fmla="*/ 13 h 60"/>
                  <a:gd name="T12" fmla="*/ 25 w 49"/>
                  <a:gd name="T13" fmla="*/ 13 h 60"/>
                  <a:gd name="T14" fmla="*/ 25 w 49"/>
                  <a:gd name="T15" fmla="*/ 60 h 60"/>
                  <a:gd name="T16" fmla="*/ 49 w 49"/>
                  <a:gd name="T17" fmla="*/ 60 h 60"/>
                  <a:gd name="T18" fmla="*/ 49 w 49"/>
                  <a:gd name="T19" fmla="*/ 13 h 60"/>
                  <a:gd name="T20" fmla="*/ 22 w 49"/>
                  <a:gd name="T21" fmla="*/ 0 h 60"/>
                  <a:gd name="T22" fmla="*/ 0 w 49"/>
                  <a:gd name="T23" fmla="*/ 0 h 60"/>
                  <a:gd name="T24" fmla="*/ 0 w 49"/>
                  <a:gd name="T25" fmla="*/ 10 h 60"/>
                  <a:gd name="T26" fmla="*/ 22 w 49"/>
                  <a:gd name="T27" fmla="*/ 10 h 60"/>
                  <a:gd name="T28" fmla="*/ 22 w 49"/>
                  <a:gd name="T29" fmla="*/ 0 h 60"/>
                  <a:gd name="T30" fmla="*/ 49 w 49"/>
                  <a:gd name="T31" fmla="*/ 0 h 60"/>
                  <a:gd name="T32" fmla="*/ 25 w 49"/>
                  <a:gd name="T33" fmla="*/ 0 h 60"/>
                  <a:gd name="T34" fmla="*/ 25 w 49"/>
                  <a:gd name="T35" fmla="*/ 10 h 60"/>
                  <a:gd name="T36" fmla="*/ 49 w 49"/>
                  <a:gd name="T37" fmla="*/ 10 h 60"/>
                  <a:gd name="T38" fmla="*/ 49 w 49"/>
                  <a:gd name="T3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9" h="60">
                    <a:moveTo>
                      <a:pt x="22" y="13"/>
                    </a:moveTo>
                    <a:lnTo>
                      <a:pt x="0" y="13"/>
                    </a:lnTo>
                    <a:lnTo>
                      <a:pt x="0" y="60"/>
                    </a:lnTo>
                    <a:lnTo>
                      <a:pt x="22" y="60"/>
                    </a:lnTo>
                    <a:lnTo>
                      <a:pt x="22" y="13"/>
                    </a:lnTo>
                    <a:close/>
                    <a:moveTo>
                      <a:pt x="49" y="13"/>
                    </a:moveTo>
                    <a:lnTo>
                      <a:pt x="25" y="13"/>
                    </a:lnTo>
                    <a:lnTo>
                      <a:pt x="25" y="60"/>
                    </a:lnTo>
                    <a:lnTo>
                      <a:pt x="49" y="60"/>
                    </a:lnTo>
                    <a:lnTo>
                      <a:pt x="49" y="13"/>
                    </a:lnTo>
                    <a:close/>
                    <a:moveTo>
                      <a:pt x="22" y="0"/>
                    </a:moveTo>
                    <a:lnTo>
                      <a:pt x="0" y="0"/>
                    </a:lnTo>
                    <a:lnTo>
                      <a:pt x="0" y="10"/>
                    </a:lnTo>
                    <a:lnTo>
                      <a:pt x="22" y="10"/>
                    </a:lnTo>
                    <a:lnTo>
                      <a:pt x="22" y="0"/>
                    </a:lnTo>
                    <a:close/>
                    <a:moveTo>
                      <a:pt x="49" y="0"/>
                    </a:moveTo>
                    <a:lnTo>
                      <a:pt x="25" y="0"/>
                    </a:lnTo>
                    <a:lnTo>
                      <a:pt x="25" y="10"/>
                    </a:lnTo>
                    <a:lnTo>
                      <a:pt x="49" y="10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282" name="Freeform 743">
                <a:extLst>
                  <a:ext uri="{FF2B5EF4-FFF2-40B4-BE49-F238E27FC236}">
                    <a16:creationId xmlns:a16="http://schemas.microsoft.com/office/drawing/2014/main" id="{49B5F335-0052-41C0-A496-9EA89E80C05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835" y="2385"/>
                <a:ext cx="49" cy="60"/>
              </a:xfrm>
              <a:custGeom>
                <a:avLst/>
                <a:gdLst>
                  <a:gd name="T0" fmla="*/ 22 w 49"/>
                  <a:gd name="T1" fmla="*/ 13 h 60"/>
                  <a:gd name="T2" fmla="*/ 0 w 49"/>
                  <a:gd name="T3" fmla="*/ 13 h 60"/>
                  <a:gd name="T4" fmla="*/ 0 w 49"/>
                  <a:gd name="T5" fmla="*/ 60 h 60"/>
                  <a:gd name="T6" fmla="*/ 22 w 49"/>
                  <a:gd name="T7" fmla="*/ 60 h 60"/>
                  <a:gd name="T8" fmla="*/ 22 w 49"/>
                  <a:gd name="T9" fmla="*/ 13 h 60"/>
                  <a:gd name="T10" fmla="*/ 49 w 49"/>
                  <a:gd name="T11" fmla="*/ 13 h 60"/>
                  <a:gd name="T12" fmla="*/ 25 w 49"/>
                  <a:gd name="T13" fmla="*/ 13 h 60"/>
                  <a:gd name="T14" fmla="*/ 25 w 49"/>
                  <a:gd name="T15" fmla="*/ 60 h 60"/>
                  <a:gd name="T16" fmla="*/ 49 w 49"/>
                  <a:gd name="T17" fmla="*/ 60 h 60"/>
                  <a:gd name="T18" fmla="*/ 49 w 49"/>
                  <a:gd name="T19" fmla="*/ 13 h 60"/>
                  <a:gd name="T20" fmla="*/ 22 w 49"/>
                  <a:gd name="T21" fmla="*/ 0 h 60"/>
                  <a:gd name="T22" fmla="*/ 0 w 49"/>
                  <a:gd name="T23" fmla="*/ 0 h 60"/>
                  <a:gd name="T24" fmla="*/ 0 w 49"/>
                  <a:gd name="T25" fmla="*/ 10 h 60"/>
                  <a:gd name="T26" fmla="*/ 22 w 49"/>
                  <a:gd name="T27" fmla="*/ 10 h 60"/>
                  <a:gd name="T28" fmla="*/ 22 w 49"/>
                  <a:gd name="T29" fmla="*/ 0 h 60"/>
                  <a:gd name="T30" fmla="*/ 49 w 49"/>
                  <a:gd name="T31" fmla="*/ 0 h 60"/>
                  <a:gd name="T32" fmla="*/ 25 w 49"/>
                  <a:gd name="T33" fmla="*/ 0 h 60"/>
                  <a:gd name="T34" fmla="*/ 25 w 49"/>
                  <a:gd name="T35" fmla="*/ 10 h 60"/>
                  <a:gd name="T36" fmla="*/ 49 w 49"/>
                  <a:gd name="T37" fmla="*/ 10 h 60"/>
                  <a:gd name="T38" fmla="*/ 49 w 49"/>
                  <a:gd name="T3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9" h="60">
                    <a:moveTo>
                      <a:pt x="22" y="13"/>
                    </a:moveTo>
                    <a:lnTo>
                      <a:pt x="0" y="13"/>
                    </a:lnTo>
                    <a:lnTo>
                      <a:pt x="0" y="60"/>
                    </a:lnTo>
                    <a:lnTo>
                      <a:pt x="22" y="60"/>
                    </a:lnTo>
                    <a:lnTo>
                      <a:pt x="22" y="13"/>
                    </a:lnTo>
                    <a:moveTo>
                      <a:pt x="49" y="13"/>
                    </a:moveTo>
                    <a:lnTo>
                      <a:pt x="25" y="13"/>
                    </a:lnTo>
                    <a:lnTo>
                      <a:pt x="25" y="60"/>
                    </a:lnTo>
                    <a:lnTo>
                      <a:pt x="49" y="60"/>
                    </a:lnTo>
                    <a:lnTo>
                      <a:pt x="49" y="13"/>
                    </a:lnTo>
                    <a:moveTo>
                      <a:pt x="22" y="0"/>
                    </a:moveTo>
                    <a:lnTo>
                      <a:pt x="0" y="0"/>
                    </a:lnTo>
                    <a:lnTo>
                      <a:pt x="0" y="10"/>
                    </a:lnTo>
                    <a:lnTo>
                      <a:pt x="22" y="10"/>
                    </a:lnTo>
                    <a:lnTo>
                      <a:pt x="22" y="0"/>
                    </a:lnTo>
                    <a:moveTo>
                      <a:pt x="49" y="0"/>
                    </a:moveTo>
                    <a:lnTo>
                      <a:pt x="25" y="0"/>
                    </a:lnTo>
                    <a:lnTo>
                      <a:pt x="25" y="10"/>
                    </a:lnTo>
                    <a:lnTo>
                      <a:pt x="49" y="10"/>
                    </a:lnTo>
                    <a:lnTo>
                      <a:pt x="4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283" name="Freeform 744">
                <a:extLst>
                  <a:ext uri="{FF2B5EF4-FFF2-40B4-BE49-F238E27FC236}">
                    <a16:creationId xmlns:a16="http://schemas.microsoft.com/office/drawing/2014/main" id="{0D4FD234-2815-46F5-8C3F-E7527346DDE8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903" y="2385"/>
                <a:ext cx="36" cy="60"/>
              </a:xfrm>
              <a:custGeom>
                <a:avLst/>
                <a:gdLst>
                  <a:gd name="T0" fmla="*/ 25 w 25"/>
                  <a:gd name="T1" fmla="*/ 5 h 42"/>
                  <a:gd name="T2" fmla="*/ 10 w 25"/>
                  <a:gd name="T3" fmla="*/ 9 h 42"/>
                  <a:gd name="T4" fmla="*/ 0 w 25"/>
                  <a:gd name="T5" fmla="*/ 9 h 42"/>
                  <a:gd name="T6" fmla="*/ 0 w 25"/>
                  <a:gd name="T7" fmla="*/ 42 h 42"/>
                  <a:gd name="T8" fmla="*/ 25 w 25"/>
                  <a:gd name="T9" fmla="*/ 42 h 42"/>
                  <a:gd name="T10" fmla="*/ 25 w 25"/>
                  <a:gd name="T11" fmla="*/ 5 h 42"/>
                  <a:gd name="T12" fmla="*/ 25 w 25"/>
                  <a:gd name="T13" fmla="*/ 0 h 42"/>
                  <a:gd name="T14" fmla="*/ 0 w 25"/>
                  <a:gd name="T15" fmla="*/ 0 h 42"/>
                  <a:gd name="T16" fmla="*/ 0 w 25"/>
                  <a:gd name="T17" fmla="*/ 7 h 42"/>
                  <a:gd name="T18" fmla="*/ 10 w 25"/>
                  <a:gd name="T19" fmla="*/ 7 h 42"/>
                  <a:gd name="T20" fmla="*/ 25 w 25"/>
                  <a:gd name="T21" fmla="*/ 3 h 42"/>
                  <a:gd name="T22" fmla="*/ 25 w 25"/>
                  <a:gd name="T23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" h="42">
                    <a:moveTo>
                      <a:pt x="25" y="5"/>
                    </a:moveTo>
                    <a:cubicBezTo>
                      <a:pt x="20" y="7"/>
                      <a:pt x="15" y="9"/>
                      <a:pt x="1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5" y="5"/>
                      <a:pt x="25" y="5"/>
                      <a:pt x="25" y="5"/>
                    </a:cubicBezTo>
                    <a:moveTo>
                      <a:pt x="2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6" y="7"/>
                      <a:pt x="20" y="5"/>
                      <a:pt x="25" y="3"/>
                    </a:cubicBezTo>
                    <a:cubicBezTo>
                      <a:pt x="25" y="0"/>
                      <a:pt x="25" y="0"/>
                      <a:pt x="25" y="0"/>
                    </a:cubicBezTo>
                  </a:path>
                </a:pathLst>
              </a:cu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284" name="Rectangle 745">
                <a:extLst>
                  <a:ext uri="{FF2B5EF4-FFF2-40B4-BE49-F238E27FC236}">
                    <a16:creationId xmlns:a16="http://schemas.microsoft.com/office/drawing/2014/main" id="{35022FE0-682D-40EC-825E-41EA937EF40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58" y="2385"/>
                <a:ext cx="18" cy="60"/>
              </a:xfrm>
              <a:prstGeom prst="rect">
                <a:avLst/>
              </a:pr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285" name="Rectangle 746">
                <a:extLst>
                  <a:ext uri="{FF2B5EF4-FFF2-40B4-BE49-F238E27FC236}">
                    <a16:creationId xmlns:a16="http://schemas.microsoft.com/office/drawing/2014/main" id="{43488963-5A3E-4D00-88D3-8F8D91EF041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58" y="2385"/>
                <a:ext cx="18" cy="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286" name="Rectangle 747">
                <a:extLst>
                  <a:ext uri="{FF2B5EF4-FFF2-40B4-BE49-F238E27FC236}">
                    <a16:creationId xmlns:a16="http://schemas.microsoft.com/office/drawing/2014/main" id="{AFBF29B5-8D20-4F50-82A3-5D1890EF46E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94" y="2385"/>
                <a:ext cx="29" cy="60"/>
              </a:xfrm>
              <a:prstGeom prst="rect">
                <a:avLst/>
              </a:pr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287" name="Rectangle 748">
                <a:extLst>
                  <a:ext uri="{FF2B5EF4-FFF2-40B4-BE49-F238E27FC236}">
                    <a16:creationId xmlns:a16="http://schemas.microsoft.com/office/drawing/2014/main" id="{D60EF62F-DA55-4705-BD0E-091495645CC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94" y="2385"/>
                <a:ext cx="29" cy="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288" name="Rectangle 749">
                <a:extLst>
                  <a:ext uri="{FF2B5EF4-FFF2-40B4-BE49-F238E27FC236}">
                    <a16:creationId xmlns:a16="http://schemas.microsoft.com/office/drawing/2014/main" id="{4C2375B0-42D8-424C-A118-8B535F73A69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040" y="2385"/>
                <a:ext cx="49" cy="60"/>
              </a:xfrm>
              <a:prstGeom prst="rect">
                <a:avLst/>
              </a:pr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289" name="Rectangle 750">
                <a:extLst>
                  <a:ext uri="{FF2B5EF4-FFF2-40B4-BE49-F238E27FC236}">
                    <a16:creationId xmlns:a16="http://schemas.microsoft.com/office/drawing/2014/main" id="{FEAE8067-052A-408A-9609-4B29AC3D482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040" y="2385"/>
                <a:ext cx="49" cy="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290" name="Rectangle 751">
                <a:extLst>
                  <a:ext uri="{FF2B5EF4-FFF2-40B4-BE49-F238E27FC236}">
                    <a16:creationId xmlns:a16="http://schemas.microsoft.com/office/drawing/2014/main" id="{D51D3405-65DC-4CC4-876C-37B4E61E673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108" y="2385"/>
                <a:ext cx="27" cy="60"/>
              </a:xfrm>
              <a:prstGeom prst="rect">
                <a:avLst/>
              </a:pr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291" name="Rectangle 752">
                <a:extLst>
                  <a:ext uri="{FF2B5EF4-FFF2-40B4-BE49-F238E27FC236}">
                    <a16:creationId xmlns:a16="http://schemas.microsoft.com/office/drawing/2014/main" id="{DC07D477-AD25-477F-842D-B57DC0394D7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108" y="2385"/>
                <a:ext cx="27" cy="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292" name="Rectangle 753">
                <a:extLst>
                  <a:ext uri="{FF2B5EF4-FFF2-40B4-BE49-F238E27FC236}">
                    <a16:creationId xmlns:a16="http://schemas.microsoft.com/office/drawing/2014/main" id="{19D7C004-DC1C-42CD-BE73-C7CCBB56EAF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03" y="2385"/>
                <a:ext cx="29" cy="60"/>
              </a:xfrm>
              <a:prstGeom prst="rect">
                <a:avLst/>
              </a:pr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293" name="Rectangle 754">
                <a:extLst>
                  <a:ext uri="{FF2B5EF4-FFF2-40B4-BE49-F238E27FC236}">
                    <a16:creationId xmlns:a16="http://schemas.microsoft.com/office/drawing/2014/main" id="{EF1463BA-5713-4DA6-A2CB-9FA88F60733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03" y="2385"/>
                <a:ext cx="29" cy="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294" name="Rectangle 755">
                <a:extLst>
                  <a:ext uri="{FF2B5EF4-FFF2-40B4-BE49-F238E27FC236}">
                    <a16:creationId xmlns:a16="http://schemas.microsoft.com/office/drawing/2014/main" id="{B202EC8B-9EE9-4AF1-BE12-D93FC2BE83F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259" y="2385"/>
                <a:ext cx="34" cy="60"/>
              </a:xfrm>
              <a:prstGeom prst="rect">
                <a:avLst/>
              </a:pr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295" name="Rectangle 756">
                <a:extLst>
                  <a:ext uri="{FF2B5EF4-FFF2-40B4-BE49-F238E27FC236}">
                    <a16:creationId xmlns:a16="http://schemas.microsoft.com/office/drawing/2014/main" id="{A14BF9C2-735D-4766-A082-13C3F0F0390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259" y="2385"/>
                <a:ext cx="34" cy="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296" name="Rectangle 757">
                <a:extLst>
                  <a:ext uri="{FF2B5EF4-FFF2-40B4-BE49-F238E27FC236}">
                    <a16:creationId xmlns:a16="http://schemas.microsoft.com/office/drawing/2014/main" id="{EE33231F-099E-43D1-9D72-A66756D096A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70" y="2385"/>
                <a:ext cx="20" cy="60"/>
              </a:xfrm>
              <a:prstGeom prst="rect">
                <a:avLst/>
              </a:pr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297" name="Rectangle 758">
                <a:extLst>
                  <a:ext uri="{FF2B5EF4-FFF2-40B4-BE49-F238E27FC236}">
                    <a16:creationId xmlns:a16="http://schemas.microsoft.com/office/drawing/2014/main" id="{7B735901-83FC-470D-8F42-37EBD9D7725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70" y="2385"/>
                <a:ext cx="20" cy="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298" name="Rectangle 759">
                <a:extLst>
                  <a:ext uri="{FF2B5EF4-FFF2-40B4-BE49-F238E27FC236}">
                    <a16:creationId xmlns:a16="http://schemas.microsoft.com/office/drawing/2014/main" id="{E814EBD7-294E-4CAB-8460-7F03457FE79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401" y="2385"/>
                <a:ext cx="48" cy="60"/>
              </a:xfrm>
              <a:prstGeom prst="rect">
                <a:avLst/>
              </a:pr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299" name="Rectangle 760">
                <a:extLst>
                  <a:ext uri="{FF2B5EF4-FFF2-40B4-BE49-F238E27FC236}">
                    <a16:creationId xmlns:a16="http://schemas.microsoft.com/office/drawing/2014/main" id="{3151E39D-0FE5-4922-8C03-CEFDB94D375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401" y="2385"/>
                <a:ext cx="48" cy="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300" name="Rectangle 761">
                <a:extLst>
                  <a:ext uri="{FF2B5EF4-FFF2-40B4-BE49-F238E27FC236}">
                    <a16:creationId xmlns:a16="http://schemas.microsoft.com/office/drawing/2014/main" id="{B3AC1693-4F75-45E1-BAF6-C0CC5F1BEC3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149" y="2385"/>
                <a:ext cx="51" cy="60"/>
              </a:xfrm>
              <a:prstGeom prst="rect">
                <a:avLst/>
              </a:pr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301" name="Rectangle 762">
                <a:extLst>
                  <a:ext uri="{FF2B5EF4-FFF2-40B4-BE49-F238E27FC236}">
                    <a16:creationId xmlns:a16="http://schemas.microsoft.com/office/drawing/2014/main" id="{3A950801-A452-465F-8789-31F3D502C47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149" y="2385"/>
                <a:ext cx="51" cy="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302" name="Rectangle 763">
                <a:extLst>
                  <a:ext uri="{FF2B5EF4-FFF2-40B4-BE49-F238E27FC236}">
                    <a16:creationId xmlns:a16="http://schemas.microsoft.com/office/drawing/2014/main" id="{A9B07721-F6E9-4BDC-80B4-FCC444C55D7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213" y="2385"/>
                <a:ext cx="33" cy="60"/>
              </a:xfrm>
              <a:prstGeom prst="rect">
                <a:avLst/>
              </a:pr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303" name="Rectangle 764">
                <a:extLst>
                  <a:ext uri="{FF2B5EF4-FFF2-40B4-BE49-F238E27FC236}">
                    <a16:creationId xmlns:a16="http://schemas.microsoft.com/office/drawing/2014/main" id="{E16C2A9C-AC88-4B23-859F-8C30BE61CF3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213" y="2385"/>
                <a:ext cx="33" cy="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304" name="Rectangle 765">
                <a:extLst>
                  <a:ext uri="{FF2B5EF4-FFF2-40B4-BE49-F238E27FC236}">
                    <a16:creationId xmlns:a16="http://schemas.microsoft.com/office/drawing/2014/main" id="{8017259B-A2EE-49DE-B0F2-61992451038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44" y="2385"/>
                <a:ext cx="14" cy="60"/>
              </a:xfrm>
              <a:prstGeom prst="rect">
                <a:avLst/>
              </a:pr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305" name="Rectangle 766">
                <a:extLst>
                  <a:ext uri="{FF2B5EF4-FFF2-40B4-BE49-F238E27FC236}">
                    <a16:creationId xmlns:a16="http://schemas.microsoft.com/office/drawing/2014/main" id="{C3277335-4D6B-43F0-A391-2D2DABC726B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44" y="2385"/>
                <a:ext cx="14" cy="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306" name="Rectangle 767">
                <a:extLst>
                  <a:ext uri="{FF2B5EF4-FFF2-40B4-BE49-F238E27FC236}">
                    <a16:creationId xmlns:a16="http://schemas.microsoft.com/office/drawing/2014/main" id="{9F02E539-E735-42A5-ACC8-787A493477C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106" y="2504"/>
                <a:ext cx="15" cy="66"/>
              </a:xfrm>
              <a:prstGeom prst="rect">
                <a:avLst/>
              </a:pr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307" name="Rectangle 768">
                <a:extLst>
                  <a:ext uri="{FF2B5EF4-FFF2-40B4-BE49-F238E27FC236}">
                    <a16:creationId xmlns:a16="http://schemas.microsoft.com/office/drawing/2014/main" id="{8FFFF585-1E13-419C-B54D-A76EEE00698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106" y="2504"/>
                <a:ext cx="15" cy="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308" name="Rectangle 769">
                <a:extLst>
                  <a:ext uri="{FF2B5EF4-FFF2-40B4-BE49-F238E27FC236}">
                    <a16:creationId xmlns:a16="http://schemas.microsoft.com/office/drawing/2014/main" id="{866799E5-5A23-465A-A5CC-A6A051FC5E0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057" y="2504"/>
                <a:ext cx="32" cy="66"/>
              </a:xfrm>
              <a:prstGeom prst="rect">
                <a:avLst/>
              </a:pr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309" name="Rectangle 770">
                <a:extLst>
                  <a:ext uri="{FF2B5EF4-FFF2-40B4-BE49-F238E27FC236}">
                    <a16:creationId xmlns:a16="http://schemas.microsoft.com/office/drawing/2014/main" id="{E265D8C5-A623-42F0-80EF-0D956B6D916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057" y="2504"/>
                <a:ext cx="32" cy="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310" name="Rectangle 771">
                <a:extLst>
                  <a:ext uri="{FF2B5EF4-FFF2-40B4-BE49-F238E27FC236}">
                    <a16:creationId xmlns:a16="http://schemas.microsoft.com/office/drawing/2014/main" id="{DA9D053E-E42F-424C-A18E-59E474276E9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010" y="2504"/>
                <a:ext cx="28" cy="66"/>
              </a:xfrm>
              <a:prstGeom prst="rect">
                <a:avLst/>
              </a:pr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311" name="Rectangle 772">
                <a:extLst>
                  <a:ext uri="{FF2B5EF4-FFF2-40B4-BE49-F238E27FC236}">
                    <a16:creationId xmlns:a16="http://schemas.microsoft.com/office/drawing/2014/main" id="{A9C14E62-1366-4B87-A330-8D00EA95197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010" y="2504"/>
                <a:ext cx="28" cy="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312" name="Rectangle 773">
                <a:extLst>
                  <a:ext uri="{FF2B5EF4-FFF2-40B4-BE49-F238E27FC236}">
                    <a16:creationId xmlns:a16="http://schemas.microsoft.com/office/drawing/2014/main" id="{9709E742-2DB2-4CF0-BFE5-D7E58ED82C3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2" y="2504"/>
                <a:ext cx="20" cy="66"/>
              </a:xfrm>
              <a:prstGeom prst="rect">
                <a:avLst/>
              </a:pr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313" name="Rectangle 774">
                <a:extLst>
                  <a:ext uri="{FF2B5EF4-FFF2-40B4-BE49-F238E27FC236}">
                    <a16:creationId xmlns:a16="http://schemas.microsoft.com/office/drawing/2014/main" id="{E52AA40D-3208-4D4C-AD3F-199A4588BC7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2" y="2504"/>
                <a:ext cx="20" cy="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314" name="Rectangle 775">
                <a:extLst>
                  <a:ext uri="{FF2B5EF4-FFF2-40B4-BE49-F238E27FC236}">
                    <a16:creationId xmlns:a16="http://schemas.microsoft.com/office/drawing/2014/main" id="{E8C4D740-CC29-456A-BB26-9E731F33E56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39" y="2504"/>
                <a:ext cx="17" cy="66"/>
              </a:xfrm>
              <a:prstGeom prst="rect">
                <a:avLst/>
              </a:pr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315" name="Rectangle 776">
                <a:extLst>
                  <a:ext uri="{FF2B5EF4-FFF2-40B4-BE49-F238E27FC236}">
                    <a16:creationId xmlns:a16="http://schemas.microsoft.com/office/drawing/2014/main" id="{87F76C1D-F2A1-4909-A105-DFE8DDF949A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39" y="2504"/>
                <a:ext cx="17" cy="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316" name="Rectangle 777">
                <a:extLst>
                  <a:ext uri="{FF2B5EF4-FFF2-40B4-BE49-F238E27FC236}">
                    <a16:creationId xmlns:a16="http://schemas.microsoft.com/office/drawing/2014/main" id="{9CB7DEF3-B7F4-45CA-B958-2BB55E29DB5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10" y="2504"/>
                <a:ext cx="15" cy="66"/>
              </a:xfrm>
              <a:prstGeom prst="rect">
                <a:avLst/>
              </a:pr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317" name="Rectangle 778">
                <a:extLst>
                  <a:ext uri="{FF2B5EF4-FFF2-40B4-BE49-F238E27FC236}">
                    <a16:creationId xmlns:a16="http://schemas.microsoft.com/office/drawing/2014/main" id="{48FF033C-09DD-4DE1-B91E-301DEA2C1DC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10" y="2504"/>
                <a:ext cx="15" cy="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318" name="Rectangle 779">
                <a:extLst>
                  <a:ext uri="{FF2B5EF4-FFF2-40B4-BE49-F238E27FC236}">
                    <a16:creationId xmlns:a16="http://schemas.microsoft.com/office/drawing/2014/main" id="{824EE939-C281-44E6-8DA8-C97C884231B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870" y="2504"/>
                <a:ext cx="24" cy="66"/>
              </a:xfrm>
              <a:prstGeom prst="rect">
                <a:avLst/>
              </a:pr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319" name="Rectangle 780">
                <a:extLst>
                  <a:ext uri="{FF2B5EF4-FFF2-40B4-BE49-F238E27FC236}">
                    <a16:creationId xmlns:a16="http://schemas.microsoft.com/office/drawing/2014/main" id="{4FFBE9D5-39FB-402C-BDC7-631AA3AA195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870" y="2504"/>
                <a:ext cx="24" cy="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320" name="Freeform 781">
                <a:extLst>
                  <a:ext uri="{FF2B5EF4-FFF2-40B4-BE49-F238E27FC236}">
                    <a16:creationId xmlns:a16="http://schemas.microsoft.com/office/drawing/2014/main" id="{EEC2DE55-7428-49C6-849B-C71195475CB5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834" y="2504"/>
                <a:ext cx="19" cy="66"/>
              </a:xfrm>
              <a:custGeom>
                <a:avLst/>
                <a:gdLst>
                  <a:gd name="T0" fmla="*/ 13 w 13"/>
                  <a:gd name="T1" fmla="*/ 28 h 46"/>
                  <a:gd name="T2" fmla="*/ 0 w 13"/>
                  <a:gd name="T3" fmla="*/ 42 h 46"/>
                  <a:gd name="T4" fmla="*/ 0 w 13"/>
                  <a:gd name="T5" fmla="*/ 46 h 46"/>
                  <a:gd name="T6" fmla="*/ 13 w 13"/>
                  <a:gd name="T7" fmla="*/ 46 h 46"/>
                  <a:gd name="T8" fmla="*/ 13 w 13"/>
                  <a:gd name="T9" fmla="*/ 28 h 46"/>
                  <a:gd name="T10" fmla="*/ 13 w 13"/>
                  <a:gd name="T11" fmla="*/ 0 h 46"/>
                  <a:gd name="T12" fmla="*/ 0 w 13"/>
                  <a:gd name="T13" fmla="*/ 0 h 46"/>
                  <a:gd name="T14" fmla="*/ 0 w 13"/>
                  <a:gd name="T15" fmla="*/ 39 h 46"/>
                  <a:gd name="T16" fmla="*/ 13 w 13"/>
                  <a:gd name="T17" fmla="*/ 23 h 46"/>
                  <a:gd name="T18" fmla="*/ 13 w 13"/>
                  <a:gd name="T1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46">
                    <a:moveTo>
                      <a:pt x="13" y="28"/>
                    </a:moveTo>
                    <a:cubicBezTo>
                      <a:pt x="10" y="34"/>
                      <a:pt x="6" y="38"/>
                      <a:pt x="0" y="4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3" y="28"/>
                      <a:pt x="13" y="28"/>
                      <a:pt x="13" y="28"/>
                    </a:cubicBezTo>
                    <a:moveTo>
                      <a:pt x="1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6" y="36"/>
                      <a:pt x="11" y="30"/>
                      <a:pt x="13" y="23"/>
                    </a:cubicBezTo>
                    <a:cubicBezTo>
                      <a:pt x="13" y="0"/>
                      <a:pt x="13" y="0"/>
                      <a:pt x="13" y="0"/>
                    </a:cubicBezTo>
                  </a:path>
                </a:pathLst>
              </a:cu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321" name="Freeform 782">
                <a:extLst>
                  <a:ext uri="{FF2B5EF4-FFF2-40B4-BE49-F238E27FC236}">
                    <a16:creationId xmlns:a16="http://schemas.microsoft.com/office/drawing/2014/main" id="{B8A0A827-4200-48DE-A3E6-6E87838F54F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768" y="2504"/>
                <a:ext cx="47" cy="65"/>
              </a:xfrm>
              <a:custGeom>
                <a:avLst/>
                <a:gdLst>
                  <a:gd name="T0" fmla="*/ 7 w 33"/>
                  <a:gd name="T1" fmla="*/ 0 h 45"/>
                  <a:gd name="T2" fmla="*/ 0 w 33"/>
                  <a:gd name="T3" fmla="*/ 0 h 45"/>
                  <a:gd name="T4" fmla="*/ 0 w 33"/>
                  <a:gd name="T5" fmla="*/ 45 h 45"/>
                  <a:gd name="T6" fmla="*/ 7 w 33"/>
                  <a:gd name="T7" fmla="*/ 45 h 45"/>
                  <a:gd name="T8" fmla="*/ 7 w 33"/>
                  <a:gd name="T9" fmla="*/ 0 h 45"/>
                  <a:gd name="T10" fmla="*/ 33 w 33"/>
                  <a:gd name="T11" fmla="*/ 0 h 45"/>
                  <a:gd name="T12" fmla="*/ 9 w 33"/>
                  <a:gd name="T13" fmla="*/ 0 h 45"/>
                  <a:gd name="T14" fmla="*/ 9 w 33"/>
                  <a:gd name="T15" fmla="*/ 45 h 45"/>
                  <a:gd name="T16" fmla="*/ 28 w 33"/>
                  <a:gd name="T17" fmla="*/ 45 h 45"/>
                  <a:gd name="T18" fmla="*/ 33 w 33"/>
                  <a:gd name="T19" fmla="*/ 44 h 45"/>
                  <a:gd name="T20" fmla="*/ 33 w 33"/>
                  <a:gd name="T2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3" h="45">
                    <a:moveTo>
                      <a:pt x="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0"/>
                      <a:pt x="7" y="0"/>
                      <a:pt x="7" y="0"/>
                    </a:cubicBezTo>
                    <a:moveTo>
                      <a:pt x="33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28" y="45"/>
                      <a:pt x="28" y="45"/>
                      <a:pt x="28" y="45"/>
                    </a:cubicBezTo>
                    <a:cubicBezTo>
                      <a:pt x="29" y="45"/>
                      <a:pt x="31" y="45"/>
                      <a:pt x="33" y="44"/>
                    </a:cubicBezTo>
                    <a:cubicBezTo>
                      <a:pt x="33" y="0"/>
                      <a:pt x="33" y="0"/>
                      <a:pt x="33" y="0"/>
                    </a:cubicBezTo>
                  </a:path>
                </a:pathLst>
              </a:cu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322" name="Rectangle 783">
                <a:extLst>
                  <a:ext uri="{FF2B5EF4-FFF2-40B4-BE49-F238E27FC236}">
                    <a16:creationId xmlns:a16="http://schemas.microsoft.com/office/drawing/2014/main" id="{CF38F2AC-F432-4D98-B120-E1EB5C5B8D9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729" y="2504"/>
                <a:ext cx="20" cy="65"/>
              </a:xfrm>
              <a:prstGeom prst="rect">
                <a:avLst/>
              </a:pr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323" name="Rectangle 784">
                <a:extLst>
                  <a:ext uri="{FF2B5EF4-FFF2-40B4-BE49-F238E27FC236}">
                    <a16:creationId xmlns:a16="http://schemas.microsoft.com/office/drawing/2014/main" id="{A453325F-0D4C-4329-B46B-AFFA0CC3DF4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729" y="2504"/>
                <a:ext cx="20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324" name="Freeform 785">
                <a:extLst>
                  <a:ext uri="{FF2B5EF4-FFF2-40B4-BE49-F238E27FC236}">
                    <a16:creationId xmlns:a16="http://schemas.microsoft.com/office/drawing/2014/main" id="{63FE9729-EAC5-4778-971F-30C9ED8C199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687" y="2504"/>
                <a:ext cx="24" cy="66"/>
              </a:xfrm>
              <a:custGeom>
                <a:avLst/>
                <a:gdLst>
                  <a:gd name="T0" fmla="*/ 0 w 17"/>
                  <a:gd name="T1" fmla="*/ 41 h 46"/>
                  <a:gd name="T2" fmla="*/ 0 w 17"/>
                  <a:gd name="T3" fmla="*/ 46 h 46"/>
                  <a:gd name="T4" fmla="*/ 13 w 17"/>
                  <a:gd name="T5" fmla="*/ 46 h 46"/>
                  <a:gd name="T6" fmla="*/ 0 w 17"/>
                  <a:gd name="T7" fmla="*/ 41 h 46"/>
                  <a:gd name="T8" fmla="*/ 17 w 17"/>
                  <a:gd name="T9" fmla="*/ 0 h 46"/>
                  <a:gd name="T10" fmla="*/ 0 w 17"/>
                  <a:gd name="T11" fmla="*/ 0 h 46"/>
                  <a:gd name="T12" fmla="*/ 0 w 17"/>
                  <a:gd name="T13" fmla="*/ 38 h 46"/>
                  <a:gd name="T14" fmla="*/ 17 w 17"/>
                  <a:gd name="T15" fmla="*/ 45 h 46"/>
                  <a:gd name="T16" fmla="*/ 17 w 17"/>
                  <a:gd name="T1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46">
                    <a:moveTo>
                      <a:pt x="0" y="41"/>
                    </a:moveTo>
                    <a:cubicBezTo>
                      <a:pt x="0" y="46"/>
                      <a:pt x="0" y="46"/>
                      <a:pt x="0" y="46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8" y="45"/>
                      <a:pt x="4" y="43"/>
                      <a:pt x="0" y="41"/>
                    </a:cubicBezTo>
                    <a:moveTo>
                      <a:pt x="1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5" y="42"/>
                      <a:pt x="11" y="44"/>
                      <a:pt x="17" y="45"/>
                    </a:cubicBezTo>
                    <a:cubicBezTo>
                      <a:pt x="17" y="0"/>
                      <a:pt x="17" y="0"/>
                      <a:pt x="17" y="0"/>
                    </a:cubicBezTo>
                  </a:path>
                </a:pathLst>
              </a:cu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325" name="Freeform 786">
                <a:extLst>
                  <a:ext uri="{FF2B5EF4-FFF2-40B4-BE49-F238E27FC236}">
                    <a16:creationId xmlns:a16="http://schemas.microsoft.com/office/drawing/2014/main" id="{CFA17B0D-2F49-4DB1-91F5-73EC96ADD30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637" y="2504"/>
                <a:ext cx="31" cy="66"/>
              </a:xfrm>
              <a:custGeom>
                <a:avLst/>
                <a:gdLst>
                  <a:gd name="T0" fmla="*/ 19 w 22"/>
                  <a:gd name="T1" fmla="*/ 0 h 46"/>
                  <a:gd name="T2" fmla="*/ 0 w 22"/>
                  <a:gd name="T3" fmla="*/ 0 h 46"/>
                  <a:gd name="T4" fmla="*/ 0 w 22"/>
                  <a:gd name="T5" fmla="*/ 46 h 46"/>
                  <a:gd name="T6" fmla="*/ 22 w 22"/>
                  <a:gd name="T7" fmla="*/ 46 h 46"/>
                  <a:gd name="T8" fmla="*/ 22 w 22"/>
                  <a:gd name="T9" fmla="*/ 26 h 46"/>
                  <a:gd name="T10" fmla="*/ 19 w 22"/>
                  <a:gd name="T11" fmla="*/ 11 h 46"/>
                  <a:gd name="T12" fmla="*/ 19 w 22"/>
                  <a:gd name="T13" fmla="*/ 0 h 46"/>
                  <a:gd name="T14" fmla="*/ 22 w 22"/>
                  <a:gd name="T15" fmla="*/ 0 h 46"/>
                  <a:gd name="T16" fmla="*/ 21 w 22"/>
                  <a:gd name="T17" fmla="*/ 0 h 46"/>
                  <a:gd name="T18" fmla="*/ 21 w 22"/>
                  <a:gd name="T19" fmla="*/ 11 h 46"/>
                  <a:gd name="T20" fmla="*/ 22 w 22"/>
                  <a:gd name="T21" fmla="*/ 20 h 46"/>
                  <a:gd name="T22" fmla="*/ 22 w 22"/>
                  <a:gd name="T23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46">
                    <a:moveTo>
                      <a:pt x="1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22" y="46"/>
                      <a:pt x="22" y="46"/>
                      <a:pt x="22" y="4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0" y="21"/>
                      <a:pt x="19" y="16"/>
                      <a:pt x="19" y="11"/>
                    </a:cubicBezTo>
                    <a:cubicBezTo>
                      <a:pt x="19" y="0"/>
                      <a:pt x="19" y="0"/>
                      <a:pt x="19" y="0"/>
                    </a:cubicBezTo>
                    <a:moveTo>
                      <a:pt x="22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4"/>
                      <a:pt x="21" y="17"/>
                      <a:pt x="22" y="20"/>
                    </a:cubicBezTo>
                    <a:cubicBezTo>
                      <a:pt x="22" y="0"/>
                      <a:pt x="22" y="0"/>
                      <a:pt x="22" y="0"/>
                    </a:cubicBezTo>
                  </a:path>
                </a:pathLst>
              </a:cu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326" name="Rectangle 787">
                <a:extLst>
                  <a:ext uri="{FF2B5EF4-FFF2-40B4-BE49-F238E27FC236}">
                    <a16:creationId xmlns:a16="http://schemas.microsoft.com/office/drawing/2014/main" id="{FB875E50-14EB-4754-AA35-0382043D587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592" y="2504"/>
                <a:ext cx="26" cy="66"/>
              </a:xfrm>
              <a:prstGeom prst="rect">
                <a:avLst/>
              </a:pr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327" name="Rectangle 788">
                <a:extLst>
                  <a:ext uri="{FF2B5EF4-FFF2-40B4-BE49-F238E27FC236}">
                    <a16:creationId xmlns:a16="http://schemas.microsoft.com/office/drawing/2014/main" id="{B0469607-EFE6-475C-9CDF-45EB4D5324C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592" y="2504"/>
                <a:ext cx="26" cy="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328" name="Rectangle 789">
                <a:extLst>
                  <a:ext uri="{FF2B5EF4-FFF2-40B4-BE49-F238E27FC236}">
                    <a16:creationId xmlns:a16="http://schemas.microsoft.com/office/drawing/2014/main" id="{9A19FE58-34FD-4207-BA02-1B17A72F3CC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543" y="2504"/>
                <a:ext cx="30" cy="66"/>
              </a:xfrm>
              <a:prstGeom prst="rect">
                <a:avLst/>
              </a:pr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329" name="Rectangle 790">
                <a:extLst>
                  <a:ext uri="{FF2B5EF4-FFF2-40B4-BE49-F238E27FC236}">
                    <a16:creationId xmlns:a16="http://schemas.microsoft.com/office/drawing/2014/main" id="{D8A2F750-A7B4-4B84-BF3B-E12837DE008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543" y="2504"/>
                <a:ext cx="30" cy="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330" name="Rectangle 791">
                <a:extLst>
                  <a:ext uri="{FF2B5EF4-FFF2-40B4-BE49-F238E27FC236}">
                    <a16:creationId xmlns:a16="http://schemas.microsoft.com/office/drawing/2014/main" id="{2E94B40F-85CC-4B8E-9945-BD70FA80B61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505" y="2504"/>
                <a:ext cx="21" cy="66"/>
              </a:xfrm>
              <a:prstGeom prst="rect">
                <a:avLst/>
              </a:pr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331" name="Rectangle 792">
                <a:extLst>
                  <a:ext uri="{FF2B5EF4-FFF2-40B4-BE49-F238E27FC236}">
                    <a16:creationId xmlns:a16="http://schemas.microsoft.com/office/drawing/2014/main" id="{DD0B3CBB-A1FE-4F3F-8946-529D9039C4D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505" y="2504"/>
                <a:ext cx="21" cy="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332" name="Rectangle 793">
                <a:extLst>
                  <a:ext uri="{FF2B5EF4-FFF2-40B4-BE49-F238E27FC236}">
                    <a16:creationId xmlns:a16="http://schemas.microsoft.com/office/drawing/2014/main" id="{F4923DE8-AD3F-496F-86FC-269D02FB561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462" y="2504"/>
                <a:ext cx="26" cy="66"/>
              </a:xfrm>
              <a:prstGeom prst="rect">
                <a:avLst/>
              </a:pr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333" name="Rectangle 794">
                <a:extLst>
                  <a:ext uri="{FF2B5EF4-FFF2-40B4-BE49-F238E27FC236}">
                    <a16:creationId xmlns:a16="http://schemas.microsoft.com/office/drawing/2014/main" id="{D9291458-5F9F-4EA3-9BEC-48BAD068056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462" y="2504"/>
                <a:ext cx="26" cy="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334" name="Rectangle 795">
                <a:extLst>
                  <a:ext uri="{FF2B5EF4-FFF2-40B4-BE49-F238E27FC236}">
                    <a16:creationId xmlns:a16="http://schemas.microsoft.com/office/drawing/2014/main" id="{0404A748-433F-4BFB-A8D2-55285E83BD4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423" y="2504"/>
                <a:ext cx="22" cy="66"/>
              </a:xfrm>
              <a:prstGeom prst="rect">
                <a:avLst/>
              </a:pr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335" name="Rectangle 796">
                <a:extLst>
                  <a:ext uri="{FF2B5EF4-FFF2-40B4-BE49-F238E27FC236}">
                    <a16:creationId xmlns:a16="http://schemas.microsoft.com/office/drawing/2014/main" id="{E82678A9-9737-45CC-B1C7-164276BBC78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423" y="2504"/>
                <a:ext cx="22" cy="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336" name="Rectangle 797">
                <a:extLst>
                  <a:ext uri="{FF2B5EF4-FFF2-40B4-BE49-F238E27FC236}">
                    <a16:creationId xmlns:a16="http://schemas.microsoft.com/office/drawing/2014/main" id="{82D3933E-0CF6-4BB3-807B-DE6A7889B91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56" y="2504"/>
                <a:ext cx="47" cy="66"/>
              </a:xfrm>
              <a:prstGeom prst="rect">
                <a:avLst/>
              </a:pr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337" name="Rectangle 798">
                <a:extLst>
                  <a:ext uri="{FF2B5EF4-FFF2-40B4-BE49-F238E27FC236}">
                    <a16:creationId xmlns:a16="http://schemas.microsoft.com/office/drawing/2014/main" id="{34385707-B301-413B-8777-3BCE6990FBB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56" y="2504"/>
                <a:ext cx="47" cy="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338" name="Rectangle 799">
                <a:extLst>
                  <a:ext uri="{FF2B5EF4-FFF2-40B4-BE49-F238E27FC236}">
                    <a16:creationId xmlns:a16="http://schemas.microsoft.com/office/drawing/2014/main" id="{6BEF0BBF-DDE5-458C-BC82-FC3B0DC9866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01" y="2504"/>
                <a:ext cx="35" cy="66"/>
              </a:xfrm>
              <a:prstGeom prst="rect">
                <a:avLst/>
              </a:pr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339" name="Rectangle 800">
                <a:extLst>
                  <a:ext uri="{FF2B5EF4-FFF2-40B4-BE49-F238E27FC236}">
                    <a16:creationId xmlns:a16="http://schemas.microsoft.com/office/drawing/2014/main" id="{681B8951-0068-480C-929C-4D499B27F2D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01" y="2504"/>
                <a:ext cx="35" cy="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340" name="Rectangle 801">
                <a:extLst>
                  <a:ext uri="{FF2B5EF4-FFF2-40B4-BE49-F238E27FC236}">
                    <a16:creationId xmlns:a16="http://schemas.microsoft.com/office/drawing/2014/main" id="{C1F3516A-83E9-4BB9-A35A-E8FD3A45CD9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66" y="2504"/>
                <a:ext cx="18" cy="66"/>
              </a:xfrm>
              <a:prstGeom prst="rect">
                <a:avLst/>
              </a:pr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341" name="Rectangle 802">
                <a:extLst>
                  <a:ext uri="{FF2B5EF4-FFF2-40B4-BE49-F238E27FC236}">
                    <a16:creationId xmlns:a16="http://schemas.microsoft.com/office/drawing/2014/main" id="{B71FBE1F-1FF1-4329-BE99-C0C5528E9B8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66" y="2504"/>
                <a:ext cx="18" cy="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342" name="Rectangle 803">
                <a:extLst>
                  <a:ext uri="{FF2B5EF4-FFF2-40B4-BE49-F238E27FC236}">
                    <a16:creationId xmlns:a16="http://schemas.microsoft.com/office/drawing/2014/main" id="{52EC6AF2-DF23-458B-88CD-67F79887619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607" y="2346"/>
                <a:ext cx="16" cy="50"/>
              </a:xfrm>
              <a:prstGeom prst="rect">
                <a:avLst/>
              </a:pr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343" name="Rectangle 804">
                <a:extLst>
                  <a:ext uri="{FF2B5EF4-FFF2-40B4-BE49-F238E27FC236}">
                    <a16:creationId xmlns:a16="http://schemas.microsoft.com/office/drawing/2014/main" id="{37C96B82-ACEB-421D-90E2-1DA0FBFDBE5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607" y="2346"/>
                <a:ext cx="16" cy="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344" name="Rectangle 805">
                <a:extLst>
                  <a:ext uri="{FF2B5EF4-FFF2-40B4-BE49-F238E27FC236}">
                    <a16:creationId xmlns:a16="http://schemas.microsoft.com/office/drawing/2014/main" id="{67EF39D1-38D0-4BE7-B056-9E87FBB53DF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576" y="2346"/>
                <a:ext cx="21" cy="50"/>
              </a:xfrm>
              <a:prstGeom prst="rect">
                <a:avLst/>
              </a:pr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345" name="Rectangle 806">
                <a:extLst>
                  <a:ext uri="{FF2B5EF4-FFF2-40B4-BE49-F238E27FC236}">
                    <a16:creationId xmlns:a16="http://schemas.microsoft.com/office/drawing/2014/main" id="{8FCB11D0-047D-4E1D-82B2-50CC2A4681E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576" y="2346"/>
                <a:ext cx="21" cy="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346" name="Rectangle 807">
                <a:extLst>
                  <a:ext uri="{FF2B5EF4-FFF2-40B4-BE49-F238E27FC236}">
                    <a16:creationId xmlns:a16="http://schemas.microsoft.com/office/drawing/2014/main" id="{798D5D45-F6C1-4511-A254-997BAB7EF07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540" y="2346"/>
                <a:ext cx="26" cy="50"/>
              </a:xfrm>
              <a:prstGeom prst="rect">
                <a:avLst/>
              </a:pr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347" name="Rectangle 808">
                <a:extLst>
                  <a:ext uri="{FF2B5EF4-FFF2-40B4-BE49-F238E27FC236}">
                    <a16:creationId xmlns:a16="http://schemas.microsoft.com/office/drawing/2014/main" id="{BE9A3A9B-3D2E-46C9-A179-DDE9FDB53D2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540" y="2346"/>
                <a:ext cx="26" cy="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348" name="Rectangle 809">
                <a:extLst>
                  <a:ext uri="{FF2B5EF4-FFF2-40B4-BE49-F238E27FC236}">
                    <a16:creationId xmlns:a16="http://schemas.microsoft.com/office/drawing/2014/main" id="{21BF5C92-AB1F-458D-8C21-24D142C7C62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99" y="2346"/>
                <a:ext cx="29" cy="50"/>
              </a:xfrm>
              <a:prstGeom prst="rect">
                <a:avLst/>
              </a:pr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349" name="Rectangle 810">
                <a:extLst>
                  <a:ext uri="{FF2B5EF4-FFF2-40B4-BE49-F238E27FC236}">
                    <a16:creationId xmlns:a16="http://schemas.microsoft.com/office/drawing/2014/main" id="{219D7250-F485-4CEE-8568-459C556B790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99" y="2346"/>
                <a:ext cx="29" cy="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350" name="Rectangle 811">
                <a:extLst>
                  <a:ext uri="{FF2B5EF4-FFF2-40B4-BE49-F238E27FC236}">
                    <a16:creationId xmlns:a16="http://schemas.microsoft.com/office/drawing/2014/main" id="{6E65D1CB-0567-494A-B4D4-0B24C9A7A3F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56" y="2346"/>
                <a:ext cx="33" cy="50"/>
              </a:xfrm>
              <a:prstGeom prst="rect">
                <a:avLst/>
              </a:pr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351" name="Rectangle 812">
                <a:extLst>
                  <a:ext uri="{FF2B5EF4-FFF2-40B4-BE49-F238E27FC236}">
                    <a16:creationId xmlns:a16="http://schemas.microsoft.com/office/drawing/2014/main" id="{DEC29772-CE49-42FC-9BF8-274BF14FCEE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56" y="2346"/>
                <a:ext cx="33" cy="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352" name="Rectangle 813">
                <a:extLst>
                  <a:ext uri="{FF2B5EF4-FFF2-40B4-BE49-F238E27FC236}">
                    <a16:creationId xmlns:a16="http://schemas.microsoft.com/office/drawing/2014/main" id="{11CF4E93-6BF0-4850-9862-EAAA18435E8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26" y="2346"/>
                <a:ext cx="20" cy="50"/>
              </a:xfrm>
              <a:prstGeom prst="rect">
                <a:avLst/>
              </a:pr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353" name="Rectangle 814">
                <a:extLst>
                  <a:ext uri="{FF2B5EF4-FFF2-40B4-BE49-F238E27FC236}">
                    <a16:creationId xmlns:a16="http://schemas.microsoft.com/office/drawing/2014/main" id="{91FF2F39-74F6-46E5-8575-4B3F5304686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26" y="2346"/>
                <a:ext cx="20" cy="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354" name="Rectangle 815">
                <a:extLst>
                  <a:ext uri="{FF2B5EF4-FFF2-40B4-BE49-F238E27FC236}">
                    <a16:creationId xmlns:a16="http://schemas.microsoft.com/office/drawing/2014/main" id="{AD1DF03C-2ADC-46CE-897F-A2DE4B32DFC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07" y="2346"/>
                <a:ext cx="9" cy="50"/>
              </a:xfrm>
              <a:prstGeom prst="rect">
                <a:avLst/>
              </a:pr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355" name="Rectangle 816">
                <a:extLst>
                  <a:ext uri="{FF2B5EF4-FFF2-40B4-BE49-F238E27FC236}">
                    <a16:creationId xmlns:a16="http://schemas.microsoft.com/office/drawing/2014/main" id="{4FA6FF50-5BCA-482A-82C2-B1D0CB4DB45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07" y="2346"/>
                <a:ext cx="9" cy="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356" name="Rectangle 817">
                <a:extLst>
                  <a:ext uri="{FF2B5EF4-FFF2-40B4-BE49-F238E27FC236}">
                    <a16:creationId xmlns:a16="http://schemas.microsoft.com/office/drawing/2014/main" id="{D014E7FC-D95D-4DC2-970D-AEF39A59276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68" y="2346"/>
                <a:ext cx="29" cy="50"/>
              </a:xfrm>
              <a:prstGeom prst="rect">
                <a:avLst/>
              </a:pr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357" name="Rectangle 818">
                <a:extLst>
                  <a:ext uri="{FF2B5EF4-FFF2-40B4-BE49-F238E27FC236}">
                    <a16:creationId xmlns:a16="http://schemas.microsoft.com/office/drawing/2014/main" id="{4FCA33D6-FE50-4558-A706-669B8D06E34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68" y="2346"/>
                <a:ext cx="29" cy="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358" name="Rectangle 819">
                <a:extLst>
                  <a:ext uri="{FF2B5EF4-FFF2-40B4-BE49-F238E27FC236}">
                    <a16:creationId xmlns:a16="http://schemas.microsoft.com/office/drawing/2014/main" id="{FD300F2D-D34A-4425-A494-F42A57FBBA6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35" y="2346"/>
                <a:ext cx="23" cy="50"/>
              </a:xfrm>
              <a:prstGeom prst="rect">
                <a:avLst/>
              </a:pr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359" name="Rectangle 820">
                <a:extLst>
                  <a:ext uri="{FF2B5EF4-FFF2-40B4-BE49-F238E27FC236}">
                    <a16:creationId xmlns:a16="http://schemas.microsoft.com/office/drawing/2014/main" id="{3E144ADD-A0D9-466B-B5F5-7F135D6B945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35" y="2346"/>
                <a:ext cx="23" cy="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360" name="Rectangle 821">
                <a:extLst>
                  <a:ext uri="{FF2B5EF4-FFF2-40B4-BE49-F238E27FC236}">
                    <a16:creationId xmlns:a16="http://schemas.microsoft.com/office/drawing/2014/main" id="{0B4FCD6D-05AE-4EB2-BBFB-A41A1397216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292" y="2346"/>
                <a:ext cx="33" cy="50"/>
              </a:xfrm>
              <a:prstGeom prst="rect">
                <a:avLst/>
              </a:pr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361" name="Rectangle 822">
                <a:extLst>
                  <a:ext uri="{FF2B5EF4-FFF2-40B4-BE49-F238E27FC236}">
                    <a16:creationId xmlns:a16="http://schemas.microsoft.com/office/drawing/2014/main" id="{6394A2CC-476D-42CC-AB77-1548B9BE05F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292" y="2346"/>
                <a:ext cx="33" cy="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362" name="Rectangle 823">
                <a:extLst>
                  <a:ext uri="{FF2B5EF4-FFF2-40B4-BE49-F238E27FC236}">
                    <a16:creationId xmlns:a16="http://schemas.microsoft.com/office/drawing/2014/main" id="{E67E46EE-A356-4A52-9459-761CB16CEA1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250" y="2346"/>
                <a:ext cx="30" cy="50"/>
              </a:xfrm>
              <a:prstGeom prst="rect">
                <a:avLst/>
              </a:pr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363" name="Rectangle 824">
                <a:extLst>
                  <a:ext uri="{FF2B5EF4-FFF2-40B4-BE49-F238E27FC236}">
                    <a16:creationId xmlns:a16="http://schemas.microsoft.com/office/drawing/2014/main" id="{A027DF25-2293-43BC-BC27-B206FE995B2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250" y="2346"/>
                <a:ext cx="30" cy="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364" name="Rectangle 825">
                <a:extLst>
                  <a:ext uri="{FF2B5EF4-FFF2-40B4-BE49-F238E27FC236}">
                    <a16:creationId xmlns:a16="http://schemas.microsoft.com/office/drawing/2014/main" id="{44EEF60A-7E85-4516-8FAC-B543B24A2BA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213" y="2346"/>
                <a:ext cx="27" cy="50"/>
              </a:xfrm>
              <a:prstGeom prst="rect">
                <a:avLst/>
              </a:pr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365" name="Rectangle 826">
                <a:extLst>
                  <a:ext uri="{FF2B5EF4-FFF2-40B4-BE49-F238E27FC236}">
                    <a16:creationId xmlns:a16="http://schemas.microsoft.com/office/drawing/2014/main" id="{3D093807-C0A5-4F3C-8372-C14EE71B944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213" y="2346"/>
                <a:ext cx="27" cy="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366" name="Rectangle 827">
                <a:extLst>
                  <a:ext uri="{FF2B5EF4-FFF2-40B4-BE49-F238E27FC236}">
                    <a16:creationId xmlns:a16="http://schemas.microsoft.com/office/drawing/2014/main" id="{7314EC81-1EFB-4606-90BA-D58A501CC2B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81" y="2346"/>
                <a:ext cx="20" cy="50"/>
              </a:xfrm>
              <a:prstGeom prst="rect">
                <a:avLst/>
              </a:pr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367" name="Rectangle 828">
                <a:extLst>
                  <a:ext uri="{FF2B5EF4-FFF2-40B4-BE49-F238E27FC236}">
                    <a16:creationId xmlns:a16="http://schemas.microsoft.com/office/drawing/2014/main" id="{C338C665-6695-4129-8479-D8A6F908E79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81" y="2346"/>
                <a:ext cx="20" cy="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368" name="Freeform 829">
                <a:extLst>
                  <a:ext uri="{FF2B5EF4-FFF2-40B4-BE49-F238E27FC236}">
                    <a16:creationId xmlns:a16="http://schemas.microsoft.com/office/drawing/2014/main" id="{5AB1FFCD-1DB9-4356-907B-37386E89783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61" y="2346"/>
                <a:ext cx="10" cy="49"/>
              </a:xfrm>
              <a:custGeom>
                <a:avLst/>
                <a:gdLst>
                  <a:gd name="T0" fmla="*/ 7 w 7"/>
                  <a:gd name="T1" fmla="*/ 0 h 34"/>
                  <a:gd name="T2" fmla="*/ 0 w 7"/>
                  <a:gd name="T3" fmla="*/ 0 h 34"/>
                  <a:gd name="T4" fmla="*/ 0 w 7"/>
                  <a:gd name="T5" fmla="*/ 34 h 34"/>
                  <a:gd name="T6" fmla="*/ 6 w 7"/>
                  <a:gd name="T7" fmla="*/ 34 h 34"/>
                  <a:gd name="T8" fmla="*/ 7 w 7"/>
                  <a:gd name="T9" fmla="*/ 34 h 34"/>
                  <a:gd name="T10" fmla="*/ 7 w 7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34">
                    <a:moveTo>
                      <a:pt x="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7" y="34"/>
                      <a:pt x="7" y="34"/>
                    </a:cubicBez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369" name="Rectangle 830">
                <a:extLst>
                  <a:ext uri="{FF2B5EF4-FFF2-40B4-BE49-F238E27FC236}">
                    <a16:creationId xmlns:a16="http://schemas.microsoft.com/office/drawing/2014/main" id="{F3D00F60-ECC9-4654-BCCE-CAD396CF336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35" y="2346"/>
                <a:ext cx="16" cy="49"/>
              </a:xfrm>
              <a:prstGeom prst="rect">
                <a:avLst/>
              </a:pr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370" name="Rectangle 831">
                <a:extLst>
                  <a:ext uri="{FF2B5EF4-FFF2-40B4-BE49-F238E27FC236}">
                    <a16:creationId xmlns:a16="http://schemas.microsoft.com/office/drawing/2014/main" id="{2C65D5B8-AB15-4A92-8438-DD91A2FEDBE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35" y="2346"/>
                <a:ext cx="16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371" name="Rectangle 832">
                <a:extLst>
                  <a:ext uri="{FF2B5EF4-FFF2-40B4-BE49-F238E27FC236}">
                    <a16:creationId xmlns:a16="http://schemas.microsoft.com/office/drawing/2014/main" id="{903AE65D-69F0-4C02-9042-7B998F089E0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98" y="2346"/>
                <a:ext cx="27" cy="49"/>
              </a:xfrm>
              <a:prstGeom prst="rect">
                <a:avLst/>
              </a:pr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372" name="Rectangle 833">
                <a:extLst>
                  <a:ext uri="{FF2B5EF4-FFF2-40B4-BE49-F238E27FC236}">
                    <a16:creationId xmlns:a16="http://schemas.microsoft.com/office/drawing/2014/main" id="{F3385FE9-7840-4553-B0E4-8C7D3BD1445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98" y="2346"/>
                <a:ext cx="27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373" name="Rectangle 834">
                <a:extLst>
                  <a:ext uri="{FF2B5EF4-FFF2-40B4-BE49-F238E27FC236}">
                    <a16:creationId xmlns:a16="http://schemas.microsoft.com/office/drawing/2014/main" id="{FD97F155-7F79-4A30-ADC0-9973A3B7851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72" y="2346"/>
                <a:ext cx="15" cy="49"/>
              </a:xfrm>
              <a:prstGeom prst="rect">
                <a:avLst/>
              </a:pr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374" name="Rectangle 835">
                <a:extLst>
                  <a:ext uri="{FF2B5EF4-FFF2-40B4-BE49-F238E27FC236}">
                    <a16:creationId xmlns:a16="http://schemas.microsoft.com/office/drawing/2014/main" id="{8FC5DBE8-5871-4020-86DC-B9A5678B8D7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72" y="2346"/>
                <a:ext cx="15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375" name="Rectangle 836">
                <a:extLst>
                  <a:ext uri="{FF2B5EF4-FFF2-40B4-BE49-F238E27FC236}">
                    <a16:creationId xmlns:a16="http://schemas.microsoft.com/office/drawing/2014/main" id="{3AF669B2-A3E9-47AC-B011-B875212F61C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961" y="2346"/>
                <a:ext cx="16" cy="49"/>
              </a:xfrm>
              <a:prstGeom prst="rect">
                <a:avLst/>
              </a:pr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376" name="Rectangle 837">
                <a:extLst>
                  <a:ext uri="{FF2B5EF4-FFF2-40B4-BE49-F238E27FC236}">
                    <a16:creationId xmlns:a16="http://schemas.microsoft.com/office/drawing/2014/main" id="{51934A6D-14E2-4176-80E8-41965AA1123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961" y="2346"/>
                <a:ext cx="16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377" name="Rectangle 838">
                <a:extLst>
                  <a:ext uri="{FF2B5EF4-FFF2-40B4-BE49-F238E27FC236}">
                    <a16:creationId xmlns:a16="http://schemas.microsoft.com/office/drawing/2014/main" id="{A43BCE1B-301F-4365-835D-79B9F0D7F0D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982" y="2346"/>
                <a:ext cx="19" cy="49"/>
              </a:xfrm>
              <a:prstGeom prst="rect">
                <a:avLst/>
              </a:pr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378" name="Rectangle 839">
                <a:extLst>
                  <a:ext uri="{FF2B5EF4-FFF2-40B4-BE49-F238E27FC236}">
                    <a16:creationId xmlns:a16="http://schemas.microsoft.com/office/drawing/2014/main" id="{D6E328F5-0BDF-4AAC-856A-C9CFAA9F868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982" y="2346"/>
                <a:ext cx="19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379" name="Rectangle 840">
                <a:extLst>
                  <a:ext uri="{FF2B5EF4-FFF2-40B4-BE49-F238E27FC236}">
                    <a16:creationId xmlns:a16="http://schemas.microsoft.com/office/drawing/2014/main" id="{6F41F510-CB28-42D2-85C6-5C5F612AE1D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929" y="2346"/>
                <a:ext cx="10" cy="49"/>
              </a:xfrm>
              <a:prstGeom prst="rect">
                <a:avLst/>
              </a:pr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380" name="Rectangle 841">
                <a:extLst>
                  <a:ext uri="{FF2B5EF4-FFF2-40B4-BE49-F238E27FC236}">
                    <a16:creationId xmlns:a16="http://schemas.microsoft.com/office/drawing/2014/main" id="{B4C5A26B-94C9-48DE-97EB-22ECB6AA9B5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929" y="2346"/>
                <a:ext cx="10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381" name="Freeform 842">
                <a:extLst>
                  <a:ext uri="{FF2B5EF4-FFF2-40B4-BE49-F238E27FC236}">
                    <a16:creationId xmlns:a16="http://schemas.microsoft.com/office/drawing/2014/main" id="{FEF8EDC3-3FA8-40FF-82C9-29D4F3B5C106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894" y="2346"/>
                <a:ext cx="28" cy="49"/>
              </a:xfrm>
              <a:custGeom>
                <a:avLst/>
                <a:gdLst>
                  <a:gd name="T0" fmla="*/ 5 w 28"/>
                  <a:gd name="T1" fmla="*/ 0 h 49"/>
                  <a:gd name="T2" fmla="*/ 0 w 28"/>
                  <a:gd name="T3" fmla="*/ 0 h 49"/>
                  <a:gd name="T4" fmla="*/ 0 w 28"/>
                  <a:gd name="T5" fmla="*/ 49 h 49"/>
                  <a:gd name="T6" fmla="*/ 5 w 28"/>
                  <a:gd name="T7" fmla="*/ 49 h 49"/>
                  <a:gd name="T8" fmla="*/ 5 w 28"/>
                  <a:gd name="T9" fmla="*/ 0 h 49"/>
                  <a:gd name="T10" fmla="*/ 28 w 28"/>
                  <a:gd name="T11" fmla="*/ 0 h 49"/>
                  <a:gd name="T12" fmla="*/ 8 w 28"/>
                  <a:gd name="T13" fmla="*/ 0 h 49"/>
                  <a:gd name="T14" fmla="*/ 8 w 28"/>
                  <a:gd name="T15" fmla="*/ 49 h 49"/>
                  <a:gd name="T16" fmla="*/ 28 w 28"/>
                  <a:gd name="T17" fmla="*/ 49 h 49"/>
                  <a:gd name="T18" fmla="*/ 28 w 28"/>
                  <a:gd name="T1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" h="49">
                    <a:moveTo>
                      <a:pt x="5" y="0"/>
                    </a:moveTo>
                    <a:lnTo>
                      <a:pt x="0" y="0"/>
                    </a:lnTo>
                    <a:lnTo>
                      <a:pt x="0" y="49"/>
                    </a:lnTo>
                    <a:lnTo>
                      <a:pt x="5" y="49"/>
                    </a:lnTo>
                    <a:lnTo>
                      <a:pt x="5" y="0"/>
                    </a:lnTo>
                    <a:close/>
                    <a:moveTo>
                      <a:pt x="28" y="0"/>
                    </a:moveTo>
                    <a:lnTo>
                      <a:pt x="8" y="0"/>
                    </a:lnTo>
                    <a:lnTo>
                      <a:pt x="8" y="49"/>
                    </a:lnTo>
                    <a:lnTo>
                      <a:pt x="28" y="4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382" name="Freeform 843">
                <a:extLst>
                  <a:ext uri="{FF2B5EF4-FFF2-40B4-BE49-F238E27FC236}">
                    <a16:creationId xmlns:a16="http://schemas.microsoft.com/office/drawing/2014/main" id="{06CFDEE2-C3E6-4DA7-8988-04A9AC137D1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894" y="2346"/>
                <a:ext cx="28" cy="49"/>
              </a:xfrm>
              <a:custGeom>
                <a:avLst/>
                <a:gdLst>
                  <a:gd name="T0" fmla="*/ 5 w 28"/>
                  <a:gd name="T1" fmla="*/ 0 h 49"/>
                  <a:gd name="T2" fmla="*/ 0 w 28"/>
                  <a:gd name="T3" fmla="*/ 0 h 49"/>
                  <a:gd name="T4" fmla="*/ 0 w 28"/>
                  <a:gd name="T5" fmla="*/ 49 h 49"/>
                  <a:gd name="T6" fmla="*/ 5 w 28"/>
                  <a:gd name="T7" fmla="*/ 49 h 49"/>
                  <a:gd name="T8" fmla="*/ 5 w 28"/>
                  <a:gd name="T9" fmla="*/ 0 h 49"/>
                  <a:gd name="T10" fmla="*/ 28 w 28"/>
                  <a:gd name="T11" fmla="*/ 0 h 49"/>
                  <a:gd name="T12" fmla="*/ 8 w 28"/>
                  <a:gd name="T13" fmla="*/ 0 h 49"/>
                  <a:gd name="T14" fmla="*/ 8 w 28"/>
                  <a:gd name="T15" fmla="*/ 49 h 49"/>
                  <a:gd name="T16" fmla="*/ 28 w 28"/>
                  <a:gd name="T17" fmla="*/ 49 h 49"/>
                  <a:gd name="T18" fmla="*/ 28 w 28"/>
                  <a:gd name="T1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" h="49">
                    <a:moveTo>
                      <a:pt x="5" y="0"/>
                    </a:moveTo>
                    <a:lnTo>
                      <a:pt x="0" y="0"/>
                    </a:lnTo>
                    <a:lnTo>
                      <a:pt x="0" y="49"/>
                    </a:lnTo>
                    <a:lnTo>
                      <a:pt x="5" y="49"/>
                    </a:lnTo>
                    <a:lnTo>
                      <a:pt x="5" y="0"/>
                    </a:lnTo>
                    <a:moveTo>
                      <a:pt x="28" y="0"/>
                    </a:moveTo>
                    <a:lnTo>
                      <a:pt x="8" y="0"/>
                    </a:lnTo>
                    <a:lnTo>
                      <a:pt x="8" y="49"/>
                    </a:lnTo>
                    <a:lnTo>
                      <a:pt x="28" y="49"/>
                    </a:lnTo>
                    <a:lnTo>
                      <a:pt x="2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383" name="Rectangle 844">
                <a:extLst>
                  <a:ext uri="{FF2B5EF4-FFF2-40B4-BE49-F238E27FC236}">
                    <a16:creationId xmlns:a16="http://schemas.microsoft.com/office/drawing/2014/main" id="{44BB0969-7358-4E09-B2AC-ABC0C4F9CFA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36" y="2346"/>
                <a:ext cx="27" cy="49"/>
              </a:xfrm>
              <a:prstGeom prst="rect">
                <a:avLst/>
              </a:pr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384" name="Rectangle 845">
                <a:extLst>
                  <a:ext uri="{FF2B5EF4-FFF2-40B4-BE49-F238E27FC236}">
                    <a16:creationId xmlns:a16="http://schemas.microsoft.com/office/drawing/2014/main" id="{F775B824-81C7-425A-ABE4-4F8B9FEB538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36" y="2346"/>
                <a:ext cx="27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385" name="Rectangle 846">
                <a:extLst>
                  <a:ext uri="{FF2B5EF4-FFF2-40B4-BE49-F238E27FC236}">
                    <a16:creationId xmlns:a16="http://schemas.microsoft.com/office/drawing/2014/main" id="{9FDF7110-F39A-4517-81AA-648F41A48C8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10" y="2346"/>
                <a:ext cx="17" cy="49"/>
              </a:xfrm>
              <a:prstGeom prst="rect">
                <a:avLst/>
              </a:pr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386" name="Rectangle 847">
                <a:extLst>
                  <a:ext uri="{FF2B5EF4-FFF2-40B4-BE49-F238E27FC236}">
                    <a16:creationId xmlns:a16="http://schemas.microsoft.com/office/drawing/2014/main" id="{5275D5B8-8C4D-4BFA-A101-AA1B7CE8A36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10" y="2346"/>
                <a:ext cx="17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387" name="Rectangle 848">
                <a:extLst>
                  <a:ext uri="{FF2B5EF4-FFF2-40B4-BE49-F238E27FC236}">
                    <a16:creationId xmlns:a16="http://schemas.microsoft.com/office/drawing/2014/main" id="{DEE539AA-7CA2-41D9-BBB1-7C4BE075736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946" y="2346"/>
                <a:ext cx="8" cy="49"/>
              </a:xfrm>
              <a:prstGeom prst="rect">
                <a:avLst/>
              </a:pr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388" name="Rectangle 849">
                <a:extLst>
                  <a:ext uri="{FF2B5EF4-FFF2-40B4-BE49-F238E27FC236}">
                    <a16:creationId xmlns:a16="http://schemas.microsoft.com/office/drawing/2014/main" id="{4830C86C-C3F8-44CE-A0BA-103185E83ED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946" y="2346"/>
                <a:ext cx="8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389" name="Rectangle 850">
                <a:extLst>
                  <a:ext uri="{FF2B5EF4-FFF2-40B4-BE49-F238E27FC236}">
                    <a16:creationId xmlns:a16="http://schemas.microsoft.com/office/drawing/2014/main" id="{77A699EE-8A39-4A94-AAC1-646DE1B7B3A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83" y="2455"/>
                <a:ext cx="18" cy="51"/>
              </a:xfrm>
              <a:prstGeom prst="rect">
                <a:avLst/>
              </a:pr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390" name="Rectangle 851">
                <a:extLst>
                  <a:ext uri="{FF2B5EF4-FFF2-40B4-BE49-F238E27FC236}">
                    <a16:creationId xmlns:a16="http://schemas.microsoft.com/office/drawing/2014/main" id="{C2A94AFA-70FE-4BA7-ABF8-FB92B2089A4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83" y="2455"/>
                <a:ext cx="18" cy="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391" name="Rectangle 852">
                <a:extLst>
                  <a:ext uri="{FF2B5EF4-FFF2-40B4-BE49-F238E27FC236}">
                    <a16:creationId xmlns:a16="http://schemas.microsoft.com/office/drawing/2014/main" id="{84C35774-5A89-4ADC-86E9-32627B9F80D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3" y="2455"/>
                <a:ext cx="26" cy="51"/>
              </a:xfrm>
              <a:prstGeom prst="rect">
                <a:avLst/>
              </a:pr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392" name="Rectangle 853">
                <a:extLst>
                  <a:ext uri="{FF2B5EF4-FFF2-40B4-BE49-F238E27FC236}">
                    <a16:creationId xmlns:a16="http://schemas.microsoft.com/office/drawing/2014/main" id="{93F125BE-DE80-4320-9215-CBCC8015B8D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3" y="2455"/>
                <a:ext cx="26" cy="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393" name="Rectangle 854">
                <a:extLst>
                  <a:ext uri="{FF2B5EF4-FFF2-40B4-BE49-F238E27FC236}">
                    <a16:creationId xmlns:a16="http://schemas.microsoft.com/office/drawing/2014/main" id="{647A3F73-E9CF-4B28-9E97-690572EBE4C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50" y="2455"/>
                <a:ext cx="31" cy="51"/>
              </a:xfrm>
              <a:prstGeom prst="rect">
                <a:avLst/>
              </a:pr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394" name="Rectangle 855">
                <a:extLst>
                  <a:ext uri="{FF2B5EF4-FFF2-40B4-BE49-F238E27FC236}">
                    <a16:creationId xmlns:a16="http://schemas.microsoft.com/office/drawing/2014/main" id="{3B31D955-6E18-421C-9F4C-76330455687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50" y="2455"/>
                <a:ext cx="31" cy="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395" name="Rectangle 856">
                <a:extLst>
                  <a:ext uri="{FF2B5EF4-FFF2-40B4-BE49-F238E27FC236}">
                    <a16:creationId xmlns:a16="http://schemas.microsoft.com/office/drawing/2014/main" id="{422AF8F2-3160-480B-9383-001B4278FAE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92" y="2455"/>
                <a:ext cx="35" cy="51"/>
              </a:xfrm>
              <a:prstGeom prst="rect">
                <a:avLst/>
              </a:pr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396" name="Rectangle 857">
                <a:extLst>
                  <a:ext uri="{FF2B5EF4-FFF2-40B4-BE49-F238E27FC236}">
                    <a16:creationId xmlns:a16="http://schemas.microsoft.com/office/drawing/2014/main" id="{177431A3-3904-4CFF-8D51-C30A3A1EA69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92" y="2455"/>
                <a:ext cx="35" cy="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397" name="Rectangle 858">
                <a:extLst>
                  <a:ext uri="{FF2B5EF4-FFF2-40B4-BE49-F238E27FC236}">
                    <a16:creationId xmlns:a16="http://schemas.microsoft.com/office/drawing/2014/main" id="{01AA120F-0365-42BE-AE22-61B0B53C481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838" y="2455"/>
                <a:ext cx="39" cy="51"/>
              </a:xfrm>
              <a:prstGeom prst="rect">
                <a:avLst/>
              </a:pr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398" name="Rectangle 859">
                <a:extLst>
                  <a:ext uri="{FF2B5EF4-FFF2-40B4-BE49-F238E27FC236}">
                    <a16:creationId xmlns:a16="http://schemas.microsoft.com/office/drawing/2014/main" id="{0EE33BDB-619A-42C8-8689-845845430FA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838" y="2455"/>
                <a:ext cx="39" cy="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399" name="Freeform 860">
                <a:extLst>
                  <a:ext uri="{FF2B5EF4-FFF2-40B4-BE49-F238E27FC236}">
                    <a16:creationId xmlns:a16="http://schemas.microsoft.com/office/drawing/2014/main" id="{A3FC0578-0D49-48D4-830E-2A8C3618817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889" y="2455"/>
                <a:ext cx="23" cy="51"/>
              </a:xfrm>
              <a:custGeom>
                <a:avLst/>
                <a:gdLst>
                  <a:gd name="T0" fmla="*/ 10 w 23"/>
                  <a:gd name="T1" fmla="*/ 0 h 51"/>
                  <a:gd name="T2" fmla="*/ 0 w 23"/>
                  <a:gd name="T3" fmla="*/ 0 h 51"/>
                  <a:gd name="T4" fmla="*/ 0 w 23"/>
                  <a:gd name="T5" fmla="*/ 51 h 51"/>
                  <a:gd name="T6" fmla="*/ 10 w 23"/>
                  <a:gd name="T7" fmla="*/ 51 h 51"/>
                  <a:gd name="T8" fmla="*/ 10 w 23"/>
                  <a:gd name="T9" fmla="*/ 0 h 51"/>
                  <a:gd name="T10" fmla="*/ 23 w 23"/>
                  <a:gd name="T11" fmla="*/ 0 h 51"/>
                  <a:gd name="T12" fmla="*/ 13 w 23"/>
                  <a:gd name="T13" fmla="*/ 0 h 51"/>
                  <a:gd name="T14" fmla="*/ 13 w 23"/>
                  <a:gd name="T15" fmla="*/ 51 h 51"/>
                  <a:gd name="T16" fmla="*/ 23 w 23"/>
                  <a:gd name="T17" fmla="*/ 51 h 51"/>
                  <a:gd name="T18" fmla="*/ 23 w 23"/>
                  <a:gd name="T19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51">
                    <a:moveTo>
                      <a:pt x="10" y="0"/>
                    </a:moveTo>
                    <a:lnTo>
                      <a:pt x="0" y="0"/>
                    </a:lnTo>
                    <a:lnTo>
                      <a:pt x="0" y="51"/>
                    </a:lnTo>
                    <a:lnTo>
                      <a:pt x="10" y="51"/>
                    </a:lnTo>
                    <a:lnTo>
                      <a:pt x="10" y="0"/>
                    </a:lnTo>
                    <a:close/>
                    <a:moveTo>
                      <a:pt x="23" y="0"/>
                    </a:moveTo>
                    <a:lnTo>
                      <a:pt x="13" y="0"/>
                    </a:lnTo>
                    <a:lnTo>
                      <a:pt x="13" y="51"/>
                    </a:lnTo>
                    <a:lnTo>
                      <a:pt x="23" y="51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400" name="Freeform 861">
                <a:extLst>
                  <a:ext uri="{FF2B5EF4-FFF2-40B4-BE49-F238E27FC236}">
                    <a16:creationId xmlns:a16="http://schemas.microsoft.com/office/drawing/2014/main" id="{8EBACE01-BE1A-4711-9DAE-2F22894C5A2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889" y="2455"/>
                <a:ext cx="23" cy="51"/>
              </a:xfrm>
              <a:custGeom>
                <a:avLst/>
                <a:gdLst>
                  <a:gd name="T0" fmla="*/ 10 w 23"/>
                  <a:gd name="T1" fmla="*/ 0 h 51"/>
                  <a:gd name="T2" fmla="*/ 0 w 23"/>
                  <a:gd name="T3" fmla="*/ 0 h 51"/>
                  <a:gd name="T4" fmla="*/ 0 w 23"/>
                  <a:gd name="T5" fmla="*/ 51 h 51"/>
                  <a:gd name="T6" fmla="*/ 10 w 23"/>
                  <a:gd name="T7" fmla="*/ 51 h 51"/>
                  <a:gd name="T8" fmla="*/ 10 w 23"/>
                  <a:gd name="T9" fmla="*/ 0 h 51"/>
                  <a:gd name="T10" fmla="*/ 23 w 23"/>
                  <a:gd name="T11" fmla="*/ 0 h 51"/>
                  <a:gd name="T12" fmla="*/ 13 w 23"/>
                  <a:gd name="T13" fmla="*/ 0 h 51"/>
                  <a:gd name="T14" fmla="*/ 13 w 23"/>
                  <a:gd name="T15" fmla="*/ 51 h 51"/>
                  <a:gd name="T16" fmla="*/ 23 w 23"/>
                  <a:gd name="T17" fmla="*/ 51 h 51"/>
                  <a:gd name="T18" fmla="*/ 23 w 23"/>
                  <a:gd name="T19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51">
                    <a:moveTo>
                      <a:pt x="10" y="0"/>
                    </a:moveTo>
                    <a:lnTo>
                      <a:pt x="0" y="0"/>
                    </a:lnTo>
                    <a:lnTo>
                      <a:pt x="0" y="51"/>
                    </a:lnTo>
                    <a:lnTo>
                      <a:pt x="10" y="51"/>
                    </a:lnTo>
                    <a:lnTo>
                      <a:pt x="10" y="0"/>
                    </a:lnTo>
                    <a:moveTo>
                      <a:pt x="23" y="0"/>
                    </a:moveTo>
                    <a:lnTo>
                      <a:pt x="13" y="0"/>
                    </a:lnTo>
                    <a:lnTo>
                      <a:pt x="13" y="51"/>
                    </a:lnTo>
                    <a:lnTo>
                      <a:pt x="23" y="51"/>
                    </a:lnTo>
                    <a:lnTo>
                      <a:pt x="2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401" name="Rectangle 862">
                <a:extLst>
                  <a:ext uri="{FF2B5EF4-FFF2-40B4-BE49-F238E27FC236}">
                    <a16:creationId xmlns:a16="http://schemas.microsoft.com/office/drawing/2014/main" id="{B87F72FF-04BE-484B-847D-C7EC795F0E7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925" y="2455"/>
                <a:ext cx="10" cy="51"/>
              </a:xfrm>
              <a:prstGeom prst="rect">
                <a:avLst/>
              </a:pr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402" name="Rectangle 863">
                <a:extLst>
                  <a:ext uri="{FF2B5EF4-FFF2-40B4-BE49-F238E27FC236}">
                    <a16:creationId xmlns:a16="http://schemas.microsoft.com/office/drawing/2014/main" id="{467E62C3-D178-4BFF-B6DE-EBFE39CD292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925" y="2455"/>
                <a:ext cx="10" cy="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403" name="Rectangle 864">
                <a:extLst>
                  <a:ext uri="{FF2B5EF4-FFF2-40B4-BE49-F238E27FC236}">
                    <a16:creationId xmlns:a16="http://schemas.microsoft.com/office/drawing/2014/main" id="{76F8CF4A-33A9-4F15-B7D4-83A1A8CDBCE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946" y="2455"/>
                <a:ext cx="32" cy="51"/>
              </a:xfrm>
              <a:prstGeom prst="rect">
                <a:avLst/>
              </a:pr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404" name="Rectangle 865">
                <a:extLst>
                  <a:ext uri="{FF2B5EF4-FFF2-40B4-BE49-F238E27FC236}">
                    <a16:creationId xmlns:a16="http://schemas.microsoft.com/office/drawing/2014/main" id="{56217472-F603-45EC-80C4-3E63576A641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946" y="2455"/>
                <a:ext cx="32" cy="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405" name="Rectangle 866">
                <a:extLst>
                  <a:ext uri="{FF2B5EF4-FFF2-40B4-BE49-F238E27FC236}">
                    <a16:creationId xmlns:a16="http://schemas.microsoft.com/office/drawing/2014/main" id="{110E2E14-FC2E-446D-81CB-47AB8E26D4C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991" y="2455"/>
                <a:ext cx="26" cy="51"/>
              </a:xfrm>
              <a:prstGeom prst="rect">
                <a:avLst/>
              </a:pr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406" name="Rectangle 867">
                <a:extLst>
                  <a:ext uri="{FF2B5EF4-FFF2-40B4-BE49-F238E27FC236}">
                    <a16:creationId xmlns:a16="http://schemas.microsoft.com/office/drawing/2014/main" id="{B431DE69-CF91-4260-B087-12CE1920A88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991" y="2455"/>
                <a:ext cx="26" cy="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407" name="Rectangle 868">
                <a:extLst>
                  <a:ext uri="{FF2B5EF4-FFF2-40B4-BE49-F238E27FC236}">
                    <a16:creationId xmlns:a16="http://schemas.microsoft.com/office/drawing/2014/main" id="{2AA984F5-196C-429E-BA55-66200851EAD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28" y="2455"/>
                <a:ext cx="41" cy="51"/>
              </a:xfrm>
              <a:prstGeom prst="rect">
                <a:avLst/>
              </a:pr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408" name="Rectangle 869">
                <a:extLst>
                  <a:ext uri="{FF2B5EF4-FFF2-40B4-BE49-F238E27FC236}">
                    <a16:creationId xmlns:a16="http://schemas.microsoft.com/office/drawing/2014/main" id="{04DDAF2B-61C6-4C4E-9830-0F599DB8FF6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28" y="2455"/>
                <a:ext cx="41" cy="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409" name="Freeform 870">
                <a:extLst>
                  <a:ext uri="{FF2B5EF4-FFF2-40B4-BE49-F238E27FC236}">
                    <a16:creationId xmlns:a16="http://schemas.microsoft.com/office/drawing/2014/main" id="{B73C1126-DEB4-4E61-90AE-44DB252AAA80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080" y="2455"/>
                <a:ext cx="36" cy="51"/>
              </a:xfrm>
              <a:custGeom>
                <a:avLst/>
                <a:gdLst>
                  <a:gd name="T0" fmla="*/ 12 w 36"/>
                  <a:gd name="T1" fmla="*/ 0 h 51"/>
                  <a:gd name="T2" fmla="*/ 0 w 36"/>
                  <a:gd name="T3" fmla="*/ 0 h 51"/>
                  <a:gd name="T4" fmla="*/ 0 w 36"/>
                  <a:gd name="T5" fmla="*/ 51 h 51"/>
                  <a:gd name="T6" fmla="*/ 12 w 36"/>
                  <a:gd name="T7" fmla="*/ 51 h 51"/>
                  <a:gd name="T8" fmla="*/ 12 w 36"/>
                  <a:gd name="T9" fmla="*/ 0 h 51"/>
                  <a:gd name="T10" fmla="*/ 36 w 36"/>
                  <a:gd name="T11" fmla="*/ 0 h 51"/>
                  <a:gd name="T12" fmla="*/ 15 w 36"/>
                  <a:gd name="T13" fmla="*/ 0 h 51"/>
                  <a:gd name="T14" fmla="*/ 15 w 36"/>
                  <a:gd name="T15" fmla="*/ 51 h 51"/>
                  <a:gd name="T16" fmla="*/ 36 w 36"/>
                  <a:gd name="T17" fmla="*/ 51 h 51"/>
                  <a:gd name="T18" fmla="*/ 36 w 36"/>
                  <a:gd name="T19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51">
                    <a:moveTo>
                      <a:pt x="12" y="0"/>
                    </a:moveTo>
                    <a:lnTo>
                      <a:pt x="0" y="0"/>
                    </a:lnTo>
                    <a:lnTo>
                      <a:pt x="0" y="51"/>
                    </a:lnTo>
                    <a:lnTo>
                      <a:pt x="12" y="51"/>
                    </a:lnTo>
                    <a:lnTo>
                      <a:pt x="12" y="0"/>
                    </a:lnTo>
                    <a:close/>
                    <a:moveTo>
                      <a:pt x="36" y="0"/>
                    </a:moveTo>
                    <a:lnTo>
                      <a:pt x="15" y="0"/>
                    </a:lnTo>
                    <a:lnTo>
                      <a:pt x="15" y="51"/>
                    </a:lnTo>
                    <a:lnTo>
                      <a:pt x="36" y="5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410" name="Freeform 871">
                <a:extLst>
                  <a:ext uri="{FF2B5EF4-FFF2-40B4-BE49-F238E27FC236}">
                    <a16:creationId xmlns:a16="http://schemas.microsoft.com/office/drawing/2014/main" id="{7A8FA608-BC06-4199-AFC6-9D10BB982BE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080" y="2455"/>
                <a:ext cx="36" cy="51"/>
              </a:xfrm>
              <a:custGeom>
                <a:avLst/>
                <a:gdLst>
                  <a:gd name="T0" fmla="*/ 12 w 36"/>
                  <a:gd name="T1" fmla="*/ 0 h 51"/>
                  <a:gd name="T2" fmla="*/ 0 w 36"/>
                  <a:gd name="T3" fmla="*/ 0 h 51"/>
                  <a:gd name="T4" fmla="*/ 0 w 36"/>
                  <a:gd name="T5" fmla="*/ 51 h 51"/>
                  <a:gd name="T6" fmla="*/ 12 w 36"/>
                  <a:gd name="T7" fmla="*/ 51 h 51"/>
                  <a:gd name="T8" fmla="*/ 12 w 36"/>
                  <a:gd name="T9" fmla="*/ 0 h 51"/>
                  <a:gd name="T10" fmla="*/ 36 w 36"/>
                  <a:gd name="T11" fmla="*/ 0 h 51"/>
                  <a:gd name="T12" fmla="*/ 15 w 36"/>
                  <a:gd name="T13" fmla="*/ 0 h 51"/>
                  <a:gd name="T14" fmla="*/ 15 w 36"/>
                  <a:gd name="T15" fmla="*/ 51 h 51"/>
                  <a:gd name="T16" fmla="*/ 36 w 36"/>
                  <a:gd name="T17" fmla="*/ 51 h 51"/>
                  <a:gd name="T18" fmla="*/ 36 w 36"/>
                  <a:gd name="T19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51">
                    <a:moveTo>
                      <a:pt x="12" y="0"/>
                    </a:moveTo>
                    <a:lnTo>
                      <a:pt x="0" y="0"/>
                    </a:lnTo>
                    <a:lnTo>
                      <a:pt x="0" y="51"/>
                    </a:lnTo>
                    <a:lnTo>
                      <a:pt x="12" y="51"/>
                    </a:lnTo>
                    <a:lnTo>
                      <a:pt x="12" y="0"/>
                    </a:lnTo>
                    <a:moveTo>
                      <a:pt x="36" y="0"/>
                    </a:moveTo>
                    <a:lnTo>
                      <a:pt x="15" y="0"/>
                    </a:lnTo>
                    <a:lnTo>
                      <a:pt x="15" y="51"/>
                    </a:lnTo>
                    <a:lnTo>
                      <a:pt x="36" y="51"/>
                    </a:lnTo>
                    <a:lnTo>
                      <a:pt x="3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411" name="Rectangle 872">
                <a:extLst>
                  <a:ext uri="{FF2B5EF4-FFF2-40B4-BE49-F238E27FC236}">
                    <a16:creationId xmlns:a16="http://schemas.microsoft.com/office/drawing/2014/main" id="{0063EA15-3CEA-4D6F-A469-4F46DB44FFD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28" y="2455"/>
                <a:ext cx="32" cy="51"/>
              </a:xfrm>
              <a:prstGeom prst="rect">
                <a:avLst/>
              </a:pr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412" name="Rectangle 873">
                <a:extLst>
                  <a:ext uri="{FF2B5EF4-FFF2-40B4-BE49-F238E27FC236}">
                    <a16:creationId xmlns:a16="http://schemas.microsoft.com/office/drawing/2014/main" id="{377E3900-38E0-44E7-8F6E-D7F2935C902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28" y="2455"/>
                <a:ext cx="32" cy="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413" name="Rectangle 874">
                <a:extLst>
                  <a:ext uri="{FF2B5EF4-FFF2-40B4-BE49-F238E27FC236}">
                    <a16:creationId xmlns:a16="http://schemas.microsoft.com/office/drawing/2014/main" id="{0795DD58-47DC-4D92-B3FC-7CE710FEF39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71" y="2455"/>
                <a:ext cx="25" cy="51"/>
              </a:xfrm>
              <a:prstGeom prst="rect">
                <a:avLst/>
              </a:pr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414" name="Rectangle 875">
                <a:extLst>
                  <a:ext uri="{FF2B5EF4-FFF2-40B4-BE49-F238E27FC236}">
                    <a16:creationId xmlns:a16="http://schemas.microsoft.com/office/drawing/2014/main" id="{8F5F10FB-3322-48BB-9755-39F44651389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71" y="2455"/>
                <a:ext cx="25" cy="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415" name="Rectangle 876">
                <a:extLst>
                  <a:ext uri="{FF2B5EF4-FFF2-40B4-BE49-F238E27FC236}">
                    <a16:creationId xmlns:a16="http://schemas.microsoft.com/office/drawing/2014/main" id="{A5C016AD-226A-4B98-BEE1-FF59B0E3B4D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207" y="2455"/>
                <a:ext cx="12" cy="51"/>
              </a:xfrm>
              <a:prstGeom prst="rect">
                <a:avLst/>
              </a:pr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416" name="Rectangle 877">
                <a:extLst>
                  <a:ext uri="{FF2B5EF4-FFF2-40B4-BE49-F238E27FC236}">
                    <a16:creationId xmlns:a16="http://schemas.microsoft.com/office/drawing/2014/main" id="{86233208-DE78-45EC-BC0C-A74C6F79E6C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207" y="2455"/>
                <a:ext cx="12" cy="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417" name="Rectangle 878">
                <a:extLst>
                  <a:ext uri="{FF2B5EF4-FFF2-40B4-BE49-F238E27FC236}">
                    <a16:creationId xmlns:a16="http://schemas.microsoft.com/office/drawing/2014/main" id="{03BA1ED9-DDB7-45ED-97F3-D7C31EB17C2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232" y="2455"/>
                <a:ext cx="17" cy="51"/>
              </a:xfrm>
              <a:prstGeom prst="rect">
                <a:avLst/>
              </a:pr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418" name="Rectangle 879">
                <a:extLst>
                  <a:ext uri="{FF2B5EF4-FFF2-40B4-BE49-F238E27FC236}">
                    <a16:creationId xmlns:a16="http://schemas.microsoft.com/office/drawing/2014/main" id="{C05B3382-6185-4466-8630-6001D6C3D6F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232" y="2455"/>
                <a:ext cx="17" cy="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419" name="Rectangle 880">
                <a:extLst>
                  <a:ext uri="{FF2B5EF4-FFF2-40B4-BE49-F238E27FC236}">
                    <a16:creationId xmlns:a16="http://schemas.microsoft.com/office/drawing/2014/main" id="{C551BF5B-03B1-4C15-8547-0D2EF5D90B8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262" y="2455"/>
                <a:ext cx="31" cy="51"/>
              </a:xfrm>
              <a:prstGeom prst="rect">
                <a:avLst/>
              </a:pr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420" name="Rectangle 881">
                <a:extLst>
                  <a:ext uri="{FF2B5EF4-FFF2-40B4-BE49-F238E27FC236}">
                    <a16:creationId xmlns:a16="http://schemas.microsoft.com/office/drawing/2014/main" id="{0128D3B0-D0D1-45CA-B801-1CB9398F36F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262" y="2455"/>
                <a:ext cx="31" cy="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421" name="Rectangle 882">
                <a:extLst>
                  <a:ext uri="{FF2B5EF4-FFF2-40B4-BE49-F238E27FC236}">
                    <a16:creationId xmlns:a16="http://schemas.microsoft.com/office/drawing/2014/main" id="{1F9F8ACD-32E5-4FF3-B812-3A56F6CBF87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05" y="2455"/>
                <a:ext cx="19" cy="51"/>
              </a:xfrm>
              <a:prstGeom prst="rect">
                <a:avLst/>
              </a:pr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422" name="Rectangle 883">
                <a:extLst>
                  <a:ext uri="{FF2B5EF4-FFF2-40B4-BE49-F238E27FC236}">
                    <a16:creationId xmlns:a16="http://schemas.microsoft.com/office/drawing/2014/main" id="{F8D9D469-CB0F-49DA-8E0C-A82D1815C9C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05" y="2455"/>
                <a:ext cx="19" cy="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423" name="Rectangle 884">
                <a:extLst>
                  <a:ext uri="{FF2B5EF4-FFF2-40B4-BE49-F238E27FC236}">
                    <a16:creationId xmlns:a16="http://schemas.microsoft.com/office/drawing/2014/main" id="{8BA2B105-367F-4AAE-A056-8CA9EAE2283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3" y="2455"/>
                <a:ext cx="19" cy="51"/>
              </a:xfrm>
              <a:prstGeom prst="rect">
                <a:avLst/>
              </a:pr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424" name="Rectangle 885">
                <a:extLst>
                  <a:ext uri="{FF2B5EF4-FFF2-40B4-BE49-F238E27FC236}">
                    <a16:creationId xmlns:a16="http://schemas.microsoft.com/office/drawing/2014/main" id="{A215407C-3C03-4D2A-9C63-5E4FEE61BED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3" y="2455"/>
                <a:ext cx="19" cy="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425" name="Rectangle 886">
                <a:extLst>
                  <a:ext uri="{FF2B5EF4-FFF2-40B4-BE49-F238E27FC236}">
                    <a16:creationId xmlns:a16="http://schemas.microsoft.com/office/drawing/2014/main" id="{18FD66EA-0ECE-432D-BFAA-530C1FEB5FC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04" y="2455"/>
                <a:ext cx="22" cy="51"/>
              </a:xfrm>
              <a:prstGeom prst="rect">
                <a:avLst/>
              </a:pr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426" name="Rectangle 887">
                <a:extLst>
                  <a:ext uri="{FF2B5EF4-FFF2-40B4-BE49-F238E27FC236}">
                    <a16:creationId xmlns:a16="http://schemas.microsoft.com/office/drawing/2014/main" id="{1F48D520-42B9-41A3-BAFB-44B5C743949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04" y="2455"/>
                <a:ext cx="22" cy="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427" name="Rectangle 888">
                <a:extLst>
                  <a:ext uri="{FF2B5EF4-FFF2-40B4-BE49-F238E27FC236}">
                    <a16:creationId xmlns:a16="http://schemas.microsoft.com/office/drawing/2014/main" id="{EBC9B6DB-E41E-4C86-993D-FC44F526D00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76" y="2455"/>
                <a:ext cx="12" cy="51"/>
              </a:xfrm>
              <a:prstGeom prst="rect">
                <a:avLst/>
              </a:pr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428" name="Rectangle 889">
                <a:extLst>
                  <a:ext uri="{FF2B5EF4-FFF2-40B4-BE49-F238E27FC236}">
                    <a16:creationId xmlns:a16="http://schemas.microsoft.com/office/drawing/2014/main" id="{738DC227-75FB-4DC2-8157-61A1622C46A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76" y="2455"/>
                <a:ext cx="12" cy="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429" name="Rectangle 890">
                <a:extLst>
                  <a:ext uri="{FF2B5EF4-FFF2-40B4-BE49-F238E27FC236}">
                    <a16:creationId xmlns:a16="http://schemas.microsoft.com/office/drawing/2014/main" id="{3D15DA50-B170-4B73-8AAC-50E650E0263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97" y="2455"/>
                <a:ext cx="30" cy="51"/>
              </a:xfrm>
              <a:prstGeom prst="rect">
                <a:avLst/>
              </a:pr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430" name="Rectangle 891">
                <a:extLst>
                  <a:ext uri="{FF2B5EF4-FFF2-40B4-BE49-F238E27FC236}">
                    <a16:creationId xmlns:a16="http://schemas.microsoft.com/office/drawing/2014/main" id="{FF596D1D-EDAD-43C9-BE5F-14139D8CD3E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97" y="2455"/>
                <a:ext cx="30" cy="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431" name="Rectangle 892">
                <a:extLst>
                  <a:ext uri="{FF2B5EF4-FFF2-40B4-BE49-F238E27FC236}">
                    <a16:creationId xmlns:a16="http://schemas.microsoft.com/office/drawing/2014/main" id="{58D50FE2-8495-4601-BD35-EF1EFD47E6D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32" y="2455"/>
                <a:ext cx="33" cy="51"/>
              </a:xfrm>
              <a:prstGeom prst="rect">
                <a:avLst/>
              </a:pr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432" name="Rectangle 893">
                <a:extLst>
                  <a:ext uri="{FF2B5EF4-FFF2-40B4-BE49-F238E27FC236}">
                    <a16:creationId xmlns:a16="http://schemas.microsoft.com/office/drawing/2014/main" id="{7F75B918-B64D-4C7F-BEF4-89AB289BECC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32" y="2455"/>
                <a:ext cx="33" cy="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433" name="Rectangle 894">
                <a:extLst>
                  <a:ext uri="{FF2B5EF4-FFF2-40B4-BE49-F238E27FC236}">
                    <a16:creationId xmlns:a16="http://schemas.microsoft.com/office/drawing/2014/main" id="{6700068D-570F-4A29-868F-370F4C272BD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74" y="2455"/>
                <a:ext cx="22" cy="51"/>
              </a:xfrm>
              <a:prstGeom prst="rect">
                <a:avLst/>
              </a:pr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434" name="Rectangle 895">
                <a:extLst>
                  <a:ext uri="{FF2B5EF4-FFF2-40B4-BE49-F238E27FC236}">
                    <a16:creationId xmlns:a16="http://schemas.microsoft.com/office/drawing/2014/main" id="{753BA1EE-CE5D-4540-AA41-18D59A34064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74" y="2455"/>
                <a:ext cx="22" cy="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435" name="Rectangle 896">
                <a:extLst>
                  <a:ext uri="{FF2B5EF4-FFF2-40B4-BE49-F238E27FC236}">
                    <a16:creationId xmlns:a16="http://schemas.microsoft.com/office/drawing/2014/main" id="{4A0CD0EE-7161-4DDD-951D-B6DC6E0EA46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59" y="2455"/>
                <a:ext cx="10" cy="51"/>
              </a:xfrm>
              <a:prstGeom prst="rect">
                <a:avLst/>
              </a:pr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436" name="Rectangle 897">
                <a:extLst>
                  <a:ext uri="{FF2B5EF4-FFF2-40B4-BE49-F238E27FC236}">
                    <a16:creationId xmlns:a16="http://schemas.microsoft.com/office/drawing/2014/main" id="{4887C5B5-C678-498E-B9F2-EA6DF0B0802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59" y="2455"/>
                <a:ext cx="10" cy="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437" name="Freeform 898">
                <a:extLst>
                  <a:ext uri="{FF2B5EF4-FFF2-40B4-BE49-F238E27FC236}">
                    <a16:creationId xmlns:a16="http://schemas.microsoft.com/office/drawing/2014/main" id="{1311AA21-FF39-4BBD-855A-6FA6FA95E1E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-1" y="1722"/>
                <a:ext cx="2478" cy="145"/>
              </a:xfrm>
              <a:custGeom>
                <a:avLst/>
                <a:gdLst>
                  <a:gd name="T0" fmla="*/ 166 w 1721"/>
                  <a:gd name="T1" fmla="*/ 93 h 101"/>
                  <a:gd name="T2" fmla="*/ 0 w 1721"/>
                  <a:gd name="T3" fmla="*/ 93 h 101"/>
                  <a:gd name="T4" fmla="*/ 0 w 1721"/>
                  <a:gd name="T5" fmla="*/ 101 h 101"/>
                  <a:gd name="T6" fmla="*/ 166 w 1721"/>
                  <a:gd name="T7" fmla="*/ 101 h 101"/>
                  <a:gd name="T8" fmla="*/ 166 w 1721"/>
                  <a:gd name="T9" fmla="*/ 93 h 101"/>
                  <a:gd name="T10" fmla="*/ 274 w 1721"/>
                  <a:gd name="T11" fmla="*/ 93 h 101"/>
                  <a:gd name="T12" fmla="*/ 168 w 1721"/>
                  <a:gd name="T13" fmla="*/ 93 h 101"/>
                  <a:gd name="T14" fmla="*/ 168 w 1721"/>
                  <a:gd name="T15" fmla="*/ 101 h 101"/>
                  <a:gd name="T16" fmla="*/ 271 w 1721"/>
                  <a:gd name="T17" fmla="*/ 101 h 101"/>
                  <a:gd name="T18" fmla="*/ 274 w 1721"/>
                  <a:gd name="T19" fmla="*/ 93 h 101"/>
                  <a:gd name="T20" fmla="*/ 306 w 1721"/>
                  <a:gd name="T21" fmla="*/ 93 h 101"/>
                  <a:gd name="T22" fmla="*/ 276 w 1721"/>
                  <a:gd name="T23" fmla="*/ 93 h 101"/>
                  <a:gd name="T24" fmla="*/ 273 w 1721"/>
                  <a:gd name="T25" fmla="*/ 101 h 101"/>
                  <a:gd name="T26" fmla="*/ 306 w 1721"/>
                  <a:gd name="T27" fmla="*/ 101 h 101"/>
                  <a:gd name="T28" fmla="*/ 306 w 1721"/>
                  <a:gd name="T29" fmla="*/ 93 h 101"/>
                  <a:gd name="T30" fmla="*/ 1009 w 1721"/>
                  <a:gd name="T31" fmla="*/ 57 h 101"/>
                  <a:gd name="T32" fmla="*/ 927 w 1721"/>
                  <a:gd name="T33" fmla="*/ 57 h 101"/>
                  <a:gd name="T34" fmla="*/ 927 w 1721"/>
                  <a:gd name="T35" fmla="*/ 65 h 101"/>
                  <a:gd name="T36" fmla="*/ 1009 w 1721"/>
                  <a:gd name="T37" fmla="*/ 65 h 101"/>
                  <a:gd name="T38" fmla="*/ 1009 w 1721"/>
                  <a:gd name="T39" fmla="*/ 57 h 101"/>
                  <a:gd name="T40" fmla="*/ 1721 w 1721"/>
                  <a:gd name="T41" fmla="*/ 57 h 101"/>
                  <a:gd name="T42" fmla="*/ 1011 w 1721"/>
                  <a:gd name="T43" fmla="*/ 57 h 101"/>
                  <a:gd name="T44" fmla="*/ 1011 w 1721"/>
                  <a:gd name="T45" fmla="*/ 65 h 101"/>
                  <a:gd name="T46" fmla="*/ 1721 w 1721"/>
                  <a:gd name="T47" fmla="*/ 65 h 101"/>
                  <a:gd name="T48" fmla="*/ 1721 w 1721"/>
                  <a:gd name="T49" fmla="*/ 57 h 101"/>
                  <a:gd name="T50" fmla="*/ 461 w 1721"/>
                  <a:gd name="T51" fmla="*/ 35 h 101"/>
                  <a:gd name="T52" fmla="*/ 450 w 1721"/>
                  <a:gd name="T53" fmla="*/ 35 h 101"/>
                  <a:gd name="T54" fmla="*/ 392 w 1721"/>
                  <a:gd name="T55" fmla="*/ 93 h 101"/>
                  <a:gd name="T56" fmla="*/ 308 w 1721"/>
                  <a:gd name="T57" fmla="*/ 93 h 101"/>
                  <a:gd name="T58" fmla="*/ 308 w 1721"/>
                  <a:gd name="T59" fmla="*/ 101 h 101"/>
                  <a:gd name="T60" fmla="*/ 395 w 1721"/>
                  <a:gd name="T61" fmla="*/ 101 h 101"/>
                  <a:gd name="T62" fmla="*/ 461 w 1721"/>
                  <a:gd name="T63" fmla="*/ 36 h 101"/>
                  <a:gd name="T64" fmla="*/ 461 w 1721"/>
                  <a:gd name="T65" fmla="*/ 35 h 101"/>
                  <a:gd name="T66" fmla="*/ 761 w 1721"/>
                  <a:gd name="T67" fmla="*/ 30 h 101"/>
                  <a:gd name="T68" fmla="*/ 761 w 1721"/>
                  <a:gd name="T69" fmla="*/ 41 h 101"/>
                  <a:gd name="T70" fmla="*/ 785 w 1721"/>
                  <a:gd name="T71" fmla="*/ 65 h 101"/>
                  <a:gd name="T72" fmla="*/ 925 w 1721"/>
                  <a:gd name="T73" fmla="*/ 65 h 101"/>
                  <a:gd name="T74" fmla="*/ 925 w 1721"/>
                  <a:gd name="T75" fmla="*/ 57 h 101"/>
                  <a:gd name="T76" fmla="*/ 788 w 1721"/>
                  <a:gd name="T77" fmla="*/ 57 h 101"/>
                  <a:gd name="T78" fmla="*/ 761 w 1721"/>
                  <a:gd name="T79" fmla="*/ 30 h 101"/>
                  <a:gd name="T80" fmla="*/ 461 w 1721"/>
                  <a:gd name="T81" fmla="*/ 24 h 101"/>
                  <a:gd name="T82" fmla="*/ 452 w 1721"/>
                  <a:gd name="T83" fmla="*/ 33 h 101"/>
                  <a:gd name="T84" fmla="*/ 461 w 1721"/>
                  <a:gd name="T85" fmla="*/ 33 h 101"/>
                  <a:gd name="T86" fmla="*/ 461 w 1721"/>
                  <a:gd name="T87" fmla="*/ 24 h 101"/>
                  <a:gd name="T88" fmla="*/ 471 w 1721"/>
                  <a:gd name="T89" fmla="*/ 14 h 101"/>
                  <a:gd name="T90" fmla="*/ 463 w 1721"/>
                  <a:gd name="T91" fmla="*/ 22 h 101"/>
                  <a:gd name="T92" fmla="*/ 463 w 1721"/>
                  <a:gd name="T93" fmla="*/ 33 h 101"/>
                  <a:gd name="T94" fmla="*/ 463 w 1721"/>
                  <a:gd name="T95" fmla="*/ 33 h 101"/>
                  <a:gd name="T96" fmla="*/ 479 w 1721"/>
                  <a:gd name="T97" fmla="*/ 18 h 101"/>
                  <a:gd name="T98" fmla="*/ 471 w 1721"/>
                  <a:gd name="T99" fmla="*/ 14 h 101"/>
                  <a:gd name="T100" fmla="*/ 731 w 1721"/>
                  <a:gd name="T101" fmla="*/ 0 h 101"/>
                  <a:gd name="T102" fmla="*/ 495 w 1721"/>
                  <a:gd name="T103" fmla="*/ 0 h 101"/>
                  <a:gd name="T104" fmla="*/ 496 w 1721"/>
                  <a:gd name="T105" fmla="*/ 4 h 101"/>
                  <a:gd name="T106" fmla="*/ 495 w 1721"/>
                  <a:gd name="T107" fmla="*/ 8 h 101"/>
                  <a:gd name="T108" fmla="*/ 728 w 1721"/>
                  <a:gd name="T109" fmla="*/ 8 h 101"/>
                  <a:gd name="T110" fmla="*/ 759 w 1721"/>
                  <a:gd name="T111" fmla="*/ 39 h 101"/>
                  <a:gd name="T112" fmla="*/ 759 w 1721"/>
                  <a:gd name="T113" fmla="*/ 28 h 101"/>
                  <a:gd name="T114" fmla="*/ 731 w 1721"/>
                  <a:gd name="T11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21" h="101">
                    <a:moveTo>
                      <a:pt x="166" y="93"/>
                    </a:moveTo>
                    <a:cubicBezTo>
                      <a:pt x="0" y="93"/>
                      <a:pt x="0" y="93"/>
                      <a:pt x="0" y="93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166" y="101"/>
                      <a:pt x="166" y="101"/>
                      <a:pt x="166" y="101"/>
                    </a:cubicBezTo>
                    <a:cubicBezTo>
                      <a:pt x="166" y="93"/>
                      <a:pt x="166" y="93"/>
                      <a:pt x="166" y="93"/>
                    </a:cubicBezTo>
                    <a:moveTo>
                      <a:pt x="274" y="93"/>
                    </a:moveTo>
                    <a:cubicBezTo>
                      <a:pt x="168" y="93"/>
                      <a:pt x="168" y="93"/>
                      <a:pt x="168" y="93"/>
                    </a:cubicBezTo>
                    <a:cubicBezTo>
                      <a:pt x="168" y="101"/>
                      <a:pt x="168" y="101"/>
                      <a:pt x="168" y="101"/>
                    </a:cubicBezTo>
                    <a:cubicBezTo>
                      <a:pt x="271" y="101"/>
                      <a:pt x="271" y="101"/>
                      <a:pt x="271" y="101"/>
                    </a:cubicBezTo>
                    <a:cubicBezTo>
                      <a:pt x="272" y="99"/>
                      <a:pt x="273" y="96"/>
                      <a:pt x="274" y="93"/>
                    </a:cubicBezTo>
                    <a:moveTo>
                      <a:pt x="306" y="93"/>
                    </a:moveTo>
                    <a:cubicBezTo>
                      <a:pt x="276" y="93"/>
                      <a:pt x="276" y="93"/>
                      <a:pt x="276" y="93"/>
                    </a:cubicBezTo>
                    <a:cubicBezTo>
                      <a:pt x="275" y="96"/>
                      <a:pt x="274" y="99"/>
                      <a:pt x="273" y="101"/>
                    </a:cubicBezTo>
                    <a:cubicBezTo>
                      <a:pt x="306" y="101"/>
                      <a:pt x="306" y="101"/>
                      <a:pt x="306" y="101"/>
                    </a:cubicBezTo>
                    <a:cubicBezTo>
                      <a:pt x="306" y="93"/>
                      <a:pt x="306" y="93"/>
                      <a:pt x="306" y="93"/>
                    </a:cubicBezTo>
                    <a:moveTo>
                      <a:pt x="1009" y="57"/>
                    </a:moveTo>
                    <a:cubicBezTo>
                      <a:pt x="927" y="57"/>
                      <a:pt x="927" y="57"/>
                      <a:pt x="927" y="57"/>
                    </a:cubicBezTo>
                    <a:cubicBezTo>
                      <a:pt x="927" y="65"/>
                      <a:pt x="927" y="65"/>
                      <a:pt x="927" y="65"/>
                    </a:cubicBezTo>
                    <a:cubicBezTo>
                      <a:pt x="1009" y="65"/>
                      <a:pt x="1009" y="65"/>
                      <a:pt x="1009" y="65"/>
                    </a:cubicBezTo>
                    <a:cubicBezTo>
                      <a:pt x="1009" y="57"/>
                      <a:pt x="1009" y="57"/>
                      <a:pt x="1009" y="57"/>
                    </a:cubicBezTo>
                    <a:moveTo>
                      <a:pt x="1721" y="57"/>
                    </a:moveTo>
                    <a:cubicBezTo>
                      <a:pt x="1011" y="57"/>
                      <a:pt x="1011" y="57"/>
                      <a:pt x="1011" y="57"/>
                    </a:cubicBezTo>
                    <a:cubicBezTo>
                      <a:pt x="1011" y="65"/>
                      <a:pt x="1011" y="65"/>
                      <a:pt x="1011" y="65"/>
                    </a:cubicBezTo>
                    <a:cubicBezTo>
                      <a:pt x="1721" y="65"/>
                      <a:pt x="1721" y="65"/>
                      <a:pt x="1721" y="65"/>
                    </a:cubicBezTo>
                    <a:cubicBezTo>
                      <a:pt x="1721" y="57"/>
                      <a:pt x="1721" y="57"/>
                      <a:pt x="1721" y="57"/>
                    </a:cubicBezTo>
                    <a:moveTo>
                      <a:pt x="461" y="35"/>
                    </a:moveTo>
                    <a:cubicBezTo>
                      <a:pt x="450" y="35"/>
                      <a:pt x="450" y="35"/>
                      <a:pt x="450" y="35"/>
                    </a:cubicBezTo>
                    <a:cubicBezTo>
                      <a:pt x="392" y="93"/>
                      <a:pt x="392" y="93"/>
                      <a:pt x="392" y="93"/>
                    </a:cubicBezTo>
                    <a:cubicBezTo>
                      <a:pt x="308" y="93"/>
                      <a:pt x="308" y="93"/>
                      <a:pt x="308" y="93"/>
                    </a:cubicBezTo>
                    <a:cubicBezTo>
                      <a:pt x="308" y="101"/>
                      <a:pt x="308" y="101"/>
                      <a:pt x="308" y="101"/>
                    </a:cubicBezTo>
                    <a:cubicBezTo>
                      <a:pt x="395" y="101"/>
                      <a:pt x="395" y="101"/>
                      <a:pt x="395" y="101"/>
                    </a:cubicBezTo>
                    <a:cubicBezTo>
                      <a:pt x="461" y="36"/>
                      <a:pt x="461" y="36"/>
                      <a:pt x="461" y="36"/>
                    </a:cubicBezTo>
                    <a:cubicBezTo>
                      <a:pt x="461" y="35"/>
                      <a:pt x="461" y="35"/>
                      <a:pt x="461" y="35"/>
                    </a:cubicBezTo>
                    <a:moveTo>
                      <a:pt x="761" y="30"/>
                    </a:moveTo>
                    <a:cubicBezTo>
                      <a:pt x="761" y="41"/>
                      <a:pt x="761" y="41"/>
                      <a:pt x="761" y="41"/>
                    </a:cubicBezTo>
                    <a:cubicBezTo>
                      <a:pt x="785" y="65"/>
                      <a:pt x="785" y="65"/>
                      <a:pt x="785" y="65"/>
                    </a:cubicBezTo>
                    <a:cubicBezTo>
                      <a:pt x="925" y="65"/>
                      <a:pt x="925" y="65"/>
                      <a:pt x="925" y="65"/>
                    </a:cubicBezTo>
                    <a:cubicBezTo>
                      <a:pt x="925" y="57"/>
                      <a:pt x="925" y="57"/>
                      <a:pt x="925" y="57"/>
                    </a:cubicBezTo>
                    <a:cubicBezTo>
                      <a:pt x="788" y="57"/>
                      <a:pt x="788" y="57"/>
                      <a:pt x="788" y="57"/>
                    </a:cubicBezTo>
                    <a:cubicBezTo>
                      <a:pt x="761" y="30"/>
                      <a:pt x="761" y="30"/>
                      <a:pt x="761" y="30"/>
                    </a:cubicBezTo>
                    <a:moveTo>
                      <a:pt x="461" y="24"/>
                    </a:moveTo>
                    <a:cubicBezTo>
                      <a:pt x="452" y="33"/>
                      <a:pt x="452" y="33"/>
                      <a:pt x="452" y="33"/>
                    </a:cubicBezTo>
                    <a:cubicBezTo>
                      <a:pt x="461" y="33"/>
                      <a:pt x="461" y="33"/>
                      <a:pt x="461" y="33"/>
                    </a:cubicBezTo>
                    <a:cubicBezTo>
                      <a:pt x="461" y="24"/>
                      <a:pt x="461" y="24"/>
                      <a:pt x="461" y="24"/>
                    </a:cubicBezTo>
                    <a:moveTo>
                      <a:pt x="471" y="14"/>
                    </a:moveTo>
                    <a:cubicBezTo>
                      <a:pt x="463" y="22"/>
                      <a:pt x="463" y="22"/>
                      <a:pt x="463" y="22"/>
                    </a:cubicBezTo>
                    <a:cubicBezTo>
                      <a:pt x="463" y="33"/>
                      <a:pt x="463" y="33"/>
                      <a:pt x="463" y="33"/>
                    </a:cubicBezTo>
                    <a:cubicBezTo>
                      <a:pt x="463" y="33"/>
                      <a:pt x="463" y="33"/>
                      <a:pt x="463" y="33"/>
                    </a:cubicBezTo>
                    <a:cubicBezTo>
                      <a:pt x="479" y="18"/>
                      <a:pt x="479" y="18"/>
                      <a:pt x="479" y="18"/>
                    </a:cubicBezTo>
                    <a:cubicBezTo>
                      <a:pt x="476" y="17"/>
                      <a:pt x="473" y="16"/>
                      <a:pt x="471" y="14"/>
                    </a:cubicBezTo>
                    <a:moveTo>
                      <a:pt x="731" y="0"/>
                    </a:moveTo>
                    <a:cubicBezTo>
                      <a:pt x="495" y="0"/>
                      <a:pt x="495" y="0"/>
                      <a:pt x="495" y="0"/>
                    </a:cubicBezTo>
                    <a:cubicBezTo>
                      <a:pt x="496" y="1"/>
                      <a:pt x="496" y="3"/>
                      <a:pt x="496" y="4"/>
                    </a:cubicBezTo>
                    <a:cubicBezTo>
                      <a:pt x="496" y="5"/>
                      <a:pt x="496" y="7"/>
                      <a:pt x="495" y="8"/>
                    </a:cubicBezTo>
                    <a:cubicBezTo>
                      <a:pt x="728" y="8"/>
                      <a:pt x="728" y="8"/>
                      <a:pt x="728" y="8"/>
                    </a:cubicBezTo>
                    <a:cubicBezTo>
                      <a:pt x="759" y="39"/>
                      <a:pt x="759" y="39"/>
                      <a:pt x="759" y="39"/>
                    </a:cubicBezTo>
                    <a:cubicBezTo>
                      <a:pt x="759" y="28"/>
                      <a:pt x="759" y="28"/>
                      <a:pt x="759" y="28"/>
                    </a:cubicBezTo>
                    <a:cubicBezTo>
                      <a:pt x="731" y="0"/>
                      <a:pt x="731" y="0"/>
                      <a:pt x="731" y="0"/>
                    </a:cubicBezTo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438" name="Freeform 899">
                <a:extLst>
                  <a:ext uri="{FF2B5EF4-FFF2-40B4-BE49-F238E27FC236}">
                    <a16:creationId xmlns:a16="http://schemas.microsoft.com/office/drawing/2014/main" id="{E7416594-95EB-4CBB-95CF-C7BD878D54D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-1" y="1852"/>
                <a:ext cx="2686" cy="190"/>
              </a:xfrm>
              <a:custGeom>
                <a:avLst/>
                <a:gdLst>
                  <a:gd name="T0" fmla="*/ 549 w 1865"/>
                  <a:gd name="T1" fmla="*/ 124 h 132"/>
                  <a:gd name="T2" fmla="*/ 393 w 1865"/>
                  <a:gd name="T3" fmla="*/ 132 h 132"/>
                  <a:gd name="T4" fmla="*/ 556 w 1865"/>
                  <a:gd name="T5" fmla="*/ 116 h 132"/>
                  <a:gd name="T6" fmla="*/ 551 w 1865"/>
                  <a:gd name="T7" fmla="*/ 132 h 132"/>
                  <a:gd name="T8" fmla="*/ 579 w 1865"/>
                  <a:gd name="T9" fmla="*/ 105 h 132"/>
                  <a:gd name="T10" fmla="*/ 182 w 1865"/>
                  <a:gd name="T11" fmla="*/ 81 h 132"/>
                  <a:gd name="T12" fmla="*/ 391 w 1865"/>
                  <a:gd name="T13" fmla="*/ 132 h 132"/>
                  <a:gd name="T14" fmla="*/ 236 w 1865"/>
                  <a:gd name="T15" fmla="*/ 124 h 132"/>
                  <a:gd name="T16" fmla="*/ 683 w 1865"/>
                  <a:gd name="T17" fmla="*/ 72 h 132"/>
                  <a:gd name="T18" fmla="*/ 563 w 1865"/>
                  <a:gd name="T19" fmla="*/ 110 h 132"/>
                  <a:gd name="T20" fmla="*/ 604 w 1865"/>
                  <a:gd name="T21" fmla="*/ 80 h 132"/>
                  <a:gd name="T22" fmla="*/ 683 w 1865"/>
                  <a:gd name="T23" fmla="*/ 72 h 132"/>
                  <a:gd name="T24" fmla="*/ 685 w 1865"/>
                  <a:gd name="T25" fmla="*/ 72 h 132"/>
                  <a:gd name="T26" fmla="*/ 757 w 1865"/>
                  <a:gd name="T27" fmla="*/ 80 h 132"/>
                  <a:gd name="T28" fmla="*/ 925 w 1865"/>
                  <a:gd name="T29" fmla="*/ 72 h 132"/>
                  <a:gd name="T30" fmla="*/ 759 w 1865"/>
                  <a:gd name="T31" fmla="*/ 80 h 132"/>
                  <a:gd name="T32" fmla="*/ 925 w 1865"/>
                  <a:gd name="T33" fmla="*/ 72 h 132"/>
                  <a:gd name="T34" fmla="*/ 1002 w 1865"/>
                  <a:gd name="T35" fmla="*/ 72 h 132"/>
                  <a:gd name="T36" fmla="*/ 927 w 1865"/>
                  <a:gd name="T37" fmla="*/ 80 h 132"/>
                  <a:gd name="T38" fmla="*/ 1009 w 1865"/>
                  <a:gd name="T39" fmla="*/ 77 h 132"/>
                  <a:gd name="T40" fmla="*/ 168 w 1865"/>
                  <a:gd name="T41" fmla="*/ 56 h 132"/>
                  <a:gd name="T42" fmla="*/ 180 w 1865"/>
                  <a:gd name="T43" fmla="*/ 79 h 132"/>
                  <a:gd name="T44" fmla="*/ 168 w 1865"/>
                  <a:gd name="T45" fmla="*/ 56 h 132"/>
                  <a:gd name="T46" fmla="*/ 0 w 1865"/>
                  <a:gd name="T47" fmla="*/ 37 h 132"/>
                  <a:gd name="T48" fmla="*/ 107 w 1865"/>
                  <a:gd name="T49" fmla="*/ 45 h 132"/>
                  <a:gd name="T50" fmla="*/ 150 w 1865"/>
                  <a:gd name="T51" fmla="*/ 37 h 132"/>
                  <a:gd name="T52" fmla="*/ 110 w 1865"/>
                  <a:gd name="T53" fmla="*/ 45 h 132"/>
                  <a:gd name="T54" fmla="*/ 166 w 1865"/>
                  <a:gd name="T55" fmla="*/ 65 h 132"/>
                  <a:gd name="T56" fmla="*/ 150 w 1865"/>
                  <a:gd name="T57" fmla="*/ 37 h 132"/>
                  <a:gd name="T58" fmla="*/ 1011 w 1865"/>
                  <a:gd name="T59" fmla="*/ 64 h 132"/>
                  <a:gd name="T60" fmla="*/ 1070 w 1865"/>
                  <a:gd name="T61" fmla="*/ 16 h 132"/>
                  <a:gd name="T62" fmla="*/ 1865 w 1865"/>
                  <a:gd name="T63" fmla="*/ 0 h 132"/>
                  <a:gd name="T64" fmla="*/ 1090 w 1865"/>
                  <a:gd name="T65" fmla="*/ 4 h 132"/>
                  <a:gd name="T66" fmla="*/ 1865 w 1865"/>
                  <a:gd name="T67" fmla="*/ 8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865" h="132">
                    <a:moveTo>
                      <a:pt x="556" y="116"/>
                    </a:moveTo>
                    <a:cubicBezTo>
                      <a:pt x="549" y="124"/>
                      <a:pt x="549" y="124"/>
                      <a:pt x="549" y="124"/>
                    </a:cubicBezTo>
                    <a:cubicBezTo>
                      <a:pt x="393" y="124"/>
                      <a:pt x="393" y="124"/>
                      <a:pt x="393" y="124"/>
                    </a:cubicBezTo>
                    <a:cubicBezTo>
                      <a:pt x="393" y="132"/>
                      <a:pt x="393" y="132"/>
                      <a:pt x="393" y="132"/>
                    </a:cubicBezTo>
                    <a:cubicBezTo>
                      <a:pt x="549" y="132"/>
                      <a:pt x="549" y="132"/>
                      <a:pt x="549" y="132"/>
                    </a:cubicBezTo>
                    <a:cubicBezTo>
                      <a:pt x="550" y="126"/>
                      <a:pt x="553" y="121"/>
                      <a:pt x="556" y="116"/>
                    </a:cubicBezTo>
                    <a:moveTo>
                      <a:pt x="579" y="105"/>
                    </a:moveTo>
                    <a:cubicBezTo>
                      <a:pt x="565" y="107"/>
                      <a:pt x="554" y="118"/>
                      <a:pt x="551" y="132"/>
                    </a:cubicBezTo>
                    <a:cubicBezTo>
                      <a:pt x="552" y="132"/>
                      <a:pt x="552" y="132"/>
                      <a:pt x="552" y="132"/>
                    </a:cubicBezTo>
                    <a:cubicBezTo>
                      <a:pt x="579" y="105"/>
                      <a:pt x="579" y="105"/>
                      <a:pt x="579" y="105"/>
                    </a:cubicBezTo>
                    <a:moveTo>
                      <a:pt x="194" y="81"/>
                    </a:moveTo>
                    <a:cubicBezTo>
                      <a:pt x="182" y="81"/>
                      <a:pt x="182" y="81"/>
                      <a:pt x="182" y="81"/>
                    </a:cubicBezTo>
                    <a:cubicBezTo>
                      <a:pt x="233" y="132"/>
                      <a:pt x="233" y="132"/>
                      <a:pt x="233" y="132"/>
                    </a:cubicBezTo>
                    <a:cubicBezTo>
                      <a:pt x="391" y="132"/>
                      <a:pt x="391" y="132"/>
                      <a:pt x="391" y="132"/>
                    </a:cubicBezTo>
                    <a:cubicBezTo>
                      <a:pt x="391" y="124"/>
                      <a:pt x="391" y="124"/>
                      <a:pt x="391" y="124"/>
                    </a:cubicBezTo>
                    <a:cubicBezTo>
                      <a:pt x="236" y="124"/>
                      <a:pt x="236" y="124"/>
                      <a:pt x="236" y="124"/>
                    </a:cubicBezTo>
                    <a:cubicBezTo>
                      <a:pt x="194" y="81"/>
                      <a:pt x="194" y="81"/>
                      <a:pt x="194" y="81"/>
                    </a:cubicBezTo>
                    <a:moveTo>
                      <a:pt x="683" y="72"/>
                    </a:moveTo>
                    <a:cubicBezTo>
                      <a:pt x="600" y="72"/>
                      <a:pt x="600" y="72"/>
                      <a:pt x="600" y="72"/>
                    </a:cubicBezTo>
                    <a:cubicBezTo>
                      <a:pt x="563" y="110"/>
                      <a:pt x="563" y="110"/>
                      <a:pt x="563" y="110"/>
                    </a:cubicBezTo>
                    <a:cubicBezTo>
                      <a:pt x="568" y="106"/>
                      <a:pt x="574" y="103"/>
                      <a:pt x="581" y="103"/>
                    </a:cubicBezTo>
                    <a:cubicBezTo>
                      <a:pt x="604" y="80"/>
                      <a:pt x="604" y="80"/>
                      <a:pt x="604" y="80"/>
                    </a:cubicBezTo>
                    <a:cubicBezTo>
                      <a:pt x="683" y="80"/>
                      <a:pt x="683" y="80"/>
                      <a:pt x="683" y="80"/>
                    </a:cubicBezTo>
                    <a:cubicBezTo>
                      <a:pt x="683" y="72"/>
                      <a:pt x="683" y="72"/>
                      <a:pt x="683" y="72"/>
                    </a:cubicBezTo>
                    <a:moveTo>
                      <a:pt x="759" y="72"/>
                    </a:moveTo>
                    <a:cubicBezTo>
                      <a:pt x="685" y="72"/>
                      <a:pt x="685" y="72"/>
                      <a:pt x="685" y="72"/>
                    </a:cubicBezTo>
                    <a:cubicBezTo>
                      <a:pt x="685" y="80"/>
                      <a:pt x="685" y="80"/>
                      <a:pt x="685" y="80"/>
                    </a:cubicBezTo>
                    <a:cubicBezTo>
                      <a:pt x="757" y="80"/>
                      <a:pt x="757" y="80"/>
                      <a:pt x="757" y="80"/>
                    </a:cubicBezTo>
                    <a:cubicBezTo>
                      <a:pt x="758" y="78"/>
                      <a:pt x="758" y="75"/>
                      <a:pt x="759" y="72"/>
                    </a:cubicBezTo>
                    <a:moveTo>
                      <a:pt x="925" y="72"/>
                    </a:moveTo>
                    <a:cubicBezTo>
                      <a:pt x="761" y="72"/>
                      <a:pt x="761" y="72"/>
                      <a:pt x="761" y="72"/>
                    </a:cubicBezTo>
                    <a:cubicBezTo>
                      <a:pt x="760" y="75"/>
                      <a:pt x="760" y="78"/>
                      <a:pt x="759" y="80"/>
                    </a:cubicBezTo>
                    <a:cubicBezTo>
                      <a:pt x="925" y="80"/>
                      <a:pt x="925" y="80"/>
                      <a:pt x="925" y="80"/>
                    </a:cubicBezTo>
                    <a:cubicBezTo>
                      <a:pt x="925" y="72"/>
                      <a:pt x="925" y="72"/>
                      <a:pt x="925" y="72"/>
                    </a:cubicBezTo>
                    <a:moveTo>
                      <a:pt x="1009" y="66"/>
                    </a:moveTo>
                    <a:cubicBezTo>
                      <a:pt x="1002" y="72"/>
                      <a:pt x="1002" y="72"/>
                      <a:pt x="1002" y="72"/>
                    </a:cubicBezTo>
                    <a:cubicBezTo>
                      <a:pt x="927" y="72"/>
                      <a:pt x="927" y="72"/>
                      <a:pt x="927" y="72"/>
                    </a:cubicBezTo>
                    <a:cubicBezTo>
                      <a:pt x="927" y="80"/>
                      <a:pt x="927" y="80"/>
                      <a:pt x="927" y="80"/>
                    </a:cubicBezTo>
                    <a:cubicBezTo>
                      <a:pt x="1006" y="80"/>
                      <a:pt x="1006" y="80"/>
                      <a:pt x="1006" y="80"/>
                    </a:cubicBezTo>
                    <a:cubicBezTo>
                      <a:pt x="1009" y="77"/>
                      <a:pt x="1009" y="77"/>
                      <a:pt x="1009" y="77"/>
                    </a:cubicBezTo>
                    <a:cubicBezTo>
                      <a:pt x="1009" y="66"/>
                      <a:pt x="1009" y="66"/>
                      <a:pt x="1009" y="66"/>
                    </a:cubicBezTo>
                    <a:moveTo>
                      <a:pt x="168" y="56"/>
                    </a:moveTo>
                    <a:cubicBezTo>
                      <a:pt x="168" y="67"/>
                      <a:pt x="168" y="67"/>
                      <a:pt x="168" y="67"/>
                    </a:cubicBezTo>
                    <a:cubicBezTo>
                      <a:pt x="180" y="79"/>
                      <a:pt x="180" y="79"/>
                      <a:pt x="180" y="79"/>
                    </a:cubicBezTo>
                    <a:cubicBezTo>
                      <a:pt x="192" y="79"/>
                      <a:pt x="192" y="79"/>
                      <a:pt x="192" y="79"/>
                    </a:cubicBezTo>
                    <a:cubicBezTo>
                      <a:pt x="168" y="56"/>
                      <a:pt x="168" y="56"/>
                      <a:pt x="168" y="56"/>
                    </a:cubicBezTo>
                    <a:moveTo>
                      <a:pt x="114" y="37"/>
                    </a:moveTo>
                    <a:cubicBezTo>
                      <a:pt x="0" y="37"/>
                      <a:pt x="0" y="37"/>
                      <a:pt x="0" y="37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107" y="45"/>
                      <a:pt x="107" y="45"/>
                      <a:pt x="107" y="45"/>
                    </a:cubicBezTo>
                    <a:cubicBezTo>
                      <a:pt x="109" y="42"/>
                      <a:pt x="111" y="39"/>
                      <a:pt x="114" y="37"/>
                    </a:cubicBezTo>
                    <a:moveTo>
                      <a:pt x="150" y="37"/>
                    </a:moveTo>
                    <a:cubicBezTo>
                      <a:pt x="117" y="37"/>
                      <a:pt x="117" y="37"/>
                      <a:pt x="117" y="37"/>
                    </a:cubicBezTo>
                    <a:cubicBezTo>
                      <a:pt x="114" y="39"/>
                      <a:pt x="112" y="42"/>
                      <a:pt x="110" y="45"/>
                    </a:cubicBezTo>
                    <a:cubicBezTo>
                      <a:pt x="146" y="45"/>
                      <a:pt x="146" y="45"/>
                      <a:pt x="146" y="45"/>
                    </a:cubicBezTo>
                    <a:cubicBezTo>
                      <a:pt x="166" y="65"/>
                      <a:pt x="166" y="65"/>
                      <a:pt x="166" y="65"/>
                    </a:cubicBezTo>
                    <a:cubicBezTo>
                      <a:pt x="166" y="54"/>
                      <a:pt x="166" y="54"/>
                      <a:pt x="166" y="54"/>
                    </a:cubicBezTo>
                    <a:cubicBezTo>
                      <a:pt x="150" y="37"/>
                      <a:pt x="150" y="37"/>
                      <a:pt x="150" y="37"/>
                    </a:cubicBezTo>
                    <a:moveTo>
                      <a:pt x="1064" y="11"/>
                    </a:moveTo>
                    <a:cubicBezTo>
                      <a:pt x="1011" y="64"/>
                      <a:pt x="1011" y="64"/>
                      <a:pt x="1011" y="64"/>
                    </a:cubicBezTo>
                    <a:cubicBezTo>
                      <a:pt x="1011" y="75"/>
                      <a:pt x="1011" y="75"/>
                      <a:pt x="1011" y="75"/>
                    </a:cubicBezTo>
                    <a:cubicBezTo>
                      <a:pt x="1070" y="16"/>
                      <a:pt x="1070" y="16"/>
                      <a:pt x="1070" y="16"/>
                    </a:cubicBezTo>
                    <a:cubicBezTo>
                      <a:pt x="1067" y="15"/>
                      <a:pt x="1065" y="13"/>
                      <a:pt x="1064" y="11"/>
                    </a:cubicBezTo>
                    <a:moveTo>
                      <a:pt x="1865" y="0"/>
                    </a:moveTo>
                    <a:cubicBezTo>
                      <a:pt x="1090" y="0"/>
                      <a:pt x="1090" y="0"/>
                      <a:pt x="1090" y="0"/>
                    </a:cubicBezTo>
                    <a:cubicBezTo>
                      <a:pt x="1090" y="1"/>
                      <a:pt x="1090" y="3"/>
                      <a:pt x="1090" y="4"/>
                    </a:cubicBezTo>
                    <a:cubicBezTo>
                      <a:pt x="1090" y="5"/>
                      <a:pt x="1090" y="7"/>
                      <a:pt x="1090" y="8"/>
                    </a:cubicBezTo>
                    <a:cubicBezTo>
                      <a:pt x="1865" y="8"/>
                      <a:pt x="1865" y="8"/>
                      <a:pt x="1865" y="8"/>
                    </a:cubicBezTo>
                    <a:cubicBezTo>
                      <a:pt x="1865" y="0"/>
                      <a:pt x="1865" y="0"/>
                      <a:pt x="1865" y="0"/>
                    </a:cubicBezTo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439" name="Freeform 900">
                <a:extLst>
                  <a:ext uri="{FF2B5EF4-FFF2-40B4-BE49-F238E27FC236}">
                    <a16:creationId xmlns:a16="http://schemas.microsoft.com/office/drawing/2014/main" id="{D1303DD1-8FFB-44CD-B28B-18F370088755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-1" y="1362"/>
                <a:ext cx="2349" cy="275"/>
              </a:xfrm>
              <a:custGeom>
                <a:avLst/>
                <a:gdLst>
                  <a:gd name="T0" fmla="*/ 548 w 1631"/>
                  <a:gd name="T1" fmla="*/ 184 h 192"/>
                  <a:gd name="T2" fmla="*/ 581 w 1631"/>
                  <a:gd name="T3" fmla="*/ 185 h 192"/>
                  <a:gd name="T4" fmla="*/ 670 w 1631"/>
                  <a:gd name="T5" fmla="*/ 184 h 192"/>
                  <a:gd name="T6" fmla="*/ 581 w 1631"/>
                  <a:gd name="T7" fmla="*/ 187 h 192"/>
                  <a:gd name="T8" fmla="*/ 540 w 1631"/>
                  <a:gd name="T9" fmla="*/ 184 h 192"/>
                  <a:gd name="T10" fmla="*/ 463 w 1631"/>
                  <a:gd name="T11" fmla="*/ 192 h 192"/>
                  <a:gd name="T12" fmla="*/ 670 w 1631"/>
                  <a:gd name="T13" fmla="*/ 188 h 192"/>
                  <a:gd name="T14" fmla="*/ 391 w 1631"/>
                  <a:gd name="T15" fmla="*/ 144 h 192"/>
                  <a:gd name="T16" fmla="*/ 391 w 1631"/>
                  <a:gd name="T17" fmla="*/ 152 h 192"/>
                  <a:gd name="T18" fmla="*/ 395 w 1631"/>
                  <a:gd name="T19" fmla="*/ 144 h 192"/>
                  <a:gd name="T20" fmla="*/ 393 w 1631"/>
                  <a:gd name="T21" fmla="*/ 154 h 192"/>
                  <a:gd name="T22" fmla="*/ 461 w 1631"/>
                  <a:gd name="T23" fmla="*/ 192 h 192"/>
                  <a:gd name="T24" fmla="*/ 435 w 1631"/>
                  <a:gd name="T25" fmla="*/ 184 h 192"/>
                  <a:gd name="T26" fmla="*/ 736 w 1631"/>
                  <a:gd name="T27" fmla="*/ 131 h 192"/>
                  <a:gd name="T28" fmla="*/ 696 w 1631"/>
                  <a:gd name="T29" fmla="*/ 182 h 192"/>
                  <a:gd name="T30" fmla="*/ 736 w 1631"/>
                  <a:gd name="T31" fmla="*/ 131 h 192"/>
                  <a:gd name="T32" fmla="*/ 0 w 1631"/>
                  <a:gd name="T33" fmla="*/ 110 h 192"/>
                  <a:gd name="T34" fmla="*/ 103 w 1631"/>
                  <a:gd name="T35" fmla="*/ 118 h 192"/>
                  <a:gd name="T36" fmla="*/ 219 w 1631"/>
                  <a:gd name="T37" fmla="*/ 110 h 192"/>
                  <a:gd name="T38" fmla="*/ 105 w 1631"/>
                  <a:gd name="T39" fmla="*/ 118 h 192"/>
                  <a:gd name="T40" fmla="*/ 219 w 1631"/>
                  <a:gd name="T41" fmla="*/ 110 h 192"/>
                  <a:gd name="T42" fmla="*/ 221 w 1631"/>
                  <a:gd name="T43" fmla="*/ 110 h 192"/>
                  <a:gd name="T44" fmla="*/ 357 w 1631"/>
                  <a:gd name="T45" fmla="*/ 118 h 192"/>
                  <a:gd name="T46" fmla="*/ 391 w 1631"/>
                  <a:gd name="T47" fmla="*/ 142 h 192"/>
                  <a:gd name="T48" fmla="*/ 360 w 1631"/>
                  <a:gd name="T49" fmla="*/ 110 h 192"/>
                  <a:gd name="T50" fmla="*/ 738 w 1631"/>
                  <a:gd name="T51" fmla="*/ 129 h 192"/>
                  <a:gd name="T52" fmla="*/ 829 w 1631"/>
                  <a:gd name="T53" fmla="*/ 49 h 192"/>
                  <a:gd name="T54" fmla="*/ 848 w 1631"/>
                  <a:gd name="T55" fmla="*/ 19 h 192"/>
                  <a:gd name="T56" fmla="*/ 830 w 1631"/>
                  <a:gd name="T57" fmla="*/ 48 h 192"/>
                  <a:gd name="T58" fmla="*/ 848 w 1631"/>
                  <a:gd name="T59" fmla="*/ 19 h 192"/>
                  <a:gd name="T60" fmla="*/ 892 w 1631"/>
                  <a:gd name="T61" fmla="*/ 0 h 192"/>
                  <a:gd name="T62" fmla="*/ 1009 w 1631"/>
                  <a:gd name="T63" fmla="*/ 8 h 192"/>
                  <a:gd name="T64" fmla="*/ 1156 w 1631"/>
                  <a:gd name="T65" fmla="*/ 0 h 192"/>
                  <a:gd name="T66" fmla="*/ 1011 w 1631"/>
                  <a:gd name="T67" fmla="*/ 8 h 192"/>
                  <a:gd name="T68" fmla="*/ 1156 w 1631"/>
                  <a:gd name="T69" fmla="*/ 0 h 192"/>
                  <a:gd name="T70" fmla="*/ 1158 w 1631"/>
                  <a:gd name="T71" fmla="*/ 0 h 192"/>
                  <a:gd name="T72" fmla="*/ 1631 w 1631"/>
                  <a:gd name="T73" fmla="*/ 8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31" h="192">
                    <a:moveTo>
                      <a:pt x="586" y="184"/>
                    </a:moveTo>
                    <a:cubicBezTo>
                      <a:pt x="548" y="184"/>
                      <a:pt x="548" y="184"/>
                      <a:pt x="548" y="184"/>
                    </a:cubicBezTo>
                    <a:cubicBezTo>
                      <a:pt x="549" y="185"/>
                      <a:pt x="551" y="185"/>
                      <a:pt x="552" y="185"/>
                    </a:cubicBezTo>
                    <a:cubicBezTo>
                      <a:pt x="581" y="185"/>
                      <a:pt x="581" y="185"/>
                      <a:pt x="581" y="185"/>
                    </a:cubicBezTo>
                    <a:cubicBezTo>
                      <a:pt x="583" y="185"/>
                      <a:pt x="584" y="185"/>
                      <a:pt x="586" y="184"/>
                    </a:cubicBezTo>
                    <a:moveTo>
                      <a:pt x="670" y="184"/>
                    </a:moveTo>
                    <a:cubicBezTo>
                      <a:pt x="594" y="184"/>
                      <a:pt x="594" y="184"/>
                      <a:pt x="594" y="184"/>
                    </a:cubicBezTo>
                    <a:cubicBezTo>
                      <a:pt x="590" y="186"/>
                      <a:pt x="586" y="187"/>
                      <a:pt x="581" y="187"/>
                    </a:cubicBezTo>
                    <a:cubicBezTo>
                      <a:pt x="552" y="187"/>
                      <a:pt x="552" y="187"/>
                      <a:pt x="552" y="187"/>
                    </a:cubicBezTo>
                    <a:cubicBezTo>
                      <a:pt x="548" y="187"/>
                      <a:pt x="544" y="186"/>
                      <a:pt x="540" y="184"/>
                    </a:cubicBezTo>
                    <a:cubicBezTo>
                      <a:pt x="463" y="184"/>
                      <a:pt x="463" y="184"/>
                      <a:pt x="463" y="184"/>
                    </a:cubicBezTo>
                    <a:cubicBezTo>
                      <a:pt x="463" y="192"/>
                      <a:pt x="463" y="192"/>
                      <a:pt x="463" y="192"/>
                    </a:cubicBezTo>
                    <a:cubicBezTo>
                      <a:pt x="670" y="192"/>
                      <a:pt x="670" y="192"/>
                      <a:pt x="670" y="192"/>
                    </a:cubicBezTo>
                    <a:cubicBezTo>
                      <a:pt x="670" y="191"/>
                      <a:pt x="670" y="190"/>
                      <a:pt x="670" y="188"/>
                    </a:cubicBezTo>
                    <a:cubicBezTo>
                      <a:pt x="670" y="187"/>
                      <a:pt x="670" y="186"/>
                      <a:pt x="670" y="184"/>
                    </a:cubicBezTo>
                    <a:moveTo>
                      <a:pt x="391" y="144"/>
                    </a:moveTo>
                    <a:cubicBezTo>
                      <a:pt x="383" y="144"/>
                      <a:pt x="383" y="144"/>
                      <a:pt x="383" y="144"/>
                    </a:cubicBezTo>
                    <a:cubicBezTo>
                      <a:pt x="391" y="152"/>
                      <a:pt x="391" y="152"/>
                      <a:pt x="391" y="152"/>
                    </a:cubicBezTo>
                    <a:cubicBezTo>
                      <a:pt x="391" y="144"/>
                      <a:pt x="391" y="144"/>
                      <a:pt x="391" y="144"/>
                    </a:cubicBezTo>
                    <a:moveTo>
                      <a:pt x="395" y="144"/>
                    </a:moveTo>
                    <a:cubicBezTo>
                      <a:pt x="393" y="144"/>
                      <a:pt x="393" y="144"/>
                      <a:pt x="393" y="144"/>
                    </a:cubicBezTo>
                    <a:cubicBezTo>
                      <a:pt x="393" y="154"/>
                      <a:pt x="393" y="154"/>
                      <a:pt x="393" y="154"/>
                    </a:cubicBezTo>
                    <a:cubicBezTo>
                      <a:pt x="432" y="192"/>
                      <a:pt x="432" y="192"/>
                      <a:pt x="432" y="192"/>
                    </a:cubicBezTo>
                    <a:cubicBezTo>
                      <a:pt x="461" y="192"/>
                      <a:pt x="461" y="192"/>
                      <a:pt x="461" y="192"/>
                    </a:cubicBezTo>
                    <a:cubicBezTo>
                      <a:pt x="461" y="184"/>
                      <a:pt x="461" y="184"/>
                      <a:pt x="461" y="184"/>
                    </a:cubicBezTo>
                    <a:cubicBezTo>
                      <a:pt x="435" y="184"/>
                      <a:pt x="435" y="184"/>
                      <a:pt x="435" y="184"/>
                    </a:cubicBezTo>
                    <a:cubicBezTo>
                      <a:pt x="395" y="144"/>
                      <a:pt x="395" y="144"/>
                      <a:pt x="395" y="144"/>
                    </a:cubicBezTo>
                    <a:moveTo>
                      <a:pt x="736" y="131"/>
                    </a:moveTo>
                    <a:cubicBezTo>
                      <a:pt x="691" y="176"/>
                      <a:pt x="691" y="176"/>
                      <a:pt x="691" y="176"/>
                    </a:cubicBezTo>
                    <a:cubicBezTo>
                      <a:pt x="693" y="177"/>
                      <a:pt x="695" y="179"/>
                      <a:pt x="696" y="182"/>
                    </a:cubicBezTo>
                    <a:cubicBezTo>
                      <a:pt x="742" y="136"/>
                      <a:pt x="742" y="136"/>
                      <a:pt x="742" y="136"/>
                    </a:cubicBezTo>
                    <a:cubicBezTo>
                      <a:pt x="740" y="135"/>
                      <a:pt x="738" y="133"/>
                      <a:pt x="736" y="131"/>
                    </a:cubicBezTo>
                    <a:moveTo>
                      <a:pt x="103" y="110"/>
                    </a:moveTo>
                    <a:cubicBezTo>
                      <a:pt x="0" y="110"/>
                      <a:pt x="0" y="110"/>
                      <a:pt x="0" y="110"/>
                    </a:cubicBezTo>
                    <a:cubicBezTo>
                      <a:pt x="0" y="118"/>
                      <a:pt x="0" y="118"/>
                      <a:pt x="0" y="118"/>
                    </a:cubicBezTo>
                    <a:cubicBezTo>
                      <a:pt x="103" y="118"/>
                      <a:pt x="103" y="118"/>
                      <a:pt x="103" y="118"/>
                    </a:cubicBezTo>
                    <a:cubicBezTo>
                      <a:pt x="103" y="110"/>
                      <a:pt x="103" y="110"/>
                      <a:pt x="103" y="110"/>
                    </a:cubicBezTo>
                    <a:moveTo>
                      <a:pt x="219" y="110"/>
                    </a:moveTo>
                    <a:cubicBezTo>
                      <a:pt x="105" y="110"/>
                      <a:pt x="105" y="110"/>
                      <a:pt x="105" y="110"/>
                    </a:cubicBezTo>
                    <a:cubicBezTo>
                      <a:pt x="105" y="118"/>
                      <a:pt x="105" y="118"/>
                      <a:pt x="105" y="118"/>
                    </a:cubicBezTo>
                    <a:cubicBezTo>
                      <a:pt x="219" y="118"/>
                      <a:pt x="219" y="118"/>
                      <a:pt x="219" y="118"/>
                    </a:cubicBezTo>
                    <a:cubicBezTo>
                      <a:pt x="219" y="110"/>
                      <a:pt x="219" y="110"/>
                      <a:pt x="219" y="110"/>
                    </a:cubicBezTo>
                    <a:moveTo>
                      <a:pt x="360" y="110"/>
                    </a:moveTo>
                    <a:cubicBezTo>
                      <a:pt x="221" y="110"/>
                      <a:pt x="221" y="110"/>
                      <a:pt x="221" y="110"/>
                    </a:cubicBezTo>
                    <a:cubicBezTo>
                      <a:pt x="221" y="118"/>
                      <a:pt x="221" y="118"/>
                      <a:pt x="221" y="118"/>
                    </a:cubicBezTo>
                    <a:cubicBezTo>
                      <a:pt x="357" y="118"/>
                      <a:pt x="357" y="118"/>
                      <a:pt x="357" y="118"/>
                    </a:cubicBezTo>
                    <a:cubicBezTo>
                      <a:pt x="381" y="142"/>
                      <a:pt x="381" y="142"/>
                      <a:pt x="381" y="142"/>
                    </a:cubicBezTo>
                    <a:cubicBezTo>
                      <a:pt x="391" y="142"/>
                      <a:pt x="391" y="142"/>
                      <a:pt x="391" y="142"/>
                    </a:cubicBezTo>
                    <a:cubicBezTo>
                      <a:pt x="391" y="140"/>
                      <a:pt x="391" y="140"/>
                      <a:pt x="391" y="140"/>
                    </a:cubicBezTo>
                    <a:cubicBezTo>
                      <a:pt x="360" y="110"/>
                      <a:pt x="360" y="110"/>
                      <a:pt x="360" y="110"/>
                    </a:cubicBezTo>
                    <a:moveTo>
                      <a:pt x="821" y="46"/>
                    </a:moveTo>
                    <a:cubicBezTo>
                      <a:pt x="738" y="129"/>
                      <a:pt x="738" y="129"/>
                      <a:pt x="738" y="129"/>
                    </a:cubicBezTo>
                    <a:cubicBezTo>
                      <a:pt x="739" y="131"/>
                      <a:pt x="741" y="133"/>
                      <a:pt x="743" y="135"/>
                    </a:cubicBezTo>
                    <a:cubicBezTo>
                      <a:pt x="829" y="49"/>
                      <a:pt x="829" y="49"/>
                      <a:pt x="829" y="49"/>
                    </a:cubicBezTo>
                    <a:cubicBezTo>
                      <a:pt x="826" y="48"/>
                      <a:pt x="824" y="47"/>
                      <a:pt x="821" y="46"/>
                    </a:cubicBezTo>
                    <a:moveTo>
                      <a:pt x="848" y="19"/>
                    </a:moveTo>
                    <a:cubicBezTo>
                      <a:pt x="823" y="44"/>
                      <a:pt x="823" y="44"/>
                      <a:pt x="823" y="44"/>
                    </a:cubicBezTo>
                    <a:cubicBezTo>
                      <a:pt x="825" y="45"/>
                      <a:pt x="828" y="46"/>
                      <a:pt x="830" y="48"/>
                    </a:cubicBezTo>
                    <a:cubicBezTo>
                      <a:pt x="852" y="26"/>
                      <a:pt x="852" y="26"/>
                      <a:pt x="852" y="26"/>
                    </a:cubicBezTo>
                    <a:cubicBezTo>
                      <a:pt x="851" y="24"/>
                      <a:pt x="849" y="21"/>
                      <a:pt x="848" y="19"/>
                    </a:cubicBezTo>
                    <a:moveTo>
                      <a:pt x="1009" y="0"/>
                    </a:moveTo>
                    <a:cubicBezTo>
                      <a:pt x="892" y="0"/>
                      <a:pt x="892" y="0"/>
                      <a:pt x="892" y="0"/>
                    </a:cubicBezTo>
                    <a:cubicBezTo>
                      <a:pt x="893" y="3"/>
                      <a:pt x="893" y="6"/>
                      <a:pt x="893" y="8"/>
                    </a:cubicBezTo>
                    <a:cubicBezTo>
                      <a:pt x="1009" y="8"/>
                      <a:pt x="1009" y="8"/>
                      <a:pt x="1009" y="8"/>
                    </a:cubicBezTo>
                    <a:cubicBezTo>
                      <a:pt x="1009" y="0"/>
                      <a:pt x="1009" y="0"/>
                      <a:pt x="1009" y="0"/>
                    </a:cubicBezTo>
                    <a:moveTo>
                      <a:pt x="1156" y="0"/>
                    </a:moveTo>
                    <a:cubicBezTo>
                      <a:pt x="1011" y="0"/>
                      <a:pt x="1011" y="0"/>
                      <a:pt x="1011" y="0"/>
                    </a:cubicBezTo>
                    <a:cubicBezTo>
                      <a:pt x="1011" y="8"/>
                      <a:pt x="1011" y="8"/>
                      <a:pt x="1011" y="8"/>
                    </a:cubicBezTo>
                    <a:cubicBezTo>
                      <a:pt x="1155" y="8"/>
                      <a:pt x="1155" y="8"/>
                      <a:pt x="1155" y="8"/>
                    </a:cubicBezTo>
                    <a:cubicBezTo>
                      <a:pt x="1156" y="6"/>
                      <a:pt x="1156" y="3"/>
                      <a:pt x="1156" y="0"/>
                    </a:cubicBezTo>
                    <a:moveTo>
                      <a:pt x="1631" y="0"/>
                    </a:moveTo>
                    <a:cubicBezTo>
                      <a:pt x="1158" y="0"/>
                      <a:pt x="1158" y="0"/>
                      <a:pt x="1158" y="0"/>
                    </a:cubicBezTo>
                    <a:cubicBezTo>
                      <a:pt x="1158" y="3"/>
                      <a:pt x="1158" y="6"/>
                      <a:pt x="1157" y="8"/>
                    </a:cubicBezTo>
                    <a:cubicBezTo>
                      <a:pt x="1631" y="8"/>
                      <a:pt x="1631" y="8"/>
                      <a:pt x="1631" y="8"/>
                    </a:cubicBezTo>
                    <a:cubicBezTo>
                      <a:pt x="1631" y="0"/>
                      <a:pt x="1631" y="0"/>
                      <a:pt x="1631" y="0"/>
                    </a:cubicBezTo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440" name="Freeform 901">
                <a:extLst>
                  <a:ext uri="{FF2B5EF4-FFF2-40B4-BE49-F238E27FC236}">
                    <a16:creationId xmlns:a16="http://schemas.microsoft.com/office/drawing/2014/main" id="{FF7CAFDB-2D57-4BE7-B568-E3DDCF05D34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-1" y="1099"/>
                <a:ext cx="2656" cy="377"/>
              </a:xfrm>
              <a:custGeom>
                <a:avLst/>
                <a:gdLst>
                  <a:gd name="T0" fmla="*/ 0 w 1844"/>
                  <a:gd name="T1" fmla="*/ 255 h 263"/>
                  <a:gd name="T2" fmla="*/ 103 w 1844"/>
                  <a:gd name="T3" fmla="*/ 263 h 263"/>
                  <a:gd name="T4" fmla="*/ 615 w 1844"/>
                  <a:gd name="T5" fmla="*/ 243 h 263"/>
                  <a:gd name="T6" fmla="*/ 576 w 1844"/>
                  <a:gd name="T7" fmla="*/ 246 h 263"/>
                  <a:gd name="T8" fmla="*/ 615 w 1844"/>
                  <a:gd name="T9" fmla="*/ 251 h 263"/>
                  <a:gd name="T10" fmla="*/ 552 w 1844"/>
                  <a:gd name="T11" fmla="*/ 227 h 263"/>
                  <a:gd name="T12" fmla="*/ 551 w 1844"/>
                  <a:gd name="T13" fmla="*/ 237 h 263"/>
                  <a:gd name="T14" fmla="*/ 552 w 1844"/>
                  <a:gd name="T15" fmla="*/ 227 h 263"/>
                  <a:gd name="T16" fmla="*/ 703 w 1844"/>
                  <a:gd name="T17" fmla="*/ 227 h 263"/>
                  <a:gd name="T18" fmla="*/ 617 w 1844"/>
                  <a:gd name="T19" fmla="*/ 243 h 263"/>
                  <a:gd name="T20" fmla="*/ 691 w 1844"/>
                  <a:gd name="T21" fmla="*/ 251 h 263"/>
                  <a:gd name="T22" fmla="*/ 728 w 1844"/>
                  <a:gd name="T23" fmla="*/ 202 h 263"/>
                  <a:gd name="T24" fmla="*/ 717 w 1844"/>
                  <a:gd name="T25" fmla="*/ 225 h 263"/>
                  <a:gd name="T26" fmla="*/ 728 w 1844"/>
                  <a:gd name="T27" fmla="*/ 202 h 263"/>
                  <a:gd name="T28" fmla="*/ 146 w 1844"/>
                  <a:gd name="T29" fmla="*/ 255 h 263"/>
                  <a:gd name="T30" fmla="*/ 105 w 1844"/>
                  <a:gd name="T31" fmla="*/ 263 h 263"/>
                  <a:gd name="T32" fmla="*/ 208 w 1844"/>
                  <a:gd name="T33" fmla="*/ 205 h 263"/>
                  <a:gd name="T34" fmla="*/ 517 w 1844"/>
                  <a:gd name="T35" fmla="*/ 192 h 263"/>
                  <a:gd name="T36" fmla="*/ 518 w 1844"/>
                  <a:gd name="T37" fmla="*/ 205 h 263"/>
                  <a:gd name="T38" fmla="*/ 550 w 1844"/>
                  <a:gd name="T39" fmla="*/ 225 h 263"/>
                  <a:gd name="T40" fmla="*/ 395 w 1844"/>
                  <a:gd name="T41" fmla="*/ 185 h 263"/>
                  <a:gd name="T42" fmla="*/ 239 w 1844"/>
                  <a:gd name="T43" fmla="*/ 189 h 263"/>
                  <a:gd name="T44" fmla="*/ 392 w 1844"/>
                  <a:gd name="T45" fmla="*/ 193 h 263"/>
                  <a:gd name="T46" fmla="*/ 510 w 1844"/>
                  <a:gd name="T47" fmla="*/ 185 h 263"/>
                  <a:gd name="T48" fmla="*/ 394 w 1844"/>
                  <a:gd name="T49" fmla="*/ 193 h 263"/>
                  <a:gd name="T50" fmla="*/ 516 w 1844"/>
                  <a:gd name="T51" fmla="*/ 203 h 263"/>
                  <a:gd name="T52" fmla="*/ 514 w 1844"/>
                  <a:gd name="T53" fmla="*/ 189 h 263"/>
                  <a:gd name="T54" fmla="*/ 1006 w 1844"/>
                  <a:gd name="T55" fmla="*/ 57 h 263"/>
                  <a:gd name="T56" fmla="*/ 730 w 1844"/>
                  <a:gd name="T57" fmla="*/ 200 h 263"/>
                  <a:gd name="T58" fmla="*/ 877 w 1844"/>
                  <a:gd name="T59" fmla="*/ 65 h 263"/>
                  <a:gd name="T60" fmla="*/ 1006 w 1844"/>
                  <a:gd name="T61" fmla="*/ 61 h 263"/>
                  <a:gd name="T62" fmla="*/ 1057 w 1844"/>
                  <a:gd name="T63" fmla="*/ 18 h 263"/>
                  <a:gd name="T64" fmla="*/ 1032 w 1844"/>
                  <a:gd name="T65" fmla="*/ 54 h 263"/>
                  <a:gd name="T66" fmla="*/ 1057 w 1844"/>
                  <a:gd name="T67" fmla="*/ 18 h 263"/>
                  <a:gd name="T68" fmla="*/ 1100 w 1844"/>
                  <a:gd name="T69" fmla="*/ 0 h 263"/>
                  <a:gd name="T70" fmla="*/ 1100 w 1844"/>
                  <a:gd name="T71" fmla="*/ 4 h 263"/>
                  <a:gd name="T72" fmla="*/ 1100 w 1844"/>
                  <a:gd name="T73" fmla="*/ 8 h 263"/>
                  <a:gd name="T74" fmla="*/ 1844 w 1844"/>
                  <a:gd name="T75" fmla="*/ 0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844" h="263">
                    <a:moveTo>
                      <a:pt x="103" y="255"/>
                    </a:moveTo>
                    <a:cubicBezTo>
                      <a:pt x="0" y="255"/>
                      <a:pt x="0" y="255"/>
                      <a:pt x="0" y="255"/>
                    </a:cubicBezTo>
                    <a:cubicBezTo>
                      <a:pt x="0" y="263"/>
                      <a:pt x="0" y="263"/>
                      <a:pt x="0" y="263"/>
                    </a:cubicBezTo>
                    <a:cubicBezTo>
                      <a:pt x="103" y="263"/>
                      <a:pt x="103" y="263"/>
                      <a:pt x="103" y="263"/>
                    </a:cubicBezTo>
                    <a:cubicBezTo>
                      <a:pt x="103" y="255"/>
                      <a:pt x="103" y="255"/>
                      <a:pt x="103" y="255"/>
                    </a:cubicBezTo>
                    <a:moveTo>
                      <a:pt x="615" y="243"/>
                    </a:moveTo>
                    <a:cubicBezTo>
                      <a:pt x="575" y="243"/>
                      <a:pt x="575" y="243"/>
                      <a:pt x="575" y="243"/>
                    </a:cubicBezTo>
                    <a:cubicBezTo>
                      <a:pt x="575" y="244"/>
                      <a:pt x="576" y="245"/>
                      <a:pt x="576" y="246"/>
                    </a:cubicBezTo>
                    <a:cubicBezTo>
                      <a:pt x="576" y="248"/>
                      <a:pt x="575" y="249"/>
                      <a:pt x="575" y="251"/>
                    </a:cubicBezTo>
                    <a:cubicBezTo>
                      <a:pt x="615" y="251"/>
                      <a:pt x="615" y="251"/>
                      <a:pt x="615" y="251"/>
                    </a:cubicBezTo>
                    <a:cubicBezTo>
                      <a:pt x="615" y="243"/>
                      <a:pt x="615" y="243"/>
                      <a:pt x="615" y="243"/>
                    </a:cubicBezTo>
                    <a:moveTo>
                      <a:pt x="552" y="227"/>
                    </a:moveTo>
                    <a:cubicBezTo>
                      <a:pt x="541" y="227"/>
                      <a:pt x="541" y="227"/>
                      <a:pt x="541" y="227"/>
                    </a:cubicBezTo>
                    <a:cubicBezTo>
                      <a:pt x="551" y="237"/>
                      <a:pt x="551" y="237"/>
                      <a:pt x="551" y="237"/>
                    </a:cubicBezTo>
                    <a:cubicBezTo>
                      <a:pt x="553" y="235"/>
                      <a:pt x="555" y="233"/>
                      <a:pt x="558" y="233"/>
                    </a:cubicBezTo>
                    <a:cubicBezTo>
                      <a:pt x="552" y="227"/>
                      <a:pt x="552" y="227"/>
                      <a:pt x="552" y="227"/>
                    </a:cubicBezTo>
                    <a:moveTo>
                      <a:pt x="715" y="227"/>
                    </a:moveTo>
                    <a:cubicBezTo>
                      <a:pt x="703" y="227"/>
                      <a:pt x="703" y="227"/>
                      <a:pt x="703" y="227"/>
                    </a:cubicBezTo>
                    <a:cubicBezTo>
                      <a:pt x="688" y="243"/>
                      <a:pt x="688" y="243"/>
                      <a:pt x="688" y="243"/>
                    </a:cubicBezTo>
                    <a:cubicBezTo>
                      <a:pt x="617" y="243"/>
                      <a:pt x="617" y="243"/>
                      <a:pt x="617" y="243"/>
                    </a:cubicBezTo>
                    <a:cubicBezTo>
                      <a:pt x="617" y="251"/>
                      <a:pt x="617" y="251"/>
                      <a:pt x="617" y="251"/>
                    </a:cubicBezTo>
                    <a:cubicBezTo>
                      <a:pt x="691" y="251"/>
                      <a:pt x="691" y="251"/>
                      <a:pt x="691" y="251"/>
                    </a:cubicBezTo>
                    <a:cubicBezTo>
                      <a:pt x="715" y="227"/>
                      <a:pt x="715" y="227"/>
                      <a:pt x="715" y="227"/>
                    </a:cubicBezTo>
                    <a:moveTo>
                      <a:pt x="728" y="202"/>
                    </a:moveTo>
                    <a:cubicBezTo>
                      <a:pt x="705" y="225"/>
                      <a:pt x="705" y="225"/>
                      <a:pt x="705" y="225"/>
                    </a:cubicBezTo>
                    <a:cubicBezTo>
                      <a:pt x="717" y="225"/>
                      <a:pt x="717" y="225"/>
                      <a:pt x="717" y="225"/>
                    </a:cubicBezTo>
                    <a:cubicBezTo>
                      <a:pt x="728" y="213"/>
                      <a:pt x="728" y="213"/>
                      <a:pt x="728" y="213"/>
                    </a:cubicBezTo>
                    <a:cubicBezTo>
                      <a:pt x="728" y="202"/>
                      <a:pt x="728" y="202"/>
                      <a:pt x="728" y="202"/>
                    </a:cubicBezTo>
                    <a:moveTo>
                      <a:pt x="202" y="200"/>
                    </a:moveTo>
                    <a:cubicBezTo>
                      <a:pt x="146" y="255"/>
                      <a:pt x="146" y="255"/>
                      <a:pt x="146" y="255"/>
                    </a:cubicBezTo>
                    <a:cubicBezTo>
                      <a:pt x="105" y="255"/>
                      <a:pt x="105" y="255"/>
                      <a:pt x="105" y="255"/>
                    </a:cubicBezTo>
                    <a:cubicBezTo>
                      <a:pt x="105" y="263"/>
                      <a:pt x="105" y="263"/>
                      <a:pt x="105" y="263"/>
                    </a:cubicBezTo>
                    <a:cubicBezTo>
                      <a:pt x="150" y="263"/>
                      <a:pt x="150" y="263"/>
                      <a:pt x="150" y="263"/>
                    </a:cubicBezTo>
                    <a:cubicBezTo>
                      <a:pt x="208" y="205"/>
                      <a:pt x="208" y="205"/>
                      <a:pt x="208" y="205"/>
                    </a:cubicBezTo>
                    <a:cubicBezTo>
                      <a:pt x="206" y="204"/>
                      <a:pt x="204" y="202"/>
                      <a:pt x="202" y="200"/>
                    </a:cubicBezTo>
                    <a:moveTo>
                      <a:pt x="517" y="192"/>
                    </a:moveTo>
                    <a:cubicBezTo>
                      <a:pt x="518" y="195"/>
                      <a:pt x="518" y="198"/>
                      <a:pt x="518" y="201"/>
                    </a:cubicBezTo>
                    <a:cubicBezTo>
                      <a:pt x="518" y="205"/>
                      <a:pt x="518" y="205"/>
                      <a:pt x="518" y="205"/>
                    </a:cubicBezTo>
                    <a:cubicBezTo>
                      <a:pt x="539" y="225"/>
                      <a:pt x="539" y="225"/>
                      <a:pt x="539" y="225"/>
                    </a:cubicBezTo>
                    <a:cubicBezTo>
                      <a:pt x="550" y="225"/>
                      <a:pt x="550" y="225"/>
                      <a:pt x="550" y="225"/>
                    </a:cubicBezTo>
                    <a:cubicBezTo>
                      <a:pt x="517" y="192"/>
                      <a:pt x="517" y="192"/>
                      <a:pt x="517" y="192"/>
                    </a:cubicBezTo>
                    <a:moveTo>
                      <a:pt x="395" y="185"/>
                    </a:moveTo>
                    <a:cubicBezTo>
                      <a:pt x="238" y="185"/>
                      <a:pt x="238" y="185"/>
                      <a:pt x="238" y="185"/>
                    </a:cubicBezTo>
                    <a:cubicBezTo>
                      <a:pt x="238" y="186"/>
                      <a:pt x="239" y="187"/>
                      <a:pt x="239" y="189"/>
                    </a:cubicBezTo>
                    <a:cubicBezTo>
                      <a:pt x="239" y="190"/>
                      <a:pt x="238" y="191"/>
                      <a:pt x="238" y="193"/>
                    </a:cubicBezTo>
                    <a:cubicBezTo>
                      <a:pt x="392" y="193"/>
                      <a:pt x="392" y="193"/>
                      <a:pt x="392" y="193"/>
                    </a:cubicBezTo>
                    <a:cubicBezTo>
                      <a:pt x="392" y="190"/>
                      <a:pt x="393" y="187"/>
                      <a:pt x="395" y="185"/>
                    </a:cubicBezTo>
                    <a:moveTo>
                      <a:pt x="510" y="185"/>
                    </a:moveTo>
                    <a:cubicBezTo>
                      <a:pt x="397" y="185"/>
                      <a:pt x="397" y="185"/>
                      <a:pt x="397" y="185"/>
                    </a:cubicBezTo>
                    <a:cubicBezTo>
                      <a:pt x="396" y="187"/>
                      <a:pt x="395" y="190"/>
                      <a:pt x="394" y="193"/>
                    </a:cubicBezTo>
                    <a:cubicBezTo>
                      <a:pt x="506" y="193"/>
                      <a:pt x="506" y="193"/>
                      <a:pt x="506" y="193"/>
                    </a:cubicBezTo>
                    <a:cubicBezTo>
                      <a:pt x="516" y="203"/>
                      <a:pt x="516" y="203"/>
                      <a:pt x="516" y="203"/>
                    </a:cubicBezTo>
                    <a:cubicBezTo>
                      <a:pt x="516" y="201"/>
                      <a:pt x="516" y="201"/>
                      <a:pt x="516" y="201"/>
                    </a:cubicBezTo>
                    <a:cubicBezTo>
                      <a:pt x="516" y="197"/>
                      <a:pt x="516" y="193"/>
                      <a:pt x="514" y="189"/>
                    </a:cubicBezTo>
                    <a:cubicBezTo>
                      <a:pt x="510" y="185"/>
                      <a:pt x="510" y="185"/>
                      <a:pt x="510" y="185"/>
                    </a:cubicBezTo>
                    <a:moveTo>
                      <a:pt x="1006" y="57"/>
                    </a:moveTo>
                    <a:cubicBezTo>
                      <a:pt x="873" y="57"/>
                      <a:pt x="873" y="57"/>
                      <a:pt x="873" y="57"/>
                    </a:cubicBezTo>
                    <a:cubicBezTo>
                      <a:pt x="730" y="200"/>
                      <a:pt x="730" y="200"/>
                      <a:pt x="730" y="200"/>
                    </a:cubicBezTo>
                    <a:cubicBezTo>
                      <a:pt x="730" y="211"/>
                      <a:pt x="730" y="211"/>
                      <a:pt x="730" y="211"/>
                    </a:cubicBezTo>
                    <a:cubicBezTo>
                      <a:pt x="877" y="65"/>
                      <a:pt x="877" y="65"/>
                      <a:pt x="877" y="65"/>
                    </a:cubicBezTo>
                    <a:cubicBezTo>
                      <a:pt x="1006" y="65"/>
                      <a:pt x="1006" y="65"/>
                      <a:pt x="1006" y="65"/>
                    </a:cubicBezTo>
                    <a:cubicBezTo>
                      <a:pt x="1006" y="64"/>
                      <a:pt x="1006" y="62"/>
                      <a:pt x="1006" y="61"/>
                    </a:cubicBezTo>
                    <a:cubicBezTo>
                      <a:pt x="1006" y="60"/>
                      <a:pt x="1006" y="58"/>
                      <a:pt x="1006" y="57"/>
                    </a:cubicBezTo>
                    <a:moveTo>
                      <a:pt x="1057" y="18"/>
                    </a:moveTo>
                    <a:cubicBezTo>
                      <a:pt x="1027" y="49"/>
                      <a:pt x="1027" y="49"/>
                      <a:pt x="1027" y="49"/>
                    </a:cubicBezTo>
                    <a:cubicBezTo>
                      <a:pt x="1029" y="50"/>
                      <a:pt x="1031" y="52"/>
                      <a:pt x="1032" y="54"/>
                    </a:cubicBezTo>
                    <a:cubicBezTo>
                      <a:pt x="1063" y="24"/>
                      <a:pt x="1063" y="24"/>
                      <a:pt x="1063" y="24"/>
                    </a:cubicBezTo>
                    <a:cubicBezTo>
                      <a:pt x="1061" y="22"/>
                      <a:pt x="1059" y="20"/>
                      <a:pt x="1057" y="18"/>
                    </a:cubicBezTo>
                    <a:moveTo>
                      <a:pt x="1844" y="0"/>
                    </a:moveTo>
                    <a:cubicBezTo>
                      <a:pt x="1100" y="0"/>
                      <a:pt x="1100" y="0"/>
                      <a:pt x="1100" y="0"/>
                    </a:cubicBezTo>
                    <a:cubicBezTo>
                      <a:pt x="1100" y="1"/>
                      <a:pt x="1100" y="3"/>
                      <a:pt x="1100" y="4"/>
                    </a:cubicBezTo>
                    <a:cubicBezTo>
                      <a:pt x="1100" y="4"/>
                      <a:pt x="1100" y="4"/>
                      <a:pt x="1100" y="4"/>
                    </a:cubicBezTo>
                    <a:cubicBezTo>
                      <a:pt x="1100" y="4"/>
                      <a:pt x="1100" y="4"/>
                      <a:pt x="1100" y="4"/>
                    </a:cubicBezTo>
                    <a:cubicBezTo>
                      <a:pt x="1100" y="6"/>
                      <a:pt x="1100" y="7"/>
                      <a:pt x="1100" y="8"/>
                    </a:cubicBezTo>
                    <a:cubicBezTo>
                      <a:pt x="1844" y="8"/>
                      <a:pt x="1844" y="8"/>
                      <a:pt x="1844" y="8"/>
                    </a:cubicBezTo>
                    <a:cubicBezTo>
                      <a:pt x="1844" y="0"/>
                      <a:pt x="1844" y="0"/>
                      <a:pt x="1844" y="0"/>
                    </a:cubicBezTo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441" name="Freeform 902">
                <a:extLst>
                  <a:ext uri="{FF2B5EF4-FFF2-40B4-BE49-F238E27FC236}">
                    <a16:creationId xmlns:a16="http://schemas.microsoft.com/office/drawing/2014/main" id="{364B2014-EEDB-4707-BF94-FA93A75590A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-1" y="1504"/>
                <a:ext cx="2425" cy="265"/>
              </a:xfrm>
              <a:custGeom>
                <a:avLst/>
                <a:gdLst>
                  <a:gd name="T0" fmla="*/ 287 w 1684"/>
                  <a:gd name="T1" fmla="*/ 156 h 185"/>
                  <a:gd name="T2" fmla="*/ 306 w 1684"/>
                  <a:gd name="T3" fmla="*/ 164 h 185"/>
                  <a:gd name="T4" fmla="*/ 166 w 1684"/>
                  <a:gd name="T5" fmla="*/ 133 h 185"/>
                  <a:gd name="T6" fmla="*/ 0 w 1684"/>
                  <a:gd name="T7" fmla="*/ 141 h 185"/>
                  <a:gd name="T8" fmla="*/ 166 w 1684"/>
                  <a:gd name="T9" fmla="*/ 133 h 185"/>
                  <a:gd name="T10" fmla="*/ 168 w 1684"/>
                  <a:gd name="T11" fmla="*/ 133 h 185"/>
                  <a:gd name="T12" fmla="*/ 219 w 1684"/>
                  <a:gd name="T13" fmla="*/ 141 h 185"/>
                  <a:gd name="T14" fmla="*/ 247 w 1684"/>
                  <a:gd name="T15" fmla="*/ 133 h 185"/>
                  <a:gd name="T16" fmla="*/ 221 w 1684"/>
                  <a:gd name="T17" fmla="*/ 141 h 185"/>
                  <a:gd name="T18" fmla="*/ 247 w 1684"/>
                  <a:gd name="T19" fmla="*/ 139 h 185"/>
                  <a:gd name="T20" fmla="*/ 461 w 1684"/>
                  <a:gd name="T21" fmla="*/ 119 h 185"/>
                  <a:gd name="T22" fmla="*/ 392 w 1684"/>
                  <a:gd name="T23" fmla="*/ 177 h 185"/>
                  <a:gd name="T24" fmla="*/ 308 w 1684"/>
                  <a:gd name="T25" fmla="*/ 166 h 185"/>
                  <a:gd name="T26" fmla="*/ 315 w 1684"/>
                  <a:gd name="T27" fmla="*/ 185 h 185"/>
                  <a:gd name="T28" fmla="*/ 453 w 1684"/>
                  <a:gd name="T29" fmla="*/ 127 h 185"/>
                  <a:gd name="T30" fmla="*/ 461 w 1684"/>
                  <a:gd name="T31" fmla="*/ 119 h 185"/>
                  <a:gd name="T32" fmla="*/ 463 w 1684"/>
                  <a:gd name="T33" fmla="*/ 119 h 185"/>
                  <a:gd name="T34" fmla="*/ 749 w 1684"/>
                  <a:gd name="T35" fmla="*/ 127 h 185"/>
                  <a:gd name="T36" fmla="*/ 844 w 1684"/>
                  <a:gd name="T37" fmla="*/ 119 h 185"/>
                  <a:gd name="T38" fmla="*/ 752 w 1684"/>
                  <a:gd name="T39" fmla="*/ 127 h 185"/>
                  <a:gd name="T40" fmla="*/ 844 w 1684"/>
                  <a:gd name="T41" fmla="*/ 119 h 185"/>
                  <a:gd name="T42" fmla="*/ 846 w 1684"/>
                  <a:gd name="T43" fmla="*/ 119 h 185"/>
                  <a:gd name="T44" fmla="*/ 925 w 1684"/>
                  <a:gd name="T45" fmla="*/ 127 h 185"/>
                  <a:gd name="T46" fmla="*/ 1009 w 1684"/>
                  <a:gd name="T47" fmla="*/ 45 h 185"/>
                  <a:gd name="T48" fmla="*/ 930 w 1684"/>
                  <a:gd name="T49" fmla="*/ 119 h 185"/>
                  <a:gd name="T50" fmla="*/ 927 w 1684"/>
                  <a:gd name="T51" fmla="*/ 127 h 185"/>
                  <a:gd name="T52" fmla="*/ 1009 w 1684"/>
                  <a:gd name="T53" fmla="*/ 52 h 185"/>
                  <a:gd name="T54" fmla="*/ 1016 w 1684"/>
                  <a:gd name="T55" fmla="*/ 45 h 185"/>
                  <a:gd name="T56" fmla="*/ 1011 w 1684"/>
                  <a:gd name="T57" fmla="*/ 50 h 185"/>
                  <a:gd name="T58" fmla="*/ 1009 w 1684"/>
                  <a:gd name="T59" fmla="*/ 41 h 185"/>
                  <a:gd name="T60" fmla="*/ 1009 w 1684"/>
                  <a:gd name="T61" fmla="*/ 43 h 185"/>
                  <a:gd name="T62" fmla="*/ 1684 w 1684"/>
                  <a:gd name="T63" fmla="*/ 0 h 185"/>
                  <a:gd name="T64" fmla="*/ 1011 w 1684"/>
                  <a:gd name="T65" fmla="*/ 39 h 185"/>
                  <a:gd name="T66" fmla="*/ 1018 w 1684"/>
                  <a:gd name="T67" fmla="*/ 43 h 185"/>
                  <a:gd name="T68" fmla="*/ 1684 w 1684"/>
                  <a:gd name="T69" fmla="*/ 8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684" h="185">
                    <a:moveTo>
                      <a:pt x="292" y="150"/>
                    </a:moveTo>
                    <a:cubicBezTo>
                      <a:pt x="290" y="152"/>
                      <a:pt x="289" y="155"/>
                      <a:pt x="287" y="156"/>
                    </a:cubicBezTo>
                    <a:cubicBezTo>
                      <a:pt x="306" y="175"/>
                      <a:pt x="306" y="175"/>
                      <a:pt x="306" y="175"/>
                    </a:cubicBezTo>
                    <a:cubicBezTo>
                      <a:pt x="306" y="164"/>
                      <a:pt x="306" y="164"/>
                      <a:pt x="306" y="164"/>
                    </a:cubicBezTo>
                    <a:cubicBezTo>
                      <a:pt x="292" y="150"/>
                      <a:pt x="292" y="150"/>
                      <a:pt x="292" y="150"/>
                    </a:cubicBezTo>
                    <a:moveTo>
                      <a:pt x="166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41"/>
                      <a:pt x="0" y="141"/>
                      <a:pt x="0" y="141"/>
                    </a:cubicBezTo>
                    <a:cubicBezTo>
                      <a:pt x="166" y="141"/>
                      <a:pt x="166" y="141"/>
                      <a:pt x="166" y="141"/>
                    </a:cubicBezTo>
                    <a:cubicBezTo>
                      <a:pt x="166" y="133"/>
                      <a:pt x="166" y="133"/>
                      <a:pt x="166" y="133"/>
                    </a:cubicBezTo>
                    <a:moveTo>
                      <a:pt x="219" y="133"/>
                    </a:moveTo>
                    <a:cubicBezTo>
                      <a:pt x="168" y="133"/>
                      <a:pt x="168" y="133"/>
                      <a:pt x="168" y="133"/>
                    </a:cubicBezTo>
                    <a:cubicBezTo>
                      <a:pt x="168" y="141"/>
                      <a:pt x="168" y="141"/>
                      <a:pt x="168" y="141"/>
                    </a:cubicBezTo>
                    <a:cubicBezTo>
                      <a:pt x="219" y="141"/>
                      <a:pt x="219" y="141"/>
                      <a:pt x="219" y="141"/>
                    </a:cubicBezTo>
                    <a:cubicBezTo>
                      <a:pt x="219" y="133"/>
                      <a:pt x="219" y="133"/>
                      <a:pt x="219" y="133"/>
                    </a:cubicBezTo>
                    <a:moveTo>
                      <a:pt x="247" y="133"/>
                    </a:moveTo>
                    <a:cubicBezTo>
                      <a:pt x="221" y="133"/>
                      <a:pt x="221" y="133"/>
                      <a:pt x="221" y="133"/>
                    </a:cubicBezTo>
                    <a:cubicBezTo>
                      <a:pt x="221" y="141"/>
                      <a:pt x="221" y="141"/>
                      <a:pt x="221" y="141"/>
                    </a:cubicBezTo>
                    <a:cubicBezTo>
                      <a:pt x="247" y="141"/>
                      <a:pt x="247" y="141"/>
                      <a:pt x="247" y="141"/>
                    </a:cubicBezTo>
                    <a:cubicBezTo>
                      <a:pt x="247" y="140"/>
                      <a:pt x="247" y="140"/>
                      <a:pt x="247" y="139"/>
                    </a:cubicBezTo>
                    <a:cubicBezTo>
                      <a:pt x="247" y="137"/>
                      <a:pt x="247" y="135"/>
                      <a:pt x="247" y="133"/>
                    </a:cubicBezTo>
                    <a:moveTo>
                      <a:pt x="461" y="119"/>
                    </a:moveTo>
                    <a:cubicBezTo>
                      <a:pt x="450" y="119"/>
                      <a:pt x="450" y="119"/>
                      <a:pt x="450" y="119"/>
                    </a:cubicBezTo>
                    <a:cubicBezTo>
                      <a:pt x="392" y="177"/>
                      <a:pt x="392" y="177"/>
                      <a:pt x="392" y="177"/>
                    </a:cubicBezTo>
                    <a:cubicBezTo>
                      <a:pt x="319" y="177"/>
                      <a:pt x="319" y="177"/>
                      <a:pt x="319" y="177"/>
                    </a:cubicBezTo>
                    <a:cubicBezTo>
                      <a:pt x="308" y="166"/>
                      <a:pt x="308" y="166"/>
                      <a:pt x="308" y="166"/>
                    </a:cubicBezTo>
                    <a:cubicBezTo>
                      <a:pt x="308" y="177"/>
                      <a:pt x="308" y="177"/>
                      <a:pt x="308" y="177"/>
                    </a:cubicBezTo>
                    <a:cubicBezTo>
                      <a:pt x="315" y="185"/>
                      <a:pt x="315" y="185"/>
                      <a:pt x="315" y="185"/>
                    </a:cubicBezTo>
                    <a:cubicBezTo>
                      <a:pt x="395" y="185"/>
                      <a:pt x="395" y="185"/>
                      <a:pt x="395" y="185"/>
                    </a:cubicBezTo>
                    <a:cubicBezTo>
                      <a:pt x="453" y="127"/>
                      <a:pt x="453" y="127"/>
                      <a:pt x="453" y="127"/>
                    </a:cubicBezTo>
                    <a:cubicBezTo>
                      <a:pt x="461" y="127"/>
                      <a:pt x="461" y="127"/>
                      <a:pt x="461" y="127"/>
                    </a:cubicBezTo>
                    <a:cubicBezTo>
                      <a:pt x="461" y="119"/>
                      <a:pt x="461" y="119"/>
                      <a:pt x="461" y="119"/>
                    </a:cubicBezTo>
                    <a:moveTo>
                      <a:pt x="737" y="119"/>
                    </a:moveTo>
                    <a:cubicBezTo>
                      <a:pt x="463" y="119"/>
                      <a:pt x="463" y="119"/>
                      <a:pt x="463" y="119"/>
                    </a:cubicBezTo>
                    <a:cubicBezTo>
                      <a:pt x="463" y="127"/>
                      <a:pt x="463" y="127"/>
                      <a:pt x="463" y="127"/>
                    </a:cubicBezTo>
                    <a:cubicBezTo>
                      <a:pt x="749" y="127"/>
                      <a:pt x="749" y="127"/>
                      <a:pt x="749" y="127"/>
                    </a:cubicBezTo>
                    <a:cubicBezTo>
                      <a:pt x="746" y="124"/>
                      <a:pt x="742" y="121"/>
                      <a:pt x="737" y="119"/>
                    </a:cubicBezTo>
                    <a:moveTo>
                      <a:pt x="844" y="119"/>
                    </a:moveTo>
                    <a:cubicBezTo>
                      <a:pt x="742" y="119"/>
                      <a:pt x="742" y="119"/>
                      <a:pt x="742" y="119"/>
                    </a:cubicBezTo>
                    <a:cubicBezTo>
                      <a:pt x="746" y="121"/>
                      <a:pt x="749" y="124"/>
                      <a:pt x="752" y="127"/>
                    </a:cubicBezTo>
                    <a:cubicBezTo>
                      <a:pt x="844" y="127"/>
                      <a:pt x="844" y="127"/>
                      <a:pt x="844" y="127"/>
                    </a:cubicBezTo>
                    <a:cubicBezTo>
                      <a:pt x="844" y="119"/>
                      <a:pt x="844" y="119"/>
                      <a:pt x="844" y="119"/>
                    </a:cubicBezTo>
                    <a:moveTo>
                      <a:pt x="925" y="119"/>
                    </a:moveTo>
                    <a:cubicBezTo>
                      <a:pt x="846" y="119"/>
                      <a:pt x="846" y="119"/>
                      <a:pt x="846" y="119"/>
                    </a:cubicBezTo>
                    <a:cubicBezTo>
                      <a:pt x="846" y="127"/>
                      <a:pt x="846" y="127"/>
                      <a:pt x="846" y="127"/>
                    </a:cubicBezTo>
                    <a:cubicBezTo>
                      <a:pt x="925" y="127"/>
                      <a:pt x="925" y="127"/>
                      <a:pt x="925" y="127"/>
                    </a:cubicBezTo>
                    <a:cubicBezTo>
                      <a:pt x="925" y="119"/>
                      <a:pt x="925" y="119"/>
                      <a:pt x="925" y="119"/>
                    </a:cubicBezTo>
                    <a:moveTo>
                      <a:pt x="1009" y="45"/>
                    </a:moveTo>
                    <a:cubicBezTo>
                      <a:pt x="1005" y="45"/>
                      <a:pt x="1005" y="45"/>
                      <a:pt x="1005" y="45"/>
                    </a:cubicBezTo>
                    <a:cubicBezTo>
                      <a:pt x="930" y="119"/>
                      <a:pt x="930" y="119"/>
                      <a:pt x="930" y="119"/>
                    </a:cubicBezTo>
                    <a:cubicBezTo>
                      <a:pt x="927" y="119"/>
                      <a:pt x="927" y="119"/>
                      <a:pt x="927" y="119"/>
                    </a:cubicBezTo>
                    <a:cubicBezTo>
                      <a:pt x="927" y="127"/>
                      <a:pt x="927" y="127"/>
                      <a:pt x="927" y="127"/>
                    </a:cubicBezTo>
                    <a:cubicBezTo>
                      <a:pt x="934" y="127"/>
                      <a:pt x="934" y="127"/>
                      <a:pt x="934" y="127"/>
                    </a:cubicBezTo>
                    <a:cubicBezTo>
                      <a:pt x="1009" y="52"/>
                      <a:pt x="1009" y="52"/>
                      <a:pt x="1009" y="52"/>
                    </a:cubicBezTo>
                    <a:cubicBezTo>
                      <a:pt x="1009" y="45"/>
                      <a:pt x="1009" y="45"/>
                      <a:pt x="1009" y="45"/>
                    </a:cubicBezTo>
                    <a:moveTo>
                      <a:pt x="1016" y="45"/>
                    </a:moveTo>
                    <a:cubicBezTo>
                      <a:pt x="1011" y="45"/>
                      <a:pt x="1011" y="45"/>
                      <a:pt x="1011" y="45"/>
                    </a:cubicBezTo>
                    <a:cubicBezTo>
                      <a:pt x="1011" y="50"/>
                      <a:pt x="1011" y="50"/>
                      <a:pt x="1011" y="50"/>
                    </a:cubicBezTo>
                    <a:cubicBezTo>
                      <a:pt x="1016" y="45"/>
                      <a:pt x="1016" y="45"/>
                      <a:pt x="1016" y="45"/>
                    </a:cubicBezTo>
                    <a:moveTo>
                      <a:pt x="1009" y="41"/>
                    </a:moveTo>
                    <a:cubicBezTo>
                      <a:pt x="1007" y="43"/>
                      <a:pt x="1007" y="43"/>
                      <a:pt x="1007" y="43"/>
                    </a:cubicBezTo>
                    <a:cubicBezTo>
                      <a:pt x="1009" y="43"/>
                      <a:pt x="1009" y="43"/>
                      <a:pt x="1009" y="43"/>
                    </a:cubicBezTo>
                    <a:cubicBezTo>
                      <a:pt x="1009" y="41"/>
                      <a:pt x="1009" y="41"/>
                      <a:pt x="1009" y="41"/>
                    </a:cubicBezTo>
                    <a:moveTo>
                      <a:pt x="1684" y="0"/>
                    </a:moveTo>
                    <a:cubicBezTo>
                      <a:pt x="1050" y="0"/>
                      <a:pt x="1050" y="0"/>
                      <a:pt x="1050" y="0"/>
                    </a:cubicBezTo>
                    <a:cubicBezTo>
                      <a:pt x="1011" y="39"/>
                      <a:pt x="1011" y="39"/>
                      <a:pt x="1011" y="39"/>
                    </a:cubicBezTo>
                    <a:cubicBezTo>
                      <a:pt x="1011" y="43"/>
                      <a:pt x="1011" y="43"/>
                      <a:pt x="1011" y="43"/>
                    </a:cubicBezTo>
                    <a:cubicBezTo>
                      <a:pt x="1018" y="43"/>
                      <a:pt x="1018" y="43"/>
                      <a:pt x="1018" y="43"/>
                    </a:cubicBezTo>
                    <a:cubicBezTo>
                      <a:pt x="1053" y="8"/>
                      <a:pt x="1053" y="8"/>
                      <a:pt x="1053" y="8"/>
                    </a:cubicBezTo>
                    <a:cubicBezTo>
                      <a:pt x="1684" y="8"/>
                      <a:pt x="1684" y="8"/>
                      <a:pt x="1684" y="8"/>
                    </a:cubicBezTo>
                    <a:cubicBezTo>
                      <a:pt x="1684" y="0"/>
                      <a:pt x="1684" y="0"/>
                      <a:pt x="1684" y="0"/>
                    </a:cubicBezTo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442" name="Freeform 903">
                <a:extLst>
                  <a:ext uri="{FF2B5EF4-FFF2-40B4-BE49-F238E27FC236}">
                    <a16:creationId xmlns:a16="http://schemas.microsoft.com/office/drawing/2014/main" id="{3A66F152-DBD7-4E7D-BB5E-3CC25B1C12C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85" y="1342"/>
                <a:ext cx="58" cy="57"/>
              </a:xfrm>
              <a:custGeom>
                <a:avLst/>
                <a:gdLst>
                  <a:gd name="T0" fmla="*/ 20 w 40"/>
                  <a:gd name="T1" fmla="*/ 0 h 40"/>
                  <a:gd name="T2" fmla="*/ 0 w 40"/>
                  <a:gd name="T3" fmla="*/ 20 h 40"/>
                  <a:gd name="T4" fmla="*/ 3 w 40"/>
                  <a:gd name="T5" fmla="*/ 31 h 40"/>
                  <a:gd name="T6" fmla="*/ 9 w 40"/>
                  <a:gd name="T7" fmla="*/ 36 h 40"/>
                  <a:gd name="T8" fmla="*/ 20 w 40"/>
                  <a:gd name="T9" fmla="*/ 40 h 40"/>
                  <a:gd name="T10" fmla="*/ 39 w 40"/>
                  <a:gd name="T11" fmla="*/ 24 h 40"/>
                  <a:gd name="T12" fmla="*/ 40 w 40"/>
                  <a:gd name="T13" fmla="*/ 20 h 40"/>
                  <a:gd name="T14" fmla="*/ 39 w 40"/>
                  <a:gd name="T15" fmla="*/ 16 h 40"/>
                  <a:gd name="T16" fmla="*/ 20 w 40"/>
                  <a:gd name="T1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" h="40">
                    <a:moveTo>
                      <a:pt x="20" y="0"/>
                    </a:moveTo>
                    <a:cubicBezTo>
                      <a:pt x="9" y="0"/>
                      <a:pt x="0" y="9"/>
                      <a:pt x="0" y="20"/>
                    </a:cubicBezTo>
                    <a:cubicBezTo>
                      <a:pt x="0" y="24"/>
                      <a:pt x="1" y="27"/>
                      <a:pt x="3" y="31"/>
                    </a:cubicBezTo>
                    <a:cubicBezTo>
                      <a:pt x="5" y="33"/>
                      <a:pt x="7" y="35"/>
                      <a:pt x="9" y="36"/>
                    </a:cubicBezTo>
                    <a:cubicBezTo>
                      <a:pt x="12" y="38"/>
                      <a:pt x="16" y="40"/>
                      <a:pt x="20" y="40"/>
                    </a:cubicBezTo>
                    <a:cubicBezTo>
                      <a:pt x="29" y="40"/>
                      <a:pt x="37" y="33"/>
                      <a:pt x="39" y="24"/>
                    </a:cubicBezTo>
                    <a:cubicBezTo>
                      <a:pt x="39" y="22"/>
                      <a:pt x="40" y="21"/>
                      <a:pt x="40" y="20"/>
                    </a:cubicBezTo>
                    <a:cubicBezTo>
                      <a:pt x="40" y="18"/>
                      <a:pt x="39" y="17"/>
                      <a:pt x="39" y="16"/>
                    </a:cubicBezTo>
                    <a:cubicBezTo>
                      <a:pt x="37" y="7"/>
                      <a:pt x="29" y="0"/>
                      <a:pt x="20" y="0"/>
                    </a:cubicBezTo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443" name="Freeform 904">
                <a:extLst>
                  <a:ext uri="{FF2B5EF4-FFF2-40B4-BE49-F238E27FC236}">
                    <a16:creationId xmlns:a16="http://schemas.microsoft.com/office/drawing/2014/main" id="{5BDFA9E0-26B8-473F-84B1-4EE29CE7505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229" y="1352"/>
                <a:ext cx="50" cy="46"/>
              </a:xfrm>
              <a:custGeom>
                <a:avLst/>
                <a:gdLst>
                  <a:gd name="T0" fmla="*/ 15 w 35"/>
                  <a:gd name="T1" fmla="*/ 0 h 32"/>
                  <a:gd name="T2" fmla="*/ 4 w 35"/>
                  <a:gd name="T3" fmla="*/ 5 h 32"/>
                  <a:gd name="T4" fmla="*/ 0 w 35"/>
                  <a:gd name="T5" fmla="*/ 16 h 32"/>
                  <a:gd name="T6" fmla="*/ 4 w 35"/>
                  <a:gd name="T7" fmla="*/ 27 h 32"/>
                  <a:gd name="T8" fmla="*/ 15 w 35"/>
                  <a:gd name="T9" fmla="*/ 32 h 32"/>
                  <a:gd name="T10" fmla="*/ 27 w 35"/>
                  <a:gd name="T11" fmla="*/ 27 h 32"/>
                  <a:gd name="T12" fmla="*/ 31 w 35"/>
                  <a:gd name="T13" fmla="*/ 16 h 32"/>
                  <a:gd name="T14" fmla="*/ 35 w 35"/>
                  <a:gd name="T15" fmla="*/ 16 h 32"/>
                  <a:gd name="T16" fmla="*/ 35 w 35"/>
                  <a:gd name="T17" fmla="*/ 16 h 32"/>
                  <a:gd name="T18" fmla="*/ 31 w 35"/>
                  <a:gd name="T19" fmla="*/ 16 h 32"/>
                  <a:gd name="T20" fmla="*/ 27 w 35"/>
                  <a:gd name="T21" fmla="*/ 5 h 32"/>
                  <a:gd name="T22" fmla="*/ 15 w 35"/>
                  <a:gd name="T2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" h="32">
                    <a:moveTo>
                      <a:pt x="15" y="0"/>
                    </a:moveTo>
                    <a:cubicBezTo>
                      <a:pt x="11" y="0"/>
                      <a:pt x="7" y="2"/>
                      <a:pt x="4" y="5"/>
                    </a:cubicBezTo>
                    <a:cubicBezTo>
                      <a:pt x="1" y="7"/>
                      <a:pt x="0" y="11"/>
                      <a:pt x="0" y="16"/>
                    </a:cubicBezTo>
                    <a:cubicBezTo>
                      <a:pt x="0" y="20"/>
                      <a:pt x="1" y="24"/>
                      <a:pt x="4" y="27"/>
                    </a:cubicBezTo>
                    <a:cubicBezTo>
                      <a:pt x="7" y="30"/>
                      <a:pt x="11" y="32"/>
                      <a:pt x="15" y="32"/>
                    </a:cubicBezTo>
                    <a:cubicBezTo>
                      <a:pt x="20" y="32"/>
                      <a:pt x="24" y="30"/>
                      <a:pt x="27" y="27"/>
                    </a:cubicBezTo>
                    <a:cubicBezTo>
                      <a:pt x="29" y="24"/>
                      <a:pt x="31" y="20"/>
                      <a:pt x="31" y="16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1" y="11"/>
                      <a:pt x="29" y="7"/>
                      <a:pt x="27" y="5"/>
                    </a:cubicBezTo>
                    <a:cubicBezTo>
                      <a:pt x="24" y="2"/>
                      <a:pt x="20" y="0"/>
                      <a:pt x="1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444" name="Freeform 905">
                <a:extLst>
                  <a:ext uri="{FF2B5EF4-FFF2-40B4-BE49-F238E27FC236}">
                    <a16:creationId xmlns:a16="http://schemas.microsoft.com/office/drawing/2014/main" id="{5A9EB721-BB60-4FE2-832D-C852F51125B4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217" y="1340"/>
                <a:ext cx="68" cy="69"/>
              </a:xfrm>
              <a:custGeom>
                <a:avLst/>
                <a:gdLst>
                  <a:gd name="T0" fmla="*/ 47 w 47"/>
                  <a:gd name="T1" fmla="*/ 24 h 48"/>
                  <a:gd name="T2" fmla="*/ 47 w 47"/>
                  <a:gd name="T3" fmla="*/ 24 h 48"/>
                  <a:gd name="T4" fmla="*/ 47 w 47"/>
                  <a:gd name="T5" fmla="*/ 24 h 48"/>
                  <a:gd name="T6" fmla="*/ 23 w 47"/>
                  <a:gd name="T7" fmla="*/ 0 h 48"/>
                  <a:gd name="T8" fmla="*/ 0 w 47"/>
                  <a:gd name="T9" fmla="*/ 24 h 48"/>
                  <a:gd name="T10" fmla="*/ 2 w 47"/>
                  <a:gd name="T11" fmla="*/ 34 h 48"/>
                  <a:gd name="T12" fmla="*/ 6 w 47"/>
                  <a:gd name="T13" fmla="*/ 41 h 48"/>
                  <a:gd name="T14" fmla="*/ 23 w 47"/>
                  <a:gd name="T15" fmla="*/ 48 h 48"/>
                  <a:gd name="T16" fmla="*/ 47 w 47"/>
                  <a:gd name="T17" fmla="*/ 24 h 48"/>
                  <a:gd name="T18" fmla="*/ 43 w 47"/>
                  <a:gd name="T19" fmla="*/ 24 h 48"/>
                  <a:gd name="T20" fmla="*/ 39 w 47"/>
                  <a:gd name="T21" fmla="*/ 24 h 48"/>
                  <a:gd name="T22" fmla="*/ 35 w 47"/>
                  <a:gd name="T23" fmla="*/ 35 h 48"/>
                  <a:gd name="T24" fmla="*/ 23 w 47"/>
                  <a:gd name="T25" fmla="*/ 40 h 48"/>
                  <a:gd name="T26" fmla="*/ 12 w 47"/>
                  <a:gd name="T27" fmla="*/ 35 h 48"/>
                  <a:gd name="T28" fmla="*/ 8 w 47"/>
                  <a:gd name="T29" fmla="*/ 24 h 48"/>
                  <a:gd name="T30" fmla="*/ 12 w 47"/>
                  <a:gd name="T31" fmla="*/ 13 h 48"/>
                  <a:gd name="T32" fmla="*/ 23 w 47"/>
                  <a:gd name="T33" fmla="*/ 8 h 48"/>
                  <a:gd name="T34" fmla="*/ 35 w 47"/>
                  <a:gd name="T35" fmla="*/ 13 h 48"/>
                  <a:gd name="T36" fmla="*/ 39 w 47"/>
                  <a:gd name="T37" fmla="*/ 24 h 48"/>
                  <a:gd name="T38" fmla="*/ 43 w 47"/>
                  <a:gd name="T39" fmla="*/ 24 h 48"/>
                  <a:gd name="T40" fmla="*/ 47 w 47"/>
                  <a:gd name="T41" fmla="*/ 24 h 48"/>
                  <a:gd name="T42" fmla="*/ 47 w 47"/>
                  <a:gd name="T43" fmla="*/ 24 h 48"/>
                  <a:gd name="T44" fmla="*/ 47 w 47"/>
                  <a:gd name="T45" fmla="*/ 23 h 48"/>
                  <a:gd name="T46" fmla="*/ 46 w 47"/>
                  <a:gd name="T47" fmla="*/ 15 h 48"/>
                  <a:gd name="T48" fmla="*/ 23 w 47"/>
                  <a:gd name="T4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7" h="48">
                    <a:moveTo>
                      <a:pt x="47" y="24"/>
                    </a:moveTo>
                    <a:cubicBezTo>
                      <a:pt x="47" y="24"/>
                      <a:pt x="47" y="24"/>
                      <a:pt x="47" y="24"/>
                    </a:cubicBezTo>
                    <a:cubicBezTo>
                      <a:pt x="47" y="24"/>
                      <a:pt x="47" y="24"/>
                      <a:pt x="47" y="24"/>
                    </a:cubicBezTo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27"/>
                      <a:pt x="0" y="31"/>
                      <a:pt x="2" y="34"/>
                    </a:cubicBezTo>
                    <a:cubicBezTo>
                      <a:pt x="3" y="36"/>
                      <a:pt x="5" y="39"/>
                      <a:pt x="6" y="41"/>
                    </a:cubicBezTo>
                    <a:cubicBezTo>
                      <a:pt x="11" y="45"/>
                      <a:pt x="17" y="48"/>
                      <a:pt x="23" y="48"/>
                    </a:cubicBezTo>
                    <a:cubicBezTo>
                      <a:pt x="37" y="48"/>
                      <a:pt x="47" y="37"/>
                      <a:pt x="47" y="24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8"/>
                      <a:pt x="37" y="32"/>
                      <a:pt x="35" y="35"/>
                    </a:cubicBezTo>
                    <a:cubicBezTo>
                      <a:pt x="32" y="38"/>
                      <a:pt x="28" y="40"/>
                      <a:pt x="23" y="40"/>
                    </a:cubicBezTo>
                    <a:cubicBezTo>
                      <a:pt x="19" y="40"/>
                      <a:pt x="15" y="38"/>
                      <a:pt x="12" y="35"/>
                    </a:cubicBezTo>
                    <a:cubicBezTo>
                      <a:pt x="9" y="32"/>
                      <a:pt x="8" y="28"/>
                      <a:pt x="8" y="24"/>
                    </a:cubicBezTo>
                    <a:cubicBezTo>
                      <a:pt x="8" y="19"/>
                      <a:pt x="9" y="15"/>
                      <a:pt x="12" y="13"/>
                    </a:cubicBezTo>
                    <a:cubicBezTo>
                      <a:pt x="15" y="10"/>
                      <a:pt x="19" y="8"/>
                      <a:pt x="23" y="8"/>
                    </a:cubicBezTo>
                    <a:cubicBezTo>
                      <a:pt x="28" y="8"/>
                      <a:pt x="32" y="10"/>
                      <a:pt x="35" y="13"/>
                    </a:cubicBezTo>
                    <a:cubicBezTo>
                      <a:pt x="37" y="15"/>
                      <a:pt x="39" y="19"/>
                      <a:pt x="39" y="24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47" y="24"/>
                      <a:pt x="47" y="24"/>
                      <a:pt x="47" y="24"/>
                    </a:cubicBezTo>
                    <a:cubicBezTo>
                      <a:pt x="47" y="24"/>
                      <a:pt x="47" y="24"/>
                      <a:pt x="47" y="24"/>
                    </a:cubicBezTo>
                    <a:cubicBezTo>
                      <a:pt x="47" y="24"/>
                      <a:pt x="47" y="23"/>
                      <a:pt x="47" y="23"/>
                    </a:cubicBezTo>
                    <a:cubicBezTo>
                      <a:pt x="47" y="21"/>
                      <a:pt x="47" y="18"/>
                      <a:pt x="46" y="15"/>
                    </a:cubicBezTo>
                    <a:cubicBezTo>
                      <a:pt x="42" y="6"/>
                      <a:pt x="34" y="0"/>
                      <a:pt x="23" y="0"/>
                    </a:cubicBezTo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445" name="Freeform 906">
                <a:extLst>
                  <a:ext uri="{FF2B5EF4-FFF2-40B4-BE49-F238E27FC236}">
                    <a16:creationId xmlns:a16="http://schemas.microsoft.com/office/drawing/2014/main" id="{4D7245E7-BBCB-42F4-BEB5-A6469F19133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525" y="1082"/>
                <a:ext cx="52" cy="46"/>
              </a:xfrm>
              <a:custGeom>
                <a:avLst/>
                <a:gdLst>
                  <a:gd name="T0" fmla="*/ 16 w 36"/>
                  <a:gd name="T1" fmla="*/ 0 h 32"/>
                  <a:gd name="T2" fmla="*/ 5 w 36"/>
                  <a:gd name="T3" fmla="*/ 5 h 32"/>
                  <a:gd name="T4" fmla="*/ 0 w 36"/>
                  <a:gd name="T5" fmla="*/ 16 h 32"/>
                  <a:gd name="T6" fmla="*/ 5 w 36"/>
                  <a:gd name="T7" fmla="*/ 27 h 32"/>
                  <a:gd name="T8" fmla="*/ 16 w 36"/>
                  <a:gd name="T9" fmla="*/ 32 h 32"/>
                  <a:gd name="T10" fmla="*/ 28 w 36"/>
                  <a:gd name="T11" fmla="*/ 27 h 32"/>
                  <a:gd name="T12" fmla="*/ 32 w 36"/>
                  <a:gd name="T13" fmla="*/ 16 h 32"/>
                  <a:gd name="T14" fmla="*/ 36 w 36"/>
                  <a:gd name="T15" fmla="*/ 16 h 32"/>
                  <a:gd name="T16" fmla="*/ 36 w 36"/>
                  <a:gd name="T17" fmla="*/ 16 h 32"/>
                  <a:gd name="T18" fmla="*/ 32 w 36"/>
                  <a:gd name="T19" fmla="*/ 16 h 32"/>
                  <a:gd name="T20" fmla="*/ 28 w 36"/>
                  <a:gd name="T21" fmla="*/ 5 h 32"/>
                  <a:gd name="T22" fmla="*/ 16 w 36"/>
                  <a:gd name="T2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32">
                    <a:moveTo>
                      <a:pt x="16" y="0"/>
                    </a:moveTo>
                    <a:cubicBezTo>
                      <a:pt x="12" y="0"/>
                      <a:pt x="8" y="2"/>
                      <a:pt x="5" y="5"/>
                    </a:cubicBezTo>
                    <a:cubicBezTo>
                      <a:pt x="2" y="8"/>
                      <a:pt x="0" y="12"/>
                      <a:pt x="0" y="16"/>
                    </a:cubicBezTo>
                    <a:cubicBezTo>
                      <a:pt x="0" y="21"/>
                      <a:pt x="2" y="24"/>
                      <a:pt x="5" y="27"/>
                    </a:cubicBezTo>
                    <a:cubicBezTo>
                      <a:pt x="8" y="30"/>
                      <a:pt x="12" y="32"/>
                      <a:pt x="16" y="32"/>
                    </a:cubicBezTo>
                    <a:cubicBezTo>
                      <a:pt x="21" y="32"/>
                      <a:pt x="25" y="30"/>
                      <a:pt x="28" y="27"/>
                    </a:cubicBezTo>
                    <a:cubicBezTo>
                      <a:pt x="30" y="24"/>
                      <a:pt x="32" y="21"/>
                      <a:pt x="32" y="16"/>
                    </a:cubicBezTo>
                    <a:cubicBezTo>
                      <a:pt x="36" y="16"/>
                      <a:pt x="36" y="16"/>
                      <a:pt x="36" y="16"/>
                    </a:cubicBezTo>
                    <a:cubicBezTo>
                      <a:pt x="36" y="16"/>
                      <a:pt x="36" y="16"/>
                      <a:pt x="36" y="16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12"/>
                      <a:pt x="30" y="8"/>
                      <a:pt x="28" y="5"/>
                    </a:cubicBezTo>
                    <a:cubicBezTo>
                      <a:pt x="25" y="2"/>
                      <a:pt x="21" y="0"/>
                      <a:pt x="1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446" name="Freeform 907">
                <a:extLst>
                  <a:ext uri="{FF2B5EF4-FFF2-40B4-BE49-F238E27FC236}">
                    <a16:creationId xmlns:a16="http://schemas.microsoft.com/office/drawing/2014/main" id="{8DECDB67-3765-469A-AB1A-EB562EBAB5A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514" y="1070"/>
                <a:ext cx="69" cy="69"/>
              </a:xfrm>
              <a:custGeom>
                <a:avLst/>
                <a:gdLst>
                  <a:gd name="T0" fmla="*/ 24 w 48"/>
                  <a:gd name="T1" fmla="*/ 0 h 48"/>
                  <a:gd name="T2" fmla="*/ 0 w 48"/>
                  <a:gd name="T3" fmla="*/ 24 h 48"/>
                  <a:gd name="T4" fmla="*/ 5 w 48"/>
                  <a:gd name="T5" fmla="*/ 38 h 48"/>
                  <a:gd name="T6" fmla="*/ 11 w 48"/>
                  <a:gd name="T7" fmla="*/ 44 h 48"/>
                  <a:gd name="T8" fmla="*/ 24 w 48"/>
                  <a:gd name="T9" fmla="*/ 48 h 48"/>
                  <a:gd name="T10" fmla="*/ 48 w 48"/>
                  <a:gd name="T11" fmla="*/ 28 h 48"/>
                  <a:gd name="T12" fmla="*/ 48 w 48"/>
                  <a:gd name="T13" fmla="*/ 24 h 48"/>
                  <a:gd name="T14" fmla="*/ 44 w 48"/>
                  <a:gd name="T15" fmla="*/ 24 h 48"/>
                  <a:gd name="T16" fmla="*/ 40 w 48"/>
                  <a:gd name="T17" fmla="*/ 24 h 48"/>
                  <a:gd name="T18" fmla="*/ 36 w 48"/>
                  <a:gd name="T19" fmla="*/ 35 h 48"/>
                  <a:gd name="T20" fmla="*/ 24 w 48"/>
                  <a:gd name="T21" fmla="*/ 40 h 48"/>
                  <a:gd name="T22" fmla="*/ 13 w 48"/>
                  <a:gd name="T23" fmla="*/ 35 h 48"/>
                  <a:gd name="T24" fmla="*/ 8 w 48"/>
                  <a:gd name="T25" fmla="*/ 24 h 48"/>
                  <a:gd name="T26" fmla="*/ 13 w 48"/>
                  <a:gd name="T27" fmla="*/ 13 h 48"/>
                  <a:gd name="T28" fmla="*/ 24 w 48"/>
                  <a:gd name="T29" fmla="*/ 8 h 48"/>
                  <a:gd name="T30" fmla="*/ 36 w 48"/>
                  <a:gd name="T31" fmla="*/ 13 h 48"/>
                  <a:gd name="T32" fmla="*/ 40 w 48"/>
                  <a:gd name="T33" fmla="*/ 24 h 48"/>
                  <a:gd name="T34" fmla="*/ 44 w 48"/>
                  <a:gd name="T35" fmla="*/ 24 h 48"/>
                  <a:gd name="T36" fmla="*/ 48 w 48"/>
                  <a:gd name="T37" fmla="*/ 24 h 48"/>
                  <a:gd name="T38" fmla="*/ 48 w 48"/>
                  <a:gd name="T39" fmla="*/ 24 h 48"/>
                  <a:gd name="T40" fmla="*/ 48 w 48"/>
                  <a:gd name="T41" fmla="*/ 20 h 48"/>
                  <a:gd name="T42" fmla="*/ 24 w 48"/>
                  <a:gd name="T4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cubicBezTo>
                      <a:pt x="11" y="0"/>
                      <a:pt x="0" y="11"/>
                      <a:pt x="0" y="24"/>
                    </a:cubicBezTo>
                    <a:cubicBezTo>
                      <a:pt x="0" y="29"/>
                      <a:pt x="2" y="34"/>
                      <a:pt x="5" y="38"/>
                    </a:cubicBezTo>
                    <a:cubicBezTo>
                      <a:pt x="7" y="40"/>
                      <a:pt x="9" y="42"/>
                      <a:pt x="11" y="44"/>
                    </a:cubicBezTo>
                    <a:cubicBezTo>
                      <a:pt x="15" y="46"/>
                      <a:pt x="19" y="48"/>
                      <a:pt x="24" y="48"/>
                    </a:cubicBezTo>
                    <a:cubicBezTo>
                      <a:pt x="36" y="48"/>
                      <a:pt x="46" y="39"/>
                      <a:pt x="48" y="28"/>
                    </a:cubicBezTo>
                    <a:cubicBezTo>
                      <a:pt x="48" y="27"/>
                      <a:pt x="48" y="26"/>
                      <a:pt x="48" y="24"/>
                    </a:cubicBezTo>
                    <a:cubicBezTo>
                      <a:pt x="44" y="24"/>
                      <a:pt x="44" y="24"/>
                      <a:pt x="44" y="24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40" y="29"/>
                      <a:pt x="38" y="32"/>
                      <a:pt x="36" y="35"/>
                    </a:cubicBezTo>
                    <a:cubicBezTo>
                      <a:pt x="33" y="38"/>
                      <a:pt x="29" y="40"/>
                      <a:pt x="24" y="40"/>
                    </a:cubicBezTo>
                    <a:cubicBezTo>
                      <a:pt x="20" y="40"/>
                      <a:pt x="16" y="38"/>
                      <a:pt x="13" y="35"/>
                    </a:cubicBezTo>
                    <a:cubicBezTo>
                      <a:pt x="10" y="32"/>
                      <a:pt x="8" y="29"/>
                      <a:pt x="8" y="24"/>
                    </a:cubicBezTo>
                    <a:cubicBezTo>
                      <a:pt x="8" y="20"/>
                      <a:pt x="10" y="16"/>
                      <a:pt x="13" y="13"/>
                    </a:cubicBezTo>
                    <a:cubicBezTo>
                      <a:pt x="16" y="10"/>
                      <a:pt x="20" y="8"/>
                      <a:pt x="24" y="8"/>
                    </a:cubicBezTo>
                    <a:cubicBezTo>
                      <a:pt x="29" y="8"/>
                      <a:pt x="33" y="10"/>
                      <a:pt x="36" y="13"/>
                    </a:cubicBezTo>
                    <a:cubicBezTo>
                      <a:pt x="38" y="16"/>
                      <a:pt x="40" y="20"/>
                      <a:pt x="40" y="24"/>
                    </a:cubicBezTo>
                    <a:cubicBezTo>
                      <a:pt x="44" y="24"/>
                      <a:pt x="44" y="24"/>
                      <a:pt x="44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23"/>
                      <a:pt x="48" y="21"/>
                      <a:pt x="48" y="20"/>
                    </a:cubicBezTo>
                    <a:cubicBezTo>
                      <a:pt x="46" y="9"/>
                      <a:pt x="36" y="0"/>
                      <a:pt x="24" y="0"/>
                    </a:cubicBezTo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447" name="Freeform 908">
                <a:extLst>
                  <a:ext uri="{FF2B5EF4-FFF2-40B4-BE49-F238E27FC236}">
                    <a16:creationId xmlns:a16="http://schemas.microsoft.com/office/drawing/2014/main" id="{39324C84-F5FF-4C2D-AE9E-AE71159E203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66" y="1680"/>
                <a:ext cx="52" cy="46"/>
              </a:xfrm>
              <a:custGeom>
                <a:avLst/>
                <a:gdLst>
                  <a:gd name="T0" fmla="*/ 23 w 36"/>
                  <a:gd name="T1" fmla="*/ 1 h 32"/>
                  <a:gd name="T2" fmla="*/ 23 w 36"/>
                  <a:gd name="T3" fmla="*/ 30 h 32"/>
                  <a:gd name="T4" fmla="*/ 27 w 36"/>
                  <a:gd name="T5" fmla="*/ 27 h 32"/>
                  <a:gd name="T6" fmla="*/ 32 w 36"/>
                  <a:gd name="T7" fmla="*/ 16 h 32"/>
                  <a:gd name="T8" fmla="*/ 36 w 36"/>
                  <a:gd name="T9" fmla="*/ 16 h 32"/>
                  <a:gd name="T10" fmla="*/ 36 w 36"/>
                  <a:gd name="T11" fmla="*/ 16 h 32"/>
                  <a:gd name="T12" fmla="*/ 32 w 36"/>
                  <a:gd name="T13" fmla="*/ 16 h 32"/>
                  <a:gd name="T14" fmla="*/ 27 w 36"/>
                  <a:gd name="T15" fmla="*/ 5 h 32"/>
                  <a:gd name="T16" fmla="*/ 23 w 36"/>
                  <a:gd name="T17" fmla="*/ 1 h 32"/>
                  <a:gd name="T18" fmla="*/ 16 w 36"/>
                  <a:gd name="T19" fmla="*/ 0 h 32"/>
                  <a:gd name="T20" fmla="*/ 4 w 36"/>
                  <a:gd name="T21" fmla="*/ 5 h 32"/>
                  <a:gd name="T22" fmla="*/ 0 w 36"/>
                  <a:gd name="T23" fmla="*/ 16 h 32"/>
                  <a:gd name="T24" fmla="*/ 4 w 36"/>
                  <a:gd name="T25" fmla="*/ 27 h 32"/>
                  <a:gd name="T26" fmla="*/ 16 w 36"/>
                  <a:gd name="T27" fmla="*/ 32 h 32"/>
                  <a:gd name="T28" fmla="*/ 21 w 36"/>
                  <a:gd name="T29" fmla="*/ 31 h 32"/>
                  <a:gd name="T30" fmla="*/ 21 w 36"/>
                  <a:gd name="T31" fmla="*/ 1 h 32"/>
                  <a:gd name="T32" fmla="*/ 16 w 36"/>
                  <a:gd name="T3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6" h="32">
                    <a:moveTo>
                      <a:pt x="23" y="1"/>
                    </a:moveTo>
                    <a:cubicBezTo>
                      <a:pt x="23" y="30"/>
                      <a:pt x="23" y="30"/>
                      <a:pt x="23" y="30"/>
                    </a:cubicBezTo>
                    <a:cubicBezTo>
                      <a:pt x="24" y="29"/>
                      <a:pt x="26" y="28"/>
                      <a:pt x="27" y="27"/>
                    </a:cubicBezTo>
                    <a:cubicBezTo>
                      <a:pt x="30" y="24"/>
                      <a:pt x="32" y="20"/>
                      <a:pt x="32" y="16"/>
                    </a:cubicBezTo>
                    <a:cubicBezTo>
                      <a:pt x="36" y="16"/>
                      <a:pt x="36" y="16"/>
                      <a:pt x="36" y="16"/>
                    </a:cubicBezTo>
                    <a:cubicBezTo>
                      <a:pt x="36" y="16"/>
                      <a:pt x="36" y="16"/>
                      <a:pt x="36" y="16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11"/>
                      <a:pt x="30" y="7"/>
                      <a:pt x="27" y="5"/>
                    </a:cubicBezTo>
                    <a:cubicBezTo>
                      <a:pt x="26" y="3"/>
                      <a:pt x="24" y="2"/>
                      <a:pt x="23" y="1"/>
                    </a:cubicBezTo>
                    <a:moveTo>
                      <a:pt x="16" y="0"/>
                    </a:moveTo>
                    <a:cubicBezTo>
                      <a:pt x="11" y="0"/>
                      <a:pt x="7" y="2"/>
                      <a:pt x="4" y="5"/>
                    </a:cubicBezTo>
                    <a:cubicBezTo>
                      <a:pt x="2" y="7"/>
                      <a:pt x="0" y="11"/>
                      <a:pt x="0" y="16"/>
                    </a:cubicBezTo>
                    <a:cubicBezTo>
                      <a:pt x="0" y="20"/>
                      <a:pt x="2" y="24"/>
                      <a:pt x="4" y="27"/>
                    </a:cubicBezTo>
                    <a:cubicBezTo>
                      <a:pt x="7" y="30"/>
                      <a:pt x="11" y="32"/>
                      <a:pt x="16" y="32"/>
                    </a:cubicBezTo>
                    <a:cubicBezTo>
                      <a:pt x="17" y="32"/>
                      <a:pt x="19" y="31"/>
                      <a:pt x="21" y="31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19" y="0"/>
                      <a:pt x="17" y="0"/>
                      <a:pt x="1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448" name="Freeform 909">
                <a:extLst>
                  <a:ext uri="{FF2B5EF4-FFF2-40B4-BE49-F238E27FC236}">
                    <a16:creationId xmlns:a16="http://schemas.microsoft.com/office/drawing/2014/main" id="{F0506387-FE20-41FA-8386-E05FBFCD3E2E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54" y="1669"/>
                <a:ext cx="69" cy="69"/>
              </a:xfrm>
              <a:custGeom>
                <a:avLst/>
                <a:gdLst>
                  <a:gd name="T0" fmla="*/ 48 w 48"/>
                  <a:gd name="T1" fmla="*/ 24 h 48"/>
                  <a:gd name="T2" fmla="*/ 44 w 48"/>
                  <a:gd name="T3" fmla="*/ 24 h 48"/>
                  <a:gd name="T4" fmla="*/ 40 w 48"/>
                  <a:gd name="T5" fmla="*/ 24 h 48"/>
                  <a:gd name="T6" fmla="*/ 35 w 48"/>
                  <a:gd name="T7" fmla="*/ 35 h 48"/>
                  <a:gd name="T8" fmla="*/ 31 w 48"/>
                  <a:gd name="T9" fmla="*/ 38 h 48"/>
                  <a:gd name="T10" fmla="*/ 31 w 48"/>
                  <a:gd name="T11" fmla="*/ 47 h 48"/>
                  <a:gd name="T12" fmla="*/ 40 w 48"/>
                  <a:gd name="T13" fmla="*/ 41 h 48"/>
                  <a:gd name="T14" fmla="*/ 45 w 48"/>
                  <a:gd name="T15" fmla="*/ 35 h 48"/>
                  <a:gd name="T16" fmla="*/ 48 w 48"/>
                  <a:gd name="T17" fmla="*/ 24 h 48"/>
                  <a:gd name="T18" fmla="*/ 48 w 48"/>
                  <a:gd name="T19" fmla="*/ 24 h 48"/>
                  <a:gd name="T20" fmla="*/ 48 w 48"/>
                  <a:gd name="T21" fmla="*/ 24 h 48"/>
                  <a:gd name="T22" fmla="*/ 48 w 48"/>
                  <a:gd name="T23" fmla="*/ 24 h 48"/>
                  <a:gd name="T24" fmla="*/ 31 w 48"/>
                  <a:gd name="T25" fmla="*/ 1 h 48"/>
                  <a:gd name="T26" fmla="*/ 31 w 48"/>
                  <a:gd name="T27" fmla="*/ 9 h 48"/>
                  <a:gd name="T28" fmla="*/ 35 w 48"/>
                  <a:gd name="T29" fmla="*/ 13 h 48"/>
                  <a:gd name="T30" fmla="*/ 40 w 48"/>
                  <a:gd name="T31" fmla="*/ 24 h 48"/>
                  <a:gd name="T32" fmla="*/ 44 w 48"/>
                  <a:gd name="T33" fmla="*/ 24 h 48"/>
                  <a:gd name="T34" fmla="*/ 48 w 48"/>
                  <a:gd name="T35" fmla="*/ 24 h 48"/>
                  <a:gd name="T36" fmla="*/ 48 w 48"/>
                  <a:gd name="T37" fmla="*/ 24 h 48"/>
                  <a:gd name="T38" fmla="*/ 31 w 48"/>
                  <a:gd name="T39" fmla="*/ 1 h 48"/>
                  <a:gd name="T40" fmla="*/ 24 w 48"/>
                  <a:gd name="T41" fmla="*/ 0 h 48"/>
                  <a:gd name="T42" fmla="*/ 0 w 48"/>
                  <a:gd name="T43" fmla="*/ 18 h 48"/>
                  <a:gd name="T44" fmla="*/ 0 w 48"/>
                  <a:gd name="T45" fmla="*/ 24 h 48"/>
                  <a:gd name="T46" fmla="*/ 0 w 48"/>
                  <a:gd name="T47" fmla="*/ 26 h 48"/>
                  <a:gd name="T48" fmla="*/ 24 w 48"/>
                  <a:gd name="T49" fmla="*/ 48 h 48"/>
                  <a:gd name="T50" fmla="*/ 29 w 48"/>
                  <a:gd name="T51" fmla="*/ 47 h 48"/>
                  <a:gd name="T52" fmla="*/ 29 w 48"/>
                  <a:gd name="T53" fmla="*/ 39 h 48"/>
                  <a:gd name="T54" fmla="*/ 24 w 48"/>
                  <a:gd name="T55" fmla="*/ 40 h 48"/>
                  <a:gd name="T56" fmla="*/ 12 w 48"/>
                  <a:gd name="T57" fmla="*/ 35 h 48"/>
                  <a:gd name="T58" fmla="*/ 8 w 48"/>
                  <a:gd name="T59" fmla="*/ 24 h 48"/>
                  <a:gd name="T60" fmla="*/ 12 w 48"/>
                  <a:gd name="T61" fmla="*/ 13 h 48"/>
                  <a:gd name="T62" fmla="*/ 24 w 48"/>
                  <a:gd name="T63" fmla="*/ 8 h 48"/>
                  <a:gd name="T64" fmla="*/ 29 w 48"/>
                  <a:gd name="T65" fmla="*/ 9 h 48"/>
                  <a:gd name="T66" fmla="*/ 29 w 48"/>
                  <a:gd name="T67" fmla="*/ 0 h 48"/>
                  <a:gd name="T68" fmla="*/ 24 w 48"/>
                  <a:gd name="T6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cubicBezTo>
                      <a:pt x="44" y="24"/>
                      <a:pt x="44" y="24"/>
                      <a:pt x="44" y="24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40" y="28"/>
                      <a:pt x="38" y="32"/>
                      <a:pt x="35" y="35"/>
                    </a:cubicBezTo>
                    <a:cubicBezTo>
                      <a:pt x="34" y="36"/>
                      <a:pt x="32" y="37"/>
                      <a:pt x="31" y="38"/>
                    </a:cubicBezTo>
                    <a:cubicBezTo>
                      <a:pt x="31" y="47"/>
                      <a:pt x="31" y="47"/>
                      <a:pt x="31" y="47"/>
                    </a:cubicBezTo>
                    <a:cubicBezTo>
                      <a:pt x="34" y="46"/>
                      <a:pt x="37" y="44"/>
                      <a:pt x="40" y="41"/>
                    </a:cubicBezTo>
                    <a:cubicBezTo>
                      <a:pt x="42" y="40"/>
                      <a:pt x="43" y="37"/>
                      <a:pt x="45" y="35"/>
                    </a:cubicBezTo>
                    <a:cubicBezTo>
                      <a:pt x="47" y="32"/>
                      <a:pt x="48" y="28"/>
                      <a:pt x="48" y="24"/>
                    </a:cubicBezTo>
                    <a:moveTo>
                      <a:pt x="48" y="24"/>
                    </a:move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24"/>
                      <a:pt x="48" y="24"/>
                      <a:pt x="48" y="24"/>
                    </a:cubicBezTo>
                    <a:moveTo>
                      <a:pt x="31" y="1"/>
                    </a:moveTo>
                    <a:cubicBezTo>
                      <a:pt x="31" y="9"/>
                      <a:pt x="31" y="9"/>
                      <a:pt x="31" y="9"/>
                    </a:cubicBezTo>
                    <a:cubicBezTo>
                      <a:pt x="32" y="10"/>
                      <a:pt x="34" y="11"/>
                      <a:pt x="35" y="13"/>
                    </a:cubicBezTo>
                    <a:cubicBezTo>
                      <a:pt x="38" y="15"/>
                      <a:pt x="40" y="19"/>
                      <a:pt x="40" y="24"/>
                    </a:cubicBezTo>
                    <a:cubicBezTo>
                      <a:pt x="44" y="24"/>
                      <a:pt x="44" y="24"/>
                      <a:pt x="44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13"/>
                      <a:pt x="40" y="4"/>
                      <a:pt x="31" y="1"/>
                    </a:cubicBezTo>
                    <a:moveTo>
                      <a:pt x="24" y="0"/>
                    </a:moveTo>
                    <a:cubicBezTo>
                      <a:pt x="12" y="0"/>
                      <a:pt x="3" y="8"/>
                      <a:pt x="0" y="18"/>
                    </a:cubicBezTo>
                    <a:cubicBezTo>
                      <a:pt x="0" y="20"/>
                      <a:pt x="0" y="22"/>
                      <a:pt x="0" y="24"/>
                    </a:cubicBezTo>
                    <a:cubicBezTo>
                      <a:pt x="0" y="25"/>
                      <a:pt x="0" y="25"/>
                      <a:pt x="0" y="26"/>
                    </a:cubicBezTo>
                    <a:cubicBezTo>
                      <a:pt x="1" y="38"/>
                      <a:pt x="11" y="48"/>
                      <a:pt x="24" y="48"/>
                    </a:cubicBezTo>
                    <a:cubicBezTo>
                      <a:pt x="25" y="48"/>
                      <a:pt x="27" y="47"/>
                      <a:pt x="29" y="47"/>
                    </a:cubicBezTo>
                    <a:cubicBezTo>
                      <a:pt x="29" y="39"/>
                      <a:pt x="29" y="39"/>
                      <a:pt x="29" y="39"/>
                    </a:cubicBezTo>
                    <a:cubicBezTo>
                      <a:pt x="27" y="39"/>
                      <a:pt x="25" y="40"/>
                      <a:pt x="24" y="40"/>
                    </a:cubicBezTo>
                    <a:cubicBezTo>
                      <a:pt x="19" y="40"/>
                      <a:pt x="15" y="38"/>
                      <a:pt x="12" y="35"/>
                    </a:cubicBezTo>
                    <a:cubicBezTo>
                      <a:pt x="10" y="32"/>
                      <a:pt x="8" y="28"/>
                      <a:pt x="8" y="24"/>
                    </a:cubicBezTo>
                    <a:cubicBezTo>
                      <a:pt x="8" y="19"/>
                      <a:pt x="10" y="15"/>
                      <a:pt x="12" y="13"/>
                    </a:cubicBezTo>
                    <a:cubicBezTo>
                      <a:pt x="15" y="10"/>
                      <a:pt x="19" y="8"/>
                      <a:pt x="24" y="8"/>
                    </a:cubicBezTo>
                    <a:cubicBezTo>
                      <a:pt x="25" y="8"/>
                      <a:pt x="27" y="8"/>
                      <a:pt x="29" y="9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7" y="0"/>
                      <a:pt x="25" y="0"/>
                      <a:pt x="24" y="0"/>
                    </a:cubicBezTo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449" name="Freeform 910">
                <a:extLst>
                  <a:ext uri="{FF2B5EF4-FFF2-40B4-BE49-F238E27FC236}">
                    <a16:creationId xmlns:a16="http://schemas.microsoft.com/office/drawing/2014/main" id="{D3DF3F5F-1BF9-4E0A-9195-32AA2A53DFA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64" y="1611"/>
                <a:ext cx="40" cy="41"/>
              </a:xfrm>
              <a:custGeom>
                <a:avLst/>
                <a:gdLst>
                  <a:gd name="T0" fmla="*/ 14 w 28"/>
                  <a:gd name="T1" fmla="*/ 0 h 28"/>
                  <a:gd name="T2" fmla="*/ 0 w 28"/>
                  <a:gd name="T3" fmla="*/ 10 h 28"/>
                  <a:gd name="T4" fmla="*/ 0 w 28"/>
                  <a:gd name="T5" fmla="*/ 14 h 28"/>
                  <a:gd name="T6" fmla="*/ 0 w 28"/>
                  <a:gd name="T7" fmla="*/ 18 h 28"/>
                  <a:gd name="T8" fmla="*/ 14 w 28"/>
                  <a:gd name="T9" fmla="*/ 28 h 28"/>
                  <a:gd name="T10" fmla="*/ 28 w 28"/>
                  <a:gd name="T11" fmla="*/ 14 h 28"/>
                  <a:gd name="T12" fmla="*/ 26 w 28"/>
                  <a:gd name="T13" fmla="*/ 8 h 28"/>
                  <a:gd name="T14" fmla="*/ 21 w 28"/>
                  <a:gd name="T15" fmla="*/ 2 h 28"/>
                  <a:gd name="T16" fmla="*/ 14 w 28"/>
                  <a:gd name="T1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cubicBezTo>
                      <a:pt x="8" y="0"/>
                      <a:pt x="2" y="4"/>
                      <a:pt x="0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0" y="18"/>
                    </a:cubicBezTo>
                    <a:cubicBezTo>
                      <a:pt x="2" y="24"/>
                      <a:pt x="8" y="28"/>
                      <a:pt x="14" y="28"/>
                    </a:cubicBez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12"/>
                      <a:pt x="27" y="10"/>
                      <a:pt x="26" y="8"/>
                    </a:cubicBezTo>
                    <a:cubicBezTo>
                      <a:pt x="25" y="5"/>
                      <a:pt x="23" y="3"/>
                      <a:pt x="21" y="2"/>
                    </a:cubicBezTo>
                    <a:cubicBezTo>
                      <a:pt x="19" y="1"/>
                      <a:pt x="16" y="0"/>
                      <a:pt x="14" y="0"/>
                    </a:cubicBezTo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450" name="Freeform 911">
                <a:extLst>
                  <a:ext uri="{FF2B5EF4-FFF2-40B4-BE49-F238E27FC236}">
                    <a16:creationId xmlns:a16="http://schemas.microsoft.com/office/drawing/2014/main" id="{5136CBBD-66E1-4ECE-9FFB-B2397AA31C5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448" y="1166"/>
                <a:ext cx="40" cy="41"/>
              </a:xfrm>
              <a:custGeom>
                <a:avLst/>
                <a:gdLst>
                  <a:gd name="T0" fmla="*/ 14 w 28"/>
                  <a:gd name="T1" fmla="*/ 0 h 28"/>
                  <a:gd name="T2" fmla="*/ 0 w 28"/>
                  <a:gd name="T3" fmla="*/ 10 h 28"/>
                  <a:gd name="T4" fmla="*/ 0 w 28"/>
                  <a:gd name="T5" fmla="*/ 14 h 28"/>
                  <a:gd name="T6" fmla="*/ 0 w 28"/>
                  <a:gd name="T7" fmla="*/ 18 h 28"/>
                  <a:gd name="T8" fmla="*/ 14 w 28"/>
                  <a:gd name="T9" fmla="*/ 28 h 28"/>
                  <a:gd name="T10" fmla="*/ 28 w 28"/>
                  <a:gd name="T11" fmla="*/ 14 h 28"/>
                  <a:gd name="T12" fmla="*/ 26 w 28"/>
                  <a:gd name="T13" fmla="*/ 7 h 28"/>
                  <a:gd name="T14" fmla="*/ 21 w 28"/>
                  <a:gd name="T15" fmla="*/ 2 h 28"/>
                  <a:gd name="T16" fmla="*/ 14 w 28"/>
                  <a:gd name="T1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cubicBezTo>
                      <a:pt x="8" y="0"/>
                      <a:pt x="2" y="4"/>
                      <a:pt x="0" y="10"/>
                    </a:cubicBezTo>
                    <a:cubicBezTo>
                      <a:pt x="0" y="11"/>
                      <a:pt x="0" y="13"/>
                      <a:pt x="0" y="14"/>
                    </a:cubicBezTo>
                    <a:cubicBezTo>
                      <a:pt x="0" y="15"/>
                      <a:pt x="0" y="17"/>
                      <a:pt x="0" y="18"/>
                    </a:cubicBezTo>
                    <a:cubicBezTo>
                      <a:pt x="2" y="24"/>
                      <a:pt x="8" y="28"/>
                      <a:pt x="14" y="28"/>
                    </a:cubicBez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12"/>
                      <a:pt x="27" y="9"/>
                      <a:pt x="26" y="7"/>
                    </a:cubicBezTo>
                    <a:cubicBezTo>
                      <a:pt x="25" y="5"/>
                      <a:pt x="23" y="3"/>
                      <a:pt x="21" y="2"/>
                    </a:cubicBezTo>
                    <a:cubicBezTo>
                      <a:pt x="19" y="1"/>
                      <a:pt x="16" y="0"/>
                      <a:pt x="14" y="0"/>
                    </a:cubicBezTo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451" name="Freeform 912">
                <a:extLst>
                  <a:ext uri="{FF2B5EF4-FFF2-40B4-BE49-F238E27FC236}">
                    <a16:creationId xmlns:a16="http://schemas.microsoft.com/office/drawing/2014/main" id="{E7EBA77E-2374-4B79-95F9-4F8A0208250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528" y="1838"/>
                <a:ext cx="41" cy="40"/>
              </a:xfrm>
              <a:custGeom>
                <a:avLst/>
                <a:gdLst>
                  <a:gd name="T0" fmla="*/ 14 w 28"/>
                  <a:gd name="T1" fmla="*/ 0 h 28"/>
                  <a:gd name="T2" fmla="*/ 0 w 28"/>
                  <a:gd name="T3" fmla="*/ 14 h 28"/>
                  <a:gd name="T4" fmla="*/ 2 w 28"/>
                  <a:gd name="T5" fmla="*/ 21 h 28"/>
                  <a:gd name="T6" fmla="*/ 8 w 28"/>
                  <a:gd name="T7" fmla="*/ 26 h 28"/>
                  <a:gd name="T8" fmla="*/ 14 w 28"/>
                  <a:gd name="T9" fmla="*/ 28 h 28"/>
                  <a:gd name="T10" fmla="*/ 28 w 28"/>
                  <a:gd name="T11" fmla="*/ 18 h 28"/>
                  <a:gd name="T12" fmla="*/ 28 w 28"/>
                  <a:gd name="T13" fmla="*/ 14 h 28"/>
                  <a:gd name="T14" fmla="*/ 28 w 28"/>
                  <a:gd name="T15" fmla="*/ 10 h 28"/>
                  <a:gd name="T16" fmla="*/ 14 w 28"/>
                  <a:gd name="T1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cubicBezTo>
                      <a:pt x="7" y="0"/>
                      <a:pt x="0" y="6"/>
                      <a:pt x="0" y="14"/>
                    </a:cubicBezTo>
                    <a:cubicBezTo>
                      <a:pt x="0" y="16"/>
                      <a:pt x="1" y="19"/>
                      <a:pt x="2" y="21"/>
                    </a:cubicBezTo>
                    <a:cubicBezTo>
                      <a:pt x="3" y="23"/>
                      <a:pt x="5" y="25"/>
                      <a:pt x="8" y="26"/>
                    </a:cubicBezTo>
                    <a:cubicBezTo>
                      <a:pt x="10" y="27"/>
                      <a:pt x="12" y="28"/>
                      <a:pt x="14" y="28"/>
                    </a:cubicBezTo>
                    <a:cubicBezTo>
                      <a:pt x="21" y="28"/>
                      <a:pt x="26" y="24"/>
                      <a:pt x="28" y="18"/>
                    </a:cubicBezTo>
                    <a:cubicBezTo>
                      <a:pt x="28" y="17"/>
                      <a:pt x="28" y="15"/>
                      <a:pt x="28" y="14"/>
                    </a:cubicBezTo>
                    <a:cubicBezTo>
                      <a:pt x="28" y="13"/>
                      <a:pt x="28" y="11"/>
                      <a:pt x="28" y="10"/>
                    </a:cubicBezTo>
                    <a:cubicBezTo>
                      <a:pt x="26" y="4"/>
                      <a:pt x="21" y="0"/>
                      <a:pt x="14" y="0"/>
                    </a:cubicBezTo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452" name="Freeform 913">
                <a:extLst>
                  <a:ext uri="{FF2B5EF4-FFF2-40B4-BE49-F238E27FC236}">
                    <a16:creationId xmlns:a16="http://schemas.microsoft.com/office/drawing/2014/main" id="{16275907-FCB9-49BC-A634-2FE5C08F574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3" y="1708"/>
                <a:ext cx="40" cy="40"/>
              </a:xfrm>
              <a:custGeom>
                <a:avLst/>
                <a:gdLst>
                  <a:gd name="T0" fmla="*/ 14 w 28"/>
                  <a:gd name="T1" fmla="*/ 0 h 28"/>
                  <a:gd name="T2" fmla="*/ 0 w 28"/>
                  <a:gd name="T3" fmla="*/ 14 h 28"/>
                  <a:gd name="T4" fmla="*/ 3 w 28"/>
                  <a:gd name="T5" fmla="*/ 24 h 28"/>
                  <a:gd name="T6" fmla="*/ 11 w 28"/>
                  <a:gd name="T7" fmla="*/ 28 h 28"/>
                  <a:gd name="T8" fmla="*/ 14 w 28"/>
                  <a:gd name="T9" fmla="*/ 28 h 28"/>
                  <a:gd name="T10" fmla="*/ 27 w 28"/>
                  <a:gd name="T11" fmla="*/ 18 h 28"/>
                  <a:gd name="T12" fmla="*/ 28 w 28"/>
                  <a:gd name="T13" fmla="*/ 14 h 28"/>
                  <a:gd name="T14" fmla="*/ 27 w 28"/>
                  <a:gd name="T15" fmla="*/ 10 h 28"/>
                  <a:gd name="T16" fmla="*/ 14 w 28"/>
                  <a:gd name="T1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cubicBezTo>
                      <a:pt x="6" y="0"/>
                      <a:pt x="0" y="6"/>
                      <a:pt x="0" y="14"/>
                    </a:cubicBezTo>
                    <a:cubicBezTo>
                      <a:pt x="0" y="18"/>
                      <a:pt x="1" y="21"/>
                      <a:pt x="3" y="24"/>
                    </a:cubicBezTo>
                    <a:cubicBezTo>
                      <a:pt x="5" y="26"/>
                      <a:pt x="8" y="27"/>
                      <a:pt x="11" y="28"/>
                    </a:cubicBezTo>
                    <a:cubicBezTo>
                      <a:pt x="12" y="28"/>
                      <a:pt x="13" y="28"/>
                      <a:pt x="14" y="28"/>
                    </a:cubicBezTo>
                    <a:cubicBezTo>
                      <a:pt x="20" y="28"/>
                      <a:pt x="25" y="24"/>
                      <a:pt x="27" y="18"/>
                    </a:cubicBezTo>
                    <a:cubicBezTo>
                      <a:pt x="28" y="17"/>
                      <a:pt x="28" y="15"/>
                      <a:pt x="28" y="14"/>
                    </a:cubicBezTo>
                    <a:cubicBezTo>
                      <a:pt x="28" y="13"/>
                      <a:pt x="28" y="11"/>
                      <a:pt x="27" y="10"/>
                    </a:cubicBezTo>
                    <a:cubicBezTo>
                      <a:pt x="25" y="4"/>
                      <a:pt x="20" y="0"/>
                      <a:pt x="14" y="0"/>
                    </a:cubicBezTo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453" name="Freeform 914">
                <a:extLst>
                  <a:ext uri="{FF2B5EF4-FFF2-40B4-BE49-F238E27FC236}">
                    <a16:creationId xmlns:a16="http://schemas.microsoft.com/office/drawing/2014/main" id="{295BA87B-2CDF-4BD0-920B-824C0BBBDB9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86" y="1432"/>
                <a:ext cx="42" cy="40"/>
              </a:xfrm>
              <a:custGeom>
                <a:avLst/>
                <a:gdLst>
                  <a:gd name="T0" fmla="*/ 15 w 29"/>
                  <a:gd name="T1" fmla="*/ 0 h 28"/>
                  <a:gd name="T2" fmla="*/ 11 w 29"/>
                  <a:gd name="T3" fmla="*/ 1 h 28"/>
                  <a:gd name="T4" fmla="*/ 4 w 29"/>
                  <a:gd name="T5" fmla="*/ 5 h 28"/>
                  <a:gd name="T6" fmla="*/ 0 w 29"/>
                  <a:gd name="T7" fmla="*/ 14 h 28"/>
                  <a:gd name="T8" fmla="*/ 15 w 29"/>
                  <a:gd name="T9" fmla="*/ 28 h 28"/>
                  <a:gd name="T10" fmla="*/ 28 w 29"/>
                  <a:gd name="T11" fmla="*/ 19 h 28"/>
                  <a:gd name="T12" fmla="*/ 29 w 29"/>
                  <a:gd name="T13" fmla="*/ 14 h 28"/>
                  <a:gd name="T14" fmla="*/ 28 w 29"/>
                  <a:gd name="T15" fmla="*/ 11 h 28"/>
                  <a:gd name="T16" fmla="*/ 15 w 29"/>
                  <a:gd name="T1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28">
                    <a:moveTo>
                      <a:pt x="15" y="0"/>
                    </a:moveTo>
                    <a:cubicBezTo>
                      <a:pt x="13" y="0"/>
                      <a:pt x="12" y="0"/>
                      <a:pt x="11" y="1"/>
                    </a:cubicBezTo>
                    <a:cubicBezTo>
                      <a:pt x="8" y="1"/>
                      <a:pt x="6" y="3"/>
                      <a:pt x="4" y="5"/>
                    </a:cubicBezTo>
                    <a:cubicBezTo>
                      <a:pt x="2" y="8"/>
                      <a:pt x="0" y="11"/>
                      <a:pt x="0" y="14"/>
                    </a:cubicBezTo>
                    <a:cubicBezTo>
                      <a:pt x="0" y="22"/>
                      <a:pt x="7" y="28"/>
                      <a:pt x="15" y="28"/>
                    </a:cubicBezTo>
                    <a:cubicBezTo>
                      <a:pt x="21" y="28"/>
                      <a:pt x="26" y="24"/>
                      <a:pt x="28" y="19"/>
                    </a:cubicBezTo>
                    <a:cubicBezTo>
                      <a:pt x="28" y="17"/>
                      <a:pt x="29" y="16"/>
                      <a:pt x="29" y="14"/>
                    </a:cubicBezTo>
                    <a:cubicBezTo>
                      <a:pt x="29" y="13"/>
                      <a:pt x="28" y="12"/>
                      <a:pt x="28" y="11"/>
                    </a:cubicBezTo>
                    <a:cubicBezTo>
                      <a:pt x="27" y="5"/>
                      <a:pt x="21" y="0"/>
                      <a:pt x="15" y="0"/>
                    </a:cubicBezTo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454" name="Freeform 915">
                <a:extLst>
                  <a:ext uri="{FF2B5EF4-FFF2-40B4-BE49-F238E27FC236}">
                    <a16:creationId xmlns:a16="http://schemas.microsoft.com/office/drawing/2014/main" id="{DBB95DB7-12EF-44AF-9C17-2CD8EC03563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8" y="2300"/>
                <a:ext cx="49" cy="48"/>
              </a:xfrm>
              <a:custGeom>
                <a:avLst/>
                <a:gdLst>
                  <a:gd name="T0" fmla="*/ 32 w 34"/>
                  <a:gd name="T1" fmla="*/ 0 h 33"/>
                  <a:gd name="T2" fmla="*/ 10 w 34"/>
                  <a:gd name="T3" fmla="*/ 0 h 33"/>
                  <a:gd name="T4" fmla="*/ 7 w 34"/>
                  <a:gd name="T5" fmla="*/ 3 h 33"/>
                  <a:gd name="T6" fmla="*/ 10 w 34"/>
                  <a:gd name="T7" fmla="*/ 6 h 33"/>
                  <a:gd name="T8" fmla="*/ 22 w 34"/>
                  <a:gd name="T9" fmla="*/ 6 h 33"/>
                  <a:gd name="T10" fmla="*/ 23 w 34"/>
                  <a:gd name="T11" fmla="*/ 7 h 33"/>
                  <a:gd name="T12" fmla="*/ 2 w 34"/>
                  <a:gd name="T13" fmla="*/ 28 h 33"/>
                  <a:gd name="T14" fmla="*/ 2 w 34"/>
                  <a:gd name="T15" fmla="*/ 32 h 33"/>
                  <a:gd name="T16" fmla="*/ 2 w 34"/>
                  <a:gd name="T17" fmla="*/ 32 h 33"/>
                  <a:gd name="T18" fmla="*/ 4 w 34"/>
                  <a:gd name="T19" fmla="*/ 33 h 33"/>
                  <a:gd name="T20" fmla="*/ 6 w 34"/>
                  <a:gd name="T21" fmla="*/ 32 h 33"/>
                  <a:gd name="T22" fmla="*/ 27 w 34"/>
                  <a:gd name="T23" fmla="*/ 11 h 33"/>
                  <a:gd name="T24" fmla="*/ 27 w 34"/>
                  <a:gd name="T25" fmla="*/ 11 h 33"/>
                  <a:gd name="T26" fmla="*/ 28 w 34"/>
                  <a:gd name="T27" fmla="*/ 12 h 33"/>
                  <a:gd name="T28" fmla="*/ 28 w 34"/>
                  <a:gd name="T29" fmla="*/ 24 h 33"/>
                  <a:gd name="T30" fmla="*/ 31 w 34"/>
                  <a:gd name="T31" fmla="*/ 27 h 33"/>
                  <a:gd name="T32" fmla="*/ 34 w 34"/>
                  <a:gd name="T33" fmla="*/ 24 h 33"/>
                  <a:gd name="T34" fmla="*/ 34 w 34"/>
                  <a:gd name="T35" fmla="*/ 2 h 33"/>
                  <a:gd name="T36" fmla="*/ 32 w 34"/>
                  <a:gd name="T3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" h="33">
                    <a:moveTo>
                      <a:pt x="32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7" y="1"/>
                      <a:pt x="7" y="3"/>
                    </a:cubicBezTo>
                    <a:cubicBezTo>
                      <a:pt x="7" y="5"/>
                      <a:pt x="8" y="6"/>
                      <a:pt x="10" y="6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3" y="6"/>
                      <a:pt x="23" y="7"/>
                      <a:pt x="23" y="7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0" y="29"/>
                      <a:pt x="0" y="31"/>
                      <a:pt x="2" y="32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2" y="33"/>
                      <a:pt x="3" y="33"/>
                      <a:pt x="4" y="33"/>
                    </a:cubicBezTo>
                    <a:cubicBezTo>
                      <a:pt x="4" y="33"/>
                      <a:pt x="5" y="33"/>
                      <a:pt x="6" y="32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8" y="11"/>
                      <a:pt x="28" y="11"/>
                      <a:pt x="28" y="12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8" y="26"/>
                      <a:pt x="29" y="27"/>
                      <a:pt x="31" y="27"/>
                    </a:cubicBezTo>
                    <a:cubicBezTo>
                      <a:pt x="33" y="27"/>
                      <a:pt x="34" y="26"/>
                      <a:pt x="34" y="24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4" y="1"/>
                      <a:pt x="33" y="0"/>
                      <a:pt x="32" y="0"/>
                    </a:cubicBezTo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455" name="Freeform 916">
                <a:extLst>
                  <a:ext uri="{FF2B5EF4-FFF2-40B4-BE49-F238E27FC236}">
                    <a16:creationId xmlns:a16="http://schemas.microsoft.com/office/drawing/2014/main" id="{3DC31C27-DFB3-4806-8313-CAB6CB26A926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84" y="2274"/>
                <a:ext cx="99" cy="99"/>
              </a:xfrm>
              <a:custGeom>
                <a:avLst/>
                <a:gdLst>
                  <a:gd name="T0" fmla="*/ 57 w 69"/>
                  <a:gd name="T1" fmla="*/ 12 h 69"/>
                  <a:gd name="T2" fmla="*/ 57 w 69"/>
                  <a:gd name="T3" fmla="*/ 12 h 69"/>
                  <a:gd name="T4" fmla="*/ 59 w 69"/>
                  <a:gd name="T5" fmla="*/ 10 h 69"/>
                  <a:gd name="T6" fmla="*/ 57 w 69"/>
                  <a:gd name="T7" fmla="*/ 12 h 69"/>
                  <a:gd name="T8" fmla="*/ 34 w 69"/>
                  <a:gd name="T9" fmla="*/ 65 h 69"/>
                  <a:gd name="T10" fmla="*/ 13 w 69"/>
                  <a:gd name="T11" fmla="*/ 56 h 69"/>
                  <a:gd name="T12" fmla="*/ 4 w 69"/>
                  <a:gd name="T13" fmla="*/ 35 h 69"/>
                  <a:gd name="T14" fmla="*/ 13 w 69"/>
                  <a:gd name="T15" fmla="*/ 13 h 69"/>
                  <a:gd name="T16" fmla="*/ 34 w 69"/>
                  <a:gd name="T17" fmla="*/ 4 h 69"/>
                  <a:gd name="T18" fmla="*/ 56 w 69"/>
                  <a:gd name="T19" fmla="*/ 13 h 69"/>
                  <a:gd name="T20" fmla="*/ 56 w 69"/>
                  <a:gd name="T21" fmla="*/ 13 h 69"/>
                  <a:gd name="T22" fmla="*/ 65 w 69"/>
                  <a:gd name="T23" fmla="*/ 35 h 69"/>
                  <a:gd name="T24" fmla="*/ 56 w 69"/>
                  <a:gd name="T25" fmla="*/ 56 h 69"/>
                  <a:gd name="T26" fmla="*/ 34 w 69"/>
                  <a:gd name="T27" fmla="*/ 65 h 69"/>
                  <a:gd name="T28" fmla="*/ 34 w 69"/>
                  <a:gd name="T29" fmla="*/ 0 h 69"/>
                  <a:gd name="T30" fmla="*/ 34 w 69"/>
                  <a:gd name="T31" fmla="*/ 0 h 69"/>
                  <a:gd name="T32" fmla="*/ 10 w 69"/>
                  <a:gd name="T33" fmla="*/ 10 h 69"/>
                  <a:gd name="T34" fmla="*/ 0 w 69"/>
                  <a:gd name="T35" fmla="*/ 35 h 69"/>
                  <a:gd name="T36" fmla="*/ 10 w 69"/>
                  <a:gd name="T37" fmla="*/ 59 h 69"/>
                  <a:gd name="T38" fmla="*/ 34 w 69"/>
                  <a:gd name="T39" fmla="*/ 69 h 69"/>
                  <a:gd name="T40" fmla="*/ 34 w 69"/>
                  <a:gd name="T41" fmla="*/ 69 h 69"/>
                  <a:gd name="T42" fmla="*/ 59 w 69"/>
                  <a:gd name="T43" fmla="*/ 59 h 69"/>
                  <a:gd name="T44" fmla="*/ 69 w 69"/>
                  <a:gd name="T45" fmla="*/ 35 h 69"/>
                  <a:gd name="T46" fmla="*/ 59 w 69"/>
                  <a:gd name="T47" fmla="*/ 10 h 69"/>
                  <a:gd name="T48" fmla="*/ 59 w 69"/>
                  <a:gd name="T49" fmla="*/ 10 h 69"/>
                  <a:gd name="T50" fmla="*/ 34 w 69"/>
                  <a:gd name="T51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9" h="69">
                    <a:moveTo>
                      <a:pt x="57" y="12"/>
                    </a:moveTo>
                    <a:cubicBezTo>
                      <a:pt x="57" y="12"/>
                      <a:pt x="57" y="12"/>
                      <a:pt x="57" y="12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7" y="12"/>
                      <a:pt x="57" y="12"/>
                      <a:pt x="57" y="12"/>
                    </a:cubicBezTo>
                    <a:moveTo>
                      <a:pt x="34" y="65"/>
                    </a:moveTo>
                    <a:cubicBezTo>
                      <a:pt x="27" y="65"/>
                      <a:pt x="19" y="62"/>
                      <a:pt x="13" y="56"/>
                    </a:cubicBezTo>
                    <a:cubicBezTo>
                      <a:pt x="7" y="50"/>
                      <a:pt x="4" y="42"/>
                      <a:pt x="4" y="35"/>
                    </a:cubicBezTo>
                    <a:cubicBezTo>
                      <a:pt x="4" y="27"/>
                      <a:pt x="7" y="19"/>
                      <a:pt x="13" y="13"/>
                    </a:cubicBezTo>
                    <a:cubicBezTo>
                      <a:pt x="19" y="7"/>
                      <a:pt x="27" y="4"/>
                      <a:pt x="34" y="4"/>
                    </a:cubicBezTo>
                    <a:cubicBezTo>
                      <a:pt x="42" y="4"/>
                      <a:pt x="50" y="7"/>
                      <a:pt x="56" y="13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62" y="19"/>
                      <a:pt x="65" y="27"/>
                      <a:pt x="65" y="35"/>
                    </a:cubicBezTo>
                    <a:cubicBezTo>
                      <a:pt x="65" y="42"/>
                      <a:pt x="62" y="50"/>
                      <a:pt x="56" y="56"/>
                    </a:cubicBezTo>
                    <a:cubicBezTo>
                      <a:pt x="50" y="62"/>
                      <a:pt x="42" y="65"/>
                      <a:pt x="34" y="65"/>
                    </a:cubicBezTo>
                    <a:moveTo>
                      <a:pt x="34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26" y="0"/>
                      <a:pt x="17" y="3"/>
                      <a:pt x="10" y="10"/>
                    </a:cubicBezTo>
                    <a:cubicBezTo>
                      <a:pt x="3" y="17"/>
                      <a:pt x="0" y="26"/>
                      <a:pt x="0" y="35"/>
                    </a:cubicBezTo>
                    <a:cubicBezTo>
                      <a:pt x="0" y="43"/>
                      <a:pt x="3" y="52"/>
                      <a:pt x="10" y="59"/>
                    </a:cubicBezTo>
                    <a:cubicBezTo>
                      <a:pt x="17" y="66"/>
                      <a:pt x="26" y="69"/>
                      <a:pt x="34" y="69"/>
                    </a:cubicBezTo>
                    <a:cubicBezTo>
                      <a:pt x="34" y="69"/>
                      <a:pt x="34" y="69"/>
                      <a:pt x="34" y="69"/>
                    </a:cubicBezTo>
                    <a:cubicBezTo>
                      <a:pt x="43" y="69"/>
                      <a:pt x="52" y="66"/>
                      <a:pt x="59" y="59"/>
                    </a:cubicBezTo>
                    <a:cubicBezTo>
                      <a:pt x="66" y="52"/>
                      <a:pt x="69" y="43"/>
                      <a:pt x="69" y="35"/>
                    </a:cubicBezTo>
                    <a:cubicBezTo>
                      <a:pt x="69" y="26"/>
                      <a:pt x="66" y="17"/>
                      <a:pt x="59" y="10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2" y="3"/>
                      <a:pt x="43" y="0"/>
                      <a:pt x="34" y="0"/>
                    </a:cubicBezTo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456" name="Freeform 917">
                <a:extLst>
                  <a:ext uri="{FF2B5EF4-FFF2-40B4-BE49-F238E27FC236}">
                    <a16:creationId xmlns:a16="http://schemas.microsoft.com/office/drawing/2014/main" id="{56FD8B25-064F-49F7-AB46-A733DDEC67E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33" y="1814"/>
                <a:ext cx="120" cy="94"/>
              </a:xfrm>
              <a:custGeom>
                <a:avLst/>
                <a:gdLst>
                  <a:gd name="T0" fmla="*/ 49 w 83"/>
                  <a:gd name="T1" fmla="*/ 0 h 66"/>
                  <a:gd name="T2" fmla="*/ 45 w 83"/>
                  <a:gd name="T3" fmla="*/ 2 h 66"/>
                  <a:gd name="T4" fmla="*/ 45 w 83"/>
                  <a:gd name="T5" fmla="*/ 9 h 66"/>
                  <a:gd name="T6" fmla="*/ 61 w 83"/>
                  <a:gd name="T7" fmla="*/ 26 h 66"/>
                  <a:gd name="T8" fmla="*/ 61 w 83"/>
                  <a:gd name="T9" fmla="*/ 28 h 66"/>
                  <a:gd name="T10" fmla="*/ 6 w 83"/>
                  <a:gd name="T11" fmla="*/ 28 h 66"/>
                  <a:gd name="T12" fmla="*/ 0 w 83"/>
                  <a:gd name="T13" fmla="*/ 33 h 66"/>
                  <a:gd name="T14" fmla="*/ 6 w 83"/>
                  <a:gd name="T15" fmla="*/ 39 h 66"/>
                  <a:gd name="T16" fmla="*/ 61 w 83"/>
                  <a:gd name="T17" fmla="*/ 39 h 66"/>
                  <a:gd name="T18" fmla="*/ 61 w 83"/>
                  <a:gd name="T19" fmla="*/ 41 h 66"/>
                  <a:gd name="T20" fmla="*/ 45 w 83"/>
                  <a:gd name="T21" fmla="*/ 57 h 66"/>
                  <a:gd name="T22" fmla="*/ 45 w 83"/>
                  <a:gd name="T23" fmla="*/ 65 h 66"/>
                  <a:gd name="T24" fmla="*/ 49 w 83"/>
                  <a:gd name="T25" fmla="*/ 66 h 66"/>
                  <a:gd name="T26" fmla="*/ 53 w 83"/>
                  <a:gd name="T27" fmla="*/ 65 h 66"/>
                  <a:gd name="T28" fmla="*/ 81 w 83"/>
                  <a:gd name="T29" fmla="*/ 36 h 66"/>
                  <a:gd name="T30" fmla="*/ 81 w 83"/>
                  <a:gd name="T31" fmla="*/ 30 h 66"/>
                  <a:gd name="T32" fmla="*/ 53 w 83"/>
                  <a:gd name="T33" fmla="*/ 2 h 66"/>
                  <a:gd name="T34" fmla="*/ 49 w 83"/>
                  <a:gd name="T35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3" h="66">
                    <a:moveTo>
                      <a:pt x="49" y="0"/>
                    </a:moveTo>
                    <a:cubicBezTo>
                      <a:pt x="48" y="0"/>
                      <a:pt x="46" y="1"/>
                      <a:pt x="45" y="2"/>
                    </a:cubicBezTo>
                    <a:cubicBezTo>
                      <a:pt x="43" y="4"/>
                      <a:pt x="43" y="7"/>
                      <a:pt x="45" y="9"/>
                    </a:cubicBezTo>
                    <a:cubicBezTo>
                      <a:pt x="61" y="26"/>
                      <a:pt x="61" y="26"/>
                      <a:pt x="61" y="26"/>
                    </a:cubicBezTo>
                    <a:cubicBezTo>
                      <a:pt x="62" y="27"/>
                      <a:pt x="62" y="28"/>
                      <a:pt x="61" y="28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3" y="28"/>
                      <a:pt x="0" y="30"/>
                      <a:pt x="0" y="33"/>
                    </a:cubicBezTo>
                    <a:cubicBezTo>
                      <a:pt x="0" y="36"/>
                      <a:pt x="3" y="39"/>
                      <a:pt x="6" y="3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2" y="39"/>
                      <a:pt x="62" y="40"/>
                      <a:pt x="61" y="41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3" y="59"/>
                      <a:pt x="43" y="63"/>
                      <a:pt x="45" y="65"/>
                    </a:cubicBezTo>
                    <a:cubicBezTo>
                      <a:pt x="46" y="66"/>
                      <a:pt x="48" y="66"/>
                      <a:pt x="49" y="66"/>
                    </a:cubicBezTo>
                    <a:cubicBezTo>
                      <a:pt x="50" y="66"/>
                      <a:pt x="52" y="66"/>
                      <a:pt x="53" y="65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83" y="35"/>
                      <a:pt x="83" y="32"/>
                      <a:pt x="81" y="30"/>
                    </a:cubicBezTo>
                    <a:cubicBezTo>
                      <a:pt x="53" y="2"/>
                      <a:pt x="53" y="2"/>
                      <a:pt x="53" y="2"/>
                    </a:cubicBezTo>
                    <a:cubicBezTo>
                      <a:pt x="52" y="1"/>
                      <a:pt x="50" y="0"/>
                      <a:pt x="49" y="0"/>
                    </a:cubicBezTo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457" name="Freeform 918">
                <a:extLst>
                  <a:ext uri="{FF2B5EF4-FFF2-40B4-BE49-F238E27FC236}">
                    <a16:creationId xmlns:a16="http://schemas.microsoft.com/office/drawing/2014/main" id="{F49DBB8D-DD5D-4317-957C-FCAEB91D1318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01" y="1772"/>
                <a:ext cx="183" cy="181"/>
              </a:xfrm>
              <a:custGeom>
                <a:avLst/>
                <a:gdLst>
                  <a:gd name="T0" fmla="*/ 127 w 127"/>
                  <a:gd name="T1" fmla="*/ 62 h 126"/>
                  <a:gd name="T2" fmla="*/ 127 w 127"/>
                  <a:gd name="T3" fmla="*/ 62 h 126"/>
                  <a:gd name="T4" fmla="*/ 127 w 127"/>
                  <a:gd name="T5" fmla="*/ 62 h 126"/>
                  <a:gd name="T6" fmla="*/ 77 w 127"/>
                  <a:gd name="T7" fmla="*/ 0 h 126"/>
                  <a:gd name="T8" fmla="*/ 50 w 127"/>
                  <a:gd name="T9" fmla="*/ 0 h 126"/>
                  <a:gd name="T10" fmla="*/ 0 w 127"/>
                  <a:gd name="T11" fmla="*/ 62 h 126"/>
                  <a:gd name="T12" fmla="*/ 63 w 127"/>
                  <a:gd name="T13" fmla="*/ 126 h 126"/>
                  <a:gd name="T14" fmla="*/ 127 w 127"/>
                  <a:gd name="T15" fmla="*/ 62 h 126"/>
                  <a:gd name="T16" fmla="*/ 123 w 127"/>
                  <a:gd name="T17" fmla="*/ 62 h 126"/>
                  <a:gd name="T18" fmla="*/ 119 w 127"/>
                  <a:gd name="T19" fmla="*/ 62 h 126"/>
                  <a:gd name="T20" fmla="*/ 102 w 127"/>
                  <a:gd name="T21" fmla="*/ 101 h 126"/>
                  <a:gd name="T22" fmla="*/ 63 w 127"/>
                  <a:gd name="T23" fmla="*/ 118 h 126"/>
                  <a:gd name="T24" fmla="*/ 24 w 127"/>
                  <a:gd name="T25" fmla="*/ 101 h 126"/>
                  <a:gd name="T26" fmla="*/ 8 w 127"/>
                  <a:gd name="T27" fmla="*/ 62 h 126"/>
                  <a:gd name="T28" fmla="*/ 24 w 127"/>
                  <a:gd name="T29" fmla="*/ 23 h 126"/>
                  <a:gd name="T30" fmla="*/ 63 w 127"/>
                  <a:gd name="T31" fmla="*/ 7 h 126"/>
                  <a:gd name="T32" fmla="*/ 102 w 127"/>
                  <a:gd name="T33" fmla="*/ 23 h 126"/>
                  <a:gd name="T34" fmla="*/ 119 w 127"/>
                  <a:gd name="T35" fmla="*/ 62 h 126"/>
                  <a:gd name="T36" fmla="*/ 123 w 127"/>
                  <a:gd name="T37" fmla="*/ 62 h 126"/>
                  <a:gd name="T38" fmla="*/ 127 w 127"/>
                  <a:gd name="T39" fmla="*/ 62 h 126"/>
                  <a:gd name="T40" fmla="*/ 127 w 127"/>
                  <a:gd name="T41" fmla="*/ 62 h 126"/>
                  <a:gd name="T42" fmla="*/ 77 w 127"/>
                  <a:gd name="T4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7" h="126">
                    <a:moveTo>
                      <a:pt x="127" y="62"/>
                    </a:moveTo>
                    <a:cubicBezTo>
                      <a:pt x="127" y="62"/>
                      <a:pt x="127" y="62"/>
                      <a:pt x="127" y="62"/>
                    </a:cubicBezTo>
                    <a:cubicBezTo>
                      <a:pt x="127" y="62"/>
                      <a:pt x="127" y="62"/>
                      <a:pt x="127" y="62"/>
                    </a:cubicBezTo>
                    <a:moveTo>
                      <a:pt x="77" y="0"/>
                    </a:moveTo>
                    <a:cubicBezTo>
                      <a:pt x="50" y="0"/>
                      <a:pt x="50" y="0"/>
                      <a:pt x="50" y="0"/>
                    </a:cubicBezTo>
                    <a:cubicBezTo>
                      <a:pt x="21" y="6"/>
                      <a:pt x="0" y="32"/>
                      <a:pt x="0" y="62"/>
                    </a:cubicBezTo>
                    <a:cubicBezTo>
                      <a:pt x="0" y="98"/>
                      <a:pt x="28" y="126"/>
                      <a:pt x="63" y="126"/>
                    </a:cubicBezTo>
                    <a:cubicBezTo>
                      <a:pt x="99" y="126"/>
                      <a:pt x="127" y="98"/>
                      <a:pt x="127" y="62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19" y="62"/>
                      <a:pt x="119" y="62"/>
                      <a:pt x="119" y="62"/>
                    </a:cubicBezTo>
                    <a:cubicBezTo>
                      <a:pt x="119" y="78"/>
                      <a:pt x="112" y="91"/>
                      <a:pt x="102" y="101"/>
                    </a:cubicBezTo>
                    <a:cubicBezTo>
                      <a:pt x="92" y="111"/>
                      <a:pt x="79" y="118"/>
                      <a:pt x="63" y="118"/>
                    </a:cubicBezTo>
                    <a:cubicBezTo>
                      <a:pt x="48" y="118"/>
                      <a:pt x="34" y="111"/>
                      <a:pt x="24" y="101"/>
                    </a:cubicBezTo>
                    <a:cubicBezTo>
                      <a:pt x="14" y="91"/>
                      <a:pt x="8" y="78"/>
                      <a:pt x="8" y="62"/>
                    </a:cubicBezTo>
                    <a:cubicBezTo>
                      <a:pt x="8" y="47"/>
                      <a:pt x="14" y="33"/>
                      <a:pt x="24" y="23"/>
                    </a:cubicBezTo>
                    <a:cubicBezTo>
                      <a:pt x="34" y="13"/>
                      <a:pt x="48" y="7"/>
                      <a:pt x="63" y="7"/>
                    </a:cubicBezTo>
                    <a:cubicBezTo>
                      <a:pt x="79" y="7"/>
                      <a:pt x="92" y="13"/>
                      <a:pt x="102" y="23"/>
                    </a:cubicBezTo>
                    <a:cubicBezTo>
                      <a:pt x="112" y="33"/>
                      <a:pt x="119" y="47"/>
                      <a:pt x="119" y="62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7" y="62"/>
                      <a:pt x="127" y="62"/>
                      <a:pt x="127" y="62"/>
                    </a:cubicBezTo>
                    <a:cubicBezTo>
                      <a:pt x="127" y="62"/>
                      <a:pt x="127" y="62"/>
                      <a:pt x="127" y="62"/>
                    </a:cubicBezTo>
                    <a:cubicBezTo>
                      <a:pt x="127" y="32"/>
                      <a:pt x="106" y="6"/>
                      <a:pt x="77" y="0"/>
                    </a:cubicBezTo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458" name="Freeform 919">
                <a:extLst>
                  <a:ext uri="{FF2B5EF4-FFF2-40B4-BE49-F238E27FC236}">
                    <a16:creationId xmlns:a16="http://schemas.microsoft.com/office/drawing/2014/main" id="{113F29F2-31D9-4A39-91F6-19D578BF302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90" y="1119"/>
                <a:ext cx="120" cy="95"/>
              </a:xfrm>
              <a:custGeom>
                <a:avLst/>
                <a:gdLst>
                  <a:gd name="T0" fmla="*/ 49 w 83"/>
                  <a:gd name="T1" fmla="*/ 0 h 66"/>
                  <a:gd name="T2" fmla="*/ 45 w 83"/>
                  <a:gd name="T3" fmla="*/ 1 h 66"/>
                  <a:gd name="T4" fmla="*/ 45 w 83"/>
                  <a:gd name="T5" fmla="*/ 9 h 66"/>
                  <a:gd name="T6" fmla="*/ 62 w 83"/>
                  <a:gd name="T7" fmla="*/ 25 h 66"/>
                  <a:gd name="T8" fmla="*/ 61 w 83"/>
                  <a:gd name="T9" fmla="*/ 28 h 66"/>
                  <a:gd name="T10" fmla="*/ 6 w 83"/>
                  <a:gd name="T11" fmla="*/ 28 h 66"/>
                  <a:gd name="T12" fmla="*/ 0 w 83"/>
                  <a:gd name="T13" fmla="*/ 33 h 66"/>
                  <a:gd name="T14" fmla="*/ 6 w 83"/>
                  <a:gd name="T15" fmla="*/ 38 h 66"/>
                  <a:gd name="T16" fmla="*/ 61 w 83"/>
                  <a:gd name="T17" fmla="*/ 38 h 66"/>
                  <a:gd name="T18" fmla="*/ 62 w 83"/>
                  <a:gd name="T19" fmla="*/ 41 h 66"/>
                  <a:gd name="T20" fmla="*/ 45 w 83"/>
                  <a:gd name="T21" fmla="*/ 57 h 66"/>
                  <a:gd name="T22" fmla="*/ 45 w 83"/>
                  <a:gd name="T23" fmla="*/ 64 h 66"/>
                  <a:gd name="T24" fmla="*/ 49 w 83"/>
                  <a:gd name="T25" fmla="*/ 66 h 66"/>
                  <a:gd name="T26" fmla="*/ 53 w 83"/>
                  <a:gd name="T27" fmla="*/ 64 h 66"/>
                  <a:gd name="T28" fmla="*/ 81 w 83"/>
                  <a:gd name="T29" fmla="*/ 36 h 66"/>
                  <a:gd name="T30" fmla="*/ 81 w 83"/>
                  <a:gd name="T31" fmla="*/ 30 h 66"/>
                  <a:gd name="T32" fmla="*/ 53 w 83"/>
                  <a:gd name="T33" fmla="*/ 1 h 66"/>
                  <a:gd name="T34" fmla="*/ 49 w 83"/>
                  <a:gd name="T35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3" h="66">
                    <a:moveTo>
                      <a:pt x="49" y="0"/>
                    </a:moveTo>
                    <a:cubicBezTo>
                      <a:pt x="48" y="0"/>
                      <a:pt x="46" y="0"/>
                      <a:pt x="45" y="1"/>
                    </a:cubicBezTo>
                    <a:cubicBezTo>
                      <a:pt x="43" y="3"/>
                      <a:pt x="43" y="7"/>
                      <a:pt x="45" y="9"/>
                    </a:cubicBezTo>
                    <a:cubicBezTo>
                      <a:pt x="62" y="25"/>
                      <a:pt x="62" y="25"/>
                      <a:pt x="62" y="25"/>
                    </a:cubicBezTo>
                    <a:cubicBezTo>
                      <a:pt x="62" y="26"/>
                      <a:pt x="62" y="28"/>
                      <a:pt x="61" y="28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3" y="28"/>
                      <a:pt x="0" y="30"/>
                      <a:pt x="0" y="33"/>
                    </a:cubicBezTo>
                    <a:cubicBezTo>
                      <a:pt x="0" y="36"/>
                      <a:pt x="3" y="38"/>
                      <a:pt x="6" y="38"/>
                    </a:cubicBezTo>
                    <a:cubicBezTo>
                      <a:pt x="61" y="38"/>
                      <a:pt x="61" y="38"/>
                      <a:pt x="61" y="38"/>
                    </a:cubicBezTo>
                    <a:cubicBezTo>
                      <a:pt x="62" y="38"/>
                      <a:pt x="62" y="40"/>
                      <a:pt x="62" y="41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3" y="59"/>
                      <a:pt x="43" y="62"/>
                      <a:pt x="45" y="64"/>
                    </a:cubicBezTo>
                    <a:cubicBezTo>
                      <a:pt x="46" y="65"/>
                      <a:pt x="48" y="66"/>
                      <a:pt x="49" y="66"/>
                    </a:cubicBezTo>
                    <a:cubicBezTo>
                      <a:pt x="50" y="66"/>
                      <a:pt x="52" y="65"/>
                      <a:pt x="53" y="64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83" y="34"/>
                      <a:pt x="83" y="32"/>
                      <a:pt x="81" y="30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459" name="Freeform 920">
                <a:extLst>
                  <a:ext uri="{FF2B5EF4-FFF2-40B4-BE49-F238E27FC236}">
                    <a16:creationId xmlns:a16="http://schemas.microsoft.com/office/drawing/2014/main" id="{8229C271-9D47-4D8B-9BBF-3481D54052E8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858" y="1075"/>
                <a:ext cx="183" cy="183"/>
              </a:xfrm>
              <a:custGeom>
                <a:avLst/>
                <a:gdLst>
                  <a:gd name="T0" fmla="*/ 127 w 127"/>
                  <a:gd name="T1" fmla="*/ 64 h 128"/>
                  <a:gd name="T2" fmla="*/ 127 w 127"/>
                  <a:gd name="T3" fmla="*/ 64 h 128"/>
                  <a:gd name="T4" fmla="*/ 127 w 127"/>
                  <a:gd name="T5" fmla="*/ 64 h 128"/>
                  <a:gd name="T6" fmla="*/ 64 w 127"/>
                  <a:gd name="T7" fmla="*/ 0 h 128"/>
                  <a:gd name="T8" fmla="*/ 0 w 127"/>
                  <a:gd name="T9" fmla="*/ 64 h 128"/>
                  <a:gd name="T10" fmla="*/ 64 w 127"/>
                  <a:gd name="T11" fmla="*/ 128 h 128"/>
                  <a:gd name="T12" fmla="*/ 127 w 127"/>
                  <a:gd name="T13" fmla="*/ 64 h 128"/>
                  <a:gd name="T14" fmla="*/ 123 w 127"/>
                  <a:gd name="T15" fmla="*/ 64 h 128"/>
                  <a:gd name="T16" fmla="*/ 119 w 127"/>
                  <a:gd name="T17" fmla="*/ 64 h 128"/>
                  <a:gd name="T18" fmla="*/ 103 w 127"/>
                  <a:gd name="T19" fmla="*/ 103 h 128"/>
                  <a:gd name="T20" fmla="*/ 64 w 127"/>
                  <a:gd name="T21" fmla="*/ 119 h 128"/>
                  <a:gd name="T22" fmla="*/ 24 w 127"/>
                  <a:gd name="T23" fmla="*/ 103 h 128"/>
                  <a:gd name="T24" fmla="*/ 8 w 127"/>
                  <a:gd name="T25" fmla="*/ 64 h 128"/>
                  <a:gd name="T26" fmla="*/ 24 w 127"/>
                  <a:gd name="T27" fmla="*/ 25 h 128"/>
                  <a:gd name="T28" fmla="*/ 64 w 127"/>
                  <a:gd name="T29" fmla="*/ 9 h 128"/>
                  <a:gd name="T30" fmla="*/ 103 w 127"/>
                  <a:gd name="T31" fmla="*/ 25 h 128"/>
                  <a:gd name="T32" fmla="*/ 119 w 127"/>
                  <a:gd name="T33" fmla="*/ 64 h 128"/>
                  <a:gd name="T34" fmla="*/ 123 w 127"/>
                  <a:gd name="T35" fmla="*/ 64 h 128"/>
                  <a:gd name="T36" fmla="*/ 127 w 127"/>
                  <a:gd name="T37" fmla="*/ 64 h 128"/>
                  <a:gd name="T38" fmla="*/ 127 w 127"/>
                  <a:gd name="T39" fmla="*/ 64 h 128"/>
                  <a:gd name="T40" fmla="*/ 64 w 127"/>
                  <a:gd name="T4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7" h="128">
                    <a:moveTo>
                      <a:pt x="127" y="64"/>
                    </a:moveTo>
                    <a:cubicBezTo>
                      <a:pt x="127" y="64"/>
                      <a:pt x="127" y="64"/>
                      <a:pt x="127" y="64"/>
                    </a:cubicBezTo>
                    <a:cubicBezTo>
                      <a:pt x="127" y="64"/>
                      <a:pt x="127" y="64"/>
                      <a:pt x="127" y="64"/>
                    </a:cubicBezTo>
                    <a:moveTo>
                      <a:pt x="64" y="0"/>
                    </a:moveTo>
                    <a:cubicBezTo>
                      <a:pt x="28" y="0"/>
                      <a:pt x="0" y="29"/>
                      <a:pt x="0" y="64"/>
                    </a:cubicBezTo>
                    <a:cubicBezTo>
                      <a:pt x="0" y="99"/>
                      <a:pt x="28" y="128"/>
                      <a:pt x="64" y="128"/>
                    </a:cubicBezTo>
                    <a:cubicBezTo>
                      <a:pt x="99" y="128"/>
                      <a:pt x="127" y="99"/>
                      <a:pt x="127" y="64"/>
                    </a:cubicBezTo>
                    <a:cubicBezTo>
                      <a:pt x="123" y="64"/>
                      <a:pt x="123" y="64"/>
                      <a:pt x="123" y="64"/>
                    </a:cubicBezTo>
                    <a:cubicBezTo>
                      <a:pt x="119" y="64"/>
                      <a:pt x="119" y="64"/>
                      <a:pt x="119" y="64"/>
                    </a:cubicBezTo>
                    <a:cubicBezTo>
                      <a:pt x="119" y="79"/>
                      <a:pt x="113" y="93"/>
                      <a:pt x="103" y="103"/>
                    </a:cubicBezTo>
                    <a:cubicBezTo>
                      <a:pt x="93" y="113"/>
                      <a:pt x="79" y="119"/>
                      <a:pt x="64" y="119"/>
                    </a:cubicBezTo>
                    <a:cubicBezTo>
                      <a:pt x="48" y="119"/>
                      <a:pt x="34" y="113"/>
                      <a:pt x="24" y="103"/>
                    </a:cubicBezTo>
                    <a:cubicBezTo>
                      <a:pt x="14" y="93"/>
                      <a:pt x="8" y="79"/>
                      <a:pt x="8" y="64"/>
                    </a:cubicBezTo>
                    <a:cubicBezTo>
                      <a:pt x="8" y="49"/>
                      <a:pt x="14" y="35"/>
                      <a:pt x="24" y="25"/>
                    </a:cubicBezTo>
                    <a:cubicBezTo>
                      <a:pt x="34" y="15"/>
                      <a:pt x="48" y="9"/>
                      <a:pt x="64" y="9"/>
                    </a:cubicBezTo>
                    <a:cubicBezTo>
                      <a:pt x="79" y="9"/>
                      <a:pt x="93" y="15"/>
                      <a:pt x="103" y="25"/>
                    </a:cubicBezTo>
                    <a:cubicBezTo>
                      <a:pt x="113" y="35"/>
                      <a:pt x="119" y="49"/>
                      <a:pt x="119" y="64"/>
                    </a:cubicBezTo>
                    <a:cubicBezTo>
                      <a:pt x="123" y="64"/>
                      <a:pt x="123" y="64"/>
                      <a:pt x="123" y="64"/>
                    </a:cubicBezTo>
                    <a:cubicBezTo>
                      <a:pt x="127" y="64"/>
                      <a:pt x="127" y="64"/>
                      <a:pt x="127" y="64"/>
                    </a:cubicBezTo>
                    <a:cubicBezTo>
                      <a:pt x="127" y="64"/>
                      <a:pt x="127" y="64"/>
                      <a:pt x="127" y="64"/>
                    </a:cubicBezTo>
                    <a:cubicBezTo>
                      <a:pt x="127" y="29"/>
                      <a:pt x="99" y="0"/>
                      <a:pt x="64" y="0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</p:grpSp>
        <p:grpSp>
          <p:nvGrpSpPr>
            <p:cNvPr id="747" name="Group 1122">
              <a:extLst>
                <a:ext uri="{FF2B5EF4-FFF2-40B4-BE49-F238E27FC236}">
                  <a16:creationId xmlns:a16="http://schemas.microsoft.com/office/drawing/2014/main" id="{EFB956CA-2EF2-4E1B-972B-39C36DFF734B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57163" y="1697038"/>
              <a:ext cx="8986838" cy="2070100"/>
              <a:chOff x="99" y="1069"/>
              <a:chExt cx="5661" cy="1304"/>
            </a:xfrm>
          </p:grpSpPr>
          <p:sp>
            <p:nvSpPr>
              <p:cNvPr id="1060" name="Freeform 922">
                <a:extLst>
                  <a:ext uri="{FF2B5EF4-FFF2-40B4-BE49-F238E27FC236}">
                    <a16:creationId xmlns:a16="http://schemas.microsoft.com/office/drawing/2014/main" id="{B4DB176B-A551-4134-938A-75E86A01E94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9" y="2300"/>
                <a:ext cx="48" cy="48"/>
              </a:xfrm>
              <a:custGeom>
                <a:avLst/>
                <a:gdLst>
                  <a:gd name="T0" fmla="*/ 3 w 33"/>
                  <a:gd name="T1" fmla="*/ 0 h 33"/>
                  <a:gd name="T2" fmla="*/ 1 w 33"/>
                  <a:gd name="T3" fmla="*/ 1 h 33"/>
                  <a:gd name="T4" fmla="*/ 1 w 33"/>
                  <a:gd name="T5" fmla="*/ 1 h 33"/>
                  <a:gd name="T6" fmla="*/ 1 w 33"/>
                  <a:gd name="T7" fmla="*/ 5 h 33"/>
                  <a:gd name="T8" fmla="*/ 22 w 33"/>
                  <a:gd name="T9" fmla="*/ 26 h 33"/>
                  <a:gd name="T10" fmla="*/ 22 w 33"/>
                  <a:gd name="T11" fmla="*/ 27 h 33"/>
                  <a:gd name="T12" fmla="*/ 9 w 33"/>
                  <a:gd name="T13" fmla="*/ 27 h 33"/>
                  <a:gd name="T14" fmla="*/ 6 w 33"/>
                  <a:gd name="T15" fmla="*/ 30 h 33"/>
                  <a:gd name="T16" fmla="*/ 9 w 33"/>
                  <a:gd name="T17" fmla="*/ 33 h 33"/>
                  <a:gd name="T18" fmla="*/ 31 w 33"/>
                  <a:gd name="T19" fmla="*/ 33 h 33"/>
                  <a:gd name="T20" fmla="*/ 33 w 33"/>
                  <a:gd name="T21" fmla="*/ 31 h 33"/>
                  <a:gd name="T22" fmla="*/ 33 w 33"/>
                  <a:gd name="T23" fmla="*/ 9 h 33"/>
                  <a:gd name="T24" fmla="*/ 31 w 33"/>
                  <a:gd name="T25" fmla="*/ 6 h 33"/>
                  <a:gd name="T26" fmla="*/ 28 w 33"/>
                  <a:gd name="T27" fmla="*/ 9 h 33"/>
                  <a:gd name="T28" fmla="*/ 28 w 33"/>
                  <a:gd name="T29" fmla="*/ 21 h 33"/>
                  <a:gd name="T30" fmla="*/ 27 w 33"/>
                  <a:gd name="T31" fmla="*/ 22 h 33"/>
                  <a:gd name="T32" fmla="*/ 26 w 33"/>
                  <a:gd name="T33" fmla="*/ 22 h 33"/>
                  <a:gd name="T34" fmla="*/ 5 w 33"/>
                  <a:gd name="T35" fmla="*/ 1 h 33"/>
                  <a:gd name="T36" fmla="*/ 3 w 33"/>
                  <a:gd name="T3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3" h="33">
                    <a:moveTo>
                      <a:pt x="3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6"/>
                      <a:pt x="22" y="27"/>
                      <a:pt x="22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8" y="27"/>
                      <a:pt x="6" y="29"/>
                      <a:pt x="6" y="30"/>
                    </a:cubicBezTo>
                    <a:cubicBezTo>
                      <a:pt x="6" y="32"/>
                      <a:pt x="8" y="33"/>
                      <a:pt x="9" y="33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3"/>
                      <a:pt x="33" y="32"/>
                      <a:pt x="33" y="31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3" y="7"/>
                      <a:pt x="32" y="6"/>
                      <a:pt x="31" y="6"/>
                    </a:cubicBezTo>
                    <a:cubicBezTo>
                      <a:pt x="29" y="6"/>
                      <a:pt x="28" y="7"/>
                      <a:pt x="28" y="9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2"/>
                      <a:pt x="27" y="22"/>
                      <a:pt x="27" y="22"/>
                    </a:cubicBezTo>
                    <a:cubicBezTo>
                      <a:pt x="27" y="22"/>
                      <a:pt x="27" y="22"/>
                      <a:pt x="26" y="2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0"/>
                      <a:pt x="4" y="0"/>
                      <a:pt x="3" y="0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061" name="Freeform 923">
                <a:extLst>
                  <a:ext uri="{FF2B5EF4-FFF2-40B4-BE49-F238E27FC236}">
                    <a16:creationId xmlns:a16="http://schemas.microsoft.com/office/drawing/2014/main" id="{D184C528-FF14-44EB-8242-DEBB9FD7875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93" y="2274"/>
                <a:ext cx="101" cy="99"/>
              </a:xfrm>
              <a:custGeom>
                <a:avLst/>
                <a:gdLst>
                  <a:gd name="T0" fmla="*/ 35 w 70"/>
                  <a:gd name="T1" fmla="*/ 65 h 69"/>
                  <a:gd name="T2" fmla="*/ 14 w 70"/>
                  <a:gd name="T3" fmla="*/ 56 h 69"/>
                  <a:gd name="T4" fmla="*/ 5 w 70"/>
                  <a:gd name="T5" fmla="*/ 35 h 69"/>
                  <a:gd name="T6" fmla="*/ 14 w 70"/>
                  <a:gd name="T7" fmla="*/ 13 h 69"/>
                  <a:gd name="T8" fmla="*/ 35 w 70"/>
                  <a:gd name="T9" fmla="*/ 4 h 69"/>
                  <a:gd name="T10" fmla="*/ 56 w 70"/>
                  <a:gd name="T11" fmla="*/ 13 h 69"/>
                  <a:gd name="T12" fmla="*/ 65 w 70"/>
                  <a:gd name="T13" fmla="*/ 35 h 69"/>
                  <a:gd name="T14" fmla="*/ 56 w 70"/>
                  <a:gd name="T15" fmla="*/ 56 h 69"/>
                  <a:gd name="T16" fmla="*/ 56 w 70"/>
                  <a:gd name="T17" fmla="*/ 56 h 69"/>
                  <a:gd name="T18" fmla="*/ 35 w 70"/>
                  <a:gd name="T19" fmla="*/ 65 h 69"/>
                  <a:gd name="T20" fmla="*/ 35 w 70"/>
                  <a:gd name="T21" fmla="*/ 0 h 69"/>
                  <a:gd name="T22" fmla="*/ 35 w 70"/>
                  <a:gd name="T23" fmla="*/ 0 h 69"/>
                  <a:gd name="T24" fmla="*/ 10 w 70"/>
                  <a:gd name="T25" fmla="*/ 10 h 69"/>
                  <a:gd name="T26" fmla="*/ 0 w 70"/>
                  <a:gd name="T27" fmla="*/ 35 h 69"/>
                  <a:gd name="T28" fmla="*/ 10 w 70"/>
                  <a:gd name="T29" fmla="*/ 59 h 69"/>
                  <a:gd name="T30" fmla="*/ 35 w 70"/>
                  <a:gd name="T31" fmla="*/ 69 h 69"/>
                  <a:gd name="T32" fmla="*/ 35 w 70"/>
                  <a:gd name="T33" fmla="*/ 69 h 69"/>
                  <a:gd name="T34" fmla="*/ 60 w 70"/>
                  <a:gd name="T35" fmla="*/ 59 h 69"/>
                  <a:gd name="T36" fmla="*/ 60 w 70"/>
                  <a:gd name="T37" fmla="*/ 59 h 69"/>
                  <a:gd name="T38" fmla="*/ 70 w 70"/>
                  <a:gd name="T39" fmla="*/ 35 h 69"/>
                  <a:gd name="T40" fmla="*/ 60 w 70"/>
                  <a:gd name="T41" fmla="*/ 10 h 69"/>
                  <a:gd name="T42" fmla="*/ 35 w 70"/>
                  <a:gd name="T4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0" h="69">
                    <a:moveTo>
                      <a:pt x="35" y="65"/>
                    </a:moveTo>
                    <a:cubicBezTo>
                      <a:pt x="27" y="65"/>
                      <a:pt x="20" y="62"/>
                      <a:pt x="14" y="56"/>
                    </a:cubicBezTo>
                    <a:cubicBezTo>
                      <a:pt x="8" y="50"/>
                      <a:pt x="5" y="42"/>
                      <a:pt x="5" y="35"/>
                    </a:cubicBezTo>
                    <a:cubicBezTo>
                      <a:pt x="5" y="27"/>
                      <a:pt x="8" y="19"/>
                      <a:pt x="14" y="13"/>
                    </a:cubicBezTo>
                    <a:cubicBezTo>
                      <a:pt x="20" y="7"/>
                      <a:pt x="27" y="4"/>
                      <a:pt x="35" y="4"/>
                    </a:cubicBezTo>
                    <a:cubicBezTo>
                      <a:pt x="43" y="4"/>
                      <a:pt x="50" y="7"/>
                      <a:pt x="56" y="13"/>
                    </a:cubicBezTo>
                    <a:cubicBezTo>
                      <a:pt x="62" y="19"/>
                      <a:pt x="65" y="27"/>
                      <a:pt x="65" y="35"/>
                    </a:cubicBezTo>
                    <a:cubicBezTo>
                      <a:pt x="65" y="42"/>
                      <a:pt x="62" y="50"/>
                      <a:pt x="56" y="56"/>
                    </a:cubicBezTo>
                    <a:cubicBezTo>
                      <a:pt x="56" y="56"/>
                      <a:pt x="56" y="56"/>
                      <a:pt x="56" y="56"/>
                    </a:cubicBezTo>
                    <a:cubicBezTo>
                      <a:pt x="50" y="62"/>
                      <a:pt x="43" y="65"/>
                      <a:pt x="35" y="65"/>
                    </a:cubicBezTo>
                    <a:moveTo>
                      <a:pt x="35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26" y="0"/>
                      <a:pt x="17" y="3"/>
                      <a:pt x="10" y="10"/>
                    </a:cubicBezTo>
                    <a:cubicBezTo>
                      <a:pt x="4" y="17"/>
                      <a:pt x="0" y="26"/>
                      <a:pt x="0" y="35"/>
                    </a:cubicBezTo>
                    <a:cubicBezTo>
                      <a:pt x="0" y="43"/>
                      <a:pt x="4" y="52"/>
                      <a:pt x="10" y="59"/>
                    </a:cubicBezTo>
                    <a:cubicBezTo>
                      <a:pt x="17" y="66"/>
                      <a:pt x="26" y="69"/>
                      <a:pt x="35" y="69"/>
                    </a:cubicBezTo>
                    <a:cubicBezTo>
                      <a:pt x="35" y="69"/>
                      <a:pt x="35" y="69"/>
                      <a:pt x="35" y="69"/>
                    </a:cubicBezTo>
                    <a:cubicBezTo>
                      <a:pt x="44" y="69"/>
                      <a:pt x="53" y="66"/>
                      <a:pt x="60" y="59"/>
                    </a:cubicBezTo>
                    <a:cubicBezTo>
                      <a:pt x="60" y="59"/>
                      <a:pt x="60" y="59"/>
                      <a:pt x="60" y="59"/>
                    </a:cubicBezTo>
                    <a:cubicBezTo>
                      <a:pt x="66" y="52"/>
                      <a:pt x="70" y="43"/>
                      <a:pt x="70" y="35"/>
                    </a:cubicBezTo>
                    <a:cubicBezTo>
                      <a:pt x="70" y="26"/>
                      <a:pt x="66" y="17"/>
                      <a:pt x="60" y="10"/>
                    </a:cubicBezTo>
                    <a:cubicBezTo>
                      <a:pt x="53" y="3"/>
                      <a:pt x="44" y="0"/>
                      <a:pt x="35" y="0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062" name="Freeform 924">
                <a:extLst>
                  <a:ext uri="{FF2B5EF4-FFF2-40B4-BE49-F238E27FC236}">
                    <a16:creationId xmlns:a16="http://schemas.microsoft.com/office/drawing/2014/main" id="{10A6B528-4110-4074-BD63-76B8B717743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002" y="1927"/>
                <a:ext cx="48" cy="47"/>
              </a:xfrm>
              <a:custGeom>
                <a:avLst/>
                <a:gdLst>
                  <a:gd name="T0" fmla="*/ 31 w 33"/>
                  <a:gd name="T1" fmla="*/ 0 h 33"/>
                  <a:gd name="T2" fmla="*/ 9 w 33"/>
                  <a:gd name="T3" fmla="*/ 0 h 33"/>
                  <a:gd name="T4" fmla="*/ 6 w 33"/>
                  <a:gd name="T5" fmla="*/ 3 h 33"/>
                  <a:gd name="T6" fmla="*/ 9 w 33"/>
                  <a:gd name="T7" fmla="*/ 6 h 33"/>
                  <a:gd name="T8" fmla="*/ 22 w 33"/>
                  <a:gd name="T9" fmla="*/ 6 h 33"/>
                  <a:gd name="T10" fmla="*/ 22 w 33"/>
                  <a:gd name="T11" fmla="*/ 7 h 33"/>
                  <a:gd name="T12" fmla="*/ 1 w 33"/>
                  <a:gd name="T13" fmla="*/ 28 h 33"/>
                  <a:gd name="T14" fmla="*/ 1 w 33"/>
                  <a:gd name="T15" fmla="*/ 33 h 33"/>
                  <a:gd name="T16" fmla="*/ 3 w 33"/>
                  <a:gd name="T17" fmla="*/ 33 h 33"/>
                  <a:gd name="T18" fmla="*/ 5 w 33"/>
                  <a:gd name="T19" fmla="*/ 33 h 33"/>
                  <a:gd name="T20" fmla="*/ 26 w 33"/>
                  <a:gd name="T21" fmla="*/ 11 h 33"/>
                  <a:gd name="T22" fmla="*/ 27 w 33"/>
                  <a:gd name="T23" fmla="*/ 11 h 33"/>
                  <a:gd name="T24" fmla="*/ 28 w 33"/>
                  <a:gd name="T25" fmla="*/ 12 h 33"/>
                  <a:gd name="T26" fmla="*/ 28 w 33"/>
                  <a:gd name="T27" fmla="*/ 25 h 33"/>
                  <a:gd name="T28" fmla="*/ 30 w 33"/>
                  <a:gd name="T29" fmla="*/ 27 h 33"/>
                  <a:gd name="T30" fmla="*/ 33 w 33"/>
                  <a:gd name="T31" fmla="*/ 25 h 33"/>
                  <a:gd name="T32" fmla="*/ 33 w 33"/>
                  <a:gd name="T33" fmla="*/ 2 h 33"/>
                  <a:gd name="T34" fmla="*/ 31 w 33"/>
                  <a:gd name="T3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3" h="33">
                    <a:moveTo>
                      <a:pt x="31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7" y="0"/>
                      <a:pt x="6" y="1"/>
                      <a:pt x="6" y="3"/>
                    </a:cubicBezTo>
                    <a:cubicBezTo>
                      <a:pt x="6" y="5"/>
                      <a:pt x="7" y="6"/>
                      <a:pt x="9" y="6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3" y="7"/>
                      <a:pt x="22" y="7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0" y="30"/>
                      <a:pt x="0" y="31"/>
                      <a:pt x="1" y="33"/>
                    </a:cubicBezTo>
                    <a:cubicBezTo>
                      <a:pt x="1" y="33"/>
                      <a:pt x="2" y="33"/>
                      <a:pt x="3" y="33"/>
                    </a:cubicBezTo>
                    <a:cubicBezTo>
                      <a:pt x="4" y="33"/>
                      <a:pt x="4" y="33"/>
                      <a:pt x="5" y="33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1"/>
                      <a:pt x="27" y="11"/>
                      <a:pt x="27" y="11"/>
                    </a:cubicBezTo>
                    <a:cubicBezTo>
                      <a:pt x="27" y="11"/>
                      <a:pt x="28" y="11"/>
                      <a:pt x="28" y="12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28" y="26"/>
                      <a:pt x="29" y="27"/>
                      <a:pt x="30" y="27"/>
                    </a:cubicBezTo>
                    <a:cubicBezTo>
                      <a:pt x="32" y="27"/>
                      <a:pt x="33" y="26"/>
                      <a:pt x="33" y="25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3" y="1"/>
                      <a:pt x="32" y="0"/>
                      <a:pt x="31" y="0"/>
                    </a:cubicBezTo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063" name="Freeform 925">
                <a:extLst>
                  <a:ext uri="{FF2B5EF4-FFF2-40B4-BE49-F238E27FC236}">
                    <a16:creationId xmlns:a16="http://schemas.microsoft.com/office/drawing/2014/main" id="{98727017-9F17-4E9E-9B18-9ED09361310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976" y="1901"/>
                <a:ext cx="101" cy="101"/>
              </a:xfrm>
              <a:custGeom>
                <a:avLst/>
                <a:gdLst>
                  <a:gd name="T0" fmla="*/ 35 w 70"/>
                  <a:gd name="T1" fmla="*/ 65 h 70"/>
                  <a:gd name="T2" fmla="*/ 13 w 70"/>
                  <a:gd name="T3" fmla="*/ 56 h 70"/>
                  <a:gd name="T4" fmla="*/ 5 w 70"/>
                  <a:gd name="T5" fmla="*/ 35 h 70"/>
                  <a:gd name="T6" fmla="*/ 13 w 70"/>
                  <a:gd name="T7" fmla="*/ 13 h 70"/>
                  <a:gd name="T8" fmla="*/ 35 w 70"/>
                  <a:gd name="T9" fmla="*/ 5 h 70"/>
                  <a:gd name="T10" fmla="*/ 56 w 70"/>
                  <a:gd name="T11" fmla="*/ 13 h 70"/>
                  <a:gd name="T12" fmla="*/ 58 w 70"/>
                  <a:gd name="T13" fmla="*/ 12 h 70"/>
                  <a:gd name="T14" fmla="*/ 56 w 70"/>
                  <a:gd name="T15" fmla="*/ 13 h 70"/>
                  <a:gd name="T16" fmla="*/ 65 w 70"/>
                  <a:gd name="T17" fmla="*/ 35 h 70"/>
                  <a:gd name="T18" fmla="*/ 56 w 70"/>
                  <a:gd name="T19" fmla="*/ 56 h 70"/>
                  <a:gd name="T20" fmla="*/ 35 w 70"/>
                  <a:gd name="T21" fmla="*/ 65 h 70"/>
                  <a:gd name="T22" fmla="*/ 35 w 70"/>
                  <a:gd name="T23" fmla="*/ 0 h 70"/>
                  <a:gd name="T24" fmla="*/ 35 w 70"/>
                  <a:gd name="T25" fmla="*/ 0 h 70"/>
                  <a:gd name="T26" fmla="*/ 10 w 70"/>
                  <a:gd name="T27" fmla="*/ 10 h 70"/>
                  <a:gd name="T28" fmla="*/ 0 w 70"/>
                  <a:gd name="T29" fmla="*/ 35 h 70"/>
                  <a:gd name="T30" fmla="*/ 10 w 70"/>
                  <a:gd name="T31" fmla="*/ 59 h 70"/>
                  <a:gd name="T32" fmla="*/ 35 w 70"/>
                  <a:gd name="T33" fmla="*/ 70 h 70"/>
                  <a:gd name="T34" fmla="*/ 35 w 70"/>
                  <a:gd name="T35" fmla="*/ 70 h 70"/>
                  <a:gd name="T36" fmla="*/ 59 w 70"/>
                  <a:gd name="T37" fmla="*/ 59 h 70"/>
                  <a:gd name="T38" fmla="*/ 70 w 70"/>
                  <a:gd name="T39" fmla="*/ 35 h 70"/>
                  <a:gd name="T40" fmla="*/ 59 w 70"/>
                  <a:gd name="T41" fmla="*/ 10 h 70"/>
                  <a:gd name="T42" fmla="*/ 59 w 70"/>
                  <a:gd name="T43" fmla="*/ 10 h 70"/>
                  <a:gd name="T44" fmla="*/ 59 w 70"/>
                  <a:gd name="T45" fmla="*/ 10 h 70"/>
                  <a:gd name="T46" fmla="*/ 59 w 70"/>
                  <a:gd name="T47" fmla="*/ 10 h 70"/>
                  <a:gd name="T48" fmla="*/ 59 w 70"/>
                  <a:gd name="T49" fmla="*/ 10 h 70"/>
                  <a:gd name="T50" fmla="*/ 35 w 70"/>
                  <a:gd name="T5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0" h="70">
                    <a:moveTo>
                      <a:pt x="35" y="65"/>
                    </a:moveTo>
                    <a:cubicBezTo>
                      <a:pt x="27" y="65"/>
                      <a:pt x="19" y="62"/>
                      <a:pt x="13" y="56"/>
                    </a:cubicBezTo>
                    <a:cubicBezTo>
                      <a:pt x="8" y="50"/>
                      <a:pt x="5" y="42"/>
                      <a:pt x="5" y="35"/>
                    </a:cubicBezTo>
                    <a:cubicBezTo>
                      <a:pt x="5" y="27"/>
                      <a:pt x="8" y="19"/>
                      <a:pt x="13" y="13"/>
                    </a:cubicBezTo>
                    <a:cubicBezTo>
                      <a:pt x="19" y="7"/>
                      <a:pt x="27" y="5"/>
                      <a:pt x="35" y="5"/>
                    </a:cubicBezTo>
                    <a:cubicBezTo>
                      <a:pt x="43" y="5"/>
                      <a:pt x="50" y="7"/>
                      <a:pt x="56" y="13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62" y="19"/>
                      <a:pt x="65" y="27"/>
                      <a:pt x="65" y="35"/>
                    </a:cubicBezTo>
                    <a:cubicBezTo>
                      <a:pt x="65" y="42"/>
                      <a:pt x="62" y="50"/>
                      <a:pt x="56" y="56"/>
                    </a:cubicBezTo>
                    <a:cubicBezTo>
                      <a:pt x="50" y="62"/>
                      <a:pt x="43" y="65"/>
                      <a:pt x="35" y="65"/>
                    </a:cubicBezTo>
                    <a:moveTo>
                      <a:pt x="35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26" y="0"/>
                      <a:pt x="17" y="3"/>
                      <a:pt x="10" y="10"/>
                    </a:cubicBezTo>
                    <a:cubicBezTo>
                      <a:pt x="3" y="17"/>
                      <a:pt x="0" y="26"/>
                      <a:pt x="0" y="35"/>
                    </a:cubicBezTo>
                    <a:cubicBezTo>
                      <a:pt x="0" y="44"/>
                      <a:pt x="3" y="53"/>
                      <a:pt x="10" y="59"/>
                    </a:cubicBezTo>
                    <a:cubicBezTo>
                      <a:pt x="17" y="66"/>
                      <a:pt x="26" y="70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44" y="70"/>
                      <a:pt x="53" y="66"/>
                      <a:pt x="59" y="59"/>
                    </a:cubicBezTo>
                    <a:cubicBezTo>
                      <a:pt x="66" y="53"/>
                      <a:pt x="70" y="44"/>
                      <a:pt x="70" y="35"/>
                    </a:cubicBezTo>
                    <a:cubicBezTo>
                      <a:pt x="70" y="26"/>
                      <a:pt x="66" y="17"/>
                      <a:pt x="59" y="10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3" y="3"/>
                      <a:pt x="44" y="0"/>
                      <a:pt x="35" y="0"/>
                    </a:cubicBezTo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064" name="Freeform 926">
                <a:extLst>
                  <a:ext uri="{FF2B5EF4-FFF2-40B4-BE49-F238E27FC236}">
                    <a16:creationId xmlns:a16="http://schemas.microsoft.com/office/drawing/2014/main" id="{5C2D9E04-803B-4C67-A6B5-DBE802079E7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12" y="1927"/>
                <a:ext cx="49" cy="47"/>
              </a:xfrm>
              <a:custGeom>
                <a:avLst/>
                <a:gdLst>
                  <a:gd name="T0" fmla="*/ 3 w 34"/>
                  <a:gd name="T1" fmla="*/ 0 h 33"/>
                  <a:gd name="T2" fmla="*/ 1 w 34"/>
                  <a:gd name="T3" fmla="*/ 1 h 33"/>
                  <a:gd name="T4" fmla="*/ 1 w 34"/>
                  <a:gd name="T5" fmla="*/ 5 h 33"/>
                  <a:gd name="T6" fmla="*/ 23 w 34"/>
                  <a:gd name="T7" fmla="*/ 26 h 33"/>
                  <a:gd name="T8" fmla="*/ 22 w 34"/>
                  <a:gd name="T9" fmla="*/ 27 h 33"/>
                  <a:gd name="T10" fmla="*/ 9 w 34"/>
                  <a:gd name="T11" fmla="*/ 27 h 33"/>
                  <a:gd name="T12" fmla="*/ 7 w 34"/>
                  <a:gd name="T13" fmla="*/ 30 h 33"/>
                  <a:gd name="T14" fmla="*/ 9 w 34"/>
                  <a:gd name="T15" fmla="*/ 33 h 33"/>
                  <a:gd name="T16" fmla="*/ 32 w 34"/>
                  <a:gd name="T17" fmla="*/ 33 h 33"/>
                  <a:gd name="T18" fmla="*/ 34 w 34"/>
                  <a:gd name="T19" fmla="*/ 31 h 33"/>
                  <a:gd name="T20" fmla="*/ 34 w 34"/>
                  <a:gd name="T21" fmla="*/ 9 h 33"/>
                  <a:gd name="T22" fmla="*/ 31 w 34"/>
                  <a:gd name="T23" fmla="*/ 6 h 33"/>
                  <a:gd name="T24" fmla="*/ 28 w 34"/>
                  <a:gd name="T25" fmla="*/ 9 h 33"/>
                  <a:gd name="T26" fmla="*/ 28 w 34"/>
                  <a:gd name="T27" fmla="*/ 22 h 33"/>
                  <a:gd name="T28" fmla="*/ 27 w 34"/>
                  <a:gd name="T29" fmla="*/ 22 h 33"/>
                  <a:gd name="T30" fmla="*/ 27 w 34"/>
                  <a:gd name="T31" fmla="*/ 22 h 33"/>
                  <a:gd name="T32" fmla="*/ 6 w 34"/>
                  <a:gd name="T33" fmla="*/ 1 h 33"/>
                  <a:gd name="T34" fmla="*/ 3 w 34"/>
                  <a:gd name="T3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4" h="33">
                    <a:moveTo>
                      <a:pt x="3" y="0"/>
                    </a:move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23" y="27"/>
                      <a:pt x="23" y="27"/>
                      <a:pt x="22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8" y="27"/>
                      <a:pt x="7" y="29"/>
                      <a:pt x="7" y="30"/>
                    </a:cubicBezTo>
                    <a:cubicBezTo>
                      <a:pt x="7" y="32"/>
                      <a:pt x="8" y="33"/>
                      <a:pt x="9" y="33"/>
                    </a:cubicBezTo>
                    <a:cubicBezTo>
                      <a:pt x="32" y="33"/>
                      <a:pt x="32" y="33"/>
                      <a:pt x="32" y="33"/>
                    </a:cubicBezTo>
                    <a:cubicBezTo>
                      <a:pt x="33" y="33"/>
                      <a:pt x="34" y="32"/>
                      <a:pt x="34" y="31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7"/>
                      <a:pt x="33" y="6"/>
                      <a:pt x="31" y="6"/>
                    </a:cubicBezTo>
                    <a:cubicBezTo>
                      <a:pt x="29" y="6"/>
                      <a:pt x="28" y="7"/>
                      <a:pt x="28" y="9"/>
                    </a:cubicBezTo>
                    <a:cubicBezTo>
                      <a:pt x="28" y="22"/>
                      <a:pt x="28" y="22"/>
                      <a:pt x="28" y="22"/>
                    </a:cubicBezTo>
                    <a:cubicBezTo>
                      <a:pt x="28" y="22"/>
                      <a:pt x="28" y="22"/>
                      <a:pt x="27" y="22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0"/>
                      <a:pt x="4" y="0"/>
                      <a:pt x="3" y="0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065" name="Freeform 927">
                <a:extLst>
                  <a:ext uri="{FF2B5EF4-FFF2-40B4-BE49-F238E27FC236}">
                    <a16:creationId xmlns:a16="http://schemas.microsoft.com/office/drawing/2014/main" id="{BA6C7B4C-7F0B-4088-859C-7AB86121844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086" y="1901"/>
                <a:ext cx="100" cy="101"/>
              </a:xfrm>
              <a:custGeom>
                <a:avLst/>
                <a:gdLst>
                  <a:gd name="T0" fmla="*/ 35 w 70"/>
                  <a:gd name="T1" fmla="*/ 65 h 70"/>
                  <a:gd name="T2" fmla="*/ 14 w 70"/>
                  <a:gd name="T3" fmla="*/ 56 h 70"/>
                  <a:gd name="T4" fmla="*/ 5 w 70"/>
                  <a:gd name="T5" fmla="*/ 35 h 70"/>
                  <a:gd name="T6" fmla="*/ 14 w 70"/>
                  <a:gd name="T7" fmla="*/ 13 h 70"/>
                  <a:gd name="T8" fmla="*/ 35 w 70"/>
                  <a:gd name="T9" fmla="*/ 5 h 70"/>
                  <a:gd name="T10" fmla="*/ 57 w 70"/>
                  <a:gd name="T11" fmla="*/ 13 h 70"/>
                  <a:gd name="T12" fmla="*/ 65 w 70"/>
                  <a:gd name="T13" fmla="*/ 35 h 70"/>
                  <a:gd name="T14" fmla="*/ 57 w 70"/>
                  <a:gd name="T15" fmla="*/ 56 h 70"/>
                  <a:gd name="T16" fmla="*/ 57 w 70"/>
                  <a:gd name="T17" fmla="*/ 56 h 70"/>
                  <a:gd name="T18" fmla="*/ 35 w 70"/>
                  <a:gd name="T19" fmla="*/ 65 h 70"/>
                  <a:gd name="T20" fmla="*/ 35 w 70"/>
                  <a:gd name="T21" fmla="*/ 0 h 70"/>
                  <a:gd name="T22" fmla="*/ 35 w 70"/>
                  <a:gd name="T23" fmla="*/ 0 h 70"/>
                  <a:gd name="T24" fmla="*/ 11 w 70"/>
                  <a:gd name="T25" fmla="*/ 10 h 70"/>
                  <a:gd name="T26" fmla="*/ 0 w 70"/>
                  <a:gd name="T27" fmla="*/ 35 h 70"/>
                  <a:gd name="T28" fmla="*/ 11 w 70"/>
                  <a:gd name="T29" fmla="*/ 59 h 70"/>
                  <a:gd name="T30" fmla="*/ 35 w 70"/>
                  <a:gd name="T31" fmla="*/ 70 h 70"/>
                  <a:gd name="T32" fmla="*/ 35 w 70"/>
                  <a:gd name="T33" fmla="*/ 70 h 70"/>
                  <a:gd name="T34" fmla="*/ 60 w 70"/>
                  <a:gd name="T35" fmla="*/ 59 h 70"/>
                  <a:gd name="T36" fmla="*/ 60 w 70"/>
                  <a:gd name="T37" fmla="*/ 59 h 70"/>
                  <a:gd name="T38" fmla="*/ 70 w 70"/>
                  <a:gd name="T39" fmla="*/ 35 h 70"/>
                  <a:gd name="T40" fmla="*/ 60 w 70"/>
                  <a:gd name="T41" fmla="*/ 10 h 70"/>
                  <a:gd name="T42" fmla="*/ 35 w 70"/>
                  <a:gd name="T4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0" h="70">
                    <a:moveTo>
                      <a:pt x="35" y="65"/>
                    </a:moveTo>
                    <a:cubicBezTo>
                      <a:pt x="28" y="65"/>
                      <a:pt x="20" y="62"/>
                      <a:pt x="14" y="56"/>
                    </a:cubicBezTo>
                    <a:cubicBezTo>
                      <a:pt x="8" y="50"/>
                      <a:pt x="5" y="42"/>
                      <a:pt x="5" y="35"/>
                    </a:cubicBezTo>
                    <a:cubicBezTo>
                      <a:pt x="5" y="27"/>
                      <a:pt x="8" y="19"/>
                      <a:pt x="14" y="13"/>
                    </a:cubicBezTo>
                    <a:cubicBezTo>
                      <a:pt x="20" y="7"/>
                      <a:pt x="28" y="5"/>
                      <a:pt x="35" y="5"/>
                    </a:cubicBezTo>
                    <a:cubicBezTo>
                      <a:pt x="43" y="5"/>
                      <a:pt x="51" y="7"/>
                      <a:pt x="57" y="13"/>
                    </a:cubicBezTo>
                    <a:cubicBezTo>
                      <a:pt x="63" y="19"/>
                      <a:pt x="65" y="27"/>
                      <a:pt x="65" y="35"/>
                    </a:cubicBezTo>
                    <a:cubicBezTo>
                      <a:pt x="65" y="42"/>
                      <a:pt x="63" y="50"/>
                      <a:pt x="57" y="56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51" y="62"/>
                      <a:pt x="43" y="65"/>
                      <a:pt x="35" y="65"/>
                    </a:cubicBezTo>
                    <a:moveTo>
                      <a:pt x="35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26" y="0"/>
                      <a:pt x="17" y="3"/>
                      <a:pt x="11" y="10"/>
                    </a:cubicBezTo>
                    <a:cubicBezTo>
                      <a:pt x="4" y="17"/>
                      <a:pt x="0" y="26"/>
                      <a:pt x="0" y="35"/>
                    </a:cubicBezTo>
                    <a:cubicBezTo>
                      <a:pt x="0" y="44"/>
                      <a:pt x="4" y="53"/>
                      <a:pt x="11" y="59"/>
                    </a:cubicBezTo>
                    <a:cubicBezTo>
                      <a:pt x="17" y="66"/>
                      <a:pt x="26" y="70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44" y="70"/>
                      <a:pt x="53" y="66"/>
                      <a:pt x="60" y="59"/>
                    </a:cubicBezTo>
                    <a:cubicBezTo>
                      <a:pt x="60" y="59"/>
                      <a:pt x="60" y="59"/>
                      <a:pt x="60" y="59"/>
                    </a:cubicBezTo>
                    <a:cubicBezTo>
                      <a:pt x="67" y="53"/>
                      <a:pt x="70" y="44"/>
                      <a:pt x="70" y="35"/>
                    </a:cubicBezTo>
                    <a:cubicBezTo>
                      <a:pt x="70" y="26"/>
                      <a:pt x="67" y="17"/>
                      <a:pt x="60" y="10"/>
                    </a:cubicBezTo>
                    <a:cubicBezTo>
                      <a:pt x="53" y="3"/>
                      <a:pt x="44" y="0"/>
                      <a:pt x="35" y="0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066" name="Freeform 928">
                <a:extLst>
                  <a:ext uri="{FF2B5EF4-FFF2-40B4-BE49-F238E27FC236}">
                    <a16:creationId xmlns:a16="http://schemas.microsoft.com/office/drawing/2014/main" id="{CC0C8D05-B548-47B7-AE53-6BEDB2D516F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8" y="2062"/>
                <a:ext cx="55" cy="45"/>
              </a:xfrm>
              <a:custGeom>
                <a:avLst/>
                <a:gdLst>
                  <a:gd name="T0" fmla="*/ 55 w 55"/>
                  <a:gd name="T1" fmla="*/ 0 h 45"/>
                  <a:gd name="T2" fmla="*/ 35 w 55"/>
                  <a:gd name="T3" fmla="*/ 0 h 45"/>
                  <a:gd name="T4" fmla="*/ 0 w 55"/>
                  <a:gd name="T5" fmla="*/ 45 h 45"/>
                  <a:gd name="T6" fmla="*/ 20 w 55"/>
                  <a:gd name="T7" fmla="*/ 45 h 45"/>
                  <a:gd name="T8" fmla="*/ 55 w 55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45">
                    <a:moveTo>
                      <a:pt x="55" y="0"/>
                    </a:moveTo>
                    <a:lnTo>
                      <a:pt x="35" y="0"/>
                    </a:lnTo>
                    <a:lnTo>
                      <a:pt x="0" y="45"/>
                    </a:lnTo>
                    <a:lnTo>
                      <a:pt x="20" y="45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067" name="Freeform 929">
                <a:extLst>
                  <a:ext uri="{FF2B5EF4-FFF2-40B4-BE49-F238E27FC236}">
                    <a16:creationId xmlns:a16="http://schemas.microsoft.com/office/drawing/2014/main" id="{7EF8F730-10F4-43FE-BE21-BD3D1498A06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8" y="2062"/>
                <a:ext cx="55" cy="45"/>
              </a:xfrm>
              <a:custGeom>
                <a:avLst/>
                <a:gdLst>
                  <a:gd name="T0" fmla="*/ 55 w 55"/>
                  <a:gd name="T1" fmla="*/ 0 h 45"/>
                  <a:gd name="T2" fmla="*/ 35 w 55"/>
                  <a:gd name="T3" fmla="*/ 0 h 45"/>
                  <a:gd name="T4" fmla="*/ 0 w 55"/>
                  <a:gd name="T5" fmla="*/ 45 h 45"/>
                  <a:gd name="T6" fmla="*/ 20 w 55"/>
                  <a:gd name="T7" fmla="*/ 45 h 45"/>
                  <a:gd name="T8" fmla="*/ 55 w 55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45">
                    <a:moveTo>
                      <a:pt x="55" y="0"/>
                    </a:moveTo>
                    <a:lnTo>
                      <a:pt x="35" y="0"/>
                    </a:lnTo>
                    <a:lnTo>
                      <a:pt x="0" y="45"/>
                    </a:lnTo>
                    <a:lnTo>
                      <a:pt x="20" y="45"/>
                    </a:lnTo>
                    <a:lnTo>
                      <a:pt x="5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068" name="Freeform 930">
                <a:extLst>
                  <a:ext uri="{FF2B5EF4-FFF2-40B4-BE49-F238E27FC236}">
                    <a16:creationId xmlns:a16="http://schemas.microsoft.com/office/drawing/2014/main" id="{1C52D77E-CAF8-481F-9F1B-E6A993D1D73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7" y="2062"/>
                <a:ext cx="55" cy="45"/>
              </a:xfrm>
              <a:custGeom>
                <a:avLst/>
                <a:gdLst>
                  <a:gd name="T0" fmla="*/ 55 w 55"/>
                  <a:gd name="T1" fmla="*/ 0 h 45"/>
                  <a:gd name="T2" fmla="*/ 35 w 55"/>
                  <a:gd name="T3" fmla="*/ 0 h 45"/>
                  <a:gd name="T4" fmla="*/ 0 w 55"/>
                  <a:gd name="T5" fmla="*/ 45 h 45"/>
                  <a:gd name="T6" fmla="*/ 20 w 55"/>
                  <a:gd name="T7" fmla="*/ 45 h 45"/>
                  <a:gd name="T8" fmla="*/ 55 w 55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45">
                    <a:moveTo>
                      <a:pt x="55" y="0"/>
                    </a:moveTo>
                    <a:lnTo>
                      <a:pt x="35" y="0"/>
                    </a:lnTo>
                    <a:lnTo>
                      <a:pt x="0" y="45"/>
                    </a:lnTo>
                    <a:lnTo>
                      <a:pt x="20" y="45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069" name="Freeform 931">
                <a:extLst>
                  <a:ext uri="{FF2B5EF4-FFF2-40B4-BE49-F238E27FC236}">
                    <a16:creationId xmlns:a16="http://schemas.microsoft.com/office/drawing/2014/main" id="{34BFCC1B-01B9-4217-8ED0-80A3CDE3881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7" y="2062"/>
                <a:ext cx="55" cy="45"/>
              </a:xfrm>
              <a:custGeom>
                <a:avLst/>
                <a:gdLst>
                  <a:gd name="T0" fmla="*/ 55 w 55"/>
                  <a:gd name="T1" fmla="*/ 0 h 45"/>
                  <a:gd name="T2" fmla="*/ 35 w 55"/>
                  <a:gd name="T3" fmla="*/ 0 h 45"/>
                  <a:gd name="T4" fmla="*/ 0 w 55"/>
                  <a:gd name="T5" fmla="*/ 45 h 45"/>
                  <a:gd name="T6" fmla="*/ 20 w 55"/>
                  <a:gd name="T7" fmla="*/ 45 h 45"/>
                  <a:gd name="T8" fmla="*/ 55 w 55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45">
                    <a:moveTo>
                      <a:pt x="55" y="0"/>
                    </a:moveTo>
                    <a:lnTo>
                      <a:pt x="35" y="0"/>
                    </a:lnTo>
                    <a:lnTo>
                      <a:pt x="0" y="45"/>
                    </a:lnTo>
                    <a:lnTo>
                      <a:pt x="20" y="45"/>
                    </a:lnTo>
                    <a:lnTo>
                      <a:pt x="5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070" name="Freeform 932">
                <a:extLst>
                  <a:ext uri="{FF2B5EF4-FFF2-40B4-BE49-F238E27FC236}">
                    <a16:creationId xmlns:a16="http://schemas.microsoft.com/office/drawing/2014/main" id="{8D80C5D3-AE1E-4729-9655-012DE2AF60B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6" y="2062"/>
                <a:ext cx="55" cy="45"/>
              </a:xfrm>
              <a:custGeom>
                <a:avLst/>
                <a:gdLst>
                  <a:gd name="T0" fmla="*/ 55 w 55"/>
                  <a:gd name="T1" fmla="*/ 0 h 45"/>
                  <a:gd name="T2" fmla="*/ 35 w 55"/>
                  <a:gd name="T3" fmla="*/ 0 h 45"/>
                  <a:gd name="T4" fmla="*/ 0 w 55"/>
                  <a:gd name="T5" fmla="*/ 45 h 45"/>
                  <a:gd name="T6" fmla="*/ 20 w 55"/>
                  <a:gd name="T7" fmla="*/ 45 h 45"/>
                  <a:gd name="T8" fmla="*/ 55 w 55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45">
                    <a:moveTo>
                      <a:pt x="55" y="0"/>
                    </a:moveTo>
                    <a:lnTo>
                      <a:pt x="35" y="0"/>
                    </a:lnTo>
                    <a:lnTo>
                      <a:pt x="0" y="45"/>
                    </a:lnTo>
                    <a:lnTo>
                      <a:pt x="20" y="45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071" name="Freeform 933">
                <a:extLst>
                  <a:ext uri="{FF2B5EF4-FFF2-40B4-BE49-F238E27FC236}">
                    <a16:creationId xmlns:a16="http://schemas.microsoft.com/office/drawing/2014/main" id="{1A64F536-8757-42BC-8A89-6E2611BDA0C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6" y="2062"/>
                <a:ext cx="55" cy="45"/>
              </a:xfrm>
              <a:custGeom>
                <a:avLst/>
                <a:gdLst>
                  <a:gd name="T0" fmla="*/ 55 w 55"/>
                  <a:gd name="T1" fmla="*/ 0 h 45"/>
                  <a:gd name="T2" fmla="*/ 35 w 55"/>
                  <a:gd name="T3" fmla="*/ 0 h 45"/>
                  <a:gd name="T4" fmla="*/ 0 w 55"/>
                  <a:gd name="T5" fmla="*/ 45 h 45"/>
                  <a:gd name="T6" fmla="*/ 20 w 55"/>
                  <a:gd name="T7" fmla="*/ 45 h 45"/>
                  <a:gd name="T8" fmla="*/ 55 w 55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45">
                    <a:moveTo>
                      <a:pt x="55" y="0"/>
                    </a:moveTo>
                    <a:lnTo>
                      <a:pt x="35" y="0"/>
                    </a:lnTo>
                    <a:lnTo>
                      <a:pt x="0" y="45"/>
                    </a:lnTo>
                    <a:lnTo>
                      <a:pt x="20" y="45"/>
                    </a:lnTo>
                    <a:lnTo>
                      <a:pt x="5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072" name="Freeform 934">
                <a:extLst>
                  <a:ext uri="{FF2B5EF4-FFF2-40B4-BE49-F238E27FC236}">
                    <a16:creationId xmlns:a16="http://schemas.microsoft.com/office/drawing/2014/main" id="{0255DF89-13EB-4DB6-9822-B702D7B6E04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5" y="2062"/>
                <a:ext cx="55" cy="45"/>
              </a:xfrm>
              <a:custGeom>
                <a:avLst/>
                <a:gdLst>
                  <a:gd name="T0" fmla="*/ 55 w 55"/>
                  <a:gd name="T1" fmla="*/ 0 h 45"/>
                  <a:gd name="T2" fmla="*/ 35 w 55"/>
                  <a:gd name="T3" fmla="*/ 0 h 45"/>
                  <a:gd name="T4" fmla="*/ 0 w 55"/>
                  <a:gd name="T5" fmla="*/ 45 h 45"/>
                  <a:gd name="T6" fmla="*/ 20 w 55"/>
                  <a:gd name="T7" fmla="*/ 45 h 45"/>
                  <a:gd name="T8" fmla="*/ 55 w 55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45">
                    <a:moveTo>
                      <a:pt x="55" y="0"/>
                    </a:moveTo>
                    <a:lnTo>
                      <a:pt x="35" y="0"/>
                    </a:lnTo>
                    <a:lnTo>
                      <a:pt x="0" y="45"/>
                    </a:lnTo>
                    <a:lnTo>
                      <a:pt x="20" y="45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073" name="Freeform 935">
                <a:extLst>
                  <a:ext uri="{FF2B5EF4-FFF2-40B4-BE49-F238E27FC236}">
                    <a16:creationId xmlns:a16="http://schemas.microsoft.com/office/drawing/2014/main" id="{16FCD788-069B-429C-9E92-E2D7C4CB5A9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5" y="2062"/>
                <a:ext cx="55" cy="45"/>
              </a:xfrm>
              <a:custGeom>
                <a:avLst/>
                <a:gdLst>
                  <a:gd name="T0" fmla="*/ 55 w 55"/>
                  <a:gd name="T1" fmla="*/ 0 h 45"/>
                  <a:gd name="T2" fmla="*/ 35 w 55"/>
                  <a:gd name="T3" fmla="*/ 0 h 45"/>
                  <a:gd name="T4" fmla="*/ 0 w 55"/>
                  <a:gd name="T5" fmla="*/ 45 h 45"/>
                  <a:gd name="T6" fmla="*/ 20 w 55"/>
                  <a:gd name="T7" fmla="*/ 45 h 45"/>
                  <a:gd name="T8" fmla="*/ 55 w 55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45">
                    <a:moveTo>
                      <a:pt x="55" y="0"/>
                    </a:moveTo>
                    <a:lnTo>
                      <a:pt x="35" y="0"/>
                    </a:lnTo>
                    <a:lnTo>
                      <a:pt x="0" y="45"/>
                    </a:lnTo>
                    <a:lnTo>
                      <a:pt x="20" y="45"/>
                    </a:lnTo>
                    <a:lnTo>
                      <a:pt x="5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074" name="Freeform 936">
                <a:extLst>
                  <a:ext uri="{FF2B5EF4-FFF2-40B4-BE49-F238E27FC236}">
                    <a16:creationId xmlns:a16="http://schemas.microsoft.com/office/drawing/2014/main" id="{C4BAD9E4-0EB7-4677-BCCE-79A0337B588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74" y="2062"/>
                <a:ext cx="55" cy="45"/>
              </a:xfrm>
              <a:custGeom>
                <a:avLst/>
                <a:gdLst>
                  <a:gd name="T0" fmla="*/ 55 w 55"/>
                  <a:gd name="T1" fmla="*/ 0 h 45"/>
                  <a:gd name="T2" fmla="*/ 34 w 55"/>
                  <a:gd name="T3" fmla="*/ 0 h 45"/>
                  <a:gd name="T4" fmla="*/ 0 w 55"/>
                  <a:gd name="T5" fmla="*/ 45 h 45"/>
                  <a:gd name="T6" fmla="*/ 20 w 55"/>
                  <a:gd name="T7" fmla="*/ 45 h 45"/>
                  <a:gd name="T8" fmla="*/ 55 w 55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45">
                    <a:moveTo>
                      <a:pt x="55" y="0"/>
                    </a:moveTo>
                    <a:lnTo>
                      <a:pt x="34" y="0"/>
                    </a:lnTo>
                    <a:lnTo>
                      <a:pt x="0" y="45"/>
                    </a:lnTo>
                    <a:lnTo>
                      <a:pt x="20" y="45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075" name="Freeform 937">
                <a:extLst>
                  <a:ext uri="{FF2B5EF4-FFF2-40B4-BE49-F238E27FC236}">
                    <a16:creationId xmlns:a16="http://schemas.microsoft.com/office/drawing/2014/main" id="{9359E296-B938-4277-9C13-4FF7CA44331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74" y="2062"/>
                <a:ext cx="55" cy="45"/>
              </a:xfrm>
              <a:custGeom>
                <a:avLst/>
                <a:gdLst>
                  <a:gd name="T0" fmla="*/ 55 w 55"/>
                  <a:gd name="T1" fmla="*/ 0 h 45"/>
                  <a:gd name="T2" fmla="*/ 34 w 55"/>
                  <a:gd name="T3" fmla="*/ 0 h 45"/>
                  <a:gd name="T4" fmla="*/ 0 w 55"/>
                  <a:gd name="T5" fmla="*/ 45 h 45"/>
                  <a:gd name="T6" fmla="*/ 20 w 55"/>
                  <a:gd name="T7" fmla="*/ 45 h 45"/>
                  <a:gd name="T8" fmla="*/ 55 w 55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45">
                    <a:moveTo>
                      <a:pt x="55" y="0"/>
                    </a:moveTo>
                    <a:lnTo>
                      <a:pt x="34" y="0"/>
                    </a:lnTo>
                    <a:lnTo>
                      <a:pt x="0" y="45"/>
                    </a:lnTo>
                    <a:lnTo>
                      <a:pt x="20" y="45"/>
                    </a:lnTo>
                    <a:lnTo>
                      <a:pt x="5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076" name="Freeform 938">
                <a:extLst>
                  <a:ext uri="{FF2B5EF4-FFF2-40B4-BE49-F238E27FC236}">
                    <a16:creationId xmlns:a16="http://schemas.microsoft.com/office/drawing/2014/main" id="{477E4043-4F08-4CD2-8ED7-42FD0925CBB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13" y="2062"/>
                <a:ext cx="55" cy="45"/>
              </a:xfrm>
              <a:custGeom>
                <a:avLst/>
                <a:gdLst>
                  <a:gd name="T0" fmla="*/ 34 w 38"/>
                  <a:gd name="T1" fmla="*/ 0 h 31"/>
                  <a:gd name="T2" fmla="*/ 24 w 38"/>
                  <a:gd name="T3" fmla="*/ 0 h 31"/>
                  <a:gd name="T4" fmla="*/ 0 w 38"/>
                  <a:gd name="T5" fmla="*/ 31 h 31"/>
                  <a:gd name="T6" fmla="*/ 14 w 38"/>
                  <a:gd name="T7" fmla="*/ 31 h 31"/>
                  <a:gd name="T8" fmla="*/ 34 w 38"/>
                  <a:gd name="T9" fmla="*/ 5 h 31"/>
                  <a:gd name="T10" fmla="*/ 34 w 38"/>
                  <a:gd name="T11" fmla="*/ 1 h 31"/>
                  <a:gd name="T12" fmla="*/ 34 w 38"/>
                  <a:gd name="T13" fmla="*/ 0 h 31"/>
                  <a:gd name="T14" fmla="*/ 38 w 38"/>
                  <a:gd name="T15" fmla="*/ 0 h 31"/>
                  <a:gd name="T16" fmla="*/ 36 w 38"/>
                  <a:gd name="T17" fmla="*/ 0 h 31"/>
                  <a:gd name="T18" fmla="*/ 36 w 38"/>
                  <a:gd name="T19" fmla="*/ 1 h 31"/>
                  <a:gd name="T20" fmla="*/ 36 w 38"/>
                  <a:gd name="T21" fmla="*/ 3 h 31"/>
                  <a:gd name="T22" fmla="*/ 38 w 38"/>
                  <a:gd name="T23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" h="31">
                    <a:moveTo>
                      <a:pt x="34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4" y="4"/>
                      <a:pt x="34" y="2"/>
                      <a:pt x="34" y="1"/>
                    </a:cubicBezTo>
                    <a:cubicBezTo>
                      <a:pt x="34" y="0"/>
                      <a:pt x="34" y="0"/>
                      <a:pt x="34" y="0"/>
                    </a:cubicBezTo>
                    <a:moveTo>
                      <a:pt x="38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6" y="2"/>
                      <a:pt x="36" y="2"/>
                      <a:pt x="36" y="3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077" name="Freeform 939">
                <a:extLst>
                  <a:ext uri="{FF2B5EF4-FFF2-40B4-BE49-F238E27FC236}">
                    <a16:creationId xmlns:a16="http://schemas.microsoft.com/office/drawing/2014/main" id="{701B42C1-680E-49F8-91B2-2602B345CFE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52" y="2062"/>
                <a:ext cx="54" cy="45"/>
              </a:xfrm>
              <a:custGeom>
                <a:avLst/>
                <a:gdLst>
                  <a:gd name="T0" fmla="*/ 11 w 38"/>
                  <a:gd name="T1" fmla="*/ 17 h 31"/>
                  <a:gd name="T2" fmla="*/ 0 w 38"/>
                  <a:gd name="T3" fmla="*/ 31 h 31"/>
                  <a:gd name="T4" fmla="*/ 14 w 38"/>
                  <a:gd name="T5" fmla="*/ 31 h 31"/>
                  <a:gd name="T6" fmla="*/ 18 w 38"/>
                  <a:gd name="T7" fmla="*/ 26 h 31"/>
                  <a:gd name="T8" fmla="*/ 11 w 38"/>
                  <a:gd name="T9" fmla="*/ 17 h 31"/>
                  <a:gd name="T10" fmla="*/ 38 w 38"/>
                  <a:gd name="T11" fmla="*/ 0 h 31"/>
                  <a:gd name="T12" fmla="*/ 24 w 38"/>
                  <a:gd name="T13" fmla="*/ 0 h 31"/>
                  <a:gd name="T14" fmla="*/ 12 w 38"/>
                  <a:gd name="T15" fmla="*/ 15 h 31"/>
                  <a:gd name="T16" fmla="*/ 19 w 38"/>
                  <a:gd name="T17" fmla="*/ 25 h 31"/>
                  <a:gd name="T18" fmla="*/ 38 w 38"/>
                  <a:gd name="T1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" h="31">
                    <a:moveTo>
                      <a:pt x="11" y="17"/>
                    </a:moveTo>
                    <a:cubicBezTo>
                      <a:pt x="0" y="31"/>
                      <a:pt x="0" y="31"/>
                      <a:pt x="0" y="31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5" y="24"/>
                      <a:pt x="13" y="21"/>
                      <a:pt x="11" y="17"/>
                    </a:cubicBezTo>
                    <a:moveTo>
                      <a:pt x="38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4" y="19"/>
                      <a:pt x="16" y="22"/>
                      <a:pt x="19" y="25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078" name="Freeform 940">
                <a:extLst>
                  <a:ext uri="{FF2B5EF4-FFF2-40B4-BE49-F238E27FC236}">
                    <a16:creationId xmlns:a16="http://schemas.microsoft.com/office/drawing/2014/main" id="{BD68A129-3871-4B2D-A4FB-366EC51055A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521" y="1445"/>
                <a:ext cx="55" cy="43"/>
              </a:xfrm>
              <a:custGeom>
                <a:avLst/>
                <a:gdLst>
                  <a:gd name="T0" fmla="*/ 55 w 55"/>
                  <a:gd name="T1" fmla="*/ 0 h 43"/>
                  <a:gd name="T2" fmla="*/ 35 w 55"/>
                  <a:gd name="T3" fmla="*/ 0 h 43"/>
                  <a:gd name="T4" fmla="*/ 0 w 55"/>
                  <a:gd name="T5" fmla="*/ 43 h 43"/>
                  <a:gd name="T6" fmla="*/ 22 w 55"/>
                  <a:gd name="T7" fmla="*/ 43 h 43"/>
                  <a:gd name="T8" fmla="*/ 55 w 55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43">
                    <a:moveTo>
                      <a:pt x="55" y="0"/>
                    </a:moveTo>
                    <a:lnTo>
                      <a:pt x="35" y="0"/>
                    </a:lnTo>
                    <a:lnTo>
                      <a:pt x="0" y="43"/>
                    </a:lnTo>
                    <a:lnTo>
                      <a:pt x="22" y="43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079" name="Freeform 941">
                <a:extLst>
                  <a:ext uri="{FF2B5EF4-FFF2-40B4-BE49-F238E27FC236}">
                    <a16:creationId xmlns:a16="http://schemas.microsoft.com/office/drawing/2014/main" id="{D82ADE8A-A969-4E75-A30A-2F4DC0D2356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521" y="1445"/>
                <a:ext cx="55" cy="43"/>
              </a:xfrm>
              <a:custGeom>
                <a:avLst/>
                <a:gdLst>
                  <a:gd name="T0" fmla="*/ 55 w 55"/>
                  <a:gd name="T1" fmla="*/ 0 h 43"/>
                  <a:gd name="T2" fmla="*/ 35 w 55"/>
                  <a:gd name="T3" fmla="*/ 0 h 43"/>
                  <a:gd name="T4" fmla="*/ 0 w 55"/>
                  <a:gd name="T5" fmla="*/ 43 h 43"/>
                  <a:gd name="T6" fmla="*/ 22 w 55"/>
                  <a:gd name="T7" fmla="*/ 43 h 43"/>
                  <a:gd name="T8" fmla="*/ 55 w 55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43">
                    <a:moveTo>
                      <a:pt x="55" y="0"/>
                    </a:moveTo>
                    <a:lnTo>
                      <a:pt x="35" y="0"/>
                    </a:lnTo>
                    <a:lnTo>
                      <a:pt x="0" y="43"/>
                    </a:lnTo>
                    <a:lnTo>
                      <a:pt x="22" y="43"/>
                    </a:lnTo>
                    <a:lnTo>
                      <a:pt x="5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080" name="Freeform 942">
                <a:extLst>
                  <a:ext uri="{FF2B5EF4-FFF2-40B4-BE49-F238E27FC236}">
                    <a16:creationId xmlns:a16="http://schemas.microsoft.com/office/drawing/2014/main" id="{50D94C68-6D11-4D35-92B6-BE52B85F007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560" y="1445"/>
                <a:ext cx="55" cy="43"/>
              </a:xfrm>
              <a:custGeom>
                <a:avLst/>
                <a:gdLst>
                  <a:gd name="T0" fmla="*/ 55 w 55"/>
                  <a:gd name="T1" fmla="*/ 0 h 43"/>
                  <a:gd name="T2" fmla="*/ 34 w 55"/>
                  <a:gd name="T3" fmla="*/ 0 h 43"/>
                  <a:gd name="T4" fmla="*/ 0 w 55"/>
                  <a:gd name="T5" fmla="*/ 43 h 43"/>
                  <a:gd name="T6" fmla="*/ 22 w 55"/>
                  <a:gd name="T7" fmla="*/ 43 h 43"/>
                  <a:gd name="T8" fmla="*/ 55 w 55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43">
                    <a:moveTo>
                      <a:pt x="55" y="0"/>
                    </a:moveTo>
                    <a:lnTo>
                      <a:pt x="34" y="0"/>
                    </a:lnTo>
                    <a:lnTo>
                      <a:pt x="0" y="43"/>
                    </a:lnTo>
                    <a:lnTo>
                      <a:pt x="22" y="43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081" name="Freeform 943">
                <a:extLst>
                  <a:ext uri="{FF2B5EF4-FFF2-40B4-BE49-F238E27FC236}">
                    <a16:creationId xmlns:a16="http://schemas.microsoft.com/office/drawing/2014/main" id="{4CBB672F-F551-4C6A-9965-FABA0C0F3CC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560" y="1445"/>
                <a:ext cx="55" cy="43"/>
              </a:xfrm>
              <a:custGeom>
                <a:avLst/>
                <a:gdLst>
                  <a:gd name="T0" fmla="*/ 55 w 55"/>
                  <a:gd name="T1" fmla="*/ 0 h 43"/>
                  <a:gd name="T2" fmla="*/ 34 w 55"/>
                  <a:gd name="T3" fmla="*/ 0 h 43"/>
                  <a:gd name="T4" fmla="*/ 0 w 55"/>
                  <a:gd name="T5" fmla="*/ 43 h 43"/>
                  <a:gd name="T6" fmla="*/ 22 w 55"/>
                  <a:gd name="T7" fmla="*/ 43 h 43"/>
                  <a:gd name="T8" fmla="*/ 55 w 55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43">
                    <a:moveTo>
                      <a:pt x="55" y="0"/>
                    </a:moveTo>
                    <a:lnTo>
                      <a:pt x="34" y="0"/>
                    </a:lnTo>
                    <a:lnTo>
                      <a:pt x="0" y="43"/>
                    </a:lnTo>
                    <a:lnTo>
                      <a:pt x="22" y="43"/>
                    </a:lnTo>
                    <a:lnTo>
                      <a:pt x="5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082" name="Freeform 944">
                <a:extLst>
                  <a:ext uri="{FF2B5EF4-FFF2-40B4-BE49-F238E27FC236}">
                    <a16:creationId xmlns:a16="http://schemas.microsoft.com/office/drawing/2014/main" id="{7CB584AB-CC8A-4B28-AE3D-C125CE6CBA9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599" y="1445"/>
                <a:ext cx="55" cy="43"/>
              </a:xfrm>
              <a:custGeom>
                <a:avLst/>
                <a:gdLst>
                  <a:gd name="T0" fmla="*/ 55 w 55"/>
                  <a:gd name="T1" fmla="*/ 0 h 43"/>
                  <a:gd name="T2" fmla="*/ 34 w 55"/>
                  <a:gd name="T3" fmla="*/ 0 h 43"/>
                  <a:gd name="T4" fmla="*/ 0 w 55"/>
                  <a:gd name="T5" fmla="*/ 43 h 43"/>
                  <a:gd name="T6" fmla="*/ 21 w 55"/>
                  <a:gd name="T7" fmla="*/ 43 h 43"/>
                  <a:gd name="T8" fmla="*/ 55 w 55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43">
                    <a:moveTo>
                      <a:pt x="55" y="0"/>
                    </a:moveTo>
                    <a:lnTo>
                      <a:pt x="34" y="0"/>
                    </a:lnTo>
                    <a:lnTo>
                      <a:pt x="0" y="43"/>
                    </a:lnTo>
                    <a:lnTo>
                      <a:pt x="21" y="43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083" name="Freeform 945">
                <a:extLst>
                  <a:ext uri="{FF2B5EF4-FFF2-40B4-BE49-F238E27FC236}">
                    <a16:creationId xmlns:a16="http://schemas.microsoft.com/office/drawing/2014/main" id="{A252C337-3C11-4C30-8CAD-A6EDED0EED0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599" y="1445"/>
                <a:ext cx="55" cy="43"/>
              </a:xfrm>
              <a:custGeom>
                <a:avLst/>
                <a:gdLst>
                  <a:gd name="T0" fmla="*/ 55 w 55"/>
                  <a:gd name="T1" fmla="*/ 0 h 43"/>
                  <a:gd name="T2" fmla="*/ 34 w 55"/>
                  <a:gd name="T3" fmla="*/ 0 h 43"/>
                  <a:gd name="T4" fmla="*/ 0 w 55"/>
                  <a:gd name="T5" fmla="*/ 43 h 43"/>
                  <a:gd name="T6" fmla="*/ 21 w 55"/>
                  <a:gd name="T7" fmla="*/ 43 h 43"/>
                  <a:gd name="T8" fmla="*/ 55 w 55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43">
                    <a:moveTo>
                      <a:pt x="55" y="0"/>
                    </a:moveTo>
                    <a:lnTo>
                      <a:pt x="34" y="0"/>
                    </a:lnTo>
                    <a:lnTo>
                      <a:pt x="0" y="43"/>
                    </a:lnTo>
                    <a:lnTo>
                      <a:pt x="21" y="43"/>
                    </a:lnTo>
                    <a:lnTo>
                      <a:pt x="5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084" name="Freeform 946">
                <a:extLst>
                  <a:ext uri="{FF2B5EF4-FFF2-40B4-BE49-F238E27FC236}">
                    <a16:creationId xmlns:a16="http://schemas.microsoft.com/office/drawing/2014/main" id="{8939D8BD-149C-4352-B45C-7803E68FB5E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638" y="1445"/>
                <a:ext cx="54" cy="43"/>
              </a:xfrm>
              <a:custGeom>
                <a:avLst/>
                <a:gdLst>
                  <a:gd name="T0" fmla="*/ 54 w 54"/>
                  <a:gd name="T1" fmla="*/ 0 h 43"/>
                  <a:gd name="T2" fmla="*/ 34 w 54"/>
                  <a:gd name="T3" fmla="*/ 0 h 43"/>
                  <a:gd name="T4" fmla="*/ 0 w 54"/>
                  <a:gd name="T5" fmla="*/ 43 h 43"/>
                  <a:gd name="T6" fmla="*/ 21 w 54"/>
                  <a:gd name="T7" fmla="*/ 43 h 43"/>
                  <a:gd name="T8" fmla="*/ 54 w 54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43">
                    <a:moveTo>
                      <a:pt x="54" y="0"/>
                    </a:moveTo>
                    <a:lnTo>
                      <a:pt x="34" y="0"/>
                    </a:lnTo>
                    <a:lnTo>
                      <a:pt x="0" y="43"/>
                    </a:lnTo>
                    <a:lnTo>
                      <a:pt x="21" y="43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085" name="Freeform 947">
                <a:extLst>
                  <a:ext uri="{FF2B5EF4-FFF2-40B4-BE49-F238E27FC236}">
                    <a16:creationId xmlns:a16="http://schemas.microsoft.com/office/drawing/2014/main" id="{CE27A077-7153-4701-8719-DA57A1A72F8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638" y="1445"/>
                <a:ext cx="54" cy="43"/>
              </a:xfrm>
              <a:custGeom>
                <a:avLst/>
                <a:gdLst>
                  <a:gd name="T0" fmla="*/ 54 w 54"/>
                  <a:gd name="T1" fmla="*/ 0 h 43"/>
                  <a:gd name="T2" fmla="*/ 34 w 54"/>
                  <a:gd name="T3" fmla="*/ 0 h 43"/>
                  <a:gd name="T4" fmla="*/ 0 w 54"/>
                  <a:gd name="T5" fmla="*/ 43 h 43"/>
                  <a:gd name="T6" fmla="*/ 21 w 54"/>
                  <a:gd name="T7" fmla="*/ 43 h 43"/>
                  <a:gd name="T8" fmla="*/ 54 w 54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43">
                    <a:moveTo>
                      <a:pt x="54" y="0"/>
                    </a:moveTo>
                    <a:lnTo>
                      <a:pt x="34" y="0"/>
                    </a:lnTo>
                    <a:lnTo>
                      <a:pt x="0" y="43"/>
                    </a:lnTo>
                    <a:lnTo>
                      <a:pt x="21" y="43"/>
                    </a:lnTo>
                    <a:lnTo>
                      <a:pt x="5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086" name="Freeform 948">
                <a:extLst>
                  <a:ext uri="{FF2B5EF4-FFF2-40B4-BE49-F238E27FC236}">
                    <a16:creationId xmlns:a16="http://schemas.microsoft.com/office/drawing/2014/main" id="{81423A76-D6E4-46E4-B8D8-7E2C8EF735B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677" y="1445"/>
                <a:ext cx="54" cy="43"/>
              </a:xfrm>
              <a:custGeom>
                <a:avLst/>
                <a:gdLst>
                  <a:gd name="T0" fmla="*/ 54 w 54"/>
                  <a:gd name="T1" fmla="*/ 0 h 43"/>
                  <a:gd name="T2" fmla="*/ 34 w 54"/>
                  <a:gd name="T3" fmla="*/ 0 h 43"/>
                  <a:gd name="T4" fmla="*/ 0 w 54"/>
                  <a:gd name="T5" fmla="*/ 43 h 43"/>
                  <a:gd name="T6" fmla="*/ 21 w 54"/>
                  <a:gd name="T7" fmla="*/ 43 h 43"/>
                  <a:gd name="T8" fmla="*/ 54 w 54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43">
                    <a:moveTo>
                      <a:pt x="54" y="0"/>
                    </a:moveTo>
                    <a:lnTo>
                      <a:pt x="34" y="0"/>
                    </a:lnTo>
                    <a:lnTo>
                      <a:pt x="0" y="43"/>
                    </a:lnTo>
                    <a:lnTo>
                      <a:pt x="21" y="43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087" name="Freeform 949">
                <a:extLst>
                  <a:ext uri="{FF2B5EF4-FFF2-40B4-BE49-F238E27FC236}">
                    <a16:creationId xmlns:a16="http://schemas.microsoft.com/office/drawing/2014/main" id="{45D234CF-2396-4CBD-AB51-93A0AFA573C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677" y="1445"/>
                <a:ext cx="54" cy="43"/>
              </a:xfrm>
              <a:custGeom>
                <a:avLst/>
                <a:gdLst>
                  <a:gd name="T0" fmla="*/ 54 w 54"/>
                  <a:gd name="T1" fmla="*/ 0 h 43"/>
                  <a:gd name="T2" fmla="*/ 34 w 54"/>
                  <a:gd name="T3" fmla="*/ 0 h 43"/>
                  <a:gd name="T4" fmla="*/ 0 w 54"/>
                  <a:gd name="T5" fmla="*/ 43 h 43"/>
                  <a:gd name="T6" fmla="*/ 21 w 54"/>
                  <a:gd name="T7" fmla="*/ 43 h 43"/>
                  <a:gd name="T8" fmla="*/ 54 w 54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43">
                    <a:moveTo>
                      <a:pt x="54" y="0"/>
                    </a:moveTo>
                    <a:lnTo>
                      <a:pt x="34" y="0"/>
                    </a:lnTo>
                    <a:lnTo>
                      <a:pt x="0" y="43"/>
                    </a:lnTo>
                    <a:lnTo>
                      <a:pt x="21" y="43"/>
                    </a:lnTo>
                    <a:lnTo>
                      <a:pt x="5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088" name="Freeform 950">
                <a:extLst>
                  <a:ext uri="{FF2B5EF4-FFF2-40B4-BE49-F238E27FC236}">
                    <a16:creationId xmlns:a16="http://schemas.microsoft.com/office/drawing/2014/main" id="{FD40CA6A-9E8F-4146-A06C-E3CDEB5959B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715" y="1445"/>
                <a:ext cx="55" cy="43"/>
              </a:xfrm>
              <a:custGeom>
                <a:avLst/>
                <a:gdLst>
                  <a:gd name="T0" fmla="*/ 55 w 55"/>
                  <a:gd name="T1" fmla="*/ 0 h 43"/>
                  <a:gd name="T2" fmla="*/ 35 w 55"/>
                  <a:gd name="T3" fmla="*/ 0 h 43"/>
                  <a:gd name="T4" fmla="*/ 0 w 55"/>
                  <a:gd name="T5" fmla="*/ 43 h 43"/>
                  <a:gd name="T6" fmla="*/ 21 w 55"/>
                  <a:gd name="T7" fmla="*/ 43 h 43"/>
                  <a:gd name="T8" fmla="*/ 55 w 55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43">
                    <a:moveTo>
                      <a:pt x="55" y="0"/>
                    </a:moveTo>
                    <a:lnTo>
                      <a:pt x="35" y="0"/>
                    </a:lnTo>
                    <a:lnTo>
                      <a:pt x="0" y="43"/>
                    </a:lnTo>
                    <a:lnTo>
                      <a:pt x="21" y="43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089" name="Freeform 951">
                <a:extLst>
                  <a:ext uri="{FF2B5EF4-FFF2-40B4-BE49-F238E27FC236}">
                    <a16:creationId xmlns:a16="http://schemas.microsoft.com/office/drawing/2014/main" id="{F2C0B008-CDD8-40DD-83F6-6D0ACBD3518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715" y="1445"/>
                <a:ext cx="55" cy="43"/>
              </a:xfrm>
              <a:custGeom>
                <a:avLst/>
                <a:gdLst>
                  <a:gd name="T0" fmla="*/ 55 w 55"/>
                  <a:gd name="T1" fmla="*/ 0 h 43"/>
                  <a:gd name="T2" fmla="*/ 35 w 55"/>
                  <a:gd name="T3" fmla="*/ 0 h 43"/>
                  <a:gd name="T4" fmla="*/ 0 w 55"/>
                  <a:gd name="T5" fmla="*/ 43 h 43"/>
                  <a:gd name="T6" fmla="*/ 21 w 55"/>
                  <a:gd name="T7" fmla="*/ 43 h 43"/>
                  <a:gd name="T8" fmla="*/ 55 w 55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43">
                    <a:moveTo>
                      <a:pt x="55" y="0"/>
                    </a:moveTo>
                    <a:lnTo>
                      <a:pt x="35" y="0"/>
                    </a:lnTo>
                    <a:lnTo>
                      <a:pt x="0" y="43"/>
                    </a:lnTo>
                    <a:lnTo>
                      <a:pt x="21" y="43"/>
                    </a:lnTo>
                    <a:lnTo>
                      <a:pt x="5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090" name="Freeform 952">
                <a:extLst>
                  <a:ext uri="{FF2B5EF4-FFF2-40B4-BE49-F238E27FC236}">
                    <a16:creationId xmlns:a16="http://schemas.microsoft.com/office/drawing/2014/main" id="{399B5AD4-378E-4DAC-BFF5-70A6FAF1447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754" y="1445"/>
                <a:ext cx="55" cy="43"/>
              </a:xfrm>
              <a:custGeom>
                <a:avLst/>
                <a:gdLst>
                  <a:gd name="T0" fmla="*/ 55 w 55"/>
                  <a:gd name="T1" fmla="*/ 0 h 43"/>
                  <a:gd name="T2" fmla="*/ 35 w 55"/>
                  <a:gd name="T3" fmla="*/ 0 h 43"/>
                  <a:gd name="T4" fmla="*/ 0 w 55"/>
                  <a:gd name="T5" fmla="*/ 43 h 43"/>
                  <a:gd name="T6" fmla="*/ 21 w 55"/>
                  <a:gd name="T7" fmla="*/ 43 h 43"/>
                  <a:gd name="T8" fmla="*/ 55 w 55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43">
                    <a:moveTo>
                      <a:pt x="55" y="0"/>
                    </a:moveTo>
                    <a:lnTo>
                      <a:pt x="35" y="0"/>
                    </a:lnTo>
                    <a:lnTo>
                      <a:pt x="0" y="43"/>
                    </a:lnTo>
                    <a:lnTo>
                      <a:pt x="21" y="43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091" name="Freeform 953">
                <a:extLst>
                  <a:ext uri="{FF2B5EF4-FFF2-40B4-BE49-F238E27FC236}">
                    <a16:creationId xmlns:a16="http://schemas.microsoft.com/office/drawing/2014/main" id="{65FA31D1-F1FC-4024-B7C9-B2ECFD7DAC7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754" y="1445"/>
                <a:ext cx="55" cy="43"/>
              </a:xfrm>
              <a:custGeom>
                <a:avLst/>
                <a:gdLst>
                  <a:gd name="T0" fmla="*/ 55 w 55"/>
                  <a:gd name="T1" fmla="*/ 0 h 43"/>
                  <a:gd name="T2" fmla="*/ 35 w 55"/>
                  <a:gd name="T3" fmla="*/ 0 h 43"/>
                  <a:gd name="T4" fmla="*/ 0 w 55"/>
                  <a:gd name="T5" fmla="*/ 43 h 43"/>
                  <a:gd name="T6" fmla="*/ 21 w 55"/>
                  <a:gd name="T7" fmla="*/ 43 h 43"/>
                  <a:gd name="T8" fmla="*/ 55 w 55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43">
                    <a:moveTo>
                      <a:pt x="55" y="0"/>
                    </a:moveTo>
                    <a:lnTo>
                      <a:pt x="35" y="0"/>
                    </a:lnTo>
                    <a:lnTo>
                      <a:pt x="0" y="43"/>
                    </a:lnTo>
                    <a:lnTo>
                      <a:pt x="21" y="43"/>
                    </a:lnTo>
                    <a:lnTo>
                      <a:pt x="5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092" name="Freeform 954">
                <a:extLst>
                  <a:ext uri="{FF2B5EF4-FFF2-40B4-BE49-F238E27FC236}">
                    <a16:creationId xmlns:a16="http://schemas.microsoft.com/office/drawing/2014/main" id="{43A5E1FF-AB4B-4ABF-A303-967DE8F9C99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36" y="1402"/>
                <a:ext cx="54" cy="43"/>
              </a:xfrm>
              <a:custGeom>
                <a:avLst/>
                <a:gdLst>
                  <a:gd name="T0" fmla="*/ 25 w 38"/>
                  <a:gd name="T1" fmla="*/ 16 h 30"/>
                  <a:gd name="T2" fmla="*/ 21 w 38"/>
                  <a:gd name="T3" fmla="*/ 16 h 30"/>
                  <a:gd name="T4" fmla="*/ 9 w 38"/>
                  <a:gd name="T5" fmla="*/ 18 h 30"/>
                  <a:gd name="T6" fmla="*/ 0 w 38"/>
                  <a:gd name="T7" fmla="*/ 30 h 30"/>
                  <a:gd name="T8" fmla="*/ 14 w 38"/>
                  <a:gd name="T9" fmla="*/ 30 h 30"/>
                  <a:gd name="T10" fmla="*/ 25 w 38"/>
                  <a:gd name="T11" fmla="*/ 16 h 30"/>
                  <a:gd name="T12" fmla="*/ 38 w 38"/>
                  <a:gd name="T13" fmla="*/ 0 h 30"/>
                  <a:gd name="T14" fmla="*/ 24 w 38"/>
                  <a:gd name="T15" fmla="*/ 0 h 30"/>
                  <a:gd name="T16" fmla="*/ 12 w 38"/>
                  <a:gd name="T17" fmla="*/ 15 h 30"/>
                  <a:gd name="T18" fmla="*/ 21 w 38"/>
                  <a:gd name="T19" fmla="*/ 14 h 30"/>
                  <a:gd name="T20" fmla="*/ 27 w 38"/>
                  <a:gd name="T21" fmla="*/ 14 h 30"/>
                  <a:gd name="T22" fmla="*/ 38 w 38"/>
                  <a:gd name="T2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" h="30">
                    <a:moveTo>
                      <a:pt x="25" y="16"/>
                    </a:moveTo>
                    <a:cubicBezTo>
                      <a:pt x="21" y="16"/>
                      <a:pt x="21" y="16"/>
                      <a:pt x="21" y="16"/>
                    </a:cubicBezTo>
                    <a:cubicBezTo>
                      <a:pt x="17" y="16"/>
                      <a:pt x="13" y="17"/>
                      <a:pt x="9" y="18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25" y="16"/>
                      <a:pt x="25" y="16"/>
                      <a:pt x="25" y="16"/>
                    </a:cubicBezTo>
                    <a:moveTo>
                      <a:pt x="38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5" y="14"/>
                      <a:pt x="18" y="14"/>
                      <a:pt x="21" y="1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093" name="Freeform 955">
                <a:extLst>
                  <a:ext uri="{FF2B5EF4-FFF2-40B4-BE49-F238E27FC236}">
                    <a16:creationId xmlns:a16="http://schemas.microsoft.com/office/drawing/2014/main" id="{1A58ED9E-7CBE-45A0-BFFA-D97E86AB4AF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75" y="1402"/>
                <a:ext cx="54" cy="43"/>
              </a:xfrm>
              <a:custGeom>
                <a:avLst/>
                <a:gdLst>
                  <a:gd name="T0" fmla="*/ 36 w 54"/>
                  <a:gd name="T1" fmla="*/ 23 h 43"/>
                  <a:gd name="T2" fmla="*/ 15 w 54"/>
                  <a:gd name="T3" fmla="*/ 23 h 43"/>
                  <a:gd name="T4" fmla="*/ 0 w 54"/>
                  <a:gd name="T5" fmla="*/ 43 h 43"/>
                  <a:gd name="T6" fmla="*/ 20 w 54"/>
                  <a:gd name="T7" fmla="*/ 43 h 43"/>
                  <a:gd name="T8" fmla="*/ 36 w 54"/>
                  <a:gd name="T9" fmla="*/ 23 h 43"/>
                  <a:gd name="T10" fmla="*/ 54 w 54"/>
                  <a:gd name="T11" fmla="*/ 0 h 43"/>
                  <a:gd name="T12" fmla="*/ 34 w 54"/>
                  <a:gd name="T13" fmla="*/ 0 h 43"/>
                  <a:gd name="T14" fmla="*/ 18 w 54"/>
                  <a:gd name="T15" fmla="*/ 20 h 43"/>
                  <a:gd name="T16" fmla="*/ 38 w 54"/>
                  <a:gd name="T17" fmla="*/ 20 h 43"/>
                  <a:gd name="T18" fmla="*/ 54 w 54"/>
                  <a:gd name="T1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4" h="43">
                    <a:moveTo>
                      <a:pt x="36" y="23"/>
                    </a:moveTo>
                    <a:lnTo>
                      <a:pt x="15" y="23"/>
                    </a:lnTo>
                    <a:lnTo>
                      <a:pt x="0" y="43"/>
                    </a:lnTo>
                    <a:lnTo>
                      <a:pt x="20" y="43"/>
                    </a:lnTo>
                    <a:lnTo>
                      <a:pt x="36" y="23"/>
                    </a:lnTo>
                    <a:close/>
                    <a:moveTo>
                      <a:pt x="54" y="0"/>
                    </a:moveTo>
                    <a:lnTo>
                      <a:pt x="34" y="0"/>
                    </a:lnTo>
                    <a:lnTo>
                      <a:pt x="18" y="20"/>
                    </a:lnTo>
                    <a:lnTo>
                      <a:pt x="38" y="2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094" name="Freeform 956">
                <a:extLst>
                  <a:ext uri="{FF2B5EF4-FFF2-40B4-BE49-F238E27FC236}">
                    <a16:creationId xmlns:a16="http://schemas.microsoft.com/office/drawing/2014/main" id="{935F96B8-1348-4AE9-9497-4BB3E718756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75" y="1402"/>
                <a:ext cx="54" cy="43"/>
              </a:xfrm>
              <a:custGeom>
                <a:avLst/>
                <a:gdLst>
                  <a:gd name="T0" fmla="*/ 36 w 54"/>
                  <a:gd name="T1" fmla="*/ 23 h 43"/>
                  <a:gd name="T2" fmla="*/ 15 w 54"/>
                  <a:gd name="T3" fmla="*/ 23 h 43"/>
                  <a:gd name="T4" fmla="*/ 0 w 54"/>
                  <a:gd name="T5" fmla="*/ 43 h 43"/>
                  <a:gd name="T6" fmla="*/ 20 w 54"/>
                  <a:gd name="T7" fmla="*/ 43 h 43"/>
                  <a:gd name="T8" fmla="*/ 36 w 54"/>
                  <a:gd name="T9" fmla="*/ 23 h 43"/>
                  <a:gd name="T10" fmla="*/ 54 w 54"/>
                  <a:gd name="T11" fmla="*/ 0 h 43"/>
                  <a:gd name="T12" fmla="*/ 34 w 54"/>
                  <a:gd name="T13" fmla="*/ 0 h 43"/>
                  <a:gd name="T14" fmla="*/ 18 w 54"/>
                  <a:gd name="T15" fmla="*/ 20 h 43"/>
                  <a:gd name="T16" fmla="*/ 38 w 54"/>
                  <a:gd name="T17" fmla="*/ 20 h 43"/>
                  <a:gd name="T18" fmla="*/ 54 w 54"/>
                  <a:gd name="T1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4" h="43">
                    <a:moveTo>
                      <a:pt x="36" y="23"/>
                    </a:moveTo>
                    <a:lnTo>
                      <a:pt x="15" y="23"/>
                    </a:lnTo>
                    <a:lnTo>
                      <a:pt x="0" y="43"/>
                    </a:lnTo>
                    <a:lnTo>
                      <a:pt x="20" y="43"/>
                    </a:lnTo>
                    <a:lnTo>
                      <a:pt x="36" y="23"/>
                    </a:lnTo>
                    <a:moveTo>
                      <a:pt x="54" y="0"/>
                    </a:moveTo>
                    <a:lnTo>
                      <a:pt x="34" y="0"/>
                    </a:lnTo>
                    <a:lnTo>
                      <a:pt x="18" y="20"/>
                    </a:lnTo>
                    <a:lnTo>
                      <a:pt x="38" y="20"/>
                    </a:lnTo>
                    <a:lnTo>
                      <a:pt x="5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095" name="Freeform 957">
                <a:extLst>
                  <a:ext uri="{FF2B5EF4-FFF2-40B4-BE49-F238E27FC236}">
                    <a16:creationId xmlns:a16="http://schemas.microsoft.com/office/drawing/2014/main" id="{E4870E2E-CD77-421A-9617-26ED65BBDBC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13" y="1402"/>
                <a:ext cx="55" cy="43"/>
              </a:xfrm>
              <a:custGeom>
                <a:avLst/>
                <a:gdLst>
                  <a:gd name="T0" fmla="*/ 36 w 55"/>
                  <a:gd name="T1" fmla="*/ 23 h 43"/>
                  <a:gd name="T2" fmla="*/ 16 w 55"/>
                  <a:gd name="T3" fmla="*/ 23 h 43"/>
                  <a:gd name="T4" fmla="*/ 0 w 55"/>
                  <a:gd name="T5" fmla="*/ 43 h 43"/>
                  <a:gd name="T6" fmla="*/ 21 w 55"/>
                  <a:gd name="T7" fmla="*/ 43 h 43"/>
                  <a:gd name="T8" fmla="*/ 36 w 55"/>
                  <a:gd name="T9" fmla="*/ 23 h 43"/>
                  <a:gd name="T10" fmla="*/ 55 w 55"/>
                  <a:gd name="T11" fmla="*/ 0 h 43"/>
                  <a:gd name="T12" fmla="*/ 35 w 55"/>
                  <a:gd name="T13" fmla="*/ 0 h 43"/>
                  <a:gd name="T14" fmla="*/ 19 w 55"/>
                  <a:gd name="T15" fmla="*/ 20 h 43"/>
                  <a:gd name="T16" fmla="*/ 39 w 55"/>
                  <a:gd name="T17" fmla="*/ 20 h 43"/>
                  <a:gd name="T18" fmla="*/ 55 w 55"/>
                  <a:gd name="T1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" h="43">
                    <a:moveTo>
                      <a:pt x="36" y="23"/>
                    </a:moveTo>
                    <a:lnTo>
                      <a:pt x="16" y="23"/>
                    </a:lnTo>
                    <a:lnTo>
                      <a:pt x="0" y="43"/>
                    </a:lnTo>
                    <a:lnTo>
                      <a:pt x="21" y="43"/>
                    </a:lnTo>
                    <a:lnTo>
                      <a:pt x="36" y="23"/>
                    </a:lnTo>
                    <a:close/>
                    <a:moveTo>
                      <a:pt x="55" y="0"/>
                    </a:moveTo>
                    <a:lnTo>
                      <a:pt x="35" y="0"/>
                    </a:lnTo>
                    <a:lnTo>
                      <a:pt x="19" y="20"/>
                    </a:lnTo>
                    <a:lnTo>
                      <a:pt x="39" y="20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096" name="Freeform 958">
                <a:extLst>
                  <a:ext uri="{FF2B5EF4-FFF2-40B4-BE49-F238E27FC236}">
                    <a16:creationId xmlns:a16="http://schemas.microsoft.com/office/drawing/2014/main" id="{88C3CDC5-E57B-4A22-B907-9095BCF8FCE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13" y="1402"/>
                <a:ext cx="55" cy="43"/>
              </a:xfrm>
              <a:custGeom>
                <a:avLst/>
                <a:gdLst>
                  <a:gd name="T0" fmla="*/ 36 w 55"/>
                  <a:gd name="T1" fmla="*/ 23 h 43"/>
                  <a:gd name="T2" fmla="*/ 16 w 55"/>
                  <a:gd name="T3" fmla="*/ 23 h 43"/>
                  <a:gd name="T4" fmla="*/ 0 w 55"/>
                  <a:gd name="T5" fmla="*/ 43 h 43"/>
                  <a:gd name="T6" fmla="*/ 21 w 55"/>
                  <a:gd name="T7" fmla="*/ 43 h 43"/>
                  <a:gd name="T8" fmla="*/ 36 w 55"/>
                  <a:gd name="T9" fmla="*/ 23 h 43"/>
                  <a:gd name="T10" fmla="*/ 55 w 55"/>
                  <a:gd name="T11" fmla="*/ 0 h 43"/>
                  <a:gd name="T12" fmla="*/ 35 w 55"/>
                  <a:gd name="T13" fmla="*/ 0 h 43"/>
                  <a:gd name="T14" fmla="*/ 19 w 55"/>
                  <a:gd name="T15" fmla="*/ 20 h 43"/>
                  <a:gd name="T16" fmla="*/ 39 w 55"/>
                  <a:gd name="T17" fmla="*/ 20 h 43"/>
                  <a:gd name="T18" fmla="*/ 55 w 55"/>
                  <a:gd name="T1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" h="43">
                    <a:moveTo>
                      <a:pt x="36" y="23"/>
                    </a:moveTo>
                    <a:lnTo>
                      <a:pt x="16" y="23"/>
                    </a:lnTo>
                    <a:lnTo>
                      <a:pt x="0" y="43"/>
                    </a:lnTo>
                    <a:lnTo>
                      <a:pt x="21" y="43"/>
                    </a:lnTo>
                    <a:lnTo>
                      <a:pt x="36" y="23"/>
                    </a:lnTo>
                    <a:moveTo>
                      <a:pt x="55" y="0"/>
                    </a:moveTo>
                    <a:lnTo>
                      <a:pt x="35" y="0"/>
                    </a:lnTo>
                    <a:lnTo>
                      <a:pt x="19" y="20"/>
                    </a:lnTo>
                    <a:lnTo>
                      <a:pt x="39" y="20"/>
                    </a:lnTo>
                    <a:lnTo>
                      <a:pt x="5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097" name="Freeform 959">
                <a:extLst>
                  <a:ext uri="{FF2B5EF4-FFF2-40B4-BE49-F238E27FC236}">
                    <a16:creationId xmlns:a16="http://schemas.microsoft.com/office/drawing/2014/main" id="{E75C8C2F-4A74-4C43-A4FA-B809F40CDE1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52" y="1402"/>
                <a:ext cx="55" cy="43"/>
              </a:xfrm>
              <a:custGeom>
                <a:avLst/>
                <a:gdLst>
                  <a:gd name="T0" fmla="*/ 36 w 55"/>
                  <a:gd name="T1" fmla="*/ 23 h 43"/>
                  <a:gd name="T2" fmla="*/ 16 w 55"/>
                  <a:gd name="T3" fmla="*/ 23 h 43"/>
                  <a:gd name="T4" fmla="*/ 0 w 55"/>
                  <a:gd name="T5" fmla="*/ 43 h 43"/>
                  <a:gd name="T6" fmla="*/ 20 w 55"/>
                  <a:gd name="T7" fmla="*/ 43 h 43"/>
                  <a:gd name="T8" fmla="*/ 36 w 55"/>
                  <a:gd name="T9" fmla="*/ 23 h 43"/>
                  <a:gd name="T10" fmla="*/ 55 w 55"/>
                  <a:gd name="T11" fmla="*/ 0 h 43"/>
                  <a:gd name="T12" fmla="*/ 35 w 55"/>
                  <a:gd name="T13" fmla="*/ 0 h 43"/>
                  <a:gd name="T14" fmla="*/ 19 w 55"/>
                  <a:gd name="T15" fmla="*/ 20 h 43"/>
                  <a:gd name="T16" fmla="*/ 39 w 55"/>
                  <a:gd name="T17" fmla="*/ 20 h 43"/>
                  <a:gd name="T18" fmla="*/ 55 w 55"/>
                  <a:gd name="T1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" h="43">
                    <a:moveTo>
                      <a:pt x="36" y="23"/>
                    </a:moveTo>
                    <a:lnTo>
                      <a:pt x="16" y="23"/>
                    </a:lnTo>
                    <a:lnTo>
                      <a:pt x="0" y="43"/>
                    </a:lnTo>
                    <a:lnTo>
                      <a:pt x="20" y="43"/>
                    </a:lnTo>
                    <a:lnTo>
                      <a:pt x="36" y="23"/>
                    </a:lnTo>
                    <a:close/>
                    <a:moveTo>
                      <a:pt x="55" y="0"/>
                    </a:moveTo>
                    <a:lnTo>
                      <a:pt x="35" y="0"/>
                    </a:lnTo>
                    <a:lnTo>
                      <a:pt x="19" y="20"/>
                    </a:lnTo>
                    <a:lnTo>
                      <a:pt x="39" y="20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098" name="Freeform 960">
                <a:extLst>
                  <a:ext uri="{FF2B5EF4-FFF2-40B4-BE49-F238E27FC236}">
                    <a16:creationId xmlns:a16="http://schemas.microsoft.com/office/drawing/2014/main" id="{094C80D0-FB06-4265-9194-0AF214AAC487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52" y="1402"/>
                <a:ext cx="55" cy="43"/>
              </a:xfrm>
              <a:custGeom>
                <a:avLst/>
                <a:gdLst>
                  <a:gd name="T0" fmla="*/ 36 w 55"/>
                  <a:gd name="T1" fmla="*/ 23 h 43"/>
                  <a:gd name="T2" fmla="*/ 16 w 55"/>
                  <a:gd name="T3" fmla="*/ 23 h 43"/>
                  <a:gd name="T4" fmla="*/ 0 w 55"/>
                  <a:gd name="T5" fmla="*/ 43 h 43"/>
                  <a:gd name="T6" fmla="*/ 20 w 55"/>
                  <a:gd name="T7" fmla="*/ 43 h 43"/>
                  <a:gd name="T8" fmla="*/ 36 w 55"/>
                  <a:gd name="T9" fmla="*/ 23 h 43"/>
                  <a:gd name="T10" fmla="*/ 55 w 55"/>
                  <a:gd name="T11" fmla="*/ 0 h 43"/>
                  <a:gd name="T12" fmla="*/ 35 w 55"/>
                  <a:gd name="T13" fmla="*/ 0 h 43"/>
                  <a:gd name="T14" fmla="*/ 19 w 55"/>
                  <a:gd name="T15" fmla="*/ 20 h 43"/>
                  <a:gd name="T16" fmla="*/ 39 w 55"/>
                  <a:gd name="T17" fmla="*/ 20 h 43"/>
                  <a:gd name="T18" fmla="*/ 55 w 55"/>
                  <a:gd name="T1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" h="43">
                    <a:moveTo>
                      <a:pt x="36" y="23"/>
                    </a:moveTo>
                    <a:lnTo>
                      <a:pt x="16" y="23"/>
                    </a:lnTo>
                    <a:lnTo>
                      <a:pt x="0" y="43"/>
                    </a:lnTo>
                    <a:lnTo>
                      <a:pt x="20" y="43"/>
                    </a:lnTo>
                    <a:lnTo>
                      <a:pt x="36" y="23"/>
                    </a:lnTo>
                    <a:moveTo>
                      <a:pt x="55" y="0"/>
                    </a:moveTo>
                    <a:lnTo>
                      <a:pt x="35" y="0"/>
                    </a:lnTo>
                    <a:lnTo>
                      <a:pt x="19" y="20"/>
                    </a:lnTo>
                    <a:lnTo>
                      <a:pt x="39" y="20"/>
                    </a:lnTo>
                    <a:lnTo>
                      <a:pt x="5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099" name="Freeform 961">
                <a:extLst>
                  <a:ext uri="{FF2B5EF4-FFF2-40B4-BE49-F238E27FC236}">
                    <a16:creationId xmlns:a16="http://schemas.microsoft.com/office/drawing/2014/main" id="{070E7363-33CF-498C-9839-9DA86B4A5A6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91" y="1402"/>
                <a:ext cx="55" cy="43"/>
              </a:xfrm>
              <a:custGeom>
                <a:avLst/>
                <a:gdLst>
                  <a:gd name="T0" fmla="*/ 36 w 55"/>
                  <a:gd name="T1" fmla="*/ 23 h 43"/>
                  <a:gd name="T2" fmla="*/ 16 w 55"/>
                  <a:gd name="T3" fmla="*/ 23 h 43"/>
                  <a:gd name="T4" fmla="*/ 0 w 55"/>
                  <a:gd name="T5" fmla="*/ 43 h 43"/>
                  <a:gd name="T6" fmla="*/ 20 w 55"/>
                  <a:gd name="T7" fmla="*/ 43 h 43"/>
                  <a:gd name="T8" fmla="*/ 36 w 55"/>
                  <a:gd name="T9" fmla="*/ 23 h 43"/>
                  <a:gd name="T10" fmla="*/ 55 w 55"/>
                  <a:gd name="T11" fmla="*/ 0 h 43"/>
                  <a:gd name="T12" fmla="*/ 35 w 55"/>
                  <a:gd name="T13" fmla="*/ 0 h 43"/>
                  <a:gd name="T14" fmla="*/ 19 w 55"/>
                  <a:gd name="T15" fmla="*/ 20 h 43"/>
                  <a:gd name="T16" fmla="*/ 39 w 55"/>
                  <a:gd name="T17" fmla="*/ 20 h 43"/>
                  <a:gd name="T18" fmla="*/ 55 w 55"/>
                  <a:gd name="T1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" h="43">
                    <a:moveTo>
                      <a:pt x="36" y="23"/>
                    </a:moveTo>
                    <a:lnTo>
                      <a:pt x="16" y="23"/>
                    </a:lnTo>
                    <a:lnTo>
                      <a:pt x="0" y="43"/>
                    </a:lnTo>
                    <a:lnTo>
                      <a:pt x="20" y="43"/>
                    </a:lnTo>
                    <a:lnTo>
                      <a:pt x="36" y="23"/>
                    </a:lnTo>
                    <a:close/>
                    <a:moveTo>
                      <a:pt x="55" y="0"/>
                    </a:moveTo>
                    <a:lnTo>
                      <a:pt x="35" y="0"/>
                    </a:lnTo>
                    <a:lnTo>
                      <a:pt x="19" y="20"/>
                    </a:lnTo>
                    <a:lnTo>
                      <a:pt x="39" y="20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100" name="Freeform 962">
                <a:extLst>
                  <a:ext uri="{FF2B5EF4-FFF2-40B4-BE49-F238E27FC236}">
                    <a16:creationId xmlns:a16="http://schemas.microsoft.com/office/drawing/2014/main" id="{FA48605E-A8E1-4ECD-9BD8-100C21F1A934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91" y="1402"/>
                <a:ext cx="55" cy="43"/>
              </a:xfrm>
              <a:custGeom>
                <a:avLst/>
                <a:gdLst>
                  <a:gd name="T0" fmla="*/ 36 w 55"/>
                  <a:gd name="T1" fmla="*/ 23 h 43"/>
                  <a:gd name="T2" fmla="*/ 16 w 55"/>
                  <a:gd name="T3" fmla="*/ 23 h 43"/>
                  <a:gd name="T4" fmla="*/ 0 w 55"/>
                  <a:gd name="T5" fmla="*/ 43 h 43"/>
                  <a:gd name="T6" fmla="*/ 20 w 55"/>
                  <a:gd name="T7" fmla="*/ 43 h 43"/>
                  <a:gd name="T8" fmla="*/ 36 w 55"/>
                  <a:gd name="T9" fmla="*/ 23 h 43"/>
                  <a:gd name="T10" fmla="*/ 55 w 55"/>
                  <a:gd name="T11" fmla="*/ 0 h 43"/>
                  <a:gd name="T12" fmla="*/ 35 w 55"/>
                  <a:gd name="T13" fmla="*/ 0 h 43"/>
                  <a:gd name="T14" fmla="*/ 19 w 55"/>
                  <a:gd name="T15" fmla="*/ 20 h 43"/>
                  <a:gd name="T16" fmla="*/ 39 w 55"/>
                  <a:gd name="T17" fmla="*/ 20 h 43"/>
                  <a:gd name="T18" fmla="*/ 55 w 55"/>
                  <a:gd name="T1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" h="43">
                    <a:moveTo>
                      <a:pt x="36" y="23"/>
                    </a:moveTo>
                    <a:lnTo>
                      <a:pt x="16" y="23"/>
                    </a:lnTo>
                    <a:lnTo>
                      <a:pt x="0" y="43"/>
                    </a:lnTo>
                    <a:lnTo>
                      <a:pt x="20" y="43"/>
                    </a:lnTo>
                    <a:lnTo>
                      <a:pt x="36" y="23"/>
                    </a:lnTo>
                    <a:moveTo>
                      <a:pt x="55" y="0"/>
                    </a:moveTo>
                    <a:lnTo>
                      <a:pt x="35" y="0"/>
                    </a:lnTo>
                    <a:lnTo>
                      <a:pt x="19" y="20"/>
                    </a:lnTo>
                    <a:lnTo>
                      <a:pt x="39" y="20"/>
                    </a:lnTo>
                    <a:lnTo>
                      <a:pt x="5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101" name="Freeform 963">
                <a:extLst>
                  <a:ext uri="{FF2B5EF4-FFF2-40B4-BE49-F238E27FC236}">
                    <a16:creationId xmlns:a16="http://schemas.microsoft.com/office/drawing/2014/main" id="{6CF43810-5125-4E58-8F8A-2D300615F0D0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30" y="1402"/>
                <a:ext cx="55" cy="43"/>
              </a:xfrm>
              <a:custGeom>
                <a:avLst/>
                <a:gdLst>
                  <a:gd name="T0" fmla="*/ 32 w 55"/>
                  <a:gd name="T1" fmla="*/ 23 h 43"/>
                  <a:gd name="T2" fmla="*/ 16 w 55"/>
                  <a:gd name="T3" fmla="*/ 23 h 43"/>
                  <a:gd name="T4" fmla="*/ 0 w 55"/>
                  <a:gd name="T5" fmla="*/ 43 h 43"/>
                  <a:gd name="T6" fmla="*/ 20 w 55"/>
                  <a:gd name="T7" fmla="*/ 43 h 43"/>
                  <a:gd name="T8" fmla="*/ 32 w 55"/>
                  <a:gd name="T9" fmla="*/ 29 h 43"/>
                  <a:gd name="T10" fmla="*/ 32 w 55"/>
                  <a:gd name="T11" fmla="*/ 23 h 43"/>
                  <a:gd name="T12" fmla="*/ 36 w 55"/>
                  <a:gd name="T13" fmla="*/ 23 h 43"/>
                  <a:gd name="T14" fmla="*/ 35 w 55"/>
                  <a:gd name="T15" fmla="*/ 23 h 43"/>
                  <a:gd name="T16" fmla="*/ 35 w 55"/>
                  <a:gd name="T17" fmla="*/ 26 h 43"/>
                  <a:gd name="T18" fmla="*/ 36 w 55"/>
                  <a:gd name="T19" fmla="*/ 23 h 43"/>
                  <a:gd name="T20" fmla="*/ 32 w 55"/>
                  <a:gd name="T21" fmla="*/ 3 h 43"/>
                  <a:gd name="T22" fmla="*/ 19 w 55"/>
                  <a:gd name="T23" fmla="*/ 20 h 43"/>
                  <a:gd name="T24" fmla="*/ 32 w 55"/>
                  <a:gd name="T25" fmla="*/ 20 h 43"/>
                  <a:gd name="T26" fmla="*/ 32 w 55"/>
                  <a:gd name="T27" fmla="*/ 3 h 43"/>
                  <a:gd name="T28" fmla="*/ 55 w 55"/>
                  <a:gd name="T29" fmla="*/ 0 h 43"/>
                  <a:gd name="T30" fmla="*/ 35 w 55"/>
                  <a:gd name="T31" fmla="*/ 0 h 43"/>
                  <a:gd name="T32" fmla="*/ 35 w 55"/>
                  <a:gd name="T33" fmla="*/ 0 h 43"/>
                  <a:gd name="T34" fmla="*/ 35 w 55"/>
                  <a:gd name="T35" fmla="*/ 20 h 43"/>
                  <a:gd name="T36" fmla="*/ 39 w 55"/>
                  <a:gd name="T37" fmla="*/ 20 h 43"/>
                  <a:gd name="T38" fmla="*/ 55 w 55"/>
                  <a:gd name="T3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5" h="43">
                    <a:moveTo>
                      <a:pt x="32" y="23"/>
                    </a:moveTo>
                    <a:lnTo>
                      <a:pt x="16" y="23"/>
                    </a:lnTo>
                    <a:lnTo>
                      <a:pt x="0" y="43"/>
                    </a:lnTo>
                    <a:lnTo>
                      <a:pt x="20" y="43"/>
                    </a:lnTo>
                    <a:lnTo>
                      <a:pt x="32" y="29"/>
                    </a:lnTo>
                    <a:lnTo>
                      <a:pt x="32" y="23"/>
                    </a:lnTo>
                    <a:close/>
                    <a:moveTo>
                      <a:pt x="36" y="23"/>
                    </a:moveTo>
                    <a:lnTo>
                      <a:pt x="35" y="23"/>
                    </a:lnTo>
                    <a:lnTo>
                      <a:pt x="35" y="26"/>
                    </a:lnTo>
                    <a:lnTo>
                      <a:pt x="36" y="23"/>
                    </a:lnTo>
                    <a:close/>
                    <a:moveTo>
                      <a:pt x="32" y="3"/>
                    </a:moveTo>
                    <a:lnTo>
                      <a:pt x="19" y="20"/>
                    </a:lnTo>
                    <a:lnTo>
                      <a:pt x="32" y="20"/>
                    </a:lnTo>
                    <a:lnTo>
                      <a:pt x="32" y="3"/>
                    </a:lnTo>
                    <a:close/>
                    <a:moveTo>
                      <a:pt x="55" y="0"/>
                    </a:moveTo>
                    <a:lnTo>
                      <a:pt x="35" y="0"/>
                    </a:lnTo>
                    <a:lnTo>
                      <a:pt x="35" y="0"/>
                    </a:lnTo>
                    <a:lnTo>
                      <a:pt x="35" y="20"/>
                    </a:lnTo>
                    <a:lnTo>
                      <a:pt x="39" y="20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102" name="Freeform 964">
                <a:extLst>
                  <a:ext uri="{FF2B5EF4-FFF2-40B4-BE49-F238E27FC236}">
                    <a16:creationId xmlns:a16="http://schemas.microsoft.com/office/drawing/2014/main" id="{3696D836-B8BF-422C-A0DE-43851C15FD3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30" y="1402"/>
                <a:ext cx="55" cy="43"/>
              </a:xfrm>
              <a:custGeom>
                <a:avLst/>
                <a:gdLst>
                  <a:gd name="T0" fmla="*/ 32 w 55"/>
                  <a:gd name="T1" fmla="*/ 23 h 43"/>
                  <a:gd name="T2" fmla="*/ 16 w 55"/>
                  <a:gd name="T3" fmla="*/ 23 h 43"/>
                  <a:gd name="T4" fmla="*/ 0 w 55"/>
                  <a:gd name="T5" fmla="*/ 43 h 43"/>
                  <a:gd name="T6" fmla="*/ 20 w 55"/>
                  <a:gd name="T7" fmla="*/ 43 h 43"/>
                  <a:gd name="T8" fmla="*/ 32 w 55"/>
                  <a:gd name="T9" fmla="*/ 29 h 43"/>
                  <a:gd name="T10" fmla="*/ 32 w 55"/>
                  <a:gd name="T11" fmla="*/ 23 h 43"/>
                  <a:gd name="T12" fmla="*/ 36 w 55"/>
                  <a:gd name="T13" fmla="*/ 23 h 43"/>
                  <a:gd name="T14" fmla="*/ 35 w 55"/>
                  <a:gd name="T15" fmla="*/ 23 h 43"/>
                  <a:gd name="T16" fmla="*/ 35 w 55"/>
                  <a:gd name="T17" fmla="*/ 26 h 43"/>
                  <a:gd name="T18" fmla="*/ 36 w 55"/>
                  <a:gd name="T19" fmla="*/ 23 h 43"/>
                  <a:gd name="T20" fmla="*/ 32 w 55"/>
                  <a:gd name="T21" fmla="*/ 3 h 43"/>
                  <a:gd name="T22" fmla="*/ 19 w 55"/>
                  <a:gd name="T23" fmla="*/ 20 h 43"/>
                  <a:gd name="T24" fmla="*/ 32 w 55"/>
                  <a:gd name="T25" fmla="*/ 20 h 43"/>
                  <a:gd name="T26" fmla="*/ 32 w 55"/>
                  <a:gd name="T27" fmla="*/ 3 h 43"/>
                  <a:gd name="T28" fmla="*/ 55 w 55"/>
                  <a:gd name="T29" fmla="*/ 0 h 43"/>
                  <a:gd name="T30" fmla="*/ 35 w 55"/>
                  <a:gd name="T31" fmla="*/ 0 h 43"/>
                  <a:gd name="T32" fmla="*/ 35 w 55"/>
                  <a:gd name="T33" fmla="*/ 0 h 43"/>
                  <a:gd name="T34" fmla="*/ 35 w 55"/>
                  <a:gd name="T35" fmla="*/ 20 h 43"/>
                  <a:gd name="T36" fmla="*/ 39 w 55"/>
                  <a:gd name="T37" fmla="*/ 20 h 43"/>
                  <a:gd name="T38" fmla="*/ 55 w 55"/>
                  <a:gd name="T3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5" h="43">
                    <a:moveTo>
                      <a:pt x="32" y="23"/>
                    </a:moveTo>
                    <a:lnTo>
                      <a:pt x="16" y="23"/>
                    </a:lnTo>
                    <a:lnTo>
                      <a:pt x="0" y="43"/>
                    </a:lnTo>
                    <a:lnTo>
                      <a:pt x="20" y="43"/>
                    </a:lnTo>
                    <a:lnTo>
                      <a:pt x="32" y="29"/>
                    </a:lnTo>
                    <a:lnTo>
                      <a:pt x="32" y="23"/>
                    </a:lnTo>
                    <a:moveTo>
                      <a:pt x="36" y="23"/>
                    </a:moveTo>
                    <a:lnTo>
                      <a:pt x="35" y="23"/>
                    </a:lnTo>
                    <a:lnTo>
                      <a:pt x="35" y="26"/>
                    </a:lnTo>
                    <a:lnTo>
                      <a:pt x="36" y="23"/>
                    </a:lnTo>
                    <a:moveTo>
                      <a:pt x="32" y="3"/>
                    </a:moveTo>
                    <a:lnTo>
                      <a:pt x="19" y="20"/>
                    </a:lnTo>
                    <a:lnTo>
                      <a:pt x="32" y="20"/>
                    </a:lnTo>
                    <a:lnTo>
                      <a:pt x="32" y="3"/>
                    </a:lnTo>
                    <a:moveTo>
                      <a:pt x="55" y="0"/>
                    </a:moveTo>
                    <a:lnTo>
                      <a:pt x="35" y="0"/>
                    </a:lnTo>
                    <a:lnTo>
                      <a:pt x="35" y="0"/>
                    </a:lnTo>
                    <a:lnTo>
                      <a:pt x="35" y="20"/>
                    </a:lnTo>
                    <a:lnTo>
                      <a:pt x="39" y="20"/>
                    </a:lnTo>
                    <a:lnTo>
                      <a:pt x="5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103" name="Freeform 965">
                <a:extLst>
                  <a:ext uri="{FF2B5EF4-FFF2-40B4-BE49-F238E27FC236}">
                    <a16:creationId xmlns:a16="http://schemas.microsoft.com/office/drawing/2014/main" id="{B4415A9E-0175-4220-8A6F-16ABC65A7FD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69" y="1402"/>
                <a:ext cx="55" cy="43"/>
              </a:xfrm>
              <a:custGeom>
                <a:avLst/>
                <a:gdLst>
                  <a:gd name="T0" fmla="*/ 36 w 55"/>
                  <a:gd name="T1" fmla="*/ 23 h 43"/>
                  <a:gd name="T2" fmla="*/ 16 w 55"/>
                  <a:gd name="T3" fmla="*/ 23 h 43"/>
                  <a:gd name="T4" fmla="*/ 0 w 55"/>
                  <a:gd name="T5" fmla="*/ 43 h 43"/>
                  <a:gd name="T6" fmla="*/ 20 w 55"/>
                  <a:gd name="T7" fmla="*/ 43 h 43"/>
                  <a:gd name="T8" fmla="*/ 36 w 55"/>
                  <a:gd name="T9" fmla="*/ 23 h 43"/>
                  <a:gd name="T10" fmla="*/ 55 w 55"/>
                  <a:gd name="T11" fmla="*/ 0 h 43"/>
                  <a:gd name="T12" fmla="*/ 35 w 55"/>
                  <a:gd name="T13" fmla="*/ 0 h 43"/>
                  <a:gd name="T14" fmla="*/ 19 w 55"/>
                  <a:gd name="T15" fmla="*/ 20 h 43"/>
                  <a:gd name="T16" fmla="*/ 39 w 55"/>
                  <a:gd name="T17" fmla="*/ 20 h 43"/>
                  <a:gd name="T18" fmla="*/ 55 w 55"/>
                  <a:gd name="T1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" h="43">
                    <a:moveTo>
                      <a:pt x="36" y="23"/>
                    </a:moveTo>
                    <a:lnTo>
                      <a:pt x="16" y="23"/>
                    </a:lnTo>
                    <a:lnTo>
                      <a:pt x="0" y="43"/>
                    </a:lnTo>
                    <a:lnTo>
                      <a:pt x="20" y="43"/>
                    </a:lnTo>
                    <a:lnTo>
                      <a:pt x="36" y="23"/>
                    </a:lnTo>
                    <a:close/>
                    <a:moveTo>
                      <a:pt x="55" y="0"/>
                    </a:moveTo>
                    <a:lnTo>
                      <a:pt x="35" y="0"/>
                    </a:lnTo>
                    <a:lnTo>
                      <a:pt x="19" y="20"/>
                    </a:lnTo>
                    <a:lnTo>
                      <a:pt x="39" y="20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104" name="Freeform 966">
                <a:extLst>
                  <a:ext uri="{FF2B5EF4-FFF2-40B4-BE49-F238E27FC236}">
                    <a16:creationId xmlns:a16="http://schemas.microsoft.com/office/drawing/2014/main" id="{02220246-B13F-4098-B8D6-169E0A39BDC6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69" y="1402"/>
                <a:ext cx="55" cy="43"/>
              </a:xfrm>
              <a:custGeom>
                <a:avLst/>
                <a:gdLst>
                  <a:gd name="T0" fmla="*/ 36 w 55"/>
                  <a:gd name="T1" fmla="*/ 23 h 43"/>
                  <a:gd name="T2" fmla="*/ 16 w 55"/>
                  <a:gd name="T3" fmla="*/ 23 h 43"/>
                  <a:gd name="T4" fmla="*/ 0 w 55"/>
                  <a:gd name="T5" fmla="*/ 43 h 43"/>
                  <a:gd name="T6" fmla="*/ 20 w 55"/>
                  <a:gd name="T7" fmla="*/ 43 h 43"/>
                  <a:gd name="T8" fmla="*/ 36 w 55"/>
                  <a:gd name="T9" fmla="*/ 23 h 43"/>
                  <a:gd name="T10" fmla="*/ 55 w 55"/>
                  <a:gd name="T11" fmla="*/ 0 h 43"/>
                  <a:gd name="T12" fmla="*/ 35 w 55"/>
                  <a:gd name="T13" fmla="*/ 0 h 43"/>
                  <a:gd name="T14" fmla="*/ 19 w 55"/>
                  <a:gd name="T15" fmla="*/ 20 h 43"/>
                  <a:gd name="T16" fmla="*/ 39 w 55"/>
                  <a:gd name="T17" fmla="*/ 20 h 43"/>
                  <a:gd name="T18" fmla="*/ 55 w 55"/>
                  <a:gd name="T1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" h="43">
                    <a:moveTo>
                      <a:pt x="36" y="23"/>
                    </a:moveTo>
                    <a:lnTo>
                      <a:pt x="16" y="23"/>
                    </a:lnTo>
                    <a:lnTo>
                      <a:pt x="0" y="43"/>
                    </a:lnTo>
                    <a:lnTo>
                      <a:pt x="20" y="43"/>
                    </a:lnTo>
                    <a:lnTo>
                      <a:pt x="36" y="23"/>
                    </a:lnTo>
                    <a:moveTo>
                      <a:pt x="55" y="0"/>
                    </a:moveTo>
                    <a:lnTo>
                      <a:pt x="35" y="0"/>
                    </a:lnTo>
                    <a:lnTo>
                      <a:pt x="19" y="20"/>
                    </a:lnTo>
                    <a:lnTo>
                      <a:pt x="39" y="20"/>
                    </a:lnTo>
                    <a:lnTo>
                      <a:pt x="5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105" name="Freeform 967">
                <a:extLst>
                  <a:ext uri="{FF2B5EF4-FFF2-40B4-BE49-F238E27FC236}">
                    <a16:creationId xmlns:a16="http://schemas.microsoft.com/office/drawing/2014/main" id="{D955DF12-FE1D-4F3D-9542-F71FBE34377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9" y="1550"/>
                <a:ext cx="48" cy="67"/>
              </a:xfrm>
              <a:custGeom>
                <a:avLst/>
                <a:gdLst>
                  <a:gd name="T0" fmla="*/ 21 w 48"/>
                  <a:gd name="T1" fmla="*/ 0 h 67"/>
                  <a:gd name="T2" fmla="*/ 0 w 48"/>
                  <a:gd name="T3" fmla="*/ 0 h 67"/>
                  <a:gd name="T4" fmla="*/ 28 w 48"/>
                  <a:gd name="T5" fmla="*/ 33 h 67"/>
                  <a:gd name="T6" fmla="*/ 0 w 48"/>
                  <a:gd name="T7" fmla="*/ 67 h 67"/>
                  <a:gd name="T8" fmla="*/ 21 w 48"/>
                  <a:gd name="T9" fmla="*/ 67 h 67"/>
                  <a:gd name="T10" fmla="*/ 48 w 48"/>
                  <a:gd name="T11" fmla="*/ 34 h 67"/>
                  <a:gd name="T12" fmla="*/ 48 w 48"/>
                  <a:gd name="T13" fmla="*/ 31 h 67"/>
                  <a:gd name="T14" fmla="*/ 21 w 48"/>
                  <a:gd name="T15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8" h="67">
                    <a:moveTo>
                      <a:pt x="21" y="0"/>
                    </a:moveTo>
                    <a:lnTo>
                      <a:pt x="0" y="0"/>
                    </a:lnTo>
                    <a:lnTo>
                      <a:pt x="28" y="33"/>
                    </a:lnTo>
                    <a:lnTo>
                      <a:pt x="0" y="67"/>
                    </a:lnTo>
                    <a:lnTo>
                      <a:pt x="21" y="67"/>
                    </a:lnTo>
                    <a:lnTo>
                      <a:pt x="48" y="34"/>
                    </a:lnTo>
                    <a:lnTo>
                      <a:pt x="48" y="3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106" name="Freeform 968">
                <a:extLst>
                  <a:ext uri="{FF2B5EF4-FFF2-40B4-BE49-F238E27FC236}">
                    <a16:creationId xmlns:a16="http://schemas.microsoft.com/office/drawing/2014/main" id="{69C3A9F3-5C54-44F8-91F5-55626944327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9" y="1550"/>
                <a:ext cx="48" cy="67"/>
              </a:xfrm>
              <a:custGeom>
                <a:avLst/>
                <a:gdLst>
                  <a:gd name="T0" fmla="*/ 21 w 48"/>
                  <a:gd name="T1" fmla="*/ 0 h 67"/>
                  <a:gd name="T2" fmla="*/ 0 w 48"/>
                  <a:gd name="T3" fmla="*/ 0 h 67"/>
                  <a:gd name="T4" fmla="*/ 28 w 48"/>
                  <a:gd name="T5" fmla="*/ 33 h 67"/>
                  <a:gd name="T6" fmla="*/ 0 w 48"/>
                  <a:gd name="T7" fmla="*/ 67 h 67"/>
                  <a:gd name="T8" fmla="*/ 21 w 48"/>
                  <a:gd name="T9" fmla="*/ 67 h 67"/>
                  <a:gd name="T10" fmla="*/ 48 w 48"/>
                  <a:gd name="T11" fmla="*/ 34 h 67"/>
                  <a:gd name="T12" fmla="*/ 48 w 48"/>
                  <a:gd name="T13" fmla="*/ 31 h 67"/>
                  <a:gd name="T14" fmla="*/ 21 w 48"/>
                  <a:gd name="T15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8" h="67">
                    <a:moveTo>
                      <a:pt x="21" y="0"/>
                    </a:moveTo>
                    <a:lnTo>
                      <a:pt x="0" y="0"/>
                    </a:lnTo>
                    <a:lnTo>
                      <a:pt x="28" y="33"/>
                    </a:lnTo>
                    <a:lnTo>
                      <a:pt x="0" y="67"/>
                    </a:lnTo>
                    <a:lnTo>
                      <a:pt x="21" y="67"/>
                    </a:lnTo>
                    <a:lnTo>
                      <a:pt x="48" y="34"/>
                    </a:lnTo>
                    <a:lnTo>
                      <a:pt x="48" y="31"/>
                    </a:lnTo>
                    <a:lnTo>
                      <a:pt x="2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107" name="Freeform 969">
                <a:extLst>
                  <a:ext uri="{FF2B5EF4-FFF2-40B4-BE49-F238E27FC236}">
                    <a16:creationId xmlns:a16="http://schemas.microsoft.com/office/drawing/2014/main" id="{2A9706BF-87F9-42D4-806A-07F27F4628A7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38" y="1550"/>
                <a:ext cx="49" cy="67"/>
              </a:xfrm>
              <a:custGeom>
                <a:avLst/>
                <a:gdLst>
                  <a:gd name="T0" fmla="*/ 9 w 49"/>
                  <a:gd name="T1" fmla="*/ 57 h 67"/>
                  <a:gd name="T2" fmla="*/ 0 w 49"/>
                  <a:gd name="T3" fmla="*/ 67 h 67"/>
                  <a:gd name="T4" fmla="*/ 9 w 49"/>
                  <a:gd name="T5" fmla="*/ 67 h 67"/>
                  <a:gd name="T6" fmla="*/ 9 w 49"/>
                  <a:gd name="T7" fmla="*/ 57 h 67"/>
                  <a:gd name="T8" fmla="*/ 9 w 49"/>
                  <a:gd name="T9" fmla="*/ 0 h 67"/>
                  <a:gd name="T10" fmla="*/ 0 w 49"/>
                  <a:gd name="T11" fmla="*/ 0 h 67"/>
                  <a:gd name="T12" fmla="*/ 9 w 49"/>
                  <a:gd name="T13" fmla="*/ 8 h 67"/>
                  <a:gd name="T14" fmla="*/ 9 w 49"/>
                  <a:gd name="T15" fmla="*/ 0 h 67"/>
                  <a:gd name="T16" fmla="*/ 22 w 49"/>
                  <a:gd name="T17" fmla="*/ 0 h 67"/>
                  <a:gd name="T18" fmla="*/ 12 w 49"/>
                  <a:gd name="T19" fmla="*/ 0 h 67"/>
                  <a:gd name="T20" fmla="*/ 12 w 49"/>
                  <a:gd name="T21" fmla="*/ 13 h 67"/>
                  <a:gd name="T22" fmla="*/ 29 w 49"/>
                  <a:gd name="T23" fmla="*/ 33 h 67"/>
                  <a:gd name="T24" fmla="*/ 12 w 49"/>
                  <a:gd name="T25" fmla="*/ 53 h 67"/>
                  <a:gd name="T26" fmla="*/ 12 w 49"/>
                  <a:gd name="T27" fmla="*/ 67 h 67"/>
                  <a:gd name="T28" fmla="*/ 22 w 49"/>
                  <a:gd name="T29" fmla="*/ 67 h 67"/>
                  <a:gd name="T30" fmla="*/ 49 w 49"/>
                  <a:gd name="T31" fmla="*/ 33 h 67"/>
                  <a:gd name="T32" fmla="*/ 22 w 49"/>
                  <a:gd name="T33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9" h="67">
                    <a:moveTo>
                      <a:pt x="9" y="57"/>
                    </a:moveTo>
                    <a:lnTo>
                      <a:pt x="0" y="67"/>
                    </a:lnTo>
                    <a:lnTo>
                      <a:pt x="9" y="67"/>
                    </a:lnTo>
                    <a:lnTo>
                      <a:pt x="9" y="57"/>
                    </a:lnTo>
                    <a:close/>
                    <a:moveTo>
                      <a:pt x="9" y="0"/>
                    </a:moveTo>
                    <a:lnTo>
                      <a:pt x="0" y="0"/>
                    </a:lnTo>
                    <a:lnTo>
                      <a:pt x="9" y="8"/>
                    </a:lnTo>
                    <a:lnTo>
                      <a:pt x="9" y="0"/>
                    </a:lnTo>
                    <a:close/>
                    <a:moveTo>
                      <a:pt x="22" y="0"/>
                    </a:moveTo>
                    <a:lnTo>
                      <a:pt x="12" y="0"/>
                    </a:lnTo>
                    <a:lnTo>
                      <a:pt x="12" y="13"/>
                    </a:lnTo>
                    <a:lnTo>
                      <a:pt x="29" y="33"/>
                    </a:lnTo>
                    <a:lnTo>
                      <a:pt x="12" y="53"/>
                    </a:lnTo>
                    <a:lnTo>
                      <a:pt x="12" y="67"/>
                    </a:lnTo>
                    <a:lnTo>
                      <a:pt x="22" y="67"/>
                    </a:lnTo>
                    <a:lnTo>
                      <a:pt x="49" y="33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108" name="Freeform 970">
                <a:extLst>
                  <a:ext uri="{FF2B5EF4-FFF2-40B4-BE49-F238E27FC236}">
                    <a16:creationId xmlns:a16="http://schemas.microsoft.com/office/drawing/2014/main" id="{089958CB-FC93-4C89-A965-3B53358C9DF7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38" y="1550"/>
                <a:ext cx="49" cy="67"/>
              </a:xfrm>
              <a:custGeom>
                <a:avLst/>
                <a:gdLst>
                  <a:gd name="T0" fmla="*/ 9 w 49"/>
                  <a:gd name="T1" fmla="*/ 57 h 67"/>
                  <a:gd name="T2" fmla="*/ 0 w 49"/>
                  <a:gd name="T3" fmla="*/ 67 h 67"/>
                  <a:gd name="T4" fmla="*/ 9 w 49"/>
                  <a:gd name="T5" fmla="*/ 67 h 67"/>
                  <a:gd name="T6" fmla="*/ 9 w 49"/>
                  <a:gd name="T7" fmla="*/ 57 h 67"/>
                  <a:gd name="T8" fmla="*/ 9 w 49"/>
                  <a:gd name="T9" fmla="*/ 0 h 67"/>
                  <a:gd name="T10" fmla="*/ 0 w 49"/>
                  <a:gd name="T11" fmla="*/ 0 h 67"/>
                  <a:gd name="T12" fmla="*/ 9 w 49"/>
                  <a:gd name="T13" fmla="*/ 8 h 67"/>
                  <a:gd name="T14" fmla="*/ 9 w 49"/>
                  <a:gd name="T15" fmla="*/ 0 h 67"/>
                  <a:gd name="T16" fmla="*/ 22 w 49"/>
                  <a:gd name="T17" fmla="*/ 0 h 67"/>
                  <a:gd name="T18" fmla="*/ 12 w 49"/>
                  <a:gd name="T19" fmla="*/ 0 h 67"/>
                  <a:gd name="T20" fmla="*/ 12 w 49"/>
                  <a:gd name="T21" fmla="*/ 13 h 67"/>
                  <a:gd name="T22" fmla="*/ 29 w 49"/>
                  <a:gd name="T23" fmla="*/ 33 h 67"/>
                  <a:gd name="T24" fmla="*/ 12 w 49"/>
                  <a:gd name="T25" fmla="*/ 53 h 67"/>
                  <a:gd name="T26" fmla="*/ 12 w 49"/>
                  <a:gd name="T27" fmla="*/ 67 h 67"/>
                  <a:gd name="T28" fmla="*/ 22 w 49"/>
                  <a:gd name="T29" fmla="*/ 67 h 67"/>
                  <a:gd name="T30" fmla="*/ 49 w 49"/>
                  <a:gd name="T31" fmla="*/ 33 h 67"/>
                  <a:gd name="T32" fmla="*/ 22 w 49"/>
                  <a:gd name="T33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9" h="67">
                    <a:moveTo>
                      <a:pt x="9" y="57"/>
                    </a:moveTo>
                    <a:lnTo>
                      <a:pt x="0" y="67"/>
                    </a:lnTo>
                    <a:lnTo>
                      <a:pt x="9" y="67"/>
                    </a:lnTo>
                    <a:lnTo>
                      <a:pt x="9" y="57"/>
                    </a:lnTo>
                    <a:moveTo>
                      <a:pt x="9" y="0"/>
                    </a:moveTo>
                    <a:lnTo>
                      <a:pt x="0" y="0"/>
                    </a:lnTo>
                    <a:lnTo>
                      <a:pt x="9" y="8"/>
                    </a:lnTo>
                    <a:lnTo>
                      <a:pt x="9" y="0"/>
                    </a:lnTo>
                    <a:moveTo>
                      <a:pt x="22" y="0"/>
                    </a:moveTo>
                    <a:lnTo>
                      <a:pt x="12" y="0"/>
                    </a:lnTo>
                    <a:lnTo>
                      <a:pt x="12" y="13"/>
                    </a:lnTo>
                    <a:lnTo>
                      <a:pt x="29" y="33"/>
                    </a:lnTo>
                    <a:lnTo>
                      <a:pt x="12" y="53"/>
                    </a:lnTo>
                    <a:lnTo>
                      <a:pt x="12" y="67"/>
                    </a:lnTo>
                    <a:lnTo>
                      <a:pt x="22" y="67"/>
                    </a:lnTo>
                    <a:lnTo>
                      <a:pt x="49" y="33"/>
                    </a:lnTo>
                    <a:lnTo>
                      <a:pt x="2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109" name="Freeform 971">
                <a:extLst>
                  <a:ext uri="{FF2B5EF4-FFF2-40B4-BE49-F238E27FC236}">
                    <a16:creationId xmlns:a16="http://schemas.microsoft.com/office/drawing/2014/main" id="{58666703-9451-477A-89AC-1BF8CAB64BC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79" y="1550"/>
                <a:ext cx="49" cy="67"/>
              </a:xfrm>
              <a:custGeom>
                <a:avLst/>
                <a:gdLst>
                  <a:gd name="T0" fmla="*/ 21 w 49"/>
                  <a:gd name="T1" fmla="*/ 0 h 67"/>
                  <a:gd name="T2" fmla="*/ 0 w 49"/>
                  <a:gd name="T3" fmla="*/ 0 h 67"/>
                  <a:gd name="T4" fmla="*/ 27 w 49"/>
                  <a:gd name="T5" fmla="*/ 33 h 67"/>
                  <a:gd name="T6" fmla="*/ 0 w 49"/>
                  <a:gd name="T7" fmla="*/ 67 h 67"/>
                  <a:gd name="T8" fmla="*/ 21 w 49"/>
                  <a:gd name="T9" fmla="*/ 67 h 67"/>
                  <a:gd name="T10" fmla="*/ 49 w 49"/>
                  <a:gd name="T11" fmla="*/ 33 h 67"/>
                  <a:gd name="T12" fmla="*/ 21 w 49"/>
                  <a:gd name="T13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67">
                    <a:moveTo>
                      <a:pt x="21" y="0"/>
                    </a:moveTo>
                    <a:lnTo>
                      <a:pt x="0" y="0"/>
                    </a:lnTo>
                    <a:lnTo>
                      <a:pt x="27" y="33"/>
                    </a:lnTo>
                    <a:lnTo>
                      <a:pt x="0" y="67"/>
                    </a:lnTo>
                    <a:lnTo>
                      <a:pt x="21" y="67"/>
                    </a:lnTo>
                    <a:lnTo>
                      <a:pt x="49" y="33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110" name="Freeform 972">
                <a:extLst>
                  <a:ext uri="{FF2B5EF4-FFF2-40B4-BE49-F238E27FC236}">
                    <a16:creationId xmlns:a16="http://schemas.microsoft.com/office/drawing/2014/main" id="{347F569A-7579-4206-BD3D-64CAB730FBE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79" y="1550"/>
                <a:ext cx="49" cy="67"/>
              </a:xfrm>
              <a:custGeom>
                <a:avLst/>
                <a:gdLst>
                  <a:gd name="T0" fmla="*/ 21 w 49"/>
                  <a:gd name="T1" fmla="*/ 0 h 67"/>
                  <a:gd name="T2" fmla="*/ 0 w 49"/>
                  <a:gd name="T3" fmla="*/ 0 h 67"/>
                  <a:gd name="T4" fmla="*/ 27 w 49"/>
                  <a:gd name="T5" fmla="*/ 33 h 67"/>
                  <a:gd name="T6" fmla="*/ 0 w 49"/>
                  <a:gd name="T7" fmla="*/ 67 h 67"/>
                  <a:gd name="T8" fmla="*/ 21 w 49"/>
                  <a:gd name="T9" fmla="*/ 67 h 67"/>
                  <a:gd name="T10" fmla="*/ 49 w 49"/>
                  <a:gd name="T11" fmla="*/ 33 h 67"/>
                  <a:gd name="T12" fmla="*/ 21 w 49"/>
                  <a:gd name="T13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67">
                    <a:moveTo>
                      <a:pt x="21" y="0"/>
                    </a:moveTo>
                    <a:lnTo>
                      <a:pt x="0" y="0"/>
                    </a:lnTo>
                    <a:lnTo>
                      <a:pt x="27" y="33"/>
                    </a:lnTo>
                    <a:lnTo>
                      <a:pt x="0" y="67"/>
                    </a:lnTo>
                    <a:lnTo>
                      <a:pt x="21" y="67"/>
                    </a:lnTo>
                    <a:lnTo>
                      <a:pt x="49" y="33"/>
                    </a:lnTo>
                    <a:lnTo>
                      <a:pt x="2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111" name="Freeform 973">
                <a:extLst>
                  <a:ext uri="{FF2B5EF4-FFF2-40B4-BE49-F238E27FC236}">
                    <a16:creationId xmlns:a16="http://schemas.microsoft.com/office/drawing/2014/main" id="{83A93707-2095-4ACB-B60F-1253D474D6C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9" y="1550"/>
                <a:ext cx="49" cy="67"/>
              </a:xfrm>
              <a:custGeom>
                <a:avLst/>
                <a:gdLst>
                  <a:gd name="T0" fmla="*/ 14 w 34"/>
                  <a:gd name="T1" fmla="*/ 0 h 47"/>
                  <a:gd name="T2" fmla="*/ 0 w 34"/>
                  <a:gd name="T3" fmla="*/ 0 h 47"/>
                  <a:gd name="T4" fmla="*/ 19 w 34"/>
                  <a:gd name="T5" fmla="*/ 23 h 47"/>
                  <a:gd name="T6" fmla="*/ 0 w 34"/>
                  <a:gd name="T7" fmla="*/ 47 h 47"/>
                  <a:gd name="T8" fmla="*/ 14 w 34"/>
                  <a:gd name="T9" fmla="*/ 47 h 47"/>
                  <a:gd name="T10" fmla="*/ 16 w 34"/>
                  <a:gd name="T11" fmla="*/ 45 h 47"/>
                  <a:gd name="T12" fmla="*/ 30 w 34"/>
                  <a:gd name="T13" fmla="*/ 28 h 47"/>
                  <a:gd name="T14" fmla="*/ 34 w 34"/>
                  <a:gd name="T15" fmla="*/ 23 h 47"/>
                  <a:gd name="T16" fmla="*/ 14 w 34"/>
                  <a:gd name="T1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47">
                    <a:moveTo>
                      <a:pt x="1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6" y="45"/>
                      <a:pt x="16" y="45"/>
                      <a:pt x="16" y="45"/>
                    </a:cubicBezTo>
                    <a:cubicBezTo>
                      <a:pt x="19" y="38"/>
                      <a:pt x="24" y="32"/>
                      <a:pt x="30" y="28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14" y="0"/>
                      <a:pt x="14" y="0"/>
                      <a:pt x="14" y="0"/>
                    </a:cubicBezTo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112" name="Freeform 974">
                <a:extLst>
                  <a:ext uri="{FF2B5EF4-FFF2-40B4-BE49-F238E27FC236}">
                    <a16:creationId xmlns:a16="http://schemas.microsoft.com/office/drawing/2014/main" id="{2234972E-69ED-4AE9-924D-1BEBDF325F1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58" y="1550"/>
                <a:ext cx="47" cy="67"/>
              </a:xfrm>
              <a:custGeom>
                <a:avLst/>
                <a:gdLst>
                  <a:gd name="T0" fmla="*/ 33 w 33"/>
                  <a:gd name="T1" fmla="*/ 24 h 47"/>
                  <a:gd name="T2" fmla="*/ 22 w 33"/>
                  <a:gd name="T3" fmla="*/ 24 h 47"/>
                  <a:gd name="T4" fmla="*/ 19 w 33"/>
                  <a:gd name="T5" fmla="*/ 24 h 47"/>
                  <a:gd name="T6" fmla="*/ 0 w 33"/>
                  <a:gd name="T7" fmla="*/ 47 h 47"/>
                  <a:gd name="T8" fmla="*/ 15 w 33"/>
                  <a:gd name="T9" fmla="*/ 47 h 47"/>
                  <a:gd name="T10" fmla="*/ 33 w 33"/>
                  <a:gd name="T11" fmla="*/ 24 h 47"/>
                  <a:gd name="T12" fmla="*/ 15 w 33"/>
                  <a:gd name="T13" fmla="*/ 0 h 47"/>
                  <a:gd name="T14" fmla="*/ 0 w 33"/>
                  <a:gd name="T15" fmla="*/ 0 h 47"/>
                  <a:gd name="T16" fmla="*/ 19 w 33"/>
                  <a:gd name="T17" fmla="*/ 22 h 47"/>
                  <a:gd name="T18" fmla="*/ 22 w 33"/>
                  <a:gd name="T19" fmla="*/ 22 h 47"/>
                  <a:gd name="T20" fmla="*/ 33 w 33"/>
                  <a:gd name="T21" fmla="*/ 22 h 47"/>
                  <a:gd name="T22" fmla="*/ 15 w 33"/>
                  <a:gd name="T23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3" h="47">
                    <a:moveTo>
                      <a:pt x="33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1" y="24"/>
                      <a:pt x="20" y="24"/>
                      <a:pt x="19" y="24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15" y="47"/>
                      <a:pt x="15" y="47"/>
                      <a:pt x="15" y="47"/>
                    </a:cubicBezTo>
                    <a:cubicBezTo>
                      <a:pt x="33" y="24"/>
                      <a:pt x="33" y="24"/>
                      <a:pt x="33" y="24"/>
                    </a:cubicBezTo>
                    <a:moveTo>
                      <a:pt x="1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20" y="22"/>
                      <a:pt x="21" y="22"/>
                      <a:pt x="22" y="22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15" y="0"/>
                      <a:pt x="15" y="0"/>
                      <a:pt x="15" y="0"/>
                    </a:cubicBezTo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113" name="Freeform 975">
                <a:extLst>
                  <a:ext uri="{FF2B5EF4-FFF2-40B4-BE49-F238E27FC236}">
                    <a16:creationId xmlns:a16="http://schemas.microsoft.com/office/drawing/2014/main" id="{7488EC40-0B2A-4202-B738-0460F270E36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98" y="1550"/>
                <a:ext cx="48" cy="67"/>
              </a:xfrm>
              <a:custGeom>
                <a:avLst/>
                <a:gdLst>
                  <a:gd name="T0" fmla="*/ 16 w 48"/>
                  <a:gd name="T1" fmla="*/ 47 h 67"/>
                  <a:gd name="T2" fmla="*/ 0 w 48"/>
                  <a:gd name="T3" fmla="*/ 67 h 67"/>
                  <a:gd name="T4" fmla="*/ 16 w 48"/>
                  <a:gd name="T5" fmla="*/ 67 h 67"/>
                  <a:gd name="T6" fmla="*/ 16 w 48"/>
                  <a:gd name="T7" fmla="*/ 47 h 67"/>
                  <a:gd name="T8" fmla="*/ 48 w 48"/>
                  <a:gd name="T9" fmla="*/ 34 h 67"/>
                  <a:gd name="T10" fmla="*/ 28 w 48"/>
                  <a:gd name="T11" fmla="*/ 34 h 67"/>
                  <a:gd name="T12" fmla="*/ 19 w 48"/>
                  <a:gd name="T13" fmla="*/ 43 h 67"/>
                  <a:gd name="T14" fmla="*/ 19 w 48"/>
                  <a:gd name="T15" fmla="*/ 67 h 67"/>
                  <a:gd name="T16" fmla="*/ 22 w 48"/>
                  <a:gd name="T17" fmla="*/ 67 h 67"/>
                  <a:gd name="T18" fmla="*/ 48 w 48"/>
                  <a:gd name="T19" fmla="*/ 34 h 67"/>
                  <a:gd name="T20" fmla="*/ 16 w 48"/>
                  <a:gd name="T21" fmla="*/ 0 h 67"/>
                  <a:gd name="T22" fmla="*/ 0 w 48"/>
                  <a:gd name="T23" fmla="*/ 0 h 67"/>
                  <a:gd name="T24" fmla="*/ 16 w 48"/>
                  <a:gd name="T25" fmla="*/ 18 h 67"/>
                  <a:gd name="T26" fmla="*/ 16 w 48"/>
                  <a:gd name="T27" fmla="*/ 0 h 67"/>
                  <a:gd name="T28" fmla="*/ 22 w 48"/>
                  <a:gd name="T29" fmla="*/ 0 h 67"/>
                  <a:gd name="T30" fmla="*/ 19 w 48"/>
                  <a:gd name="T31" fmla="*/ 0 h 67"/>
                  <a:gd name="T32" fmla="*/ 19 w 48"/>
                  <a:gd name="T33" fmla="*/ 23 h 67"/>
                  <a:gd name="T34" fmla="*/ 28 w 48"/>
                  <a:gd name="T35" fmla="*/ 31 h 67"/>
                  <a:gd name="T36" fmla="*/ 48 w 48"/>
                  <a:gd name="T37" fmla="*/ 31 h 67"/>
                  <a:gd name="T38" fmla="*/ 22 w 48"/>
                  <a:gd name="T3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8" h="67">
                    <a:moveTo>
                      <a:pt x="16" y="47"/>
                    </a:moveTo>
                    <a:lnTo>
                      <a:pt x="0" y="67"/>
                    </a:lnTo>
                    <a:lnTo>
                      <a:pt x="16" y="67"/>
                    </a:lnTo>
                    <a:lnTo>
                      <a:pt x="16" y="47"/>
                    </a:lnTo>
                    <a:close/>
                    <a:moveTo>
                      <a:pt x="48" y="34"/>
                    </a:moveTo>
                    <a:lnTo>
                      <a:pt x="28" y="34"/>
                    </a:lnTo>
                    <a:lnTo>
                      <a:pt x="19" y="43"/>
                    </a:lnTo>
                    <a:lnTo>
                      <a:pt x="19" y="67"/>
                    </a:lnTo>
                    <a:lnTo>
                      <a:pt x="22" y="67"/>
                    </a:lnTo>
                    <a:lnTo>
                      <a:pt x="48" y="34"/>
                    </a:lnTo>
                    <a:close/>
                    <a:moveTo>
                      <a:pt x="16" y="0"/>
                    </a:moveTo>
                    <a:lnTo>
                      <a:pt x="0" y="0"/>
                    </a:lnTo>
                    <a:lnTo>
                      <a:pt x="16" y="18"/>
                    </a:lnTo>
                    <a:lnTo>
                      <a:pt x="16" y="0"/>
                    </a:lnTo>
                    <a:close/>
                    <a:moveTo>
                      <a:pt x="22" y="0"/>
                    </a:moveTo>
                    <a:lnTo>
                      <a:pt x="19" y="0"/>
                    </a:lnTo>
                    <a:lnTo>
                      <a:pt x="19" y="23"/>
                    </a:lnTo>
                    <a:lnTo>
                      <a:pt x="28" y="31"/>
                    </a:lnTo>
                    <a:lnTo>
                      <a:pt x="48" y="31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114" name="Freeform 976">
                <a:extLst>
                  <a:ext uri="{FF2B5EF4-FFF2-40B4-BE49-F238E27FC236}">
                    <a16:creationId xmlns:a16="http://schemas.microsoft.com/office/drawing/2014/main" id="{A62AC69E-D47B-4767-937D-38818A049BD6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98" y="1550"/>
                <a:ext cx="48" cy="67"/>
              </a:xfrm>
              <a:custGeom>
                <a:avLst/>
                <a:gdLst>
                  <a:gd name="T0" fmla="*/ 16 w 48"/>
                  <a:gd name="T1" fmla="*/ 47 h 67"/>
                  <a:gd name="T2" fmla="*/ 0 w 48"/>
                  <a:gd name="T3" fmla="*/ 67 h 67"/>
                  <a:gd name="T4" fmla="*/ 16 w 48"/>
                  <a:gd name="T5" fmla="*/ 67 h 67"/>
                  <a:gd name="T6" fmla="*/ 16 w 48"/>
                  <a:gd name="T7" fmla="*/ 47 h 67"/>
                  <a:gd name="T8" fmla="*/ 48 w 48"/>
                  <a:gd name="T9" fmla="*/ 34 h 67"/>
                  <a:gd name="T10" fmla="*/ 28 w 48"/>
                  <a:gd name="T11" fmla="*/ 34 h 67"/>
                  <a:gd name="T12" fmla="*/ 19 w 48"/>
                  <a:gd name="T13" fmla="*/ 43 h 67"/>
                  <a:gd name="T14" fmla="*/ 19 w 48"/>
                  <a:gd name="T15" fmla="*/ 67 h 67"/>
                  <a:gd name="T16" fmla="*/ 22 w 48"/>
                  <a:gd name="T17" fmla="*/ 67 h 67"/>
                  <a:gd name="T18" fmla="*/ 48 w 48"/>
                  <a:gd name="T19" fmla="*/ 34 h 67"/>
                  <a:gd name="T20" fmla="*/ 16 w 48"/>
                  <a:gd name="T21" fmla="*/ 0 h 67"/>
                  <a:gd name="T22" fmla="*/ 0 w 48"/>
                  <a:gd name="T23" fmla="*/ 0 h 67"/>
                  <a:gd name="T24" fmla="*/ 16 w 48"/>
                  <a:gd name="T25" fmla="*/ 18 h 67"/>
                  <a:gd name="T26" fmla="*/ 16 w 48"/>
                  <a:gd name="T27" fmla="*/ 0 h 67"/>
                  <a:gd name="T28" fmla="*/ 22 w 48"/>
                  <a:gd name="T29" fmla="*/ 0 h 67"/>
                  <a:gd name="T30" fmla="*/ 19 w 48"/>
                  <a:gd name="T31" fmla="*/ 0 h 67"/>
                  <a:gd name="T32" fmla="*/ 19 w 48"/>
                  <a:gd name="T33" fmla="*/ 23 h 67"/>
                  <a:gd name="T34" fmla="*/ 28 w 48"/>
                  <a:gd name="T35" fmla="*/ 31 h 67"/>
                  <a:gd name="T36" fmla="*/ 48 w 48"/>
                  <a:gd name="T37" fmla="*/ 31 h 67"/>
                  <a:gd name="T38" fmla="*/ 22 w 48"/>
                  <a:gd name="T3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8" h="67">
                    <a:moveTo>
                      <a:pt x="16" y="47"/>
                    </a:moveTo>
                    <a:lnTo>
                      <a:pt x="0" y="67"/>
                    </a:lnTo>
                    <a:lnTo>
                      <a:pt x="16" y="67"/>
                    </a:lnTo>
                    <a:lnTo>
                      <a:pt x="16" y="47"/>
                    </a:lnTo>
                    <a:moveTo>
                      <a:pt x="48" y="34"/>
                    </a:moveTo>
                    <a:lnTo>
                      <a:pt x="28" y="34"/>
                    </a:lnTo>
                    <a:lnTo>
                      <a:pt x="19" y="43"/>
                    </a:lnTo>
                    <a:lnTo>
                      <a:pt x="19" y="67"/>
                    </a:lnTo>
                    <a:lnTo>
                      <a:pt x="22" y="67"/>
                    </a:lnTo>
                    <a:lnTo>
                      <a:pt x="48" y="34"/>
                    </a:lnTo>
                    <a:moveTo>
                      <a:pt x="16" y="0"/>
                    </a:moveTo>
                    <a:lnTo>
                      <a:pt x="0" y="0"/>
                    </a:lnTo>
                    <a:lnTo>
                      <a:pt x="16" y="18"/>
                    </a:lnTo>
                    <a:lnTo>
                      <a:pt x="16" y="0"/>
                    </a:lnTo>
                    <a:moveTo>
                      <a:pt x="22" y="0"/>
                    </a:moveTo>
                    <a:lnTo>
                      <a:pt x="19" y="0"/>
                    </a:lnTo>
                    <a:lnTo>
                      <a:pt x="19" y="23"/>
                    </a:lnTo>
                    <a:lnTo>
                      <a:pt x="28" y="31"/>
                    </a:lnTo>
                    <a:lnTo>
                      <a:pt x="48" y="31"/>
                    </a:lnTo>
                    <a:lnTo>
                      <a:pt x="2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115" name="Freeform 977">
                <a:extLst>
                  <a:ext uri="{FF2B5EF4-FFF2-40B4-BE49-F238E27FC236}">
                    <a16:creationId xmlns:a16="http://schemas.microsoft.com/office/drawing/2014/main" id="{BD5FABE2-29F2-4E43-ACBA-9D22BC401B9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38" y="1550"/>
                <a:ext cx="49" cy="67"/>
              </a:xfrm>
              <a:custGeom>
                <a:avLst/>
                <a:gdLst>
                  <a:gd name="T0" fmla="*/ 17 w 34"/>
                  <a:gd name="T1" fmla="*/ 26 h 47"/>
                  <a:gd name="T2" fmla="*/ 0 w 34"/>
                  <a:gd name="T3" fmla="*/ 47 h 47"/>
                  <a:gd name="T4" fmla="*/ 14 w 34"/>
                  <a:gd name="T5" fmla="*/ 47 h 47"/>
                  <a:gd name="T6" fmla="*/ 27 w 34"/>
                  <a:gd name="T7" fmla="*/ 32 h 47"/>
                  <a:gd name="T8" fmla="*/ 17 w 34"/>
                  <a:gd name="T9" fmla="*/ 26 h 47"/>
                  <a:gd name="T10" fmla="*/ 14 w 34"/>
                  <a:gd name="T11" fmla="*/ 0 h 47"/>
                  <a:gd name="T12" fmla="*/ 0 w 34"/>
                  <a:gd name="T13" fmla="*/ 0 h 47"/>
                  <a:gd name="T14" fmla="*/ 19 w 34"/>
                  <a:gd name="T15" fmla="*/ 23 h 47"/>
                  <a:gd name="T16" fmla="*/ 18 w 34"/>
                  <a:gd name="T17" fmla="*/ 24 h 47"/>
                  <a:gd name="T18" fmla="*/ 28 w 34"/>
                  <a:gd name="T19" fmla="*/ 30 h 47"/>
                  <a:gd name="T20" fmla="*/ 34 w 34"/>
                  <a:gd name="T21" fmla="*/ 23 h 47"/>
                  <a:gd name="T22" fmla="*/ 14 w 34"/>
                  <a:gd name="T23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47">
                    <a:moveTo>
                      <a:pt x="17" y="26"/>
                    </a:moveTo>
                    <a:cubicBezTo>
                      <a:pt x="0" y="47"/>
                      <a:pt x="0" y="47"/>
                      <a:pt x="0" y="47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4" y="29"/>
                      <a:pt x="20" y="27"/>
                      <a:pt x="17" y="26"/>
                    </a:cubicBezTo>
                    <a:moveTo>
                      <a:pt x="1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22" y="26"/>
                      <a:pt x="25" y="28"/>
                      <a:pt x="28" y="30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14" y="0"/>
                      <a:pt x="14" y="0"/>
                      <a:pt x="14" y="0"/>
                    </a:cubicBezTo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116" name="Freeform 978">
                <a:extLst>
                  <a:ext uri="{FF2B5EF4-FFF2-40B4-BE49-F238E27FC236}">
                    <a16:creationId xmlns:a16="http://schemas.microsoft.com/office/drawing/2014/main" id="{3F01571F-FD4F-495F-A0D3-0826AC9C728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97" y="2002"/>
                <a:ext cx="49" cy="67"/>
              </a:xfrm>
              <a:custGeom>
                <a:avLst/>
                <a:gdLst>
                  <a:gd name="T0" fmla="*/ 22 w 49"/>
                  <a:gd name="T1" fmla="*/ 0 h 67"/>
                  <a:gd name="T2" fmla="*/ 0 w 49"/>
                  <a:gd name="T3" fmla="*/ 0 h 67"/>
                  <a:gd name="T4" fmla="*/ 27 w 49"/>
                  <a:gd name="T5" fmla="*/ 34 h 67"/>
                  <a:gd name="T6" fmla="*/ 0 w 49"/>
                  <a:gd name="T7" fmla="*/ 67 h 67"/>
                  <a:gd name="T8" fmla="*/ 22 w 49"/>
                  <a:gd name="T9" fmla="*/ 67 h 67"/>
                  <a:gd name="T10" fmla="*/ 49 w 49"/>
                  <a:gd name="T11" fmla="*/ 34 h 67"/>
                  <a:gd name="T12" fmla="*/ 22 w 49"/>
                  <a:gd name="T13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67">
                    <a:moveTo>
                      <a:pt x="22" y="0"/>
                    </a:moveTo>
                    <a:lnTo>
                      <a:pt x="0" y="0"/>
                    </a:lnTo>
                    <a:lnTo>
                      <a:pt x="27" y="34"/>
                    </a:lnTo>
                    <a:lnTo>
                      <a:pt x="0" y="67"/>
                    </a:lnTo>
                    <a:lnTo>
                      <a:pt x="22" y="67"/>
                    </a:lnTo>
                    <a:lnTo>
                      <a:pt x="49" y="34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117" name="Freeform 979">
                <a:extLst>
                  <a:ext uri="{FF2B5EF4-FFF2-40B4-BE49-F238E27FC236}">
                    <a16:creationId xmlns:a16="http://schemas.microsoft.com/office/drawing/2014/main" id="{106E6249-3B9E-406C-BD22-E2E818A0BD2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97" y="2002"/>
                <a:ext cx="49" cy="67"/>
              </a:xfrm>
              <a:custGeom>
                <a:avLst/>
                <a:gdLst>
                  <a:gd name="T0" fmla="*/ 22 w 49"/>
                  <a:gd name="T1" fmla="*/ 0 h 67"/>
                  <a:gd name="T2" fmla="*/ 0 w 49"/>
                  <a:gd name="T3" fmla="*/ 0 h 67"/>
                  <a:gd name="T4" fmla="*/ 27 w 49"/>
                  <a:gd name="T5" fmla="*/ 34 h 67"/>
                  <a:gd name="T6" fmla="*/ 0 w 49"/>
                  <a:gd name="T7" fmla="*/ 67 h 67"/>
                  <a:gd name="T8" fmla="*/ 22 w 49"/>
                  <a:gd name="T9" fmla="*/ 67 h 67"/>
                  <a:gd name="T10" fmla="*/ 49 w 49"/>
                  <a:gd name="T11" fmla="*/ 34 h 67"/>
                  <a:gd name="T12" fmla="*/ 22 w 49"/>
                  <a:gd name="T13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67">
                    <a:moveTo>
                      <a:pt x="22" y="0"/>
                    </a:moveTo>
                    <a:lnTo>
                      <a:pt x="0" y="0"/>
                    </a:lnTo>
                    <a:lnTo>
                      <a:pt x="27" y="34"/>
                    </a:lnTo>
                    <a:lnTo>
                      <a:pt x="0" y="67"/>
                    </a:lnTo>
                    <a:lnTo>
                      <a:pt x="22" y="67"/>
                    </a:lnTo>
                    <a:lnTo>
                      <a:pt x="49" y="34"/>
                    </a:lnTo>
                    <a:lnTo>
                      <a:pt x="2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118" name="Freeform 980">
                <a:extLst>
                  <a:ext uri="{FF2B5EF4-FFF2-40B4-BE49-F238E27FC236}">
                    <a16:creationId xmlns:a16="http://schemas.microsoft.com/office/drawing/2014/main" id="{587CC593-93A6-4B4B-B8AC-EFF4CCA0A48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237" y="2002"/>
                <a:ext cx="49" cy="67"/>
              </a:xfrm>
              <a:custGeom>
                <a:avLst/>
                <a:gdLst>
                  <a:gd name="T0" fmla="*/ 20 w 49"/>
                  <a:gd name="T1" fmla="*/ 0 h 67"/>
                  <a:gd name="T2" fmla="*/ 0 w 49"/>
                  <a:gd name="T3" fmla="*/ 0 h 67"/>
                  <a:gd name="T4" fmla="*/ 28 w 49"/>
                  <a:gd name="T5" fmla="*/ 34 h 67"/>
                  <a:gd name="T6" fmla="*/ 0 w 49"/>
                  <a:gd name="T7" fmla="*/ 67 h 67"/>
                  <a:gd name="T8" fmla="*/ 20 w 49"/>
                  <a:gd name="T9" fmla="*/ 67 h 67"/>
                  <a:gd name="T10" fmla="*/ 49 w 49"/>
                  <a:gd name="T11" fmla="*/ 34 h 67"/>
                  <a:gd name="T12" fmla="*/ 20 w 49"/>
                  <a:gd name="T13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67">
                    <a:moveTo>
                      <a:pt x="20" y="0"/>
                    </a:moveTo>
                    <a:lnTo>
                      <a:pt x="0" y="0"/>
                    </a:lnTo>
                    <a:lnTo>
                      <a:pt x="28" y="34"/>
                    </a:lnTo>
                    <a:lnTo>
                      <a:pt x="0" y="67"/>
                    </a:lnTo>
                    <a:lnTo>
                      <a:pt x="20" y="67"/>
                    </a:lnTo>
                    <a:lnTo>
                      <a:pt x="49" y="34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119" name="Freeform 981">
                <a:extLst>
                  <a:ext uri="{FF2B5EF4-FFF2-40B4-BE49-F238E27FC236}">
                    <a16:creationId xmlns:a16="http://schemas.microsoft.com/office/drawing/2014/main" id="{B62AF7FE-3DD8-4F4E-97C6-583C1824D8C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237" y="2002"/>
                <a:ext cx="49" cy="67"/>
              </a:xfrm>
              <a:custGeom>
                <a:avLst/>
                <a:gdLst>
                  <a:gd name="T0" fmla="*/ 20 w 49"/>
                  <a:gd name="T1" fmla="*/ 0 h 67"/>
                  <a:gd name="T2" fmla="*/ 0 w 49"/>
                  <a:gd name="T3" fmla="*/ 0 h 67"/>
                  <a:gd name="T4" fmla="*/ 28 w 49"/>
                  <a:gd name="T5" fmla="*/ 34 h 67"/>
                  <a:gd name="T6" fmla="*/ 0 w 49"/>
                  <a:gd name="T7" fmla="*/ 67 h 67"/>
                  <a:gd name="T8" fmla="*/ 20 w 49"/>
                  <a:gd name="T9" fmla="*/ 67 h 67"/>
                  <a:gd name="T10" fmla="*/ 49 w 49"/>
                  <a:gd name="T11" fmla="*/ 34 h 67"/>
                  <a:gd name="T12" fmla="*/ 20 w 49"/>
                  <a:gd name="T13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67">
                    <a:moveTo>
                      <a:pt x="20" y="0"/>
                    </a:moveTo>
                    <a:lnTo>
                      <a:pt x="0" y="0"/>
                    </a:lnTo>
                    <a:lnTo>
                      <a:pt x="28" y="34"/>
                    </a:lnTo>
                    <a:lnTo>
                      <a:pt x="0" y="67"/>
                    </a:lnTo>
                    <a:lnTo>
                      <a:pt x="20" y="67"/>
                    </a:lnTo>
                    <a:lnTo>
                      <a:pt x="49" y="34"/>
                    </a:lnTo>
                    <a:lnTo>
                      <a:pt x="2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120" name="Freeform 982">
                <a:extLst>
                  <a:ext uri="{FF2B5EF4-FFF2-40B4-BE49-F238E27FC236}">
                    <a16:creationId xmlns:a16="http://schemas.microsoft.com/office/drawing/2014/main" id="{A7CE0798-7B44-4804-BB11-3AECE79A27F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276" y="2002"/>
                <a:ext cx="49" cy="67"/>
              </a:xfrm>
              <a:custGeom>
                <a:avLst/>
                <a:gdLst>
                  <a:gd name="T0" fmla="*/ 22 w 49"/>
                  <a:gd name="T1" fmla="*/ 0 h 67"/>
                  <a:gd name="T2" fmla="*/ 0 w 49"/>
                  <a:gd name="T3" fmla="*/ 0 h 67"/>
                  <a:gd name="T4" fmla="*/ 29 w 49"/>
                  <a:gd name="T5" fmla="*/ 34 h 67"/>
                  <a:gd name="T6" fmla="*/ 0 w 49"/>
                  <a:gd name="T7" fmla="*/ 67 h 67"/>
                  <a:gd name="T8" fmla="*/ 22 w 49"/>
                  <a:gd name="T9" fmla="*/ 67 h 67"/>
                  <a:gd name="T10" fmla="*/ 49 w 49"/>
                  <a:gd name="T11" fmla="*/ 34 h 67"/>
                  <a:gd name="T12" fmla="*/ 22 w 49"/>
                  <a:gd name="T13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67">
                    <a:moveTo>
                      <a:pt x="22" y="0"/>
                    </a:moveTo>
                    <a:lnTo>
                      <a:pt x="0" y="0"/>
                    </a:lnTo>
                    <a:lnTo>
                      <a:pt x="29" y="34"/>
                    </a:lnTo>
                    <a:lnTo>
                      <a:pt x="0" y="67"/>
                    </a:lnTo>
                    <a:lnTo>
                      <a:pt x="22" y="67"/>
                    </a:lnTo>
                    <a:lnTo>
                      <a:pt x="49" y="34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121" name="Freeform 983">
                <a:extLst>
                  <a:ext uri="{FF2B5EF4-FFF2-40B4-BE49-F238E27FC236}">
                    <a16:creationId xmlns:a16="http://schemas.microsoft.com/office/drawing/2014/main" id="{49FDD7D5-C74D-40F5-A4DB-2A0E8210A26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276" y="2002"/>
                <a:ext cx="49" cy="67"/>
              </a:xfrm>
              <a:custGeom>
                <a:avLst/>
                <a:gdLst>
                  <a:gd name="T0" fmla="*/ 22 w 49"/>
                  <a:gd name="T1" fmla="*/ 0 h 67"/>
                  <a:gd name="T2" fmla="*/ 0 w 49"/>
                  <a:gd name="T3" fmla="*/ 0 h 67"/>
                  <a:gd name="T4" fmla="*/ 29 w 49"/>
                  <a:gd name="T5" fmla="*/ 34 h 67"/>
                  <a:gd name="T6" fmla="*/ 0 w 49"/>
                  <a:gd name="T7" fmla="*/ 67 h 67"/>
                  <a:gd name="T8" fmla="*/ 22 w 49"/>
                  <a:gd name="T9" fmla="*/ 67 h 67"/>
                  <a:gd name="T10" fmla="*/ 49 w 49"/>
                  <a:gd name="T11" fmla="*/ 34 h 67"/>
                  <a:gd name="T12" fmla="*/ 22 w 49"/>
                  <a:gd name="T13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67">
                    <a:moveTo>
                      <a:pt x="22" y="0"/>
                    </a:moveTo>
                    <a:lnTo>
                      <a:pt x="0" y="0"/>
                    </a:lnTo>
                    <a:lnTo>
                      <a:pt x="29" y="34"/>
                    </a:lnTo>
                    <a:lnTo>
                      <a:pt x="0" y="67"/>
                    </a:lnTo>
                    <a:lnTo>
                      <a:pt x="22" y="67"/>
                    </a:lnTo>
                    <a:lnTo>
                      <a:pt x="49" y="34"/>
                    </a:lnTo>
                    <a:lnTo>
                      <a:pt x="2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122" name="Freeform 984">
                <a:extLst>
                  <a:ext uri="{FF2B5EF4-FFF2-40B4-BE49-F238E27FC236}">
                    <a16:creationId xmlns:a16="http://schemas.microsoft.com/office/drawing/2014/main" id="{5DEBAC78-C536-41D0-8609-DC86D10BFD47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293" y="1218"/>
                <a:ext cx="49" cy="68"/>
              </a:xfrm>
              <a:custGeom>
                <a:avLst/>
                <a:gdLst>
                  <a:gd name="T0" fmla="*/ 6 w 49"/>
                  <a:gd name="T1" fmla="*/ 65 h 68"/>
                  <a:gd name="T2" fmla="*/ 31 w 49"/>
                  <a:gd name="T3" fmla="*/ 36 h 68"/>
                  <a:gd name="T4" fmla="*/ 32 w 49"/>
                  <a:gd name="T5" fmla="*/ 33 h 68"/>
                  <a:gd name="T6" fmla="*/ 31 w 49"/>
                  <a:gd name="T7" fmla="*/ 32 h 68"/>
                  <a:gd name="T8" fmla="*/ 6 w 49"/>
                  <a:gd name="T9" fmla="*/ 3 h 68"/>
                  <a:gd name="T10" fmla="*/ 21 w 49"/>
                  <a:gd name="T11" fmla="*/ 3 h 68"/>
                  <a:gd name="T12" fmla="*/ 45 w 49"/>
                  <a:gd name="T13" fmla="*/ 33 h 68"/>
                  <a:gd name="T14" fmla="*/ 21 w 49"/>
                  <a:gd name="T15" fmla="*/ 65 h 68"/>
                  <a:gd name="T16" fmla="*/ 6 w 49"/>
                  <a:gd name="T17" fmla="*/ 65 h 68"/>
                  <a:gd name="T18" fmla="*/ 21 w 49"/>
                  <a:gd name="T19" fmla="*/ 0 h 68"/>
                  <a:gd name="T20" fmla="*/ 0 w 49"/>
                  <a:gd name="T21" fmla="*/ 0 h 68"/>
                  <a:gd name="T22" fmla="*/ 28 w 49"/>
                  <a:gd name="T23" fmla="*/ 33 h 68"/>
                  <a:gd name="T24" fmla="*/ 0 w 49"/>
                  <a:gd name="T25" fmla="*/ 68 h 68"/>
                  <a:gd name="T26" fmla="*/ 21 w 49"/>
                  <a:gd name="T27" fmla="*/ 68 h 68"/>
                  <a:gd name="T28" fmla="*/ 49 w 49"/>
                  <a:gd name="T29" fmla="*/ 33 h 68"/>
                  <a:gd name="T30" fmla="*/ 21 w 49"/>
                  <a:gd name="T31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9" h="68">
                    <a:moveTo>
                      <a:pt x="6" y="65"/>
                    </a:moveTo>
                    <a:lnTo>
                      <a:pt x="31" y="36"/>
                    </a:lnTo>
                    <a:lnTo>
                      <a:pt x="32" y="33"/>
                    </a:lnTo>
                    <a:lnTo>
                      <a:pt x="31" y="32"/>
                    </a:lnTo>
                    <a:lnTo>
                      <a:pt x="6" y="3"/>
                    </a:lnTo>
                    <a:lnTo>
                      <a:pt x="21" y="3"/>
                    </a:lnTo>
                    <a:lnTo>
                      <a:pt x="45" y="33"/>
                    </a:lnTo>
                    <a:lnTo>
                      <a:pt x="21" y="65"/>
                    </a:lnTo>
                    <a:lnTo>
                      <a:pt x="6" y="65"/>
                    </a:lnTo>
                    <a:close/>
                    <a:moveTo>
                      <a:pt x="21" y="0"/>
                    </a:moveTo>
                    <a:lnTo>
                      <a:pt x="0" y="0"/>
                    </a:lnTo>
                    <a:lnTo>
                      <a:pt x="28" y="33"/>
                    </a:lnTo>
                    <a:lnTo>
                      <a:pt x="0" y="68"/>
                    </a:lnTo>
                    <a:lnTo>
                      <a:pt x="21" y="68"/>
                    </a:lnTo>
                    <a:lnTo>
                      <a:pt x="49" y="33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123" name="Freeform 985">
                <a:extLst>
                  <a:ext uri="{FF2B5EF4-FFF2-40B4-BE49-F238E27FC236}">
                    <a16:creationId xmlns:a16="http://schemas.microsoft.com/office/drawing/2014/main" id="{B6CAF66C-90D1-4B23-911C-332F00730710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293" y="1218"/>
                <a:ext cx="49" cy="68"/>
              </a:xfrm>
              <a:custGeom>
                <a:avLst/>
                <a:gdLst>
                  <a:gd name="T0" fmla="*/ 6 w 49"/>
                  <a:gd name="T1" fmla="*/ 65 h 68"/>
                  <a:gd name="T2" fmla="*/ 31 w 49"/>
                  <a:gd name="T3" fmla="*/ 36 h 68"/>
                  <a:gd name="T4" fmla="*/ 32 w 49"/>
                  <a:gd name="T5" fmla="*/ 33 h 68"/>
                  <a:gd name="T6" fmla="*/ 31 w 49"/>
                  <a:gd name="T7" fmla="*/ 32 h 68"/>
                  <a:gd name="T8" fmla="*/ 6 w 49"/>
                  <a:gd name="T9" fmla="*/ 3 h 68"/>
                  <a:gd name="T10" fmla="*/ 21 w 49"/>
                  <a:gd name="T11" fmla="*/ 3 h 68"/>
                  <a:gd name="T12" fmla="*/ 45 w 49"/>
                  <a:gd name="T13" fmla="*/ 33 h 68"/>
                  <a:gd name="T14" fmla="*/ 21 w 49"/>
                  <a:gd name="T15" fmla="*/ 65 h 68"/>
                  <a:gd name="T16" fmla="*/ 6 w 49"/>
                  <a:gd name="T17" fmla="*/ 65 h 68"/>
                  <a:gd name="T18" fmla="*/ 21 w 49"/>
                  <a:gd name="T19" fmla="*/ 0 h 68"/>
                  <a:gd name="T20" fmla="*/ 0 w 49"/>
                  <a:gd name="T21" fmla="*/ 0 h 68"/>
                  <a:gd name="T22" fmla="*/ 28 w 49"/>
                  <a:gd name="T23" fmla="*/ 33 h 68"/>
                  <a:gd name="T24" fmla="*/ 0 w 49"/>
                  <a:gd name="T25" fmla="*/ 68 h 68"/>
                  <a:gd name="T26" fmla="*/ 21 w 49"/>
                  <a:gd name="T27" fmla="*/ 68 h 68"/>
                  <a:gd name="T28" fmla="*/ 49 w 49"/>
                  <a:gd name="T29" fmla="*/ 33 h 68"/>
                  <a:gd name="T30" fmla="*/ 21 w 49"/>
                  <a:gd name="T31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9" h="68">
                    <a:moveTo>
                      <a:pt x="6" y="65"/>
                    </a:moveTo>
                    <a:lnTo>
                      <a:pt x="31" y="36"/>
                    </a:lnTo>
                    <a:lnTo>
                      <a:pt x="32" y="33"/>
                    </a:lnTo>
                    <a:lnTo>
                      <a:pt x="31" y="32"/>
                    </a:lnTo>
                    <a:lnTo>
                      <a:pt x="6" y="3"/>
                    </a:lnTo>
                    <a:lnTo>
                      <a:pt x="21" y="3"/>
                    </a:lnTo>
                    <a:lnTo>
                      <a:pt x="45" y="33"/>
                    </a:lnTo>
                    <a:lnTo>
                      <a:pt x="21" y="65"/>
                    </a:lnTo>
                    <a:lnTo>
                      <a:pt x="6" y="65"/>
                    </a:lnTo>
                    <a:moveTo>
                      <a:pt x="21" y="0"/>
                    </a:moveTo>
                    <a:lnTo>
                      <a:pt x="0" y="0"/>
                    </a:lnTo>
                    <a:lnTo>
                      <a:pt x="28" y="33"/>
                    </a:lnTo>
                    <a:lnTo>
                      <a:pt x="0" y="68"/>
                    </a:lnTo>
                    <a:lnTo>
                      <a:pt x="21" y="68"/>
                    </a:lnTo>
                    <a:lnTo>
                      <a:pt x="49" y="33"/>
                    </a:lnTo>
                    <a:lnTo>
                      <a:pt x="2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124" name="Freeform 986">
                <a:extLst>
                  <a:ext uri="{FF2B5EF4-FFF2-40B4-BE49-F238E27FC236}">
                    <a16:creationId xmlns:a16="http://schemas.microsoft.com/office/drawing/2014/main" id="{C80C0F95-4449-4E5A-AE69-EC2BB5BC153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334" y="1218"/>
                <a:ext cx="49" cy="68"/>
              </a:xfrm>
              <a:custGeom>
                <a:avLst/>
                <a:gdLst>
                  <a:gd name="T0" fmla="*/ 6 w 49"/>
                  <a:gd name="T1" fmla="*/ 65 h 68"/>
                  <a:gd name="T2" fmla="*/ 30 w 49"/>
                  <a:gd name="T3" fmla="*/ 36 h 68"/>
                  <a:gd name="T4" fmla="*/ 31 w 49"/>
                  <a:gd name="T5" fmla="*/ 33 h 68"/>
                  <a:gd name="T6" fmla="*/ 30 w 49"/>
                  <a:gd name="T7" fmla="*/ 32 h 68"/>
                  <a:gd name="T8" fmla="*/ 6 w 49"/>
                  <a:gd name="T9" fmla="*/ 3 h 68"/>
                  <a:gd name="T10" fmla="*/ 19 w 49"/>
                  <a:gd name="T11" fmla="*/ 3 h 68"/>
                  <a:gd name="T12" fmla="*/ 44 w 49"/>
                  <a:gd name="T13" fmla="*/ 33 h 68"/>
                  <a:gd name="T14" fmla="*/ 19 w 49"/>
                  <a:gd name="T15" fmla="*/ 65 h 68"/>
                  <a:gd name="T16" fmla="*/ 6 w 49"/>
                  <a:gd name="T17" fmla="*/ 65 h 68"/>
                  <a:gd name="T18" fmla="*/ 20 w 49"/>
                  <a:gd name="T19" fmla="*/ 0 h 68"/>
                  <a:gd name="T20" fmla="*/ 0 w 49"/>
                  <a:gd name="T21" fmla="*/ 0 h 68"/>
                  <a:gd name="T22" fmla="*/ 27 w 49"/>
                  <a:gd name="T23" fmla="*/ 33 h 68"/>
                  <a:gd name="T24" fmla="*/ 0 w 49"/>
                  <a:gd name="T25" fmla="*/ 68 h 68"/>
                  <a:gd name="T26" fmla="*/ 20 w 49"/>
                  <a:gd name="T27" fmla="*/ 68 h 68"/>
                  <a:gd name="T28" fmla="*/ 49 w 49"/>
                  <a:gd name="T29" fmla="*/ 33 h 68"/>
                  <a:gd name="T30" fmla="*/ 20 w 49"/>
                  <a:gd name="T31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9" h="68">
                    <a:moveTo>
                      <a:pt x="6" y="65"/>
                    </a:moveTo>
                    <a:lnTo>
                      <a:pt x="30" y="36"/>
                    </a:lnTo>
                    <a:lnTo>
                      <a:pt x="31" y="33"/>
                    </a:lnTo>
                    <a:lnTo>
                      <a:pt x="30" y="32"/>
                    </a:lnTo>
                    <a:lnTo>
                      <a:pt x="6" y="3"/>
                    </a:lnTo>
                    <a:lnTo>
                      <a:pt x="19" y="3"/>
                    </a:lnTo>
                    <a:lnTo>
                      <a:pt x="44" y="33"/>
                    </a:lnTo>
                    <a:lnTo>
                      <a:pt x="19" y="65"/>
                    </a:lnTo>
                    <a:lnTo>
                      <a:pt x="6" y="65"/>
                    </a:lnTo>
                    <a:close/>
                    <a:moveTo>
                      <a:pt x="20" y="0"/>
                    </a:moveTo>
                    <a:lnTo>
                      <a:pt x="0" y="0"/>
                    </a:lnTo>
                    <a:lnTo>
                      <a:pt x="27" y="33"/>
                    </a:lnTo>
                    <a:lnTo>
                      <a:pt x="0" y="68"/>
                    </a:lnTo>
                    <a:lnTo>
                      <a:pt x="20" y="68"/>
                    </a:lnTo>
                    <a:lnTo>
                      <a:pt x="49" y="33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125" name="Freeform 987">
                <a:extLst>
                  <a:ext uri="{FF2B5EF4-FFF2-40B4-BE49-F238E27FC236}">
                    <a16:creationId xmlns:a16="http://schemas.microsoft.com/office/drawing/2014/main" id="{4FCE5CB9-A37C-494C-B4DC-FCCDCD84E510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334" y="1218"/>
                <a:ext cx="49" cy="68"/>
              </a:xfrm>
              <a:custGeom>
                <a:avLst/>
                <a:gdLst>
                  <a:gd name="T0" fmla="*/ 6 w 49"/>
                  <a:gd name="T1" fmla="*/ 65 h 68"/>
                  <a:gd name="T2" fmla="*/ 30 w 49"/>
                  <a:gd name="T3" fmla="*/ 36 h 68"/>
                  <a:gd name="T4" fmla="*/ 31 w 49"/>
                  <a:gd name="T5" fmla="*/ 33 h 68"/>
                  <a:gd name="T6" fmla="*/ 30 w 49"/>
                  <a:gd name="T7" fmla="*/ 32 h 68"/>
                  <a:gd name="T8" fmla="*/ 6 w 49"/>
                  <a:gd name="T9" fmla="*/ 3 h 68"/>
                  <a:gd name="T10" fmla="*/ 19 w 49"/>
                  <a:gd name="T11" fmla="*/ 3 h 68"/>
                  <a:gd name="T12" fmla="*/ 44 w 49"/>
                  <a:gd name="T13" fmla="*/ 33 h 68"/>
                  <a:gd name="T14" fmla="*/ 19 w 49"/>
                  <a:gd name="T15" fmla="*/ 65 h 68"/>
                  <a:gd name="T16" fmla="*/ 6 w 49"/>
                  <a:gd name="T17" fmla="*/ 65 h 68"/>
                  <a:gd name="T18" fmla="*/ 20 w 49"/>
                  <a:gd name="T19" fmla="*/ 0 h 68"/>
                  <a:gd name="T20" fmla="*/ 0 w 49"/>
                  <a:gd name="T21" fmla="*/ 0 h 68"/>
                  <a:gd name="T22" fmla="*/ 27 w 49"/>
                  <a:gd name="T23" fmla="*/ 33 h 68"/>
                  <a:gd name="T24" fmla="*/ 0 w 49"/>
                  <a:gd name="T25" fmla="*/ 68 h 68"/>
                  <a:gd name="T26" fmla="*/ 20 w 49"/>
                  <a:gd name="T27" fmla="*/ 68 h 68"/>
                  <a:gd name="T28" fmla="*/ 49 w 49"/>
                  <a:gd name="T29" fmla="*/ 33 h 68"/>
                  <a:gd name="T30" fmla="*/ 20 w 49"/>
                  <a:gd name="T31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9" h="68">
                    <a:moveTo>
                      <a:pt x="6" y="65"/>
                    </a:moveTo>
                    <a:lnTo>
                      <a:pt x="30" y="36"/>
                    </a:lnTo>
                    <a:lnTo>
                      <a:pt x="31" y="33"/>
                    </a:lnTo>
                    <a:lnTo>
                      <a:pt x="30" y="32"/>
                    </a:lnTo>
                    <a:lnTo>
                      <a:pt x="6" y="3"/>
                    </a:lnTo>
                    <a:lnTo>
                      <a:pt x="19" y="3"/>
                    </a:lnTo>
                    <a:lnTo>
                      <a:pt x="44" y="33"/>
                    </a:lnTo>
                    <a:lnTo>
                      <a:pt x="19" y="65"/>
                    </a:lnTo>
                    <a:lnTo>
                      <a:pt x="6" y="65"/>
                    </a:lnTo>
                    <a:moveTo>
                      <a:pt x="20" y="0"/>
                    </a:moveTo>
                    <a:lnTo>
                      <a:pt x="0" y="0"/>
                    </a:lnTo>
                    <a:lnTo>
                      <a:pt x="27" y="33"/>
                    </a:lnTo>
                    <a:lnTo>
                      <a:pt x="0" y="68"/>
                    </a:lnTo>
                    <a:lnTo>
                      <a:pt x="20" y="68"/>
                    </a:lnTo>
                    <a:lnTo>
                      <a:pt x="49" y="33"/>
                    </a:lnTo>
                    <a:lnTo>
                      <a:pt x="2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126" name="Freeform 988">
                <a:extLst>
                  <a:ext uri="{FF2B5EF4-FFF2-40B4-BE49-F238E27FC236}">
                    <a16:creationId xmlns:a16="http://schemas.microsoft.com/office/drawing/2014/main" id="{07175731-F043-428B-8056-F6440675498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373" y="1218"/>
                <a:ext cx="49" cy="68"/>
              </a:xfrm>
              <a:custGeom>
                <a:avLst/>
                <a:gdLst>
                  <a:gd name="T0" fmla="*/ 7 w 49"/>
                  <a:gd name="T1" fmla="*/ 65 h 68"/>
                  <a:gd name="T2" fmla="*/ 30 w 49"/>
                  <a:gd name="T3" fmla="*/ 36 h 68"/>
                  <a:gd name="T4" fmla="*/ 31 w 49"/>
                  <a:gd name="T5" fmla="*/ 33 h 68"/>
                  <a:gd name="T6" fmla="*/ 30 w 49"/>
                  <a:gd name="T7" fmla="*/ 32 h 68"/>
                  <a:gd name="T8" fmla="*/ 7 w 49"/>
                  <a:gd name="T9" fmla="*/ 3 h 68"/>
                  <a:gd name="T10" fmla="*/ 20 w 49"/>
                  <a:gd name="T11" fmla="*/ 3 h 68"/>
                  <a:gd name="T12" fmla="*/ 46 w 49"/>
                  <a:gd name="T13" fmla="*/ 33 h 68"/>
                  <a:gd name="T14" fmla="*/ 20 w 49"/>
                  <a:gd name="T15" fmla="*/ 65 h 68"/>
                  <a:gd name="T16" fmla="*/ 7 w 49"/>
                  <a:gd name="T17" fmla="*/ 65 h 68"/>
                  <a:gd name="T18" fmla="*/ 21 w 49"/>
                  <a:gd name="T19" fmla="*/ 0 h 68"/>
                  <a:gd name="T20" fmla="*/ 0 w 49"/>
                  <a:gd name="T21" fmla="*/ 0 h 68"/>
                  <a:gd name="T22" fmla="*/ 28 w 49"/>
                  <a:gd name="T23" fmla="*/ 33 h 68"/>
                  <a:gd name="T24" fmla="*/ 0 w 49"/>
                  <a:gd name="T25" fmla="*/ 68 h 68"/>
                  <a:gd name="T26" fmla="*/ 21 w 49"/>
                  <a:gd name="T27" fmla="*/ 68 h 68"/>
                  <a:gd name="T28" fmla="*/ 49 w 49"/>
                  <a:gd name="T29" fmla="*/ 33 h 68"/>
                  <a:gd name="T30" fmla="*/ 21 w 49"/>
                  <a:gd name="T31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9" h="68">
                    <a:moveTo>
                      <a:pt x="7" y="65"/>
                    </a:moveTo>
                    <a:lnTo>
                      <a:pt x="30" y="36"/>
                    </a:lnTo>
                    <a:lnTo>
                      <a:pt x="31" y="33"/>
                    </a:lnTo>
                    <a:lnTo>
                      <a:pt x="30" y="32"/>
                    </a:lnTo>
                    <a:lnTo>
                      <a:pt x="7" y="3"/>
                    </a:lnTo>
                    <a:lnTo>
                      <a:pt x="20" y="3"/>
                    </a:lnTo>
                    <a:lnTo>
                      <a:pt x="46" y="33"/>
                    </a:lnTo>
                    <a:lnTo>
                      <a:pt x="20" y="65"/>
                    </a:lnTo>
                    <a:lnTo>
                      <a:pt x="7" y="65"/>
                    </a:lnTo>
                    <a:close/>
                    <a:moveTo>
                      <a:pt x="21" y="0"/>
                    </a:moveTo>
                    <a:lnTo>
                      <a:pt x="0" y="0"/>
                    </a:lnTo>
                    <a:lnTo>
                      <a:pt x="28" y="33"/>
                    </a:lnTo>
                    <a:lnTo>
                      <a:pt x="0" y="68"/>
                    </a:lnTo>
                    <a:lnTo>
                      <a:pt x="21" y="68"/>
                    </a:lnTo>
                    <a:lnTo>
                      <a:pt x="49" y="33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127" name="Freeform 989">
                <a:extLst>
                  <a:ext uri="{FF2B5EF4-FFF2-40B4-BE49-F238E27FC236}">
                    <a16:creationId xmlns:a16="http://schemas.microsoft.com/office/drawing/2014/main" id="{5AB7D9B5-6AB7-4EC9-AD11-6C086C3A504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373" y="1218"/>
                <a:ext cx="49" cy="68"/>
              </a:xfrm>
              <a:custGeom>
                <a:avLst/>
                <a:gdLst>
                  <a:gd name="T0" fmla="*/ 7 w 49"/>
                  <a:gd name="T1" fmla="*/ 65 h 68"/>
                  <a:gd name="T2" fmla="*/ 30 w 49"/>
                  <a:gd name="T3" fmla="*/ 36 h 68"/>
                  <a:gd name="T4" fmla="*/ 31 w 49"/>
                  <a:gd name="T5" fmla="*/ 33 h 68"/>
                  <a:gd name="T6" fmla="*/ 30 w 49"/>
                  <a:gd name="T7" fmla="*/ 32 h 68"/>
                  <a:gd name="T8" fmla="*/ 7 w 49"/>
                  <a:gd name="T9" fmla="*/ 3 h 68"/>
                  <a:gd name="T10" fmla="*/ 20 w 49"/>
                  <a:gd name="T11" fmla="*/ 3 h 68"/>
                  <a:gd name="T12" fmla="*/ 46 w 49"/>
                  <a:gd name="T13" fmla="*/ 33 h 68"/>
                  <a:gd name="T14" fmla="*/ 20 w 49"/>
                  <a:gd name="T15" fmla="*/ 65 h 68"/>
                  <a:gd name="T16" fmla="*/ 7 w 49"/>
                  <a:gd name="T17" fmla="*/ 65 h 68"/>
                  <a:gd name="T18" fmla="*/ 21 w 49"/>
                  <a:gd name="T19" fmla="*/ 0 h 68"/>
                  <a:gd name="T20" fmla="*/ 0 w 49"/>
                  <a:gd name="T21" fmla="*/ 0 h 68"/>
                  <a:gd name="T22" fmla="*/ 28 w 49"/>
                  <a:gd name="T23" fmla="*/ 33 h 68"/>
                  <a:gd name="T24" fmla="*/ 0 w 49"/>
                  <a:gd name="T25" fmla="*/ 68 h 68"/>
                  <a:gd name="T26" fmla="*/ 21 w 49"/>
                  <a:gd name="T27" fmla="*/ 68 h 68"/>
                  <a:gd name="T28" fmla="*/ 49 w 49"/>
                  <a:gd name="T29" fmla="*/ 33 h 68"/>
                  <a:gd name="T30" fmla="*/ 21 w 49"/>
                  <a:gd name="T31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9" h="68">
                    <a:moveTo>
                      <a:pt x="7" y="65"/>
                    </a:moveTo>
                    <a:lnTo>
                      <a:pt x="30" y="36"/>
                    </a:lnTo>
                    <a:lnTo>
                      <a:pt x="31" y="33"/>
                    </a:lnTo>
                    <a:lnTo>
                      <a:pt x="30" y="32"/>
                    </a:lnTo>
                    <a:lnTo>
                      <a:pt x="7" y="3"/>
                    </a:lnTo>
                    <a:lnTo>
                      <a:pt x="20" y="3"/>
                    </a:lnTo>
                    <a:lnTo>
                      <a:pt x="46" y="33"/>
                    </a:lnTo>
                    <a:lnTo>
                      <a:pt x="20" y="65"/>
                    </a:lnTo>
                    <a:lnTo>
                      <a:pt x="7" y="65"/>
                    </a:lnTo>
                    <a:moveTo>
                      <a:pt x="21" y="0"/>
                    </a:moveTo>
                    <a:lnTo>
                      <a:pt x="0" y="0"/>
                    </a:lnTo>
                    <a:lnTo>
                      <a:pt x="28" y="33"/>
                    </a:lnTo>
                    <a:lnTo>
                      <a:pt x="0" y="68"/>
                    </a:lnTo>
                    <a:lnTo>
                      <a:pt x="21" y="68"/>
                    </a:lnTo>
                    <a:lnTo>
                      <a:pt x="49" y="33"/>
                    </a:lnTo>
                    <a:lnTo>
                      <a:pt x="2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128" name="Freeform 990">
                <a:extLst>
                  <a:ext uri="{FF2B5EF4-FFF2-40B4-BE49-F238E27FC236}">
                    <a16:creationId xmlns:a16="http://schemas.microsoft.com/office/drawing/2014/main" id="{7681AABD-7998-4EAD-A27A-4339401F58E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96" y="1812"/>
                <a:ext cx="68" cy="92"/>
              </a:xfrm>
              <a:custGeom>
                <a:avLst/>
                <a:gdLst>
                  <a:gd name="T0" fmla="*/ 29 w 68"/>
                  <a:gd name="T1" fmla="*/ 0 h 92"/>
                  <a:gd name="T2" fmla="*/ 0 w 68"/>
                  <a:gd name="T3" fmla="*/ 0 h 92"/>
                  <a:gd name="T4" fmla="*/ 39 w 68"/>
                  <a:gd name="T5" fmla="*/ 46 h 92"/>
                  <a:gd name="T6" fmla="*/ 0 w 68"/>
                  <a:gd name="T7" fmla="*/ 92 h 92"/>
                  <a:gd name="T8" fmla="*/ 29 w 68"/>
                  <a:gd name="T9" fmla="*/ 92 h 92"/>
                  <a:gd name="T10" fmla="*/ 68 w 68"/>
                  <a:gd name="T11" fmla="*/ 46 h 92"/>
                  <a:gd name="T12" fmla="*/ 29 w 68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" h="92">
                    <a:moveTo>
                      <a:pt x="29" y="0"/>
                    </a:moveTo>
                    <a:lnTo>
                      <a:pt x="0" y="0"/>
                    </a:lnTo>
                    <a:lnTo>
                      <a:pt x="39" y="46"/>
                    </a:lnTo>
                    <a:lnTo>
                      <a:pt x="0" y="92"/>
                    </a:lnTo>
                    <a:lnTo>
                      <a:pt x="29" y="92"/>
                    </a:lnTo>
                    <a:lnTo>
                      <a:pt x="68" y="46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129" name="Freeform 991">
                <a:extLst>
                  <a:ext uri="{FF2B5EF4-FFF2-40B4-BE49-F238E27FC236}">
                    <a16:creationId xmlns:a16="http://schemas.microsoft.com/office/drawing/2014/main" id="{F52F6FDD-C3EE-4A17-9993-4197DF12DDF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96" y="1812"/>
                <a:ext cx="68" cy="92"/>
              </a:xfrm>
              <a:custGeom>
                <a:avLst/>
                <a:gdLst>
                  <a:gd name="T0" fmla="*/ 29 w 68"/>
                  <a:gd name="T1" fmla="*/ 0 h 92"/>
                  <a:gd name="T2" fmla="*/ 0 w 68"/>
                  <a:gd name="T3" fmla="*/ 0 h 92"/>
                  <a:gd name="T4" fmla="*/ 39 w 68"/>
                  <a:gd name="T5" fmla="*/ 46 h 92"/>
                  <a:gd name="T6" fmla="*/ 0 w 68"/>
                  <a:gd name="T7" fmla="*/ 92 h 92"/>
                  <a:gd name="T8" fmla="*/ 29 w 68"/>
                  <a:gd name="T9" fmla="*/ 92 h 92"/>
                  <a:gd name="T10" fmla="*/ 68 w 68"/>
                  <a:gd name="T11" fmla="*/ 46 h 92"/>
                  <a:gd name="T12" fmla="*/ 29 w 68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" h="92">
                    <a:moveTo>
                      <a:pt x="29" y="0"/>
                    </a:moveTo>
                    <a:lnTo>
                      <a:pt x="0" y="0"/>
                    </a:lnTo>
                    <a:lnTo>
                      <a:pt x="39" y="46"/>
                    </a:lnTo>
                    <a:lnTo>
                      <a:pt x="0" y="92"/>
                    </a:lnTo>
                    <a:lnTo>
                      <a:pt x="29" y="92"/>
                    </a:lnTo>
                    <a:lnTo>
                      <a:pt x="68" y="46"/>
                    </a:lnTo>
                    <a:lnTo>
                      <a:pt x="2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130" name="Freeform 992">
                <a:extLst>
                  <a:ext uri="{FF2B5EF4-FFF2-40B4-BE49-F238E27FC236}">
                    <a16:creationId xmlns:a16="http://schemas.microsoft.com/office/drawing/2014/main" id="{EF59463A-95F4-460A-9940-AD5205F9A825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951" y="1812"/>
                <a:ext cx="67" cy="92"/>
              </a:xfrm>
              <a:custGeom>
                <a:avLst/>
                <a:gdLst>
                  <a:gd name="T0" fmla="*/ 22 w 47"/>
                  <a:gd name="T1" fmla="*/ 38 h 64"/>
                  <a:gd name="T2" fmla="*/ 0 w 47"/>
                  <a:gd name="T3" fmla="*/ 64 h 64"/>
                  <a:gd name="T4" fmla="*/ 20 w 47"/>
                  <a:gd name="T5" fmla="*/ 64 h 64"/>
                  <a:gd name="T6" fmla="*/ 22 w 47"/>
                  <a:gd name="T7" fmla="*/ 63 h 64"/>
                  <a:gd name="T8" fmla="*/ 22 w 47"/>
                  <a:gd name="T9" fmla="*/ 38 h 64"/>
                  <a:gd name="T10" fmla="*/ 24 w 47"/>
                  <a:gd name="T11" fmla="*/ 4 h 64"/>
                  <a:gd name="T12" fmla="*/ 24 w 47"/>
                  <a:gd name="T13" fmla="*/ 6 h 64"/>
                  <a:gd name="T14" fmla="*/ 24 w 47"/>
                  <a:gd name="T15" fmla="*/ 28 h 64"/>
                  <a:gd name="T16" fmla="*/ 27 w 47"/>
                  <a:gd name="T17" fmla="*/ 32 h 64"/>
                  <a:gd name="T18" fmla="*/ 24 w 47"/>
                  <a:gd name="T19" fmla="*/ 36 h 64"/>
                  <a:gd name="T20" fmla="*/ 24 w 47"/>
                  <a:gd name="T21" fmla="*/ 60 h 64"/>
                  <a:gd name="T22" fmla="*/ 47 w 47"/>
                  <a:gd name="T23" fmla="*/ 32 h 64"/>
                  <a:gd name="T24" fmla="*/ 24 w 47"/>
                  <a:gd name="T25" fmla="*/ 4 h 64"/>
                  <a:gd name="T26" fmla="*/ 20 w 47"/>
                  <a:gd name="T27" fmla="*/ 0 h 64"/>
                  <a:gd name="T28" fmla="*/ 0 w 47"/>
                  <a:gd name="T29" fmla="*/ 0 h 64"/>
                  <a:gd name="T30" fmla="*/ 22 w 47"/>
                  <a:gd name="T31" fmla="*/ 26 h 64"/>
                  <a:gd name="T32" fmla="*/ 22 w 47"/>
                  <a:gd name="T33" fmla="*/ 6 h 64"/>
                  <a:gd name="T34" fmla="*/ 21 w 47"/>
                  <a:gd name="T35" fmla="*/ 1 h 64"/>
                  <a:gd name="T36" fmla="*/ 20 w 47"/>
                  <a:gd name="T3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7" h="64">
                    <a:moveTo>
                      <a:pt x="22" y="38"/>
                    </a:moveTo>
                    <a:cubicBezTo>
                      <a:pt x="0" y="64"/>
                      <a:pt x="0" y="64"/>
                      <a:pt x="0" y="64"/>
                    </a:cubicBezTo>
                    <a:cubicBezTo>
                      <a:pt x="20" y="64"/>
                      <a:pt x="20" y="64"/>
                      <a:pt x="20" y="64"/>
                    </a:cubicBezTo>
                    <a:cubicBezTo>
                      <a:pt x="22" y="63"/>
                      <a:pt x="22" y="63"/>
                      <a:pt x="22" y="63"/>
                    </a:cubicBezTo>
                    <a:cubicBezTo>
                      <a:pt x="22" y="38"/>
                      <a:pt x="22" y="38"/>
                      <a:pt x="22" y="38"/>
                    </a:cubicBezTo>
                    <a:moveTo>
                      <a:pt x="24" y="4"/>
                    </a:moveTo>
                    <a:cubicBezTo>
                      <a:pt x="24" y="5"/>
                      <a:pt x="24" y="5"/>
                      <a:pt x="24" y="6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47" y="32"/>
                      <a:pt x="47" y="32"/>
                      <a:pt x="47" y="32"/>
                    </a:cubicBezTo>
                    <a:cubicBezTo>
                      <a:pt x="24" y="4"/>
                      <a:pt x="24" y="4"/>
                      <a:pt x="24" y="4"/>
                    </a:cubicBezTo>
                    <a:moveTo>
                      <a:pt x="2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4"/>
                      <a:pt x="22" y="3"/>
                      <a:pt x="21" y="1"/>
                    </a:cubicBezTo>
                    <a:cubicBezTo>
                      <a:pt x="20" y="0"/>
                      <a:pt x="20" y="0"/>
                      <a:pt x="20" y="0"/>
                    </a:cubicBezTo>
                  </a:path>
                </a:pathLst>
              </a:custGeom>
              <a:solidFill>
                <a:srgbClr val="DFDF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131" name="Freeform 993">
                <a:extLst>
                  <a:ext uri="{FF2B5EF4-FFF2-40B4-BE49-F238E27FC236}">
                    <a16:creationId xmlns:a16="http://schemas.microsoft.com/office/drawing/2014/main" id="{1779CC09-0409-4FA8-B02B-F90908D4F31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05" y="1812"/>
                <a:ext cx="68" cy="92"/>
              </a:xfrm>
              <a:custGeom>
                <a:avLst/>
                <a:gdLst>
                  <a:gd name="T0" fmla="*/ 29 w 68"/>
                  <a:gd name="T1" fmla="*/ 0 h 92"/>
                  <a:gd name="T2" fmla="*/ 0 w 68"/>
                  <a:gd name="T3" fmla="*/ 0 h 92"/>
                  <a:gd name="T4" fmla="*/ 39 w 68"/>
                  <a:gd name="T5" fmla="*/ 46 h 92"/>
                  <a:gd name="T6" fmla="*/ 0 w 68"/>
                  <a:gd name="T7" fmla="*/ 92 h 92"/>
                  <a:gd name="T8" fmla="*/ 29 w 68"/>
                  <a:gd name="T9" fmla="*/ 92 h 92"/>
                  <a:gd name="T10" fmla="*/ 68 w 68"/>
                  <a:gd name="T11" fmla="*/ 46 h 92"/>
                  <a:gd name="T12" fmla="*/ 29 w 68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" h="92">
                    <a:moveTo>
                      <a:pt x="29" y="0"/>
                    </a:moveTo>
                    <a:lnTo>
                      <a:pt x="0" y="0"/>
                    </a:lnTo>
                    <a:lnTo>
                      <a:pt x="39" y="46"/>
                    </a:lnTo>
                    <a:lnTo>
                      <a:pt x="0" y="92"/>
                    </a:lnTo>
                    <a:lnTo>
                      <a:pt x="29" y="92"/>
                    </a:lnTo>
                    <a:lnTo>
                      <a:pt x="68" y="46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132" name="Freeform 994">
                <a:extLst>
                  <a:ext uri="{FF2B5EF4-FFF2-40B4-BE49-F238E27FC236}">
                    <a16:creationId xmlns:a16="http://schemas.microsoft.com/office/drawing/2014/main" id="{05FD47D5-6E42-4D37-99F7-C14C8021888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05" y="1812"/>
                <a:ext cx="68" cy="92"/>
              </a:xfrm>
              <a:custGeom>
                <a:avLst/>
                <a:gdLst>
                  <a:gd name="T0" fmla="*/ 29 w 68"/>
                  <a:gd name="T1" fmla="*/ 0 h 92"/>
                  <a:gd name="T2" fmla="*/ 0 w 68"/>
                  <a:gd name="T3" fmla="*/ 0 h 92"/>
                  <a:gd name="T4" fmla="*/ 39 w 68"/>
                  <a:gd name="T5" fmla="*/ 46 h 92"/>
                  <a:gd name="T6" fmla="*/ 0 w 68"/>
                  <a:gd name="T7" fmla="*/ 92 h 92"/>
                  <a:gd name="T8" fmla="*/ 29 w 68"/>
                  <a:gd name="T9" fmla="*/ 92 h 92"/>
                  <a:gd name="T10" fmla="*/ 68 w 68"/>
                  <a:gd name="T11" fmla="*/ 46 h 92"/>
                  <a:gd name="T12" fmla="*/ 29 w 68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" h="92">
                    <a:moveTo>
                      <a:pt x="29" y="0"/>
                    </a:moveTo>
                    <a:lnTo>
                      <a:pt x="0" y="0"/>
                    </a:lnTo>
                    <a:lnTo>
                      <a:pt x="39" y="46"/>
                    </a:lnTo>
                    <a:lnTo>
                      <a:pt x="0" y="92"/>
                    </a:lnTo>
                    <a:lnTo>
                      <a:pt x="29" y="92"/>
                    </a:lnTo>
                    <a:lnTo>
                      <a:pt x="68" y="46"/>
                    </a:lnTo>
                    <a:lnTo>
                      <a:pt x="2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133" name="Rectangle 995">
                <a:extLst>
                  <a:ext uri="{FF2B5EF4-FFF2-40B4-BE49-F238E27FC236}">
                    <a16:creationId xmlns:a16="http://schemas.microsoft.com/office/drawing/2014/main" id="{DDE659DB-C5B6-433F-B7CE-7F1E067C6D1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50" y="2058"/>
                <a:ext cx="23" cy="23"/>
              </a:xfrm>
              <a:prstGeom prst="rect">
                <a:avLst/>
              </a:pr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134" name="Rectangle 996">
                <a:extLst>
                  <a:ext uri="{FF2B5EF4-FFF2-40B4-BE49-F238E27FC236}">
                    <a16:creationId xmlns:a16="http://schemas.microsoft.com/office/drawing/2014/main" id="{968E67E7-332D-42B6-85B0-8F095B46341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50" y="2058"/>
                <a:ext cx="23" cy="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135" name="Rectangle 997">
                <a:extLst>
                  <a:ext uri="{FF2B5EF4-FFF2-40B4-BE49-F238E27FC236}">
                    <a16:creationId xmlns:a16="http://schemas.microsoft.com/office/drawing/2014/main" id="{67AFCAAA-928D-4DF0-99A1-FF5E27E0271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96" y="2058"/>
                <a:ext cx="23" cy="23"/>
              </a:xfrm>
              <a:prstGeom prst="rect">
                <a:avLst/>
              </a:pr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136" name="Rectangle 998">
                <a:extLst>
                  <a:ext uri="{FF2B5EF4-FFF2-40B4-BE49-F238E27FC236}">
                    <a16:creationId xmlns:a16="http://schemas.microsoft.com/office/drawing/2014/main" id="{4FE34054-9666-4B2E-8B0A-070BEF376EC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96" y="2058"/>
                <a:ext cx="23" cy="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137" name="Rectangle 999">
                <a:extLst>
                  <a:ext uri="{FF2B5EF4-FFF2-40B4-BE49-F238E27FC236}">
                    <a16:creationId xmlns:a16="http://schemas.microsoft.com/office/drawing/2014/main" id="{4F2C2491-E2CC-45ED-A854-7B53A584C7A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42" y="2058"/>
                <a:ext cx="23" cy="23"/>
              </a:xfrm>
              <a:prstGeom prst="rect">
                <a:avLst/>
              </a:pr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138" name="Rectangle 1000">
                <a:extLst>
                  <a:ext uri="{FF2B5EF4-FFF2-40B4-BE49-F238E27FC236}">
                    <a16:creationId xmlns:a16="http://schemas.microsoft.com/office/drawing/2014/main" id="{8BBBB9B4-8C82-43A7-B579-2A8769C0EB7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42" y="2058"/>
                <a:ext cx="23" cy="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139" name="Rectangle 1001">
                <a:extLst>
                  <a:ext uri="{FF2B5EF4-FFF2-40B4-BE49-F238E27FC236}">
                    <a16:creationId xmlns:a16="http://schemas.microsoft.com/office/drawing/2014/main" id="{23A313B2-857C-4042-84A5-ED25D080DEE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40" y="1640"/>
                <a:ext cx="23" cy="23"/>
              </a:xfrm>
              <a:prstGeom prst="rect">
                <a:avLst/>
              </a:pr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140" name="Rectangle 1002">
                <a:extLst>
                  <a:ext uri="{FF2B5EF4-FFF2-40B4-BE49-F238E27FC236}">
                    <a16:creationId xmlns:a16="http://schemas.microsoft.com/office/drawing/2014/main" id="{73C9D553-568C-4A85-AD3C-8957C721EDE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40" y="1640"/>
                <a:ext cx="23" cy="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141" name="Rectangle 1003">
                <a:extLst>
                  <a:ext uri="{FF2B5EF4-FFF2-40B4-BE49-F238E27FC236}">
                    <a16:creationId xmlns:a16="http://schemas.microsoft.com/office/drawing/2014/main" id="{36F5AC38-0AA8-474C-8358-FD6AC450052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6" y="1640"/>
                <a:ext cx="23" cy="23"/>
              </a:xfrm>
              <a:prstGeom prst="rect">
                <a:avLst/>
              </a:pr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142" name="Rectangle 1004">
                <a:extLst>
                  <a:ext uri="{FF2B5EF4-FFF2-40B4-BE49-F238E27FC236}">
                    <a16:creationId xmlns:a16="http://schemas.microsoft.com/office/drawing/2014/main" id="{7FAA5486-7D30-4DDB-B821-99C2D2B7F57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6" y="1640"/>
                <a:ext cx="23" cy="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143" name="Rectangle 1005">
                <a:extLst>
                  <a:ext uri="{FF2B5EF4-FFF2-40B4-BE49-F238E27FC236}">
                    <a16:creationId xmlns:a16="http://schemas.microsoft.com/office/drawing/2014/main" id="{0148386A-878D-46CB-89D3-B7F38ECA49C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32" y="1640"/>
                <a:ext cx="23" cy="23"/>
              </a:xfrm>
              <a:prstGeom prst="rect">
                <a:avLst/>
              </a:pr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144" name="Rectangle 1006">
                <a:extLst>
                  <a:ext uri="{FF2B5EF4-FFF2-40B4-BE49-F238E27FC236}">
                    <a16:creationId xmlns:a16="http://schemas.microsoft.com/office/drawing/2014/main" id="{601FBDB3-62A3-425A-B14A-2376212D970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32" y="1640"/>
                <a:ext cx="23" cy="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145" name="Rectangle 1007">
                <a:extLst>
                  <a:ext uri="{FF2B5EF4-FFF2-40B4-BE49-F238E27FC236}">
                    <a16:creationId xmlns:a16="http://schemas.microsoft.com/office/drawing/2014/main" id="{53C8A9EE-9C4E-4B81-8515-C462BB222F3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43" y="1069"/>
                <a:ext cx="23" cy="23"/>
              </a:xfrm>
              <a:prstGeom prst="rect">
                <a:avLst/>
              </a:pr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146" name="Rectangle 1008">
                <a:extLst>
                  <a:ext uri="{FF2B5EF4-FFF2-40B4-BE49-F238E27FC236}">
                    <a16:creationId xmlns:a16="http://schemas.microsoft.com/office/drawing/2014/main" id="{C6CECF8D-5DB7-4B40-9462-CC500F38740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43" y="1069"/>
                <a:ext cx="23" cy="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147" name="Rectangle 1009">
                <a:extLst>
                  <a:ext uri="{FF2B5EF4-FFF2-40B4-BE49-F238E27FC236}">
                    <a16:creationId xmlns:a16="http://schemas.microsoft.com/office/drawing/2014/main" id="{0D8E18DA-0479-4AFC-AE36-12FE1D6A113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89" y="1069"/>
                <a:ext cx="23" cy="23"/>
              </a:xfrm>
              <a:prstGeom prst="rect">
                <a:avLst/>
              </a:pr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148" name="Rectangle 1010">
                <a:extLst>
                  <a:ext uri="{FF2B5EF4-FFF2-40B4-BE49-F238E27FC236}">
                    <a16:creationId xmlns:a16="http://schemas.microsoft.com/office/drawing/2014/main" id="{3B4EE00E-F164-4ABC-8252-4FFC604D6B9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89" y="1069"/>
                <a:ext cx="23" cy="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149" name="Rectangle 1011">
                <a:extLst>
                  <a:ext uri="{FF2B5EF4-FFF2-40B4-BE49-F238E27FC236}">
                    <a16:creationId xmlns:a16="http://schemas.microsoft.com/office/drawing/2014/main" id="{73906B4B-0027-4813-9421-95C5B02FE3C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835" y="1069"/>
                <a:ext cx="23" cy="23"/>
              </a:xfrm>
              <a:prstGeom prst="rect">
                <a:avLst/>
              </a:pr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150" name="Rectangle 1012">
                <a:extLst>
                  <a:ext uri="{FF2B5EF4-FFF2-40B4-BE49-F238E27FC236}">
                    <a16:creationId xmlns:a16="http://schemas.microsoft.com/office/drawing/2014/main" id="{A2D55870-3694-47EF-AC0D-0ACF8E14D69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835" y="1069"/>
                <a:ext cx="23" cy="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151" name="Freeform 1013">
                <a:extLst>
                  <a:ext uri="{FF2B5EF4-FFF2-40B4-BE49-F238E27FC236}">
                    <a16:creationId xmlns:a16="http://schemas.microsoft.com/office/drawing/2014/main" id="{001A9C55-A27E-4FBC-B007-A895F385B92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281" y="1722"/>
                <a:ext cx="2479" cy="145"/>
              </a:xfrm>
              <a:custGeom>
                <a:avLst/>
                <a:gdLst>
                  <a:gd name="T0" fmla="*/ 1445 w 1721"/>
                  <a:gd name="T1" fmla="*/ 93 h 101"/>
                  <a:gd name="T2" fmla="*/ 1415 w 1721"/>
                  <a:gd name="T3" fmla="*/ 93 h 101"/>
                  <a:gd name="T4" fmla="*/ 1415 w 1721"/>
                  <a:gd name="T5" fmla="*/ 101 h 101"/>
                  <a:gd name="T6" fmla="*/ 1448 w 1721"/>
                  <a:gd name="T7" fmla="*/ 101 h 101"/>
                  <a:gd name="T8" fmla="*/ 1445 w 1721"/>
                  <a:gd name="T9" fmla="*/ 93 h 101"/>
                  <a:gd name="T10" fmla="*/ 1553 w 1721"/>
                  <a:gd name="T11" fmla="*/ 93 h 101"/>
                  <a:gd name="T12" fmla="*/ 1447 w 1721"/>
                  <a:gd name="T13" fmla="*/ 93 h 101"/>
                  <a:gd name="T14" fmla="*/ 1450 w 1721"/>
                  <a:gd name="T15" fmla="*/ 101 h 101"/>
                  <a:gd name="T16" fmla="*/ 1553 w 1721"/>
                  <a:gd name="T17" fmla="*/ 101 h 101"/>
                  <a:gd name="T18" fmla="*/ 1553 w 1721"/>
                  <a:gd name="T19" fmla="*/ 93 h 101"/>
                  <a:gd name="T20" fmla="*/ 1721 w 1721"/>
                  <a:gd name="T21" fmla="*/ 93 h 101"/>
                  <a:gd name="T22" fmla="*/ 1555 w 1721"/>
                  <a:gd name="T23" fmla="*/ 93 h 101"/>
                  <a:gd name="T24" fmla="*/ 1555 w 1721"/>
                  <a:gd name="T25" fmla="*/ 101 h 101"/>
                  <a:gd name="T26" fmla="*/ 1721 w 1721"/>
                  <a:gd name="T27" fmla="*/ 101 h 101"/>
                  <a:gd name="T28" fmla="*/ 1721 w 1721"/>
                  <a:gd name="T29" fmla="*/ 93 h 101"/>
                  <a:gd name="T30" fmla="*/ 710 w 1721"/>
                  <a:gd name="T31" fmla="*/ 57 h 101"/>
                  <a:gd name="T32" fmla="*/ 0 w 1721"/>
                  <a:gd name="T33" fmla="*/ 57 h 101"/>
                  <a:gd name="T34" fmla="*/ 0 w 1721"/>
                  <a:gd name="T35" fmla="*/ 65 h 101"/>
                  <a:gd name="T36" fmla="*/ 710 w 1721"/>
                  <a:gd name="T37" fmla="*/ 65 h 101"/>
                  <a:gd name="T38" fmla="*/ 710 w 1721"/>
                  <a:gd name="T39" fmla="*/ 57 h 101"/>
                  <a:gd name="T40" fmla="*/ 794 w 1721"/>
                  <a:gd name="T41" fmla="*/ 57 h 101"/>
                  <a:gd name="T42" fmla="*/ 712 w 1721"/>
                  <a:gd name="T43" fmla="*/ 57 h 101"/>
                  <a:gd name="T44" fmla="*/ 712 w 1721"/>
                  <a:gd name="T45" fmla="*/ 65 h 101"/>
                  <a:gd name="T46" fmla="*/ 794 w 1721"/>
                  <a:gd name="T47" fmla="*/ 65 h 101"/>
                  <a:gd name="T48" fmla="*/ 794 w 1721"/>
                  <a:gd name="T49" fmla="*/ 57 h 101"/>
                  <a:gd name="T50" fmla="*/ 1271 w 1721"/>
                  <a:gd name="T51" fmla="*/ 35 h 101"/>
                  <a:gd name="T52" fmla="*/ 1260 w 1721"/>
                  <a:gd name="T53" fmla="*/ 35 h 101"/>
                  <a:gd name="T54" fmla="*/ 1260 w 1721"/>
                  <a:gd name="T55" fmla="*/ 36 h 101"/>
                  <a:gd name="T56" fmla="*/ 1326 w 1721"/>
                  <a:gd name="T57" fmla="*/ 101 h 101"/>
                  <a:gd name="T58" fmla="*/ 1413 w 1721"/>
                  <a:gd name="T59" fmla="*/ 101 h 101"/>
                  <a:gd name="T60" fmla="*/ 1413 w 1721"/>
                  <a:gd name="T61" fmla="*/ 93 h 101"/>
                  <a:gd name="T62" fmla="*/ 1329 w 1721"/>
                  <a:gd name="T63" fmla="*/ 93 h 101"/>
                  <a:gd name="T64" fmla="*/ 1271 w 1721"/>
                  <a:gd name="T65" fmla="*/ 35 h 101"/>
                  <a:gd name="T66" fmla="*/ 960 w 1721"/>
                  <a:gd name="T67" fmla="*/ 30 h 101"/>
                  <a:gd name="T68" fmla="*/ 933 w 1721"/>
                  <a:gd name="T69" fmla="*/ 57 h 101"/>
                  <a:gd name="T70" fmla="*/ 796 w 1721"/>
                  <a:gd name="T71" fmla="*/ 57 h 101"/>
                  <a:gd name="T72" fmla="*/ 796 w 1721"/>
                  <a:gd name="T73" fmla="*/ 65 h 101"/>
                  <a:gd name="T74" fmla="*/ 936 w 1721"/>
                  <a:gd name="T75" fmla="*/ 65 h 101"/>
                  <a:gd name="T76" fmla="*/ 960 w 1721"/>
                  <a:gd name="T77" fmla="*/ 41 h 101"/>
                  <a:gd name="T78" fmla="*/ 960 w 1721"/>
                  <a:gd name="T79" fmla="*/ 30 h 101"/>
                  <a:gd name="T80" fmla="*/ 1260 w 1721"/>
                  <a:gd name="T81" fmla="*/ 24 h 101"/>
                  <a:gd name="T82" fmla="*/ 1260 w 1721"/>
                  <a:gd name="T83" fmla="*/ 33 h 101"/>
                  <a:gd name="T84" fmla="*/ 1269 w 1721"/>
                  <a:gd name="T85" fmla="*/ 33 h 101"/>
                  <a:gd name="T86" fmla="*/ 1260 w 1721"/>
                  <a:gd name="T87" fmla="*/ 24 h 101"/>
                  <a:gd name="T88" fmla="*/ 1250 w 1721"/>
                  <a:gd name="T89" fmla="*/ 14 h 101"/>
                  <a:gd name="T90" fmla="*/ 1242 w 1721"/>
                  <a:gd name="T91" fmla="*/ 18 h 101"/>
                  <a:gd name="T92" fmla="*/ 1258 w 1721"/>
                  <a:gd name="T93" fmla="*/ 33 h 101"/>
                  <a:gd name="T94" fmla="*/ 1258 w 1721"/>
                  <a:gd name="T95" fmla="*/ 33 h 101"/>
                  <a:gd name="T96" fmla="*/ 1258 w 1721"/>
                  <a:gd name="T97" fmla="*/ 22 h 101"/>
                  <a:gd name="T98" fmla="*/ 1250 w 1721"/>
                  <a:gd name="T99" fmla="*/ 14 h 101"/>
                  <a:gd name="T100" fmla="*/ 1226 w 1721"/>
                  <a:gd name="T101" fmla="*/ 0 h 101"/>
                  <a:gd name="T102" fmla="*/ 990 w 1721"/>
                  <a:gd name="T103" fmla="*/ 0 h 101"/>
                  <a:gd name="T104" fmla="*/ 962 w 1721"/>
                  <a:gd name="T105" fmla="*/ 28 h 101"/>
                  <a:gd name="T106" fmla="*/ 962 w 1721"/>
                  <a:gd name="T107" fmla="*/ 39 h 101"/>
                  <a:gd name="T108" fmla="*/ 993 w 1721"/>
                  <a:gd name="T109" fmla="*/ 8 h 101"/>
                  <a:gd name="T110" fmla="*/ 1226 w 1721"/>
                  <a:gd name="T111" fmla="*/ 8 h 101"/>
                  <a:gd name="T112" fmla="*/ 1225 w 1721"/>
                  <a:gd name="T113" fmla="*/ 4 h 101"/>
                  <a:gd name="T114" fmla="*/ 1226 w 1721"/>
                  <a:gd name="T11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21" h="101">
                    <a:moveTo>
                      <a:pt x="1445" y="93"/>
                    </a:moveTo>
                    <a:cubicBezTo>
                      <a:pt x="1415" y="93"/>
                      <a:pt x="1415" y="93"/>
                      <a:pt x="1415" y="93"/>
                    </a:cubicBezTo>
                    <a:cubicBezTo>
                      <a:pt x="1415" y="101"/>
                      <a:pt x="1415" y="101"/>
                      <a:pt x="1415" y="101"/>
                    </a:cubicBezTo>
                    <a:cubicBezTo>
                      <a:pt x="1448" y="101"/>
                      <a:pt x="1448" y="101"/>
                      <a:pt x="1448" y="101"/>
                    </a:cubicBezTo>
                    <a:cubicBezTo>
                      <a:pt x="1447" y="99"/>
                      <a:pt x="1446" y="96"/>
                      <a:pt x="1445" y="93"/>
                    </a:cubicBezTo>
                    <a:moveTo>
                      <a:pt x="1553" y="93"/>
                    </a:moveTo>
                    <a:cubicBezTo>
                      <a:pt x="1447" y="93"/>
                      <a:pt x="1447" y="93"/>
                      <a:pt x="1447" y="93"/>
                    </a:cubicBezTo>
                    <a:cubicBezTo>
                      <a:pt x="1448" y="96"/>
                      <a:pt x="1449" y="99"/>
                      <a:pt x="1450" y="101"/>
                    </a:cubicBezTo>
                    <a:cubicBezTo>
                      <a:pt x="1553" y="101"/>
                      <a:pt x="1553" y="101"/>
                      <a:pt x="1553" y="101"/>
                    </a:cubicBezTo>
                    <a:cubicBezTo>
                      <a:pt x="1553" y="93"/>
                      <a:pt x="1553" y="93"/>
                      <a:pt x="1553" y="93"/>
                    </a:cubicBezTo>
                    <a:moveTo>
                      <a:pt x="1721" y="93"/>
                    </a:moveTo>
                    <a:cubicBezTo>
                      <a:pt x="1555" y="93"/>
                      <a:pt x="1555" y="93"/>
                      <a:pt x="1555" y="93"/>
                    </a:cubicBezTo>
                    <a:cubicBezTo>
                      <a:pt x="1555" y="101"/>
                      <a:pt x="1555" y="101"/>
                      <a:pt x="1555" y="101"/>
                    </a:cubicBezTo>
                    <a:cubicBezTo>
                      <a:pt x="1721" y="101"/>
                      <a:pt x="1721" y="101"/>
                      <a:pt x="1721" y="101"/>
                    </a:cubicBezTo>
                    <a:cubicBezTo>
                      <a:pt x="1721" y="93"/>
                      <a:pt x="1721" y="93"/>
                      <a:pt x="1721" y="93"/>
                    </a:cubicBezTo>
                    <a:moveTo>
                      <a:pt x="710" y="57"/>
                    </a:moveTo>
                    <a:cubicBezTo>
                      <a:pt x="0" y="57"/>
                      <a:pt x="0" y="57"/>
                      <a:pt x="0" y="57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710" y="65"/>
                      <a:pt x="710" y="65"/>
                      <a:pt x="710" y="65"/>
                    </a:cubicBezTo>
                    <a:cubicBezTo>
                      <a:pt x="710" y="57"/>
                      <a:pt x="710" y="57"/>
                      <a:pt x="710" y="57"/>
                    </a:cubicBezTo>
                    <a:moveTo>
                      <a:pt x="794" y="57"/>
                    </a:moveTo>
                    <a:cubicBezTo>
                      <a:pt x="712" y="57"/>
                      <a:pt x="712" y="57"/>
                      <a:pt x="712" y="57"/>
                    </a:cubicBezTo>
                    <a:cubicBezTo>
                      <a:pt x="712" y="65"/>
                      <a:pt x="712" y="65"/>
                      <a:pt x="712" y="65"/>
                    </a:cubicBezTo>
                    <a:cubicBezTo>
                      <a:pt x="794" y="65"/>
                      <a:pt x="794" y="65"/>
                      <a:pt x="794" y="65"/>
                    </a:cubicBezTo>
                    <a:cubicBezTo>
                      <a:pt x="794" y="57"/>
                      <a:pt x="794" y="57"/>
                      <a:pt x="794" y="57"/>
                    </a:cubicBezTo>
                    <a:moveTo>
                      <a:pt x="1271" y="35"/>
                    </a:moveTo>
                    <a:cubicBezTo>
                      <a:pt x="1260" y="35"/>
                      <a:pt x="1260" y="35"/>
                      <a:pt x="1260" y="35"/>
                    </a:cubicBezTo>
                    <a:cubicBezTo>
                      <a:pt x="1260" y="36"/>
                      <a:pt x="1260" y="36"/>
                      <a:pt x="1260" y="36"/>
                    </a:cubicBezTo>
                    <a:cubicBezTo>
                      <a:pt x="1326" y="101"/>
                      <a:pt x="1326" y="101"/>
                      <a:pt x="1326" y="101"/>
                    </a:cubicBezTo>
                    <a:cubicBezTo>
                      <a:pt x="1413" y="101"/>
                      <a:pt x="1413" y="101"/>
                      <a:pt x="1413" y="101"/>
                    </a:cubicBezTo>
                    <a:cubicBezTo>
                      <a:pt x="1413" y="93"/>
                      <a:pt x="1413" y="93"/>
                      <a:pt x="1413" y="93"/>
                    </a:cubicBezTo>
                    <a:cubicBezTo>
                      <a:pt x="1329" y="93"/>
                      <a:pt x="1329" y="93"/>
                      <a:pt x="1329" y="93"/>
                    </a:cubicBezTo>
                    <a:cubicBezTo>
                      <a:pt x="1271" y="35"/>
                      <a:pt x="1271" y="35"/>
                      <a:pt x="1271" y="35"/>
                    </a:cubicBezTo>
                    <a:moveTo>
                      <a:pt x="960" y="30"/>
                    </a:moveTo>
                    <a:cubicBezTo>
                      <a:pt x="933" y="57"/>
                      <a:pt x="933" y="57"/>
                      <a:pt x="933" y="57"/>
                    </a:cubicBezTo>
                    <a:cubicBezTo>
                      <a:pt x="796" y="57"/>
                      <a:pt x="796" y="57"/>
                      <a:pt x="796" y="57"/>
                    </a:cubicBezTo>
                    <a:cubicBezTo>
                      <a:pt x="796" y="65"/>
                      <a:pt x="796" y="65"/>
                      <a:pt x="796" y="65"/>
                    </a:cubicBezTo>
                    <a:cubicBezTo>
                      <a:pt x="936" y="65"/>
                      <a:pt x="936" y="65"/>
                      <a:pt x="936" y="65"/>
                    </a:cubicBezTo>
                    <a:cubicBezTo>
                      <a:pt x="960" y="41"/>
                      <a:pt x="960" y="41"/>
                      <a:pt x="960" y="41"/>
                    </a:cubicBezTo>
                    <a:cubicBezTo>
                      <a:pt x="960" y="30"/>
                      <a:pt x="960" y="30"/>
                      <a:pt x="960" y="30"/>
                    </a:cubicBezTo>
                    <a:moveTo>
                      <a:pt x="1260" y="24"/>
                    </a:moveTo>
                    <a:cubicBezTo>
                      <a:pt x="1260" y="33"/>
                      <a:pt x="1260" y="33"/>
                      <a:pt x="1260" y="33"/>
                    </a:cubicBezTo>
                    <a:cubicBezTo>
                      <a:pt x="1269" y="33"/>
                      <a:pt x="1269" y="33"/>
                      <a:pt x="1269" y="33"/>
                    </a:cubicBezTo>
                    <a:cubicBezTo>
                      <a:pt x="1260" y="24"/>
                      <a:pt x="1260" y="24"/>
                      <a:pt x="1260" y="24"/>
                    </a:cubicBezTo>
                    <a:moveTo>
                      <a:pt x="1250" y="14"/>
                    </a:moveTo>
                    <a:cubicBezTo>
                      <a:pt x="1248" y="16"/>
                      <a:pt x="1245" y="17"/>
                      <a:pt x="1242" y="18"/>
                    </a:cubicBezTo>
                    <a:cubicBezTo>
                      <a:pt x="1258" y="33"/>
                      <a:pt x="1258" y="33"/>
                      <a:pt x="1258" y="33"/>
                    </a:cubicBezTo>
                    <a:cubicBezTo>
                      <a:pt x="1258" y="33"/>
                      <a:pt x="1258" y="33"/>
                      <a:pt x="1258" y="33"/>
                    </a:cubicBezTo>
                    <a:cubicBezTo>
                      <a:pt x="1258" y="22"/>
                      <a:pt x="1258" y="22"/>
                      <a:pt x="1258" y="22"/>
                    </a:cubicBezTo>
                    <a:cubicBezTo>
                      <a:pt x="1250" y="14"/>
                      <a:pt x="1250" y="14"/>
                      <a:pt x="1250" y="14"/>
                    </a:cubicBezTo>
                    <a:moveTo>
                      <a:pt x="1226" y="0"/>
                    </a:moveTo>
                    <a:cubicBezTo>
                      <a:pt x="990" y="0"/>
                      <a:pt x="990" y="0"/>
                      <a:pt x="990" y="0"/>
                    </a:cubicBezTo>
                    <a:cubicBezTo>
                      <a:pt x="962" y="28"/>
                      <a:pt x="962" y="28"/>
                      <a:pt x="962" y="28"/>
                    </a:cubicBezTo>
                    <a:cubicBezTo>
                      <a:pt x="962" y="39"/>
                      <a:pt x="962" y="39"/>
                      <a:pt x="962" y="39"/>
                    </a:cubicBezTo>
                    <a:cubicBezTo>
                      <a:pt x="993" y="8"/>
                      <a:pt x="993" y="8"/>
                      <a:pt x="993" y="8"/>
                    </a:cubicBezTo>
                    <a:cubicBezTo>
                      <a:pt x="1226" y="8"/>
                      <a:pt x="1226" y="8"/>
                      <a:pt x="1226" y="8"/>
                    </a:cubicBezTo>
                    <a:cubicBezTo>
                      <a:pt x="1225" y="7"/>
                      <a:pt x="1225" y="5"/>
                      <a:pt x="1225" y="4"/>
                    </a:cubicBezTo>
                    <a:cubicBezTo>
                      <a:pt x="1225" y="3"/>
                      <a:pt x="1225" y="1"/>
                      <a:pt x="1226" y="0"/>
                    </a:cubicBezTo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152" name="Freeform 1014">
                <a:extLst>
                  <a:ext uri="{FF2B5EF4-FFF2-40B4-BE49-F238E27FC236}">
                    <a16:creationId xmlns:a16="http://schemas.microsoft.com/office/drawing/2014/main" id="{62CBB992-5E7B-43A7-9D44-2B401B9EB8F8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074" y="1852"/>
                <a:ext cx="2686" cy="190"/>
              </a:xfrm>
              <a:custGeom>
                <a:avLst/>
                <a:gdLst>
                  <a:gd name="T0" fmla="*/ 1316 w 1865"/>
                  <a:gd name="T1" fmla="*/ 132 h 132"/>
                  <a:gd name="T2" fmla="*/ 1472 w 1865"/>
                  <a:gd name="T3" fmla="*/ 124 h 132"/>
                  <a:gd name="T4" fmla="*/ 1309 w 1865"/>
                  <a:gd name="T5" fmla="*/ 116 h 132"/>
                  <a:gd name="T6" fmla="*/ 1313 w 1865"/>
                  <a:gd name="T7" fmla="*/ 132 h 132"/>
                  <a:gd name="T8" fmla="*/ 1286 w 1865"/>
                  <a:gd name="T9" fmla="*/ 105 h 132"/>
                  <a:gd name="T10" fmla="*/ 1671 w 1865"/>
                  <a:gd name="T11" fmla="*/ 81 h 132"/>
                  <a:gd name="T12" fmla="*/ 1474 w 1865"/>
                  <a:gd name="T13" fmla="*/ 124 h 132"/>
                  <a:gd name="T14" fmla="*/ 1632 w 1865"/>
                  <a:gd name="T15" fmla="*/ 132 h 132"/>
                  <a:gd name="T16" fmla="*/ 1104 w 1865"/>
                  <a:gd name="T17" fmla="*/ 72 h 132"/>
                  <a:gd name="T18" fmla="*/ 940 w 1865"/>
                  <a:gd name="T19" fmla="*/ 80 h 132"/>
                  <a:gd name="T20" fmla="*/ 1104 w 1865"/>
                  <a:gd name="T21" fmla="*/ 72 h 132"/>
                  <a:gd name="T22" fmla="*/ 1106 w 1865"/>
                  <a:gd name="T23" fmla="*/ 72 h 132"/>
                  <a:gd name="T24" fmla="*/ 1180 w 1865"/>
                  <a:gd name="T25" fmla="*/ 80 h 132"/>
                  <a:gd name="T26" fmla="*/ 1265 w 1865"/>
                  <a:gd name="T27" fmla="*/ 72 h 132"/>
                  <a:gd name="T28" fmla="*/ 1182 w 1865"/>
                  <a:gd name="T29" fmla="*/ 80 h 132"/>
                  <a:gd name="T30" fmla="*/ 1284 w 1865"/>
                  <a:gd name="T31" fmla="*/ 103 h 132"/>
                  <a:gd name="T32" fmla="*/ 1265 w 1865"/>
                  <a:gd name="T33" fmla="*/ 72 h 132"/>
                  <a:gd name="T34" fmla="*/ 856 w 1865"/>
                  <a:gd name="T35" fmla="*/ 77 h 132"/>
                  <a:gd name="T36" fmla="*/ 938 w 1865"/>
                  <a:gd name="T37" fmla="*/ 80 h 132"/>
                  <a:gd name="T38" fmla="*/ 863 w 1865"/>
                  <a:gd name="T39" fmla="*/ 72 h 132"/>
                  <a:gd name="T40" fmla="*/ 1697 w 1865"/>
                  <a:gd name="T41" fmla="*/ 56 h 132"/>
                  <a:gd name="T42" fmla="*/ 1685 w 1865"/>
                  <a:gd name="T43" fmla="*/ 79 h 132"/>
                  <a:gd name="T44" fmla="*/ 1697 w 1865"/>
                  <a:gd name="T45" fmla="*/ 56 h 132"/>
                  <a:gd name="T46" fmla="*/ 1715 w 1865"/>
                  <a:gd name="T47" fmla="*/ 37 h 132"/>
                  <a:gd name="T48" fmla="*/ 1699 w 1865"/>
                  <a:gd name="T49" fmla="*/ 65 h 132"/>
                  <a:gd name="T50" fmla="*/ 1755 w 1865"/>
                  <a:gd name="T51" fmla="*/ 45 h 132"/>
                  <a:gd name="T52" fmla="*/ 1865 w 1865"/>
                  <a:gd name="T53" fmla="*/ 37 h 132"/>
                  <a:gd name="T54" fmla="*/ 1758 w 1865"/>
                  <a:gd name="T55" fmla="*/ 45 h 132"/>
                  <a:gd name="T56" fmla="*/ 1865 w 1865"/>
                  <a:gd name="T57" fmla="*/ 37 h 132"/>
                  <a:gd name="T58" fmla="*/ 795 w 1865"/>
                  <a:gd name="T59" fmla="*/ 16 h 132"/>
                  <a:gd name="T60" fmla="*/ 854 w 1865"/>
                  <a:gd name="T61" fmla="*/ 64 h 132"/>
                  <a:gd name="T62" fmla="*/ 775 w 1865"/>
                  <a:gd name="T63" fmla="*/ 0 h 132"/>
                  <a:gd name="T64" fmla="*/ 0 w 1865"/>
                  <a:gd name="T65" fmla="*/ 8 h 132"/>
                  <a:gd name="T66" fmla="*/ 775 w 1865"/>
                  <a:gd name="T67" fmla="*/ 4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865" h="132">
                    <a:moveTo>
                      <a:pt x="1309" y="116"/>
                    </a:moveTo>
                    <a:cubicBezTo>
                      <a:pt x="1312" y="121"/>
                      <a:pt x="1315" y="126"/>
                      <a:pt x="1316" y="132"/>
                    </a:cubicBezTo>
                    <a:cubicBezTo>
                      <a:pt x="1472" y="132"/>
                      <a:pt x="1472" y="132"/>
                      <a:pt x="1472" y="132"/>
                    </a:cubicBezTo>
                    <a:cubicBezTo>
                      <a:pt x="1472" y="124"/>
                      <a:pt x="1472" y="124"/>
                      <a:pt x="1472" y="124"/>
                    </a:cubicBezTo>
                    <a:cubicBezTo>
                      <a:pt x="1316" y="124"/>
                      <a:pt x="1316" y="124"/>
                      <a:pt x="1316" y="124"/>
                    </a:cubicBezTo>
                    <a:cubicBezTo>
                      <a:pt x="1309" y="116"/>
                      <a:pt x="1309" y="116"/>
                      <a:pt x="1309" y="116"/>
                    </a:cubicBezTo>
                    <a:moveTo>
                      <a:pt x="1286" y="105"/>
                    </a:moveTo>
                    <a:cubicBezTo>
                      <a:pt x="1313" y="132"/>
                      <a:pt x="1313" y="132"/>
                      <a:pt x="1313" y="132"/>
                    </a:cubicBezTo>
                    <a:cubicBezTo>
                      <a:pt x="1314" y="132"/>
                      <a:pt x="1314" y="132"/>
                      <a:pt x="1314" y="132"/>
                    </a:cubicBezTo>
                    <a:cubicBezTo>
                      <a:pt x="1311" y="118"/>
                      <a:pt x="1300" y="107"/>
                      <a:pt x="1286" y="105"/>
                    </a:cubicBezTo>
                    <a:moveTo>
                      <a:pt x="1683" y="81"/>
                    </a:moveTo>
                    <a:cubicBezTo>
                      <a:pt x="1671" y="81"/>
                      <a:pt x="1671" y="81"/>
                      <a:pt x="1671" y="81"/>
                    </a:cubicBezTo>
                    <a:cubicBezTo>
                      <a:pt x="1629" y="124"/>
                      <a:pt x="1629" y="124"/>
                      <a:pt x="1629" y="124"/>
                    </a:cubicBezTo>
                    <a:cubicBezTo>
                      <a:pt x="1474" y="124"/>
                      <a:pt x="1474" y="124"/>
                      <a:pt x="1474" y="124"/>
                    </a:cubicBezTo>
                    <a:cubicBezTo>
                      <a:pt x="1474" y="132"/>
                      <a:pt x="1474" y="132"/>
                      <a:pt x="1474" y="132"/>
                    </a:cubicBezTo>
                    <a:cubicBezTo>
                      <a:pt x="1632" y="132"/>
                      <a:pt x="1632" y="132"/>
                      <a:pt x="1632" y="132"/>
                    </a:cubicBezTo>
                    <a:cubicBezTo>
                      <a:pt x="1683" y="81"/>
                      <a:pt x="1683" y="81"/>
                      <a:pt x="1683" y="81"/>
                    </a:cubicBezTo>
                    <a:moveTo>
                      <a:pt x="1104" y="72"/>
                    </a:moveTo>
                    <a:cubicBezTo>
                      <a:pt x="940" y="72"/>
                      <a:pt x="940" y="72"/>
                      <a:pt x="940" y="72"/>
                    </a:cubicBezTo>
                    <a:cubicBezTo>
                      <a:pt x="940" y="80"/>
                      <a:pt x="940" y="80"/>
                      <a:pt x="940" y="80"/>
                    </a:cubicBezTo>
                    <a:cubicBezTo>
                      <a:pt x="1106" y="80"/>
                      <a:pt x="1106" y="80"/>
                      <a:pt x="1106" y="80"/>
                    </a:cubicBezTo>
                    <a:cubicBezTo>
                      <a:pt x="1105" y="78"/>
                      <a:pt x="1105" y="75"/>
                      <a:pt x="1104" y="72"/>
                    </a:cubicBezTo>
                    <a:moveTo>
                      <a:pt x="1180" y="72"/>
                    </a:moveTo>
                    <a:cubicBezTo>
                      <a:pt x="1106" y="72"/>
                      <a:pt x="1106" y="72"/>
                      <a:pt x="1106" y="72"/>
                    </a:cubicBezTo>
                    <a:cubicBezTo>
                      <a:pt x="1107" y="75"/>
                      <a:pt x="1107" y="78"/>
                      <a:pt x="1108" y="80"/>
                    </a:cubicBezTo>
                    <a:cubicBezTo>
                      <a:pt x="1180" y="80"/>
                      <a:pt x="1180" y="80"/>
                      <a:pt x="1180" y="80"/>
                    </a:cubicBezTo>
                    <a:cubicBezTo>
                      <a:pt x="1180" y="72"/>
                      <a:pt x="1180" y="72"/>
                      <a:pt x="1180" y="72"/>
                    </a:cubicBezTo>
                    <a:moveTo>
                      <a:pt x="1265" y="72"/>
                    </a:moveTo>
                    <a:cubicBezTo>
                      <a:pt x="1182" y="72"/>
                      <a:pt x="1182" y="72"/>
                      <a:pt x="1182" y="72"/>
                    </a:cubicBezTo>
                    <a:cubicBezTo>
                      <a:pt x="1182" y="80"/>
                      <a:pt x="1182" y="80"/>
                      <a:pt x="1182" y="80"/>
                    </a:cubicBezTo>
                    <a:cubicBezTo>
                      <a:pt x="1261" y="80"/>
                      <a:pt x="1261" y="80"/>
                      <a:pt x="1261" y="80"/>
                    </a:cubicBezTo>
                    <a:cubicBezTo>
                      <a:pt x="1284" y="103"/>
                      <a:pt x="1284" y="103"/>
                      <a:pt x="1284" y="103"/>
                    </a:cubicBezTo>
                    <a:cubicBezTo>
                      <a:pt x="1291" y="103"/>
                      <a:pt x="1297" y="106"/>
                      <a:pt x="1302" y="110"/>
                    </a:cubicBezTo>
                    <a:cubicBezTo>
                      <a:pt x="1265" y="72"/>
                      <a:pt x="1265" y="72"/>
                      <a:pt x="1265" y="72"/>
                    </a:cubicBezTo>
                    <a:moveTo>
                      <a:pt x="856" y="66"/>
                    </a:moveTo>
                    <a:cubicBezTo>
                      <a:pt x="856" y="77"/>
                      <a:pt x="856" y="77"/>
                      <a:pt x="856" y="77"/>
                    </a:cubicBezTo>
                    <a:cubicBezTo>
                      <a:pt x="859" y="80"/>
                      <a:pt x="859" y="80"/>
                      <a:pt x="859" y="80"/>
                    </a:cubicBezTo>
                    <a:cubicBezTo>
                      <a:pt x="938" y="80"/>
                      <a:pt x="938" y="80"/>
                      <a:pt x="938" y="80"/>
                    </a:cubicBezTo>
                    <a:cubicBezTo>
                      <a:pt x="938" y="72"/>
                      <a:pt x="938" y="72"/>
                      <a:pt x="938" y="72"/>
                    </a:cubicBezTo>
                    <a:cubicBezTo>
                      <a:pt x="863" y="72"/>
                      <a:pt x="863" y="72"/>
                      <a:pt x="863" y="72"/>
                    </a:cubicBezTo>
                    <a:cubicBezTo>
                      <a:pt x="856" y="66"/>
                      <a:pt x="856" y="66"/>
                      <a:pt x="856" y="66"/>
                    </a:cubicBezTo>
                    <a:moveTo>
                      <a:pt x="1697" y="56"/>
                    </a:moveTo>
                    <a:cubicBezTo>
                      <a:pt x="1673" y="79"/>
                      <a:pt x="1673" y="79"/>
                      <a:pt x="1673" y="79"/>
                    </a:cubicBezTo>
                    <a:cubicBezTo>
                      <a:pt x="1685" y="79"/>
                      <a:pt x="1685" y="79"/>
                      <a:pt x="1685" y="79"/>
                    </a:cubicBezTo>
                    <a:cubicBezTo>
                      <a:pt x="1697" y="67"/>
                      <a:pt x="1697" y="67"/>
                      <a:pt x="1697" y="67"/>
                    </a:cubicBezTo>
                    <a:cubicBezTo>
                      <a:pt x="1697" y="56"/>
                      <a:pt x="1697" y="56"/>
                      <a:pt x="1697" y="56"/>
                    </a:cubicBezTo>
                    <a:moveTo>
                      <a:pt x="1748" y="37"/>
                    </a:moveTo>
                    <a:cubicBezTo>
                      <a:pt x="1715" y="37"/>
                      <a:pt x="1715" y="37"/>
                      <a:pt x="1715" y="37"/>
                    </a:cubicBezTo>
                    <a:cubicBezTo>
                      <a:pt x="1699" y="54"/>
                      <a:pt x="1699" y="54"/>
                      <a:pt x="1699" y="54"/>
                    </a:cubicBezTo>
                    <a:cubicBezTo>
                      <a:pt x="1699" y="65"/>
                      <a:pt x="1699" y="65"/>
                      <a:pt x="1699" y="65"/>
                    </a:cubicBezTo>
                    <a:cubicBezTo>
                      <a:pt x="1719" y="45"/>
                      <a:pt x="1719" y="45"/>
                      <a:pt x="1719" y="45"/>
                    </a:cubicBezTo>
                    <a:cubicBezTo>
                      <a:pt x="1755" y="45"/>
                      <a:pt x="1755" y="45"/>
                      <a:pt x="1755" y="45"/>
                    </a:cubicBezTo>
                    <a:cubicBezTo>
                      <a:pt x="1753" y="42"/>
                      <a:pt x="1751" y="39"/>
                      <a:pt x="1748" y="37"/>
                    </a:cubicBezTo>
                    <a:moveTo>
                      <a:pt x="1865" y="37"/>
                    </a:moveTo>
                    <a:cubicBezTo>
                      <a:pt x="1751" y="37"/>
                      <a:pt x="1751" y="37"/>
                      <a:pt x="1751" y="37"/>
                    </a:cubicBezTo>
                    <a:cubicBezTo>
                      <a:pt x="1754" y="39"/>
                      <a:pt x="1756" y="42"/>
                      <a:pt x="1758" y="45"/>
                    </a:cubicBezTo>
                    <a:cubicBezTo>
                      <a:pt x="1865" y="45"/>
                      <a:pt x="1865" y="45"/>
                      <a:pt x="1865" y="45"/>
                    </a:cubicBezTo>
                    <a:cubicBezTo>
                      <a:pt x="1865" y="37"/>
                      <a:pt x="1865" y="37"/>
                      <a:pt x="1865" y="37"/>
                    </a:cubicBezTo>
                    <a:moveTo>
                      <a:pt x="801" y="11"/>
                    </a:moveTo>
                    <a:cubicBezTo>
                      <a:pt x="800" y="13"/>
                      <a:pt x="798" y="15"/>
                      <a:pt x="795" y="16"/>
                    </a:cubicBezTo>
                    <a:cubicBezTo>
                      <a:pt x="854" y="75"/>
                      <a:pt x="854" y="75"/>
                      <a:pt x="854" y="75"/>
                    </a:cubicBezTo>
                    <a:cubicBezTo>
                      <a:pt x="854" y="64"/>
                      <a:pt x="854" y="64"/>
                      <a:pt x="854" y="64"/>
                    </a:cubicBezTo>
                    <a:cubicBezTo>
                      <a:pt x="801" y="11"/>
                      <a:pt x="801" y="11"/>
                      <a:pt x="801" y="11"/>
                    </a:cubicBezTo>
                    <a:moveTo>
                      <a:pt x="77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775" y="8"/>
                      <a:pt x="775" y="8"/>
                      <a:pt x="775" y="8"/>
                    </a:cubicBezTo>
                    <a:cubicBezTo>
                      <a:pt x="775" y="7"/>
                      <a:pt x="775" y="5"/>
                      <a:pt x="775" y="4"/>
                    </a:cubicBezTo>
                    <a:cubicBezTo>
                      <a:pt x="775" y="3"/>
                      <a:pt x="775" y="1"/>
                      <a:pt x="775" y="0"/>
                    </a:cubicBezTo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153" name="Freeform 1015">
                <a:extLst>
                  <a:ext uri="{FF2B5EF4-FFF2-40B4-BE49-F238E27FC236}">
                    <a16:creationId xmlns:a16="http://schemas.microsoft.com/office/drawing/2014/main" id="{B81CF372-FD3B-4570-B901-1B935D811760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411" y="1362"/>
                <a:ext cx="2349" cy="275"/>
              </a:xfrm>
              <a:custGeom>
                <a:avLst/>
                <a:gdLst>
                  <a:gd name="T0" fmla="*/ 1045 w 1631"/>
                  <a:gd name="T1" fmla="*/ 184 h 192"/>
                  <a:gd name="T2" fmla="*/ 1079 w 1631"/>
                  <a:gd name="T3" fmla="*/ 185 h 192"/>
                  <a:gd name="T4" fmla="*/ 1168 w 1631"/>
                  <a:gd name="T5" fmla="*/ 184 h 192"/>
                  <a:gd name="T6" fmla="*/ 1079 w 1631"/>
                  <a:gd name="T7" fmla="*/ 187 h 192"/>
                  <a:gd name="T8" fmla="*/ 1037 w 1631"/>
                  <a:gd name="T9" fmla="*/ 184 h 192"/>
                  <a:gd name="T10" fmla="*/ 961 w 1631"/>
                  <a:gd name="T11" fmla="*/ 188 h 192"/>
                  <a:gd name="T12" fmla="*/ 1168 w 1631"/>
                  <a:gd name="T13" fmla="*/ 192 h 192"/>
                  <a:gd name="T14" fmla="*/ 1238 w 1631"/>
                  <a:gd name="T15" fmla="*/ 144 h 192"/>
                  <a:gd name="T16" fmla="*/ 1196 w 1631"/>
                  <a:gd name="T17" fmla="*/ 184 h 192"/>
                  <a:gd name="T18" fmla="*/ 1170 w 1631"/>
                  <a:gd name="T19" fmla="*/ 192 h 192"/>
                  <a:gd name="T20" fmla="*/ 1238 w 1631"/>
                  <a:gd name="T21" fmla="*/ 154 h 192"/>
                  <a:gd name="T22" fmla="*/ 1248 w 1631"/>
                  <a:gd name="T23" fmla="*/ 144 h 192"/>
                  <a:gd name="T24" fmla="*/ 1240 w 1631"/>
                  <a:gd name="T25" fmla="*/ 152 h 192"/>
                  <a:gd name="T26" fmla="*/ 895 w 1631"/>
                  <a:gd name="T27" fmla="*/ 131 h 192"/>
                  <a:gd name="T28" fmla="*/ 935 w 1631"/>
                  <a:gd name="T29" fmla="*/ 182 h 192"/>
                  <a:gd name="T30" fmla="*/ 895 w 1631"/>
                  <a:gd name="T31" fmla="*/ 131 h 192"/>
                  <a:gd name="T32" fmla="*/ 1271 w 1631"/>
                  <a:gd name="T33" fmla="*/ 110 h 192"/>
                  <a:gd name="T34" fmla="*/ 1240 w 1631"/>
                  <a:gd name="T35" fmla="*/ 142 h 192"/>
                  <a:gd name="T36" fmla="*/ 1274 w 1631"/>
                  <a:gd name="T37" fmla="*/ 118 h 192"/>
                  <a:gd name="T38" fmla="*/ 1410 w 1631"/>
                  <a:gd name="T39" fmla="*/ 110 h 192"/>
                  <a:gd name="T40" fmla="*/ 1412 w 1631"/>
                  <a:gd name="T41" fmla="*/ 110 h 192"/>
                  <a:gd name="T42" fmla="*/ 1526 w 1631"/>
                  <a:gd name="T43" fmla="*/ 118 h 192"/>
                  <a:gd name="T44" fmla="*/ 1631 w 1631"/>
                  <a:gd name="T45" fmla="*/ 110 h 192"/>
                  <a:gd name="T46" fmla="*/ 1528 w 1631"/>
                  <a:gd name="T47" fmla="*/ 118 h 192"/>
                  <a:gd name="T48" fmla="*/ 1631 w 1631"/>
                  <a:gd name="T49" fmla="*/ 110 h 192"/>
                  <a:gd name="T50" fmla="*/ 802 w 1631"/>
                  <a:gd name="T51" fmla="*/ 49 h 192"/>
                  <a:gd name="T52" fmla="*/ 893 w 1631"/>
                  <a:gd name="T53" fmla="*/ 129 h 192"/>
                  <a:gd name="T54" fmla="*/ 783 w 1631"/>
                  <a:gd name="T55" fmla="*/ 19 h 192"/>
                  <a:gd name="T56" fmla="*/ 801 w 1631"/>
                  <a:gd name="T57" fmla="*/ 48 h 192"/>
                  <a:gd name="T58" fmla="*/ 783 w 1631"/>
                  <a:gd name="T59" fmla="*/ 19 h 192"/>
                  <a:gd name="T60" fmla="*/ 0 w 1631"/>
                  <a:gd name="T61" fmla="*/ 0 h 192"/>
                  <a:gd name="T62" fmla="*/ 474 w 1631"/>
                  <a:gd name="T63" fmla="*/ 8 h 192"/>
                  <a:gd name="T64" fmla="*/ 620 w 1631"/>
                  <a:gd name="T65" fmla="*/ 0 h 192"/>
                  <a:gd name="T66" fmla="*/ 476 w 1631"/>
                  <a:gd name="T67" fmla="*/ 8 h 192"/>
                  <a:gd name="T68" fmla="*/ 620 w 1631"/>
                  <a:gd name="T69" fmla="*/ 0 h 192"/>
                  <a:gd name="T70" fmla="*/ 622 w 1631"/>
                  <a:gd name="T71" fmla="*/ 0 h 192"/>
                  <a:gd name="T72" fmla="*/ 738 w 1631"/>
                  <a:gd name="T73" fmla="*/ 8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31" h="192">
                    <a:moveTo>
                      <a:pt x="1083" y="184"/>
                    </a:moveTo>
                    <a:cubicBezTo>
                      <a:pt x="1045" y="184"/>
                      <a:pt x="1045" y="184"/>
                      <a:pt x="1045" y="184"/>
                    </a:cubicBezTo>
                    <a:cubicBezTo>
                      <a:pt x="1047" y="185"/>
                      <a:pt x="1048" y="185"/>
                      <a:pt x="1050" y="185"/>
                    </a:cubicBezTo>
                    <a:cubicBezTo>
                      <a:pt x="1079" y="185"/>
                      <a:pt x="1079" y="185"/>
                      <a:pt x="1079" y="185"/>
                    </a:cubicBezTo>
                    <a:cubicBezTo>
                      <a:pt x="1080" y="185"/>
                      <a:pt x="1082" y="185"/>
                      <a:pt x="1083" y="184"/>
                    </a:cubicBezTo>
                    <a:moveTo>
                      <a:pt x="1168" y="184"/>
                    </a:moveTo>
                    <a:cubicBezTo>
                      <a:pt x="1091" y="184"/>
                      <a:pt x="1091" y="184"/>
                      <a:pt x="1091" y="184"/>
                    </a:cubicBezTo>
                    <a:cubicBezTo>
                      <a:pt x="1087" y="186"/>
                      <a:pt x="1083" y="187"/>
                      <a:pt x="1079" y="187"/>
                    </a:cubicBezTo>
                    <a:cubicBezTo>
                      <a:pt x="1050" y="187"/>
                      <a:pt x="1050" y="187"/>
                      <a:pt x="1050" y="187"/>
                    </a:cubicBezTo>
                    <a:cubicBezTo>
                      <a:pt x="1045" y="187"/>
                      <a:pt x="1041" y="186"/>
                      <a:pt x="1037" y="184"/>
                    </a:cubicBezTo>
                    <a:cubicBezTo>
                      <a:pt x="961" y="184"/>
                      <a:pt x="961" y="184"/>
                      <a:pt x="961" y="184"/>
                    </a:cubicBezTo>
                    <a:cubicBezTo>
                      <a:pt x="961" y="186"/>
                      <a:pt x="961" y="187"/>
                      <a:pt x="961" y="188"/>
                    </a:cubicBezTo>
                    <a:cubicBezTo>
                      <a:pt x="961" y="190"/>
                      <a:pt x="961" y="191"/>
                      <a:pt x="961" y="192"/>
                    </a:cubicBezTo>
                    <a:cubicBezTo>
                      <a:pt x="1168" y="192"/>
                      <a:pt x="1168" y="192"/>
                      <a:pt x="1168" y="192"/>
                    </a:cubicBezTo>
                    <a:cubicBezTo>
                      <a:pt x="1168" y="184"/>
                      <a:pt x="1168" y="184"/>
                      <a:pt x="1168" y="184"/>
                    </a:cubicBezTo>
                    <a:moveTo>
                      <a:pt x="1238" y="144"/>
                    </a:moveTo>
                    <a:cubicBezTo>
                      <a:pt x="1236" y="144"/>
                      <a:pt x="1236" y="144"/>
                      <a:pt x="1236" y="144"/>
                    </a:cubicBezTo>
                    <a:cubicBezTo>
                      <a:pt x="1196" y="184"/>
                      <a:pt x="1196" y="184"/>
                      <a:pt x="1196" y="184"/>
                    </a:cubicBezTo>
                    <a:cubicBezTo>
                      <a:pt x="1170" y="184"/>
                      <a:pt x="1170" y="184"/>
                      <a:pt x="1170" y="184"/>
                    </a:cubicBezTo>
                    <a:cubicBezTo>
                      <a:pt x="1170" y="192"/>
                      <a:pt x="1170" y="192"/>
                      <a:pt x="1170" y="192"/>
                    </a:cubicBezTo>
                    <a:cubicBezTo>
                      <a:pt x="1199" y="192"/>
                      <a:pt x="1199" y="192"/>
                      <a:pt x="1199" y="192"/>
                    </a:cubicBezTo>
                    <a:cubicBezTo>
                      <a:pt x="1238" y="154"/>
                      <a:pt x="1238" y="154"/>
                      <a:pt x="1238" y="154"/>
                    </a:cubicBezTo>
                    <a:cubicBezTo>
                      <a:pt x="1238" y="144"/>
                      <a:pt x="1238" y="144"/>
                      <a:pt x="1238" y="144"/>
                    </a:cubicBezTo>
                    <a:moveTo>
                      <a:pt x="1248" y="144"/>
                    </a:moveTo>
                    <a:cubicBezTo>
                      <a:pt x="1240" y="144"/>
                      <a:pt x="1240" y="144"/>
                      <a:pt x="1240" y="144"/>
                    </a:cubicBezTo>
                    <a:cubicBezTo>
                      <a:pt x="1240" y="152"/>
                      <a:pt x="1240" y="152"/>
                      <a:pt x="1240" y="152"/>
                    </a:cubicBezTo>
                    <a:cubicBezTo>
                      <a:pt x="1248" y="144"/>
                      <a:pt x="1248" y="144"/>
                      <a:pt x="1248" y="144"/>
                    </a:cubicBezTo>
                    <a:moveTo>
                      <a:pt x="895" y="131"/>
                    </a:moveTo>
                    <a:cubicBezTo>
                      <a:pt x="893" y="133"/>
                      <a:pt x="891" y="135"/>
                      <a:pt x="889" y="136"/>
                    </a:cubicBezTo>
                    <a:cubicBezTo>
                      <a:pt x="935" y="182"/>
                      <a:pt x="935" y="182"/>
                      <a:pt x="935" y="182"/>
                    </a:cubicBezTo>
                    <a:cubicBezTo>
                      <a:pt x="936" y="179"/>
                      <a:pt x="938" y="177"/>
                      <a:pt x="940" y="176"/>
                    </a:cubicBezTo>
                    <a:cubicBezTo>
                      <a:pt x="895" y="131"/>
                      <a:pt x="895" y="131"/>
                      <a:pt x="895" y="131"/>
                    </a:cubicBezTo>
                    <a:moveTo>
                      <a:pt x="1410" y="110"/>
                    </a:moveTo>
                    <a:cubicBezTo>
                      <a:pt x="1271" y="110"/>
                      <a:pt x="1271" y="110"/>
                      <a:pt x="1271" y="110"/>
                    </a:cubicBezTo>
                    <a:cubicBezTo>
                      <a:pt x="1240" y="140"/>
                      <a:pt x="1240" y="140"/>
                      <a:pt x="1240" y="140"/>
                    </a:cubicBezTo>
                    <a:cubicBezTo>
                      <a:pt x="1240" y="142"/>
                      <a:pt x="1240" y="142"/>
                      <a:pt x="1240" y="142"/>
                    </a:cubicBezTo>
                    <a:cubicBezTo>
                      <a:pt x="1250" y="142"/>
                      <a:pt x="1250" y="142"/>
                      <a:pt x="1250" y="142"/>
                    </a:cubicBezTo>
                    <a:cubicBezTo>
                      <a:pt x="1274" y="118"/>
                      <a:pt x="1274" y="118"/>
                      <a:pt x="1274" y="118"/>
                    </a:cubicBezTo>
                    <a:cubicBezTo>
                      <a:pt x="1410" y="118"/>
                      <a:pt x="1410" y="118"/>
                      <a:pt x="1410" y="118"/>
                    </a:cubicBezTo>
                    <a:cubicBezTo>
                      <a:pt x="1410" y="110"/>
                      <a:pt x="1410" y="110"/>
                      <a:pt x="1410" y="110"/>
                    </a:cubicBezTo>
                    <a:moveTo>
                      <a:pt x="1526" y="110"/>
                    </a:moveTo>
                    <a:cubicBezTo>
                      <a:pt x="1412" y="110"/>
                      <a:pt x="1412" y="110"/>
                      <a:pt x="1412" y="110"/>
                    </a:cubicBezTo>
                    <a:cubicBezTo>
                      <a:pt x="1412" y="118"/>
                      <a:pt x="1412" y="118"/>
                      <a:pt x="1412" y="118"/>
                    </a:cubicBezTo>
                    <a:cubicBezTo>
                      <a:pt x="1526" y="118"/>
                      <a:pt x="1526" y="118"/>
                      <a:pt x="1526" y="118"/>
                    </a:cubicBezTo>
                    <a:cubicBezTo>
                      <a:pt x="1526" y="110"/>
                      <a:pt x="1526" y="110"/>
                      <a:pt x="1526" y="110"/>
                    </a:cubicBezTo>
                    <a:moveTo>
                      <a:pt x="1631" y="110"/>
                    </a:moveTo>
                    <a:cubicBezTo>
                      <a:pt x="1528" y="110"/>
                      <a:pt x="1528" y="110"/>
                      <a:pt x="1528" y="110"/>
                    </a:cubicBezTo>
                    <a:cubicBezTo>
                      <a:pt x="1528" y="118"/>
                      <a:pt x="1528" y="118"/>
                      <a:pt x="1528" y="118"/>
                    </a:cubicBezTo>
                    <a:cubicBezTo>
                      <a:pt x="1631" y="118"/>
                      <a:pt x="1631" y="118"/>
                      <a:pt x="1631" y="118"/>
                    </a:cubicBezTo>
                    <a:cubicBezTo>
                      <a:pt x="1631" y="110"/>
                      <a:pt x="1631" y="110"/>
                      <a:pt x="1631" y="110"/>
                    </a:cubicBezTo>
                    <a:moveTo>
                      <a:pt x="810" y="46"/>
                    </a:moveTo>
                    <a:cubicBezTo>
                      <a:pt x="807" y="47"/>
                      <a:pt x="805" y="48"/>
                      <a:pt x="802" y="49"/>
                    </a:cubicBezTo>
                    <a:cubicBezTo>
                      <a:pt x="888" y="135"/>
                      <a:pt x="888" y="135"/>
                      <a:pt x="888" y="135"/>
                    </a:cubicBezTo>
                    <a:cubicBezTo>
                      <a:pt x="890" y="133"/>
                      <a:pt x="892" y="131"/>
                      <a:pt x="893" y="129"/>
                    </a:cubicBezTo>
                    <a:cubicBezTo>
                      <a:pt x="810" y="46"/>
                      <a:pt x="810" y="46"/>
                      <a:pt x="810" y="46"/>
                    </a:cubicBezTo>
                    <a:moveTo>
                      <a:pt x="783" y="19"/>
                    </a:moveTo>
                    <a:cubicBezTo>
                      <a:pt x="782" y="21"/>
                      <a:pt x="780" y="24"/>
                      <a:pt x="779" y="26"/>
                    </a:cubicBezTo>
                    <a:cubicBezTo>
                      <a:pt x="801" y="48"/>
                      <a:pt x="801" y="48"/>
                      <a:pt x="801" y="48"/>
                    </a:cubicBezTo>
                    <a:cubicBezTo>
                      <a:pt x="803" y="46"/>
                      <a:pt x="806" y="45"/>
                      <a:pt x="808" y="44"/>
                    </a:cubicBezTo>
                    <a:cubicBezTo>
                      <a:pt x="783" y="19"/>
                      <a:pt x="783" y="19"/>
                      <a:pt x="783" y="19"/>
                    </a:cubicBezTo>
                    <a:moveTo>
                      <a:pt x="47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474" y="8"/>
                      <a:pt x="474" y="8"/>
                      <a:pt x="474" y="8"/>
                    </a:cubicBezTo>
                    <a:cubicBezTo>
                      <a:pt x="473" y="6"/>
                      <a:pt x="473" y="3"/>
                      <a:pt x="473" y="0"/>
                    </a:cubicBezTo>
                    <a:moveTo>
                      <a:pt x="620" y="0"/>
                    </a:moveTo>
                    <a:cubicBezTo>
                      <a:pt x="475" y="0"/>
                      <a:pt x="475" y="0"/>
                      <a:pt x="475" y="0"/>
                    </a:cubicBezTo>
                    <a:cubicBezTo>
                      <a:pt x="475" y="3"/>
                      <a:pt x="475" y="6"/>
                      <a:pt x="476" y="8"/>
                    </a:cubicBezTo>
                    <a:cubicBezTo>
                      <a:pt x="620" y="8"/>
                      <a:pt x="620" y="8"/>
                      <a:pt x="620" y="8"/>
                    </a:cubicBezTo>
                    <a:cubicBezTo>
                      <a:pt x="620" y="0"/>
                      <a:pt x="620" y="0"/>
                      <a:pt x="620" y="0"/>
                    </a:cubicBezTo>
                    <a:moveTo>
                      <a:pt x="739" y="0"/>
                    </a:moveTo>
                    <a:cubicBezTo>
                      <a:pt x="622" y="0"/>
                      <a:pt x="622" y="0"/>
                      <a:pt x="622" y="0"/>
                    </a:cubicBezTo>
                    <a:cubicBezTo>
                      <a:pt x="622" y="8"/>
                      <a:pt x="622" y="8"/>
                      <a:pt x="622" y="8"/>
                    </a:cubicBezTo>
                    <a:cubicBezTo>
                      <a:pt x="738" y="8"/>
                      <a:pt x="738" y="8"/>
                      <a:pt x="738" y="8"/>
                    </a:cubicBezTo>
                    <a:cubicBezTo>
                      <a:pt x="738" y="6"/>
                      <a:pt x="738" y="3"/>
                      <a:pt x="739" y="0"/>
                    </a:cubicBezTo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154" name="Freeform 1016">
                <a:extLst>
                  <a:ext uri="{FF2B5EF4-FFF2-40B4-BE49-F238E27FC236}">
                    <a16:creationId xmlns:a16="http://schemas.microsoft.com/office/drawing/2014/main" id="{0E3CAE31-35BD-43C1-A5A8-9E976ED3B6F4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104" y="1099"/>
                <a:ext cx="2656" cy="377"/>
              </a:xfrm>
              <a:custGeom>
                <a:avLst/>
                <a:gdLst>
                  <a:gd name="T0" fmla="*/ 1741 w 1844"/>
                  <a:gd name="T1" fmla="*/ 255 h 263"/>
                  <a:gd name="T2" fmla="*/ 1844 w 1844"/>
                  <a:gd name="T3" fmla="*/ 263 h 263"/>
                  <a:gd name="T4" fmla="*/ 1269 w 1844"/>
                  <a:gd name="T5" fmla="*/ 243 h 263"/>
                  <a:gd name="T6" fmla="*/ 1229 w 1844"/>
                  <a:gd name="T7" fmla="*/ 251 h 263"/>
                  <a:gd name="T8" fmla="*/ 1268 w 1844"/>
                  <a:gd name="T9" fmla="*/ 246 h 263"/>
                  <a:gd name="T10" fmla="*/ 1141 w 1844"/>
                  <a:gd name="T11" fmla="*/ 227 h 263"/>
                  <a:gd name="T12" fmla="*/ 1153 w 1844"/>
                  <a:gd name="T13" fmla="*/ 251 h 263"/>
                  <a:gd name="T14" fmla="*/ 1227 w 1844"/>
                  <a:gd name="T15" fmla="*/ 243 h 263"/>
                  <a:gd name="T16" fmla="*/ 1141 w 1844"/>
                  <a:gd name="T17" fmla="*/ 227 h 263"/>
                  <a:gd name="T18" fmla="*/ 1292 w 1844"/>
                  <a:gd name="T19" fmla="*/ 227 h 263"/>
                  <a:gd name="T20" fmla="*/ 1293 w 1844"/>
                  <a:gd name="T21" fmla="*/ 237 h 263"/>
                  <a:gd name="T22" fmla="*/ 1116 w 1844"/>
                  <a:gd name="T23" fmla="*/ 202 h 263"/>
                  <a:gd name="T24" fmla="*/ 1127 w 1844"/>
                  <a:gd name="T25" fmla="*/ 225 h 263"/>
                  <a:gd name="T26" fmla="*/ 1116 w 1844"/>
                  <a:gd name="T27" fmla="*/ 202 h 263"/>
                  <a:gd name="T28" fmla="*/ 1636 w 1844"/>
                  <a:gd name="T29" fmla="*/ 205 h 263"/>
                  <a:gd name="T30" fmla="*/ 1739 w 1844"/>
                  <a:gd name="T31" fmla="*/ 263 h 263"/>
                  <a:gd name="T32" fmla="*/ 1698 w 1844"/>
                  <a:gd name="T33" fmla="*/ 255 h 263"/>
                  <a:gd name="T34" fmla="*/ 1327 w 1844"/>
                  <a:gd name="T35" fmla="*/ 192 h 263"/>
                  <a:gd name="T36" fmla="*/ 1305 w 1844"/>
                  <a:gd name="T37" fmla="*/ 225 h 263"/>
                  <a:gd name="T38" fmla="*/ 1326 w 1844"/>
                  <a:gd name="T39" fmla="*/ 201 h 263"/>
                  <a:gd name="T40" fmla="*/ 1447 w 1844"/>
                  <a:gd name="T41" fmla="*/ 185 h 263"/>
                  <a:gd name="T42" fmla="*/ 1330 w 1844"/>
                  <a:gd name="T43" fmla="*/ 189 h 263"/>
                  <a:gd name="T44" fmla="*/ 1328 w 1844"/>
                  <a:gd name="T45" fmla="*/ 203 h 263"/>
                  <a:gd name="T46" fmla="*/ 1450 w 1844"/>
                  <a:gd name="T47" fmla="*/ 193 h 263"/>
                  <a:gd name="T48" fmla="*/ 1606 w 1844"/>
                  <a:gd name="T49" fmla="*/ 185 h 263"/>
                  <a:gd name="T50" fmla="*/ 1452 w 1844"/>
                  <a:gd name="T51" fmla="*/ 193 h 263"/>
                  <a:gd name="T52" fmla="*/ 1605 w 1844"/>
                  <a:gd name="T53" fmla="*/ 189 h 263"/>
                  <a:gd name="T54" fmla="*/ 971 w 1844"/>
                  <a:gd name="T55" fmla="*/ 57 h 263"/>
                  <a:gd name="T56" fmla="*/ 838 w 1844"/>
                  <a:gd name="T57" fmla="*/ 61 h 263"/>
                  <a:gd name="T58" fmla="*/ 967 w 1844"/>
                  <a:gd name="T59" fmla="*/ 65 h 263"/>
                  <a:gd name="T60" fmla="*/ 1114 w 1844"/>
                  <a:gd name="T61" fmla="*/ 200 h 263"/>
                  <a:gd name="T62" fmla="*/ 787 w 1844"/>
                  <a:gd name="T63" fmla="*/ 18 h 263"/>
                  <a:gd name="T64" fmla="*/ 812 w 1844"/>
                  <a:gd name="T65" fmla="*/ 54 h 263"/>
                  <a:gd name="T66" fmla="*/ 787 w 1844"/>
                  <a:gd name="T67" fmla="*/ 18 h 263"/>
                  <a:gd name="T68" fmla="*/ 0 w 1844"/>
                  <a:gd name="T69" fmla="*/ 0 h 263"/>
                  <a:gd name="T70" fmla="*/ 744 w 1844"/>
                  <a:gd name="T71" fmla="*/ 8 h 263"/>
                  <a:gd name="T72" fmla="*/ 748 w 1844"/>
                  <a:gd name="T73" fmla="*/ 4 h 263"/>
                  <a:gd name="T74" fmla="*/ 744 w 1844"/>
                  <a:gd name="T75" fmla="*/ 4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844" h="263">
                    <a:moveTo>
                      <a:pt x="1844" y="255"/>
                    </a:moveTo>
                    <a:cubicBezTo>
                      <a:pt x="1741" y="255"/>
                      <a:pt x="1741" y="255"/>
                      <a:pt x="1741" y="255"/>
                    </a:cubicBezTo>
                    <a:cubicBezTo>
                      <a:pt x="1741" y="263"/>
                      <a:pt x="1741" y="263"/>
                      <a:pt x="1741" y="263"/>
                    </a:cubicBezTo>
                    <a:cubicBezTo>
                      <a:pt x="1844" y="263"/>
                      <a:pt x="1844" y="263"/>
                      <a:pt x="1844" y="263"/>
                    </a:cubicBezTo>
                    <a:cubicBezTo>
                      <a:pt x="1844" y="255"/>
                      <a:pt x="1844" y="255"/>
                      <a:pt x="1844" y="255"/>
                    </a:cubicBezTo>
                    <a:moveTo>
                      <a:pt x="1269" y="243"/>
                    </a:moveTo>
                    <a:cubicBezTo>
                      <a:pt x="1229" y="243"/>
                      <a:pt x="1229" y="243"/>
                      <a:pt x="1229" y="243"/>
                    </a:cubicBezTo>
                    <a:cubicBezTo>
                      <a:pt x="1229" y="251"/>
                      <a:pt x="1229" y="251"/>
                      <a:pt x="1229" y="251"/>
                    </a:cubicBezTo>
                    <a:cubicBezTo>
                      <a:pt x="1269" y="251"/>
                      <a:pt x="1269" y="251"/>
                      <a:pt x="1269" y="251"/>
                    </a:cubicBezTo>
                    <a:cubicBezTo>
                      <a:pt x="1269" y="249"/>
                      <a:pt x="1268" y="248"/>
                      <a:pt x="1268" y="246"/>
                    </a:cubicBezTo>
                    <a:cubicBezTo>
                      <a:pt x="1268" y="245"/>
                      <a:pt x="1269" y="244"/>
                      <a:pt x="1269" y="243"/>
                    </a:cubicBezTo>
                    <a:moveTo>
                      <a:pt x="1141" y="227"/>
                    </a:moveTo>
                    <a:cubicBezTo>
                      <a:pt x="1129" y="227"/>
                      <a:pt x="1129" y="227"/>
                      <a:pt x="1129" y="227"/>
                    </a:cubicBezTo>
                    <a:cubicBezTo>
                      <a:pt x="1153" y="251"/>
                      <a:pt x="1153" y="251"/>
                      <a:pt x="1153" y="251"/>
                    </a:cubicBezTo>
                    <a:cubicBezTo>
                      <a:pt x="1227" y="251"/>
                      <a:pt x="1227" y="251"/>
                      <a:pt x="1227" y="251"/>
                    </a:cubicBezTo>
                    <a:cubicBezTo>
                      <a:pt x="1227" y="243"/>
                      <a:pt x="1227" y="243"/>
                      <a:pt x="1227" y="243"/>
                    </a:cubicBezTo>
                    <a:cubicBezTo>
                      <a:pt x="1156" y="243"/>
                      <a:pt x="1156" y="243"/>
                      <a:pt x="1156" y="243"/>
                    </a:cubicBezTo>
                    <a:cubicBezTo>
                      <a:pt x="1141" y="227"/>
                      <a:pt x="1141" y="227"/>
                      <a:pt x="1141" y="227"/>
                    </a:cubicBezTo>
                    <a:moveTo>
                      <a:pt x="1303" y="227"/>
                    </a:moveTo>
                    <a:cubicBezTo>
                      <a:pt x="1292" y="227"/>
                      <a:pt x="1292" y="227"/>
                      <a:pt x="1292" y="227"/>
                    </a:cubicBezTo>
                    <a:cubicBezTo>
                      <a:pt x="1286" y="233"/>
                      <a:pt x="1286" y="233"/>
                      <a:pt x="1286" y="233"/>
                    </a:cubicBezTo>
                    <a:cubicBezTo>
                      <a:pt x="1289" y="233"/>
                      <a:pt x="1292" y="235"/>
                      <a:pt x="1293" y="237"/>
                    </a:cubicBezTo>
                    <a:cubicBezTo>
                      <a:pt x="1303" y="227"/>
                      <a:pt x="1303" y="227"/>
                      <a:pt x="1303" y="227"/>
                    </a:cubicBezTo>
                    <a:moveTo>
                      <a:pt x="1116" y="202"/>
                    </a:moveTo>
                    <a:cubicBezTo>
                      <a:pt x="1116" y="213"/>
                      <a:pt x="1116" y="213"/>
                      <a:pt x="1116" y="213"/>
                    </a:cubicBezTo>
                    <a:cubicBezTo>
                      <a:pt x="1127" y="225"/>
                      <a:pt x="1127" y="225"/>
                      <a:pt x="1127" y="225"/>
                    </a:cubicBezTo>
                    <a:cubicBezTo>
                      <a:pt x="1139" y="225"/>
                      <a:pt x="1139" y="225"/>
                      <a:pt x="1139" y="225"/>
                    </a:cubicBezTo>
                    <a:cubicBezTo>
                      <a:pt x="1116" y="202"/>
                      <a:pt x="1116" y="202"/>
                      <a:pt x="1116" y="202"/>
                    </a:cubicBezTo>
                    <a:moveTo>
                      <a:pt x="1642" y="200"/>
                    </a:moveTo>
                    <a:cubicBezTo>
                      <a:pt x="1640" y="202"/>
                      <a:pt x="1638" y="204"/>
                      <a:pt x="1636" y="205"/>
                    </a:cubicBezTo>
                    <a:cubicBezTo>
                      <a:pt x="1694" y="263"/>
                      <a:pt x="1694" y="263"/>
                      <a:pt x="1694" y="263"/>
                    </a:cubicBezTo>
                    <a:cubicBezTo>
                      <a:pt x="1739" y="263"/>
                      <a:pt x="1739" y="263"/>
                      <a:pt x="1739" y="263"/>
                    </a:cubicBezTo>
                    <a:cubicBezTo>
                      <a:pt x="1739" y="255"/>
                      <a:pt x="1739" y="255"/>
                      <a:pt x="1739" y="255"/>
                    </a:cubicBezTo>
                    <a:cubicBezTo>
                      <a:pt x="1698" y="255"/>
                      <a:pt x="1698" y="255"/>
                      <a:pt x="1698" y="255"/>
                    </a:cubicBezTo>
                    <a:cubicBezTo>
                      <a:pt x="1642" y="200"/>
                      <a:pt x="1642" y="200"/>
                      <a:pt x="1642" y="200"/>
                    </a:cubicBezTo>
                    <a:moveTo>
                      <a:pt x="1327" y="192"/>
                    </a:moveTo>
                    <a:cubicBezTo>
                      <a:pt x="1294" y="225"/>
                      <a:pt x="1294" y="225"/>
                      <a:pt x="1294" y="225"/>
                    </a:cubicBezTo>
                    <a:cubicBezTo>
                      <a:pt x="1305" y="225"/>
                      <a:pt x="1305" y="225"/>
                      <a:pt x="1305" y="225"/>
                    </a:cubicBezTo>
                    <a:cubicBezTo>
                      <a:pt x="1326" y="205"/>
                      <a:pt x="1326" y="205"/>
                      <a:pt x="1326" y="205"/>
                    </a:cubicBezTo>
                    <a:cubicBezTo>
                      <a:pt x="1326" y="201"/>
                      <a:pt x="1326" y="201"/>
                      <a:pt x="1326" y="201"/>
                    </a:cubicBezTo>
                    <a:cubicBezTo>
                      <a:pt x="1326" y="198"/>
                      <a:pt x="1326" y="195"/>
                      <a:pt x="1327" y="192"/>
                    </a:cubicBezTo>
                    <a:moveTo>
                      <a:pt x="1447" y="185"/>
                    </a:moveTo>
                    <a:cubicBezTo>
                      <a:pt x="1334" y="185"/>
                      <a:pt x="1334" y="185"/>
                      <a:pt x="1334" y="185"/>
                    </a:cubicBezTo>
                    <a:cubicBezTo>
                      <a:pt x="1330" y="189"/>
                      <a:pt x="1330" y="189"/>
                      <a:pt x="1330" y="189"/>
                    </a:cubicBezTo>
                    <a:cubicBezTo>
                      <a:pt x="1328" y="193"/>
                      <a:pt x="1328" y="197"/>
                      <a:pt x="1328" y="201"/>
                    </a:cubicBezTo>
                    <a:cubicBezTo>
                      <a:pt x="1328" y="203"/>
                      <a:pt x="1328" y="203"/>
                      <a:pt x="1328" y="203"/>
                    </a:cubicBezTo>
                    <a:cubicBezTo>
                      <a:pt x="1338" y="193"/>
                      <a:pt x="1338" y="193"/>
                      <a:pt x="1338" y="193"/>
                    </a:cubicBezTo>
                    <a:cubicBezTo>
                      <a:pt x="1450" y="193"/>
                      <a:pt x="1450" y="193"/>
                      <a:pt x="1450" y="193"/>
                    </a:cubicBezTo>
                    <a:cubicBezTo>
                      <a:pt x="1449" y="190"/>
                      <a:pt x="1448" y="187"/>
                      <a:pt x="1447" y="185"/>
                    </a:cubicBezTo>
                    <a:moveTo>
                      <a:pt x="1606" y="185"/>
                    </a:moveTo>
                    <a:cubicBezTo>
                      <a:pt x="1449" y="185"/>
                      <a:pt x="1449" y="185"/>
                      <a:pt x="1449" y="185"/>
                    </a:cubicBezTo>
                    <a:cubicBezTo>
                      <a:pt x="1451" y="187"/>
                      <a:pt x="1452" y="190"/>
                      <a:pt x="1452" y="193"/>
                    </a:cubicBezTo>
                    <a:cubicBezTo>
                      <a:pt x="1606" y="193"/>
                      <a:pt x="1606" y="193"/>
                      <a:pt x="1606" y="193"/>
                    </a:cubicBezTo>
                    <a:cubicBezTo>
                      <a:pt x="1606" y="191"/>
                      <a:pt x="1605" y="190"/>
                      <a:pt x="1605" y="189"/>
                    </a:cubicBezTo>
                    <a:cubicBezTo>
                      <a:pt x="1605" y="187"/>
                      <a:pt x="1606" y="186"/>
                      <a:pt x="1606" y="185"/>
                    </a:cubicBezTo>
                    <a:moveTo>
                      <a:pt x="971" y="57"/>
                    </a:moveTo>
                    <a:cubicBezTo>
                      <a:pt x="838" y="57"/>
                      <a:pt x="838" y="57"/>
                      <a:pt x="838" y="57"/>
                    </a:cubicBezTo>
                    <a:cubicBezTo>
                      <a:pt x="838" y="58"/>
                      <a:pt x="838" y="60"/>
                      <a:pt x="838" y="61"/>
                    </a:cubicBezTo>
                    <a:cubicBezTo>
                      <a:pt x="838" y="62"/>
                      <a:pt x="838" y="64"/>
                      <a:pt x="838" y="65"/>
                    </a:cubicBezTo>
                    <a:cubicBezTo>
                      <a:pt x="967" y="65"/>
                      <a:pt x="967" y="65"/>
                      <a:pt x="967" y="65"/>
                    </a:cubicBezTo>
                    <a:cubicBezTo>
                      <a:pt x="1114" y="211"/>
                      <a:pt x="1114" y="211"/>
                      <a:pt x="1114" y="211"/>
                    </a:cubicBezTo>
                    <a:cubicBezTo>
                      <a:pt x="1114" y="200"/>
                      <a:pt x="1114" y="200"/>
                      <a:pt x="1114" y="200"/>
                    </a:cubicBezTo>
                    <a:cubicBezTo>
                      <a:pt x="971" y="57"/>
                      <a:pt x="971" y="57"/>
                      <a:pt x="971" y="57"/>
                    </a:cubicBezTo>
                    <a:moveTo>
                      <a:pt x="787" y="18"/>
                    </a:moveTo>
                    <a:cubicBezTo>
                      <a:pt x="785" y="20"/>
                      <a:pt x="783" y="22"/>
                      <a:pt x="781" y="24"/>
                    </a:cubicBezTo>
                    <a:cubicBezTo>
                      <a:pt x="812" y="54"/>
                      <a:pt x="812" y="54"/>
                      <a:pt x="812" y="54"/>
                    </a:cubicBezTo>
                    <a:cubicBezTo>
                      <a:pt x="813" y="52"/>
                      <a:pt x="815" y="50"/>
                      <a:pt x="817" y="49"/>
                    </a:cubicBezTo>
                    <a:cubicBezTo>
                      <a:pt x="787" y="18"/>
                      <a:pt x="787" y="18"/>
                      <a:pt x="787" y="18"/>
                    </a:cubicBezTo>
                    <a:moveTo>
                      <a:pt x="74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744" y="8"/>
                      <a:pt x="744" y="8"/>
                      <a:pt x="744" y="8"/>
                    </a:cubicBezTo>
                    <a:cubicBezTo>
                      <a:pt x="744" y="7"/>
                      <a:pt x="744" y="6"/>
                      <a:pt x="744" y="4"/>
                    </a:cubicBezTo>
                    <a:cubicBezTo>
                      <a:pt x="748" y="4"/>
                      <a:pt x="748" y="4"/>
                      <a:pt x="748" y="4"/>
                    </a:cubicBezTo>
                    <a:cubicBezTo>
                      <a:pt x="748" y="4"/>
                      <a:pt x="748" y="4"/>
                      <a:pt x="748" y="4"/>
                    </a:cubicBezTo>
                    <a:cubicBezTo>
                      <a:pt x="744" y="4"/>
                      <a:pt x="744" y="4"/>
                      <a:pt x="744" y="4"/>
                    </a:cubicBezTo>
                    <a:cubicBezTo>
                      <a:pt x="744" y="3"/>
                      <a:pt x="744" y="1"/>
                      <a:pt x="744" y="0"/>
                    </a:cubicBezTo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155" name="Freeform 1017">
                <a:extLst>
                  <a:ext uri="{FF2B5EF4-FFF2-40B4-BE49-F238E27FC236}">
                    <a16:creationId xmlns:a16="http://schemas.microsoft.com/office/drawing/2014/main" id="{EA10DFA1-C4F8-4061-918C-BCA82A7F6FB5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334" y="1504"/>
                <a:ext cx="2426" cy="265"/>
              </a:xfrm>
              <a:custGeom>
                <a:avLst/>
                <a:gdLst>
                  <a:gd name="T0" fmla="*/ 1378 w 1684"/>
                  <a:gd name="T1" fmla="*/ 164 h 185"/>
                  <a:gd name="T2" fmla="*/ 1397 w 1684"/>
                  <a:gd name="T3" fmla="*/ 156 h 185"/>
                  <a:gd name="T4" fmla="*/ 1463 w 1684"/>
                  <a:gd name="T5" fmla="*/ 133 h 185"/>
                  <a:gd name="T6" fmla="*/ 1437 w 1684"/>
                  <a:gd name="T7" fmla="*/ 139 h 185"/>
                  <a:gd name="T8" fmla="*/ 1463 w 1684"/>
                  <a:gd name="T9" fmla="*/ 141 h 185"/>
                  <a:gd name="T10" fmla="*/ 1516 w 1684"/>
                  <a:gd name="T11" fmla="*/ 133 h 185"/>
                  <a:gd name="T12" fmla="*/ 1465 w 1684"/>
                  <a:gd name="T13" fmla="*/ 141 h 185"/>
                  <a:gd name="T14" fmla="*/ 1516 w 1684"/>
                  <a:gd name="T15" fmla="*/ 133 h 185"/>
                  <a:gd name="T16" fmla="*/ 1518 w 1684"/>
                  <a:gd name="T17" fmla="*/ 133 h 185"/>
                  <a:gd name="T18" fmla="*/ 1684 w 1684"/>
                  <a:gd name="T19" fmla="*/ 141 h 185"/>
                  <a:gd name="T20" fmla="*/ 838 w 1684"/>
                  <a:gd name="T21" fmla="*/ 119 h 185"/>
                  <a:gd name="T22" fmla="*/ 759 w 1684"/>
                  <a:gd name="T23" fmla="*/ 127 h 185"/>
                  <a:gd name="T24" fmla="*/ 838 w 1684"/>
                  <a:gd name="T25" fmla="*/ 119 h 185"/>
                  <a:gd name="T26" fmla="*/ 840 w 1684"/>
                  <a:gd name="T27" fmla="*/ 119 h 185"/>
                  <a:gd name="T28" fmla="*/ 932 w 1684"/>
                  <a:gd name="T29" fmla="*/ 127 h 185"/>
                  <a:gd name="T30" fmla="*/ 1221 w 1684"/>
                  <a:gd name="T31" fmla="*/ 119 h 185"/>
                  <a:gd name="T32" fmla="*/ 935 w 1684"/>
                  <a:gd name="T33" fmla="*/ 127 h 185"/>
                  <a:gd name="T34" fmla="*/ 1221 w 1684"/>
                  <a:gd name="T35" fmla="*/ 119 h 185"/>
                  <a:gd name="T36" fmla="*/ 1223 w 1684"/>
                  <a:gd name="T37" fmla="*/ 119 h 185"/>
                  <a:gd name="T38" fmla="*/ 1231 w 1684"/>
                  <a:gd name="T39" fmla="*/ 127 h 185"/>
                  <a:gd name="T40" fmla="*/ 1369 w 1684"/>
                  <a:gd name="T41" fmla="*/ 185 h 185"/>
                  <a:gd name="T42" fmla="*/ 1376 w 1684"/>
                  <a:gd name="T43" fmla="*/ 166 h 185"/>
                  <a:gd name="T44" fmla="*/ 1292 w 1684"/>
                  <a:gd name="T45" fmla="*/ 177 h 185"/>
                  <a:gd name="T46" fmla="*/ 673 w 1684"/>
                  <a:gd name="T47" fmla="*/ 45 h 185"/>
                  <a:gd name="T48" fmla="*/ 673 w 1684"/>
                  <a:gd name="T49" fmla="*/ 50 h 185"/>
                  <a:gd name="T50" fmla="*/ 679 w 1684"/>
                  <a:gd name="T51" fmla="*/ 45 h 185"/>
                  <a:gd name="T52" fmla="*/ 675 w 1684"/>
                  <a:gd name="T53" fmla="*/ 52 h 185"/>
                  <a:gd name="T54" fmla="*/ 757 w 1684"/>
                  <a:gd name="T55" fmla="*/ 127 h 185"/>
                  <a:gd name="T56" fmla="*/ 754 w 1684"/>
                  <a:gd name="T57" fmla="*/ 119 h 185"/>
                  <a:gd name="T58" fmla="*/ 675 w 1684"/>
                  <a:gd name="T59" fmla="*/ 41 h 185"/>
                  <a:gd name="T60" fmla="*/ 677 w 1684"/>
                  <a:gd name="T61" fmla="*/ 43 h 185"/>
                  <a:gd name="T62" fmla="*/ 634 w 1684"/>
                  <a:gd name="T63" fmla="*/ 0 h 185"/>
                  <a:gd name="T64" fmla="*/ 0 w 1684"/>
                  <a:gd name="T65" fmla="*/ 8 h 185"/>
                  <a:gd name="T66" fmla="*/ 666 w 1684"/>
                  <a:gd name="T67" fmla="*/ 43 h 185"/>
                  <a:gd name="T68" fmla="*/ 673 w 1684"/>
                  <a:gd name="T69" fmla="*/ 39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684" h="185">
                    <a:moveTo>
                      <a:pt x="1392" y="150"/>
                    </a:moveTo>
                    <a:cubicBezTo>
                      <a:pt x="1378" y="164"/>
                      <a:pt x="1378" y="164"/>
                      <a:pt x="1378" y="164"/>
                    </a:cubicBezTo>
                    <a:cubicBezTo>
                      <a:pt x="1378" y="175"/>
                      <a:pt x="1378" y="175"/>
                      <a:pt x="1378" y="175"/>
                    </a:cubicBezTo>
                    <a:cubicBezTo>
                      <a:pt x="1397" y="156"/>
                      <a:pt x="1397" y="156"/>
                      <a:pt x="1397" y="156"/>
                    </a:cubicBezTo>
                    <a:cubicBezTo>
                      <a:pt x="1395" y="155"/>
                      <a:pt x="1394" y="152"/>
                      <a:pt x="1392" y="150"/>
                    </a:cubicBezTo>
                    <a:moveTo>
                      <a:pt x="1463" y="133"/>
                    </a:moveTo>
                    <a:cubicBezTo>
                      <a:pt x="1437" y="133"/>
                      <a:pt x="1437" y="133"/>
                      <a:pt x="1437" y="133"/>
                    </a:cubicBezTo>
                    <a:cubicBezTo>
                      <a:pt x="1437" y="135"/>
                      <a:pt x="1437" y="137"/>
                      <a:pt x="1437" y="139"/>
                    </a:cubicBezTo>
                    <a:cubicBezTo>
                      <a:pt x="1437" y="140"/>
                      <a:pt x="1437" y="140"/>
                      <a:pt x="1437" y="141"/>
                    </a:cubicBezTo>
                    <a:cubicBezTo>
                      <a:pt x="1463" y="141"/>
                      <a:pt x="1463" y="141"/>
                      <a:pt x="1463" y="141"/>
                    </a:cubicBezTo>
                    <a:cubicBezTo>
                      <a:pt x="1463" y="133"/>
                      <a:pt x="1463" y="133"/>
                      <a:pt x="1463" y="133"/>
                    </a:cubicBezTo>
                    <a:moveTo>
                      <a:pt x="1516" y="133"/>
                    </a:moveTo>
                    <a:cubicBezTo>
                      <a:pt x="1465" y="133"/>
                      <a:pt x="1465" y="133"/>
                      <a:pt x="1465" y="133"/>
                    </a:cubicBezTo>
                    <a:cubicBezTo>
                      <a:pt x="1465" y="141"/>
                      <a:pt x="1465" y="141"/>
                      <a:pt x="1465" y="141"/>
                    </a:cubicBezTo>
                    <a:cubicBezTo>
                      <a:pt x="1516" y="141"/>
                      <a:pt x="1516" y="141"/>
                      <a:pt x="1516" y="141"/>
                    </a:cubicBezTo>
                    <a:cubicBezTo>
                      <a:pt x="1516" y="133"/>
                      <a:pt x="1516" y="133"/>
                      <a:pt x="1516" y="133"/>
                    </a:cubicBezTo>
                    <a:moveTo>
                      <a:pt x="1684" y="133"/>
                    </a:moveTo>
                    <a:cubicBezTo>
                      <a:pt x="1518" y="133"/>
                      <a:pt x="1518" y="133"/>
                      <a:pt x="1518" y="133"/>
                    </a:cubicBezTo>
                    <a:cubicBezTo>
                      <a:pt x="1518" y="141"/>
                      <a:pt x="1518" y="141"/>
                      <a:pt x="1518" y="141"/>
                    </a:cubicBezTo>
                    <a:cubicBezTo>
                      <a:pt x="1684" y="141"/>
                      <a:pt x="1684" y="141"/>
                      <a:pt x="1684" y="141"/>
                    </a:cubicBezTo>
                    <a:cubicBezTo>
                      <a:pt x="1684" y="133"/>
                      <a:pt x="1684" y="133"/>
                      <a:pt x="1684" y="133"/>
                    </a:cubicBezTo>
                    <a:moveTo>
                      <a:pt x="838" y="119"/>
                    </a:moveTo>
                    <a:cubicBezTo>
                      <a:pt x="759" y="119"/>
                      <a:pt x="759" y="119"/>
                      <a:pt x="759" y="119"/>
                    </a:cubicBezTo>
                    <a:cubicBezTo>
                      <a:pt x="759" y="127"/>
                      <a:pt x="759" y="127"/>
                      <a:pt x="759" y="127"/>
                    </a:cubicBezTo>
                    <a:cubicBezTo>
                      <a:pt x="838" y="127"/>
                      <a:pt x="838" y="127"/>
                      <a:pt x="838" y="127"/>
                    </a:cubicBezTo>
                    <a:cubicBezTo>
                      <a:pt x="838" y="119"/>
                      <a:pt x="838" y="119"/>
                      <a:pt x="838" y="119"/>
                    </a:cubicBezTo>
                    <a:moveTo>
                      <a:pt x="942" y="119"/>
                    </a:moveTo>
                    <a:cubicBezTo>
                      <a:pt x="840" y="119"/>
                      <a:pt x="840" y="119"/>
                      <a:pt x="840" y="119"/>
                    </a:cubicBezTo>
                    <a:cubicBezTo>
                      <a:pt x="840" y="127"/>
                      <a:pt x="840" y="127"/>
                      <a:pt x="840" y="127"/>
                    </a:cubicBezTo>
                    <a:cubicBezTo>
                      <a:pt x="932" y="127"/>
                      <a:pt x="932" y="127"/>
                      <a:pt x="932" y="127"/>
                    </a:cubicBezTo>
                    <a:cubicBezTo>
                      <a:pt x="935" y="124"/>
                      <a:pt x="938" y="121"/>
                      <a:pt x="942" y="119"/>
                    </a:cubicBezTo>
                    <a:moveTo>
                      <a:pt x="1221" y="119"/>
                    </a:moveTo>
                    <a:cubicBezTo>
                      <a:pt x="947" y="119"/>
                      <a:pt x="947" y="119"/>
                      <a:pt x="947" y="119"/>
                    </a:cubicBezTo>
                    <a:cubicBezTo>
                      <a:pt x="942" y="121"/>
                      <a:pt x="938" y="124"/>
                      <a:pt x="935" y="127"/>
                    </a:cubicBezTo>
                    <a:cubicBezTo>
                      <a:pt x="1221" y="127"/>
                      <a:pt x="1221" y="127"/>
                      <a:pt x="1221" y="127"/>
                    </a:cubicBezTo>
                    <a:cubicBezTo>
                      <a:pt x="1221" y="119"/>
                      <a:pt x="1221" y="119"/>
                      <a:pt x="1221" y="119"/>
                    </a:cubicBezTo>
                    <a:moveTo>
                      <a:pt x="1234" y="119"/>
                    </a:moveTo>
                    <a:cubicBezTo>
                      <a:pt x="1223" y="119"/>
                      <a:pt x="1223" y="119"/>
                      <a:pt x="1223" y="119"/>
                    </a:cubicBezTo>
                    <a:cubicBezTo>
                      <a:pt x="1223" y="127"/>
                      <a:pt x="1223" y="127"/>
                      <a:pt x="1223" y="127"/>
                    </a:cubicBezTo>
                    <a:cubicBezTo>
                      <a:pt x="1231" y="127"/>
                      <a:pt x="1231" y="127"/>
                      <a:pt x="1231" y="127"/>
                    </a:cubicBezTo>
                    <a:cubicBezTo>
                      <a:pt x="1289" y="185"/>
                      <a:pt x="1289" y="185"/>
                      <a:pt x="1289" y="185"/>
                    </a:cubicBezTo>
                    <a:cubicBezTo>
                      <a:pt x="1369" y="185"/>
                      <a:pt x="1369" y="185"/>
                      <a:pt x="1369" y="185"/>
                    </a:cubicBezTo>
                    <a:cubicBezTo>
                      <a:pt x="1376" y="177"/>
                      <a:pt x="1376" y="177"/>
                      <a:pt x="1376" y="177"/>
                    </a:cubicBezTo>
                    <a:cubicBezTo>
                      <a:pt x="1376" y="166"/>
                      <a:pt x="1376" y="166"/>
                      <a:pt x="1376" y="166"/>
                    </a:cubicBezTo>
                    <a:cubicBezTo>
                      <a:pt x="1365" y="177"/>
                      <a:pt x="1365" y="177"/>
                      <a:pt x="1365" y="177"/>
                    </a:cubicBezTo>
                    <a:cubicBezTo>
                      <a:pt x="1292" y="177"/>
                      <a:pt x="1292" y="177"/>
                      <a:pt x="1292" y="177"/>
                    </a:cubicBezTo>
                    <a:cubicBezTo>
                      <a:pt x="1234" y="119"/>
                      <a:pt x="1234" y="119"/>
                      <a:pt x="1234" y="119"/>
                    </a:cubicBezTo>
                    <a:moveTo>
                      <a:pt x="673" y="45"/>
                    </a:moveTo>
                    <a:cubicBezTo>
                      <a:pt x="668" y="45"/>
                      <a:pt x="668" y="45"/>
                      <a:pt x="668" y="45"/>
                    </a:cubicBezTo>
                    <a:cubicBezTo>
                      <a:pt x="673" y="50"/>
                      <a:pt x="673" y="50"/>
                      <a:pt x="673" y="50"/>
                    </a:cubicBezTo>
                    <a:cubicBezTo>
                      <a:pt x="673" y="45"/>
                      <a:pt x="673" y="45"/>
                      <a:pt x="673" y="45"/>
                    </a:cubicBezTo>
                    <a:moveTo>
                      <a:pt x="679" y="45"/>
                    </a:moveTo>
                    <a:cubicBezTo>
                      <a:pt x="675" y="45"/>
                      <a:pt x="675" y="45"/>
                      <a:pt x="675" y="45"/>
                    </a:cubicBezTo>
                    <a:cubicBezTo>
                      <a:pt x="675" y="52"/>
                      <a:pt x="675" y="52"/>
                      <a:pt x="675" y="52"/>
                    </a:cubicBezTo>
                    <a:cubicBezTo>
                      <a:pt x="750" y="127"/>
                      <a:pt x="750" y="127"/>
                      <a:pt x="750" y="127"/>
                    </a:cubicBezTo>
                    <a:cubicBezTo>
                      <a:pt x="757" y="127"/>
                      <a:pt x="757" y="127"/>
                      <a:pt x="757" y="127"/>
                    </a:cubicBezTo>
                    <a:cubicBezTo>
                      <a:pt x="757" y="119"/>
                      <a:pt x="757" y="119"/>
                      <a:pt x="757" y="119"/>
                    </a:cubicBezTo>
                    <a:cubicBezTo>
                      <a:pt x="754" y="119"/>
                      <a:pt x="754" y="119"/>
                      <a:pt x="754" y="119"/>
                    </a:cubicBezTo>
                    <a:cubicBezTo>
                      <a:pt x="679" y="45"/>
                      <a:pt x="679" y="45"/>
                      <a:pt x="679" y="45"/>
                    </a:cubicBezTo>
                    <a:moveTo>
                      <a:pt x="675" y="41"/>
                    </a:moveTo>
                    <a:cubicBezTo>
                      <a:pt x="675" y="43"/>
                      <a:pt x="675" y="43"/>
                      <a:pt x="675" y="43"/>
                    </a:cubicBezTo>
                    <a:cubicBezTo>
                      <a:pt x="677" y="43"/>
                      <a:pt x="677" y="43"/>
                      <a:pt x="677" y="43"/>
                    </a:cubicBezTo>
                    <a:cubicBezTo>
                      <a:pt x="675" y="41"/>
                      <a:pt x="675" y="41"/>
                      <a:pt x="675" y="41"/>
                    </a:cubicBezTo>
                    <a:moveTo>
                      <a:pt x="63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631" y="8"/>
                      <a:pt x="631" y="8"/>
                      <a:pt x="631" y="8"/>
                    </a:cubicBezTo>
                    <a:cubicBezTo>
                      <a:pt x="666" y="43"/>
                      <a:pt x="666" y="43"/>
                      <a:pt x="666" y="43"/>
                    </a:cubicBezTo>
                    <a:cubicBezTo>
                      <a:pt x="673" y="43"/>
                      <a:pt x="673" y="43"/>
                      <a:pt x="673" y="43"/>
                    </a:cubicBezTo>
                    <a:cubicBezTo>
                      <a:pt x="673" y="39"/>
                      <a:pt x="673" y="39"/>
                      <a:pt x="673" y="39"/>
                    </a:cubicBezTo>
                    <a:cubicBezTo>
                      <a:pt x="634" y="0"/>
                      <a:pt x="634" y="0"/>
                      <a:pt x="634" y="0"/>
                    </a:cubicBezTo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156" name="Freeform 1018">
                <a:extLst>
                  <a:ext uri="{FF2B5EF4-FFF2-40B4-BE49-F238E27FC236}">
                    <a16:creationId xmlns:a16="http://schemas.microsoft.com/office/drawing/2014/main" id="{C006716A-4172-41FC-A575-55BCC29B8B3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16" y="1342"/>
                <a:ext cx="57" cy="57"/>
              </a:xfrm>
              <a:custGeom>
                <a:avLst/>
                <a:gdLst>
                  <a:gd name="T0" fmla="*/ 20 w 40"/>
                  <a:gd name="T1" fmla="*/ 0 h 40"/>
                  <a:gd name="T2" fmla="*/ 1 w 40"/>
                  <a:gd name="T3" fmla="*/ 16 h 40"/>
                  <a:gd name="T4" fmla="*/ 0 w 40"/>
                  <a:gd name="T5" fmla="*/ 20 h 40"/>
                  <a:gd name="T6" fmla="*/ 1 w 40"/>
                  <a:gd name="T7" fmla="*/ 24 h 40"/>
                  <a:gd name="T8" fmla="*/ 20 w 40"/>
                  <a:gd name="T9" fmla="*/ 40 h 40"/>
                  <a:gd name="T10" fmla="*/ 31 w 40"/>
                  <a:gd name="T11" fmla="*/ 36 h 40"/>
                  <a:gd name="T12" fmla="*/ 37 w 40"/>
                  <a:gd name="T13" fmla="*/ 31 h 40"/>
                  <a:gd name="T14" fmla="*/ 40 w 40"/>
                  <a:gd name="T15" fmla="*/ 20 h 40"/>
                  <a:gd name="T16" fmla="*/ 20 w 40"/>
                  <a:gd name="T1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" h="40">
                    <a:moveTo>
                      <a:pt x="20" y="0"/>
                    </a:moveTo>
                    <a:cubicBezTo>
                      <a:pt x="11" y="0"/>
                      <a:pt x="3" y="7"/>
                      <a:pt x="1" y="16"/>
                    </a:cubicBezTo>
                    <a:cubicBezTo>
                      <a:pt x="1" y="17"/>
                      <a:pt x="0" y="18"/>
                      <a:pt x="0" y="20"/>
                    </a:cubicBezTo>
                    <a:cubicBezTo>
                      <a:pt x="0" y="21"/>
                      <a:pt x="1" y="22"/>
                      <a:pt x="1" y="24"/>
                    </a:cubicBezTo>
                    <a:cubicBezTo>
                      <a:pt x="3" y="33"/>
                      <a:pt x="11" y="40"/>
                      <a:pt x="20" y="40"/>
                    </a:cubicBezTo>
                    <a:cubicBezTo>
                      <a:pt x="24" y="40"/>
                      <a:pt x="28" y="38"/>
                      <a:pt x="31" y="36"/>
                    </a:cubicBezTo>
                    <a:cubicBezTo>
                      <a:pt x="33" y="35"/>
                      <a:pt x="35" y="33"/>
                      <a:pt x="37" y="31"/>
                    </a:cubicBezTo>
                    <a:cubicBezTo>
                      <a:pt x="39" y="27"/>
                      <a:pt x="40" y="24"/>
                      <a:pt x="40" y="20"/>
                    </a:cubicBezTo>
                    <a:cubicBezTo>
                      <a:pt x="40" y="9"/>
                      <a:pt x="31" y="0"/>
                      <a:pt x="20" y="0"/>
                    </a:cubicBezTo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157" name="Freeform 1019">
                <a:extLst>
                  <a:ext uri="{FF2B5EF4-FFF2-40B4-BE49-F238E27FC236}">
                    <a16:creationId xmlns:a16="http://schemas.microsoft.com/office/drawing/2014/main" id="{A6BFBDA1-631C-4C4C-9774-9FCB4018D61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85" y="1352"/>
                <a:ext cx="45" cy="46"/>
              </a:xfrm>
              <a:custGeom>
                <a:avLst/>
                <a:gdLst>
                  <a:gd name="T0" fmla="*/ 16 w 31"/>
                  <a:gd name="T1" fmla="*/ 0 h 32"/>
                  <a:gd name="T2" fmla="*/ 4 w 31"/>
                  <a:gd name="T3" fmla="*/ 5 h 32"/>
                  <a:gd name="T4" fmla="*/ 0 w 31"/>
                  <a:gd name="T5" fmla="*/ 16 h 32"/>
                  <a:gd name="T6" fmla="*/ 4 w 31"/>
                  <a:gd name="T7" fmla="*/ 27 h 32"/>
                  <a:gd name="T8" fmla="*/ 16 w 31"/>
                  <a:gd name="T9" fmla="*/ 32 h 32"/>
                  <a:gd name="T10" fmla="*/ 27 w 31"/>
                  <a:gd name="T11" fmla="*/ 27 h 32"/>
                  <a:gd name="T12" fmla="*/ 31 w 31"/>
                  <a:gd name="T13" fmla="*/ 16 h 32"/>
                  <a:gd name="T14" fmla="*/ 27 w 31"/>
                  <a:gd name="T15" fmla="*/ 5 h 32"/>
                  <a:gd name="T16" fmla="*/ 16 w 31"/>
                  <a:gd name="T1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2">
                    <a:moveTo>
                      <a:pt x="16" y="0"/>
                    </a:moveTo>
                    <a:cubicBezTo>
                      <a:pt x="11" y="0"/>
                      <a:pt x="7" y="2"/>
                      <a:pt x="4" y="5"/>
                    </a:cubicBezTo>
                    <a:cubicBezTo>
                      <a:pt x="2" y="7"/>
                      <a:pt x="0" y="11"/>
                      <a:pt x="0" y="16"/>
                    </a:cubicBezTo>
                    <a:cubicBezTo>
                      <a:pt x="0" y="20"/>
                      <a:pt x="2" y="24"/>
                      <a:pt x="4" y="27"/>
                    </a:cubicBezTo>
                    <a:cubicBezTo>
                      <a:pt x="7" y="30"/>
                      <a:pt x="11" y="32"/>
                      <a:pt x="16" y="32"/>
                    </a:cubicBezTo>
                    <a:cubicBezTo>
                      <a:pt x="20" y="32"/>
                      <a:pt x="24" y="30"/>
                      <a:pt x="27" y="27"/>
                    </a:cubicBezTo>
                    <a:cubicBezTo>
                      <a:pt x="30" y="24"/>
                      <a:pt x="31" y="20"/>
                      <a:pt x="31" y="16"/>
                    </a:cubicBezTo>
                    <a:cubicBezTo>
                      <a:pt x="31" y="11"/>
                      <a:pt x="30" y="7"/>
                      <a:pt x="27" y="5"/>
                    </a:cubicBezTo>
                    <a:cubicBezTo>
                      <a:pt x="24" y="2"/>
                      <a:pt x="20" y="0"/>
                      <a:pt x="1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158" name="Freeform 1020">
                <a:extLst>
                  <a:ext uri="{FF2B5EF4-FFF2-40B4-BE49-F238E27FC236}">
                    <a16:creationId xmlns:a16="http://schemas.microsoft.com/office/drawing/2014/main" id="{16AA838D-9E12-4080-BA8B-F8F220259965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474" y="1340"/>
                <a:ext cx="67" cy="69"/>
              </a:xfrm>
              <a:custGeom>
                <a:avLst/>
                <a:gdLst>
                  <a:gd name="T0" fmla="*/ 8 w 47"/>
                  <a:gd name="T1" fmla="*/ 24 h 48"/>
                  <a:gd name="T2" fmla="*/ 12 w 47"/>
                  <a:gd name="T3" fmla="*/ 13 h 48"/>
                  <a:gd name="T4" fmla="*/ 24 w 47"/>
                  <a:gd name="T5" fmla="*/ 8 h 48"/>
                  <a:gd name="T6" fmla="*/ 35 w 47"/>
                  <a:gd name="T7" fmla="*/ 13 h 48"/>
                  <a:gd name="T8" fmla="*/ 39 w 47"/>
                  <a:gd name="T9" fmla="*/ 24 h 48"/>
                  <a:gd name="T10" fmla="*/ 35 w 47"/>
                  <a:gd name="T11" fmla="*/ 35 h 48"/>
                  <a:gd name="T12" fmla="*/ 24 w 47"/>
                  <a:gd name="T13" fmla="*/ 40 h 48"/>
                  <a:gd name="T14" fmla="*/ 12 w 47"/>
                  <a:gd name="T15" fmla="*/ 35 h 48"/>
                  <a:gd name="T16" fmla="*/ 8 w 47"/>
                  <a:gd name="T17" fmla="*/ 24 h 48"/>
                  <a:gd name="T18" fmla="*/ 24 w 47"/>
                  <a:gd name="T19" fmla="*/ 0 h 48"/>
                  <a:gd name="T20" fmla="*/ 1 w 47"/>
                  <a:gd name="T21" fmla="*/ 15 h 48"/>
                  <a:gd name="T22" fmla="*/ 0 w 47"/>
                  <a:gd name="T23" fmla="*/ 23 h 48"/>
                  <a:gd name="T24" fmla="*/ 0 w 47"/>
                  <a:gd name="T25" fmla="*/ 24 h 48"/>
                  <a:gd name="T26" fmla="*/ 4 w 47"/>
                  <a:gd name="T27" fmla="*/ 24 h 48"/>
                  <a:gd name="T28" fmla="*/ 8 w 47"/>
                  <a:gd name="T29" fmla="*/ 24 h 48"/>
                  <a:gd name="T30" fmla="*/ 4 w 47"/>
                  <a:gd name="T31" fmla="*/ 24 h 48"/>
                  <a:gd name="T32" fmla="*/ 0 w 47"/>
                  <a:gd name="T33" fmla="*/ 24 h 48"/>
                  <a:gd name="T34" fmla="*/ 24 w 47"/>
                  <a:gd name="T35" fmla="*/ 48 h 48"/>
                  <a:gd name="T36" fmla="*/ 41 w 47"/>
                  <a:gd name="T37" fmla="*/ 41 h 48"/>
                  <a:gd name="T38" fmla="*/ 45 w 47"/>
                  <a:gd name="T39" fmla="*/ 34 h 48"/>
                  <a:gd name="T40" fmla="*/ 47 w 47"/>
                  <a:gd name="T41" fmla="*/ 24 h 48"/>
                  <a:gd name="T42" fmla="*/ 24 w 47"/>
                  <a:gd name="T4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7" h="48">
                    <a:moveTo>
                      <a:pt x="8" y="24"/>
                    </a:moveTo>
                    <a:cubicBezTo>
                      <a:pt x="8" y="19"/>
                      <a:pt x="10" y="15"/>
                      <a:pt x="12" y="13"/>
                    </a:cubicBezTo>
                    <a:cubicBezTo>
                      <a:pt x="15" y="10"/>
                      <a:pt x="19" y="8"/>
                      <a:pt x="24" y="8"/>
                    </a:cubicBezTo>
                    <a:cubicBezTo>
                      <a:pt x="28" y="8"/>
                      <a:pt x="32" y="10"/>
                      <a:pt x="35" y="13"/>
                    </a:cubicBezTo>
                    <a:cubicBezTo>
                      <a:pt x="38" y="15"/>
                      <a:pt x="39" y="19"/>
                      <a:pt x="39" y="24"/>
                    </a:cubicBezTo>
                    <a:cubicBezTo>
                      <a:pt x="39" y="28"/>
                      <a:pt x="38" y="32"/>
                      <a:pt x="35" y="35"/>
                    </a:cubicBezTo>
                    <a:cubicBezTo>
                      <a:pt x="32" y="38"/>
                      <a:pt x="28" y="40"/>
                      <a:pt x="24" y="40"/>
                    </a:cubicBezTo>
                    <a:cubicBezTo>
                      <a:pt x="19" y="40"/>
                      <a:pt x="15" y="38"/>
                      <a:pt x="12" y="35"/>
                    </a:cubicBezTo>
                    <a:cubicBezTo>
                      <a:pt x="10" y="32"/>
                      <a:pt x="8" y="28"/>
                      <a:pt x="8" y="24"/>
                    </a:cubicBezTo>
                    <a:moveTo>
                      <a:pt x="24" y="0"/>
                    </a:moveTo>
                    <a:cubicBezTo>
                      <a:pt x="13" y="0"/>
                      <a:pt x="5" y="6"/>
                      <a:pt x="1" y="15"/>
                    </a:cubicBezTo>
                    <a:cubicBezTo>
                      <a:pt x="0" y="18"/>
                      <a:pt x="0" y="21"/>
                      <a:pt x="0" y="23"/>
                    </a:cubicBezTo>
                    <a:cubicBezTo>
                      <a:pt x="0" y="23"/>
                      <a:pt x="0" y="24"/>
                      <a:pt x="0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37"/>
                      <a:pt x="10" y="48"/>
                      <a:pt x="24" y="48"/>
                    </a:cubicBezTo>
                    <a:cubicBezTo>
                      <a:pt x="30" y="48"/>
                      <a:pt x="36" y="45"/>
                      <a:pt x="41" y="41"/>
                    </a:cubicBezTo>
                    <a:cubicBezTo>
                      <a:pt x="42" y="39"/>
                      <a:pt x="44" y="36"/>
                      <a:pt x="45" y="34"/>
                    </a:cubicBezTo>
                    <a:cubicBezTo>
                      <a:pt x="47" y="31"/>
                      <a:pt x="47" y="27"/>
                      <a:pt x="47" y="24"/>
                    </a:cubicBezTo>
                    <a:cubicBezTo>
                      <a:pt x="47" y="11"/>
                      <a:pt x="37" y="0"/>
                      <a:pt x="24" y="0"/>
                    </a:cubicBezTo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159" name="Freeform 1021">
                <a:extLst>
                  <a:ext uri="{FF2B5EF4-FFF2-40B4-BE49-F238E27FC236}">
                    <a16:creationId xmlns:a16="http://schemas.microsoft.com/office/drawing/2014/main" id="{E5882CCA-DCAA-45D7-8EA3-6E3A0EDB874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87" y="1082"/>
                <a:ext cx="46" cy="46"/>
              </a:xfrm>
              <a:custGeom>
                <a:avLst/>
                <a:gdLst>
                  <a:gd name="T0" fmla="*/ 16 w 32"/>
                  <a:gd name="T1" fmla="*/ 0 h 32"/>
                  <a:gd name="T2" fmla="*/ 4 w 32"/>
                  <a:gd name="T3" fmla="*/ 5 h 32"/>
                  <a:gd name="T4" fmla="*/ 0 w 32"/>
                  <a:gd name="T5" fmla="*/ 16 h 32"/>
                  <a:gd name="T6" fmla="*/ 4 w 32"/>
                  <a:gd name="T7" fmla="*/ 27 h 32"/>
                  <a:gd name="T8" fmla="*/ 16 w 32"/>
                  <a:gd name="T9" fmla="*/ 32 h 32"/>
                  <a:gd name="T10" fmla="*/ 27 w 32"/>
                  <a:gd name="T11" fmla="*/ 27 h 32"/>
                  <a:gd name="T12" fmla="*/ 32 w 32"/>
                  <a:gd name="T13" fmla="*/ 16 h 32"/>
                  <a:gd name="T14" fmla="*/ 27 w 32"/>
                  <a:gd name="T15" fmla="*/ 5 h 32"/>
                  <a:gd name="T16" fmla="*/ 16 w 32"/>
                  <a:gd name="T1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32">
                    <a:moveTo>
                      <a:pt x="16" y="0"/>
                    </a:moveTo>
                    <a:cubicBezTo>
                      <a:pt x="11" y="0"/>
                      <a:pt x="7" y="2"/>
                      <a:pt x="4" y="5"/>
                    </a:cubicBezTo>
                    <a:cubicBezTo>
                      <a:pt x="2" y="8"/>
                      <a:pt x="0" y="12"/>
                      <a:pt x="0" y="16"/>
                    </a:cubicBezTo>
                    <a:cubicBezTo>
                      <a:pt x="0" y="21"/>
                      <a:pt x="2" y="24"/>
                      <a:pt x="4" y="27"/>
                    </a:cubicBezTo>
                    <a:cubicBezTo>
                      <a:pt x="7" y="30"/>
                      <a:pt x="11" y="32"/>
                      <a:pt x="16" y="32"/>
                    </a:cubicBezTo>
                    <a:cubicBezTo>
                      <a:pt x="20" y="32"/>
                      <a:pt x="24" y="30"/>
                      <a:pt x="27" y="27"/>
                    </a:cubicBezTo>
                    <a:cubicBezTo>
                      <a:pt x="30" y="24"/>
                      <a:pt x="32" y="21"/>
                      <a:pt x="32" y="16"/>
                    </a:cubicBezTo>
                    <a:cubicBezTo>
                      <a:pt x="32" y="12"/>
                      <a:pt x="30" y="8"/>
                      <a:pt x="27" y="5"/>
                    </a:cubicBezTo>
                    <a:cubicBezTo>
                      <a:pt x="24" y="2"/>
                      <a:pt x="20" y="0"/>
                      <a:pt x="1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160" name="Freeform 1022">
                <a:extLst>
                  <a:ext uri="{FF2B5EF4-FFF2-40B4-BE49-F238E27FC236}">
                    <a16:creationId xmlns:a16="http://schemas.microsoft.com/office/drawing/2014/main" id="{E0BF3A6B-C16A-47F3-888A-631F0A0AE6DE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176" y="1070"/>
                <a:ext cx="69" cy="69"/>
              </a:xfrm>
              <a:custGeom>
                <a:avLst/>
                <a:gdLst>
                  <a:gd name="T0" fmla="*/ 8 w 48"/>
                  <a:gd name="T1" fmla="*/ 24 h 48"/>
                  <a:gd name="T2" fmla="*/ 12 w 48"/>
                  <a:gd name="T3" fmla="*/ 13 h 48"/>
                  <a:gd name="T4" fmla="*/ 24 w 48"/>
                  <a:gd name="T5" fmla="*/ 8 h 48"/>
                  <a:gd name="T6" fmla="*/ 35 w 48"/>
                  <a:gd name="T7" fmla="*/ 13 h 48"/>
                  <a:gd name="T8" fmla="*/ 40 w 48"/>
                  <a:gd name="T9" fmla="*/ 24 h 48"/>
                  <a:gd name="T10" fmla="*/ 35 w 48"/>
                  <a:gd name="T11" fmla="*/ 35 h 48"/>
                  <a:gd name="T12" fmla="*/ 24 w 48"/>
                  <a:gd name="T13" fmla="*/ 40 h 48"/>
                  <a:gd name="T14" fmla="*/ 12 w 48"/>
                  <a:gd name="T15" fmla="*/ 35 h 48"/>
                  <a:gd name="T16" fmla="*/ 8 w 48"/>
                  <a:gd name="T17" fmla="*/ 24 h 48"/>
                  <a:gd name="T18" fmla="*/ 24 w 48"/>
                  <a:gd name="T19" fmla="*/ 0 h 48"/>
                  <a:gd name="T20" fmla="*/ 0 w 48"/>
                  <a:gd name="T21" fmla="*/ 20 h 48"/>
                  <a:gd name="T22" fmla="*/ 0 w 48"/>
                  <a:gd name="T23" fmla="*/ 24 h 48"/>
                  <a:gd name="T24" fmla="*/ 4 w 48"/>
                  <a:gd name="T25" fmla="*/ 24 h 48"/>
                  <a:gd name="T26" fmla="*/ 8 w 48"/>
                  <a:gd name="T27" fmla="*/ 24 h 48"/>
                  <a:gd name="T28" fmla="*/ 4 w 48"/>
                  <a:gd name="T29" fmla="*/ 24 h 48"/>
                  <a:gd name="T30" fmla="*/ 0 w 48"/>
                  <a:gd name="T31" fmla="*/ 24 h 48"/>
                  <a:gd name="T32" fmla="*/ 0 w 48"/>
                  <a:gd name="T33" fmla="*/ 28 h 48"/>
                  <a:gd name="T34" fmla="*/ 24 w 48"/>
                  <a:gd name="T35" fmla="*/ 48 h 48"/>
                  <a:gd name="T36" fmla="*/ 37 w 48"/>
                  <a:gd name="T37" fmla="*/ 44 h 48"/>
                  <a:gd name="T38" fmla="*/ 43 w 48"/>
                  <a:gd name="T39" fmla="*/ 38 h 48"/>
                  <a:gd name="T40" fmla="*/ 48 w 48"/>
                  <a:gd name="T41" fmla="*/ 24 h 48"/>
                  <a:gd name="T42" fmla="*/ 24 w 48"/>
                  <a:gd name="T4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8" h="48">
                    <a:moveTo>
                      <a:pt x="8" y="24"/>
                    </a:moveTo>
                    <a:cubicBezTo>
                      <a:pt x="8" y="20"/>
                      <a:pt x="10" y="16"/>
                      <a:pt x="12" y="13"/>
                    </a:cubicBezTo>
                    <a:cubicBezTo>
                      <a:pt x="15" y="10"/>
                      <a:pt x="19" y="8"/>
                      <a:pt x="24" y="8"/>
                    </a:cubicBezTo>
                    <a:cubicBezTo>
                      <a:pt x="28" y="8"/>
                      <a:pt x="32" y="10"/>
                      <a:pt x="35" y="13"/>
                    </a:cubicBezTo>
                    <a:cubicBezTo>
                      <a:pt x="38" y="16"/>
                      <a:pt x="40" y="20"/>
                      <a:pt x="40" y="24"/>
                    </a:cubicBezTo>
                    <a:cubicBezTo>
                      <a:pt x="40" y="29"/>
                      <a:pt x="38" y="32"/>
                      <a:pt x="35" y="35"/>
                    </a:cubicBezTo>
                    <a:cubicBezTo>
                      <a:pt x="32" y="38"/>
                      <a:pt x="28" y="40"/>
                      <a:pt x="24" y="40"/>
                    </a:cubicBezTo>
                    <a:cubicBezTo>
                      <a:pt x="19" y="40"/>
                      <a:pt x="15" y="38"/>
                      <a:pt x="12" y="35"/>
                    </a:cubicBezTo>
                    <a:cubicBezTo>
                      <a:pt x="10" y="32"/>
                      <a:pt x="8" y="29"/>
                      <a:pt x="8" y="24"/>
                    </a:cubicBezTo>
                    <a:moveTo>
                      <a:pt x="24" y="0"/>
                    </a:moveTo>
                    <a:cubicBezTo>
                      <a:pt x="12" y="0"/>
                      <a:pt x="2" y="9"/>
                      <a:pt x="0" y="20"/>
                    </a:cubicBezTo>
                    <a:cubicBezTo>
                      <a:pt x="0" y="21"/>
                      <a:pt x="0" y="23"/>
                      <a:pt x="0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6"/>
                      <a:pt x="0" y="27"/>
                      <a:pt x="0" y="28"/>
                    </a:cubicBezTo>
                    <a:cubicBezTo>
                      <a:pt x="2" y="39"/>
                      <a:pt x="12" y="48"/>
                      <a:pt x="24" y="48"/>
                    </a:cubicBezTo>
                    <a:cubicBezTo>
                      <a:pt x="29" y="48"/>
                      <a:pt x="33" y="46"/>
                      <a:pt x="37" y="44"/>
                    </a:cubicBezTo>
                    <a:cubicBezTo>
                      <a:pt x="39" y="42"/>
                      <a:pt x="41" y="40"/>
                      <a:pt x="43" y="38"/>
                    </a:cubicBezTo>
                    <a:cubicBezTo>
                      <a:pt x="46" y="34"/>
                      <a:pt x="48" y="29"/>
                      <a:pt x="48" y="24"/>
                    </a:cubicBezTo>
                    <a:cubicBezTo>
                      <a:pt x="48" y="11"/>
                      <a:pt x="37" y="0"/>
                      <a:pt x="24" y="0"/>
                    </a:cubicBezTo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161" name="Freeform 1023">
                <a:extLst>
                  <a:ext uri="{FF2B5EF4-FFF2-40B4-BE49-F238E27FC236}">
                    <a16:creationId xmlns:a16="http://schemas.microsoft.com/office/drawing/2014/main" id="{58181E51-3B18-42C0-8EC4-F5B77052C6A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347" y="1680"/>
                <a:ext cx="46" cy="46"/>
              </a:xfrm>
              <a:custGeom>
                <a:avLst/>
                <a:gdLst>
                  <a:gd name="T0" fmla="*/ 9 w 32"/>
                  <a:gd name="T1" fmla="*/ 1 h 32"/>
                  <a:gd name="T2" fmla="*/ 5 w 32"/>
                  <a:gd name="T3" fmla="*/ 5 h 32"/>
                  <a:gd name="T4" fmla="*/ 0 w 32"/>
                  <a:gd name="T5" fmla="*/ 16 h 32"/>
                  <a:gd name="T6" fmla="*/ 5 w 32"/>
                  <a:gd name="T7" fmla="*/ 27 h 32"/>
                  <a:gd name="T8" fmla="*/ 9 w 32"/>
                  <a:gd name="T9" fmla="*/ 30 h 32"/>
                  <a:gd name="T10" fmla="*/ 9 w 32"/>
                  <a:gd name="T11" fmla="*/ 1 h 32"/>
                  <a:gd name="T12" fmla="*/ 16 w 32"/>
                  <a:gd name="T13" fmla="*/ 0 h 32"/>
                  <a:gd name="T14" fmla="*/ 11 w 32"/>
                  <a:gd name="T15" fmla="*/ 1 h 32"/>
                  <a:gd name="T16" fmla="*/ 11 w 32"/>
                  <a:gd name="T17" fmla="*/ 31 h 32"/>
                  <a:gd name="T18" fmla="*/ 16 w 32"/>
                  <a:gd name="T19" fmla="*/ 32 h 32"/>
                  <a:gd name="T20" fmla="*/ 28 w 32"/>
                  <a:gd name="T21" fmla="*/ 27 h 32"/>
                  <a:gd name="T22" fmla="*/ 32 w 32"/>
                  <a:gd name="T23" fmla="*/ 16 h 32"/>
                  <a:gd name="T24" fmla="*/ 28 w 32"/>
                  <a:gd name="T25" fmla="*/ 5 h 32"/>
                  <a:gd name="T26" fmla="*/ 16 w 32"/>
                  <a:gd name="T2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32">
                    <a:moveTo>
                      <a:pt x="9" y="1"/>
                    </a:moveTo>
                    <a:cubicBezTo>
                      <a:pt x="8" y="2"/>
                      <a:pt x="6" y="3"/>
                      <a:pt x="5" y="5"/>
                    </a:cubicBezTo>
                    <a:cubicBezTo>
                      <a:pt x="2" y="7"/>
                      <a:pt x="0" y="11"/>
                      <a:pt x="0" y="16"/>
                    </a:cubicBezTo>
                    <a:cubicBezTo>
                      <a:pt x="0" y="20"/>
                      <a:pt x="2" y="24"/>
                      <a:pt x="5" y="27"/>
                    </a:cubicBezTo>
                    <a:cubicBezTo>
                      <a:pt x="6" y="28"/>
                      <a:pt x="8" y="29"/>
                      <a:pt x="9" y="30"/>
                    </a:cubicBezTo>
                    <a:cubicBezTo>
                      <a:pt x="9" y="1"/>
                      <a:pt x="9" y="1"/>
                      <a:pt x="9" y="1"/>
                    </a:cubicBezTo>
                    <a:moveTo>
                      <a:pt x="16" y="0"/>
                    </a:moveTo>
                    <a:cubicBezTo>
                      <a:pt x="15" y="0"/>
                      <a:pt x="13" y="0"/>
                      <a:pt x="11" y="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3" y="31"/>
                      <a:pt x="15" y="32"/>
                      <a:pt x="16" y="32"/>
                    </a:cubicBezTo>
                    <a:cubicBezTo>
                      <a:pt x="21" y="32"/>
                      <a:pt x="25" y="30"/>
                      <a:pt x="28" y="27"/>
                    </a:cubicBezTo>
                    <a:cubicBezTo>
                      <a:pt x="30" y="24"/>
                      <a:pt x="32" y="20"/>
                      <a:pt x="32" y="16"/>
                    </a:cubicBezTo>
                    <a:cubicBezTo>
                      <a:pt x="32" y="11"/>
                      <a:pt x="30" y="7"/>
                      <a:pt x="28" y="5"/>
                    </a:cubicBezTo>
                    <a:cubicBezTo>
                      <a:pt x="25" y="2"/>
                      <a:pt x="21" y="0"/>
                      <a:pt x="1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162" name="Freeform 1024">
                <a:extLst>
                  <a:ext uri="{FF2B5EF4-FFF2-40B4-BE49-F238E27FC236}">
                    <a16:creationId xmlns:a16="http://schemas.microsoft.com/office/drawing/2014/main" id="{BFDAA357-2686-49A8-A976-E2A12F2B43D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335" y="1669"/>
                <a:ext cx="69" cy="69"/>
              </a:xfrm>
              <a:custGeom>
                <a:avLst/>
                <a:gdLst>
                  <a:gd name="T0" fmla="*/ 17 w 48"/>
                  <a:gd name="T1" fmla="*/ 1 h 48"/>
                  <a:gd name="T2" fmla="*/ 0 w 48"/>
                  <a:gd name="T3" fmla="*/ 24 h 48"/>
                  <a:gd name="T4" fmla="*/ 4 w 48"/>
                  <a:gd name="T5" fmla="*/ 24 h 48"/>
                  <a:gd name="T6" fmla="*/ 8 w 48"/>
                  <a:gd name="T7" fmla="*/ 24 h 48"/>
                  <a:gd name="T8" fmla="*/ 4 w 48"/>
                  <a:gd name="T9" fmla="*/ 24 h 48"/>
                  <a:gd name="T10" fmla="*/ 0 w 48"/>
                  <a:gd name="T11" fmla="*/ 24 h 48"/>
                  <a:gd name="T12" fmla="*/ 3 w 48"/>
                  <a:gd name="T13" fmla="*/ 35 h 48"/>
                  <a:gd name="T14" fmla="*/ 8 w 48"/>
                  <a:gd name="T15" fmla="*/ 41 h 48"/>
                  <a:gd name="T16" fmla="*/ 17 w 48"/>
                  <a:gd name="T17" fmla="*/ 47 h 48"/>
                  <a:gd name="T18" fmla="*/ 17 w 48"/>
                  <a:gd name="T19" fmla="*/ 38 h 48"/>
                  <a:gd name="T20" fmla="*/ 13 w 48"/>
                  <a:gd name="T21" fmla="*/ 35 h 48"/>
                  <a:gd name="T22" fmla="*/ 8 w 48"/>
                  <a:gd name="T23" fmla="*/ 24 h 48"/>
                  <a:gd name="T24" fmla="*/ 13 w 48"/>
                  <a:gd name="T25" fmla="*/ 13 h 48"/>
                  <a:gd name="T26" fmla="*/ 17 w 48"/>
                  <a:gd name="T27" fmla="*/ 9 h 48"/>
                  <a:gd name="T28" fmla="*/ 17 w 48"/>
                  <a:gd name="T29" fmla="*/ 1 h 48"/>
                  <a:gd name="T30" fmla="*/ 24 w 48"/>
                  <a:gd name="T31" fmla="*/ 0 h 48"/>
                  <a:gd name="T32" fmla="*/ 19 w 48"/>
                  <a:gd name="T33" fmla="*/ 0 h 48"/>
                  <a:gd name="T34" fmla="*/ 19 w 48"/>
                  <a:gd name="T35" fmla="*/ 9 h 48"/>
                  <a:gd name="T36" fmla="*/ 24 w 48"/>
                  <a:gd name="T37" fmla="*/ 8 h 48"/>
                  <a:gd name="T38" fmla="*/ 36 w 48"/>
                  <a:gd name="T39" fmla="*/ 13 h 48"/>
                  <a:gd name="T40" fmla="*/ 40 w 48"/>
                  <a:gd name="T41" fmla="*/ 24 h 48"/>
                  <a:gd name="T42" fmla="*/ 36 w 48"/>
                  <a:gd name="T43" fmla="*/ 35 h 48"/>
                  <a:gd name="T44" fmla="*/ 24 w 48"/>
                  <a:gd name="T45" fmla="*/ 40 h 48"/>
                  <a:gd name="T46" fmla="*/ 19 w 48"/>
                  <a:gd name="T47" fmla="*/ 39 h 48"/>
                  <a:gd name="T48" fmla="*/ 19 w 48"/>
                  <a:gd name="T49" fmla="*/ 47 h 48"/>
                  <a:gd name="T50" fmla="*/ 24 w 48"/>
                  <a:gd name="T51" fmla="*/ 48 h 48"/>
                  <a:gd name="T52" fmla="*/ 48 w 48"/>
                  <a:gd name="T53" fmla="*/ 26 h 48"/>
                  <a:gd name="T54" fmla="*/ 48 w 48"/>
                  <a:gd name="T55" fmla="*/ 24 h 48"/>
                  <a:gd name="T56" fmla="*/ 48 w 48"/>
                  <a:gd name="T57" fmla="*/ 18 h 48"/>
                  <a:gd name="T58" fmla="*/ 24 w 48"/>
                  <a:gd name="T5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8" h="48">
                    <a:moveTo>
                      <a:pt x="17" y="1"/>
                    </a:moveTo>
                    <a:cubicBezTo>
                      <a:pt x="8" y="4"/>
                      <a:pt x="0" y="13"/>
                      <a:pt x="0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8"/>
                      <a:pt x="1" y="32"/>
                      <a:pt x="3" y="35"/>
                    </a:cubicBezTo>
                    <a:cubicBezTo>
                      <a:pt x="5" y="37"/>
                      <a:pt x="6" y="40"/>
                      <a:pt x="8" y="41"/>
                    </a:cubicBezTo>
                    <a:cubicBezTo>
                      <a:pt x="11" y="44"/>
                      <a:pt x="14" y="46"/>
                      <a:pt x="17" y="47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16" y="37"/>
                      <a:pt x="14" y="36"/>
                      <a:pt x="13" y="35"/>
                    </a:cubicBezTo>
                    <a:cubicBezTo>
                      <a:pt x="10" y="32"/>
                      <a:pt x="8" y="28"/>
                      <a:pt x="8" y="24"/>
                    </a:cubicBezTo>
                    <a:cubicBezTo>
                      <a:pt x="8" y="19"/>
                      <a:pt x="10" y="15"/>
                      <a:pt x="13" y="13"/>
                    </a:cubicBezTo>
                    <a:cubicBezTo>
                      <a:pt x="14" y="11"/>
                      <a:pt x="16" y="10"/>
                      <a:pt x="17" y="9"/>
                    </a:cubicBezTo>
                    <a:cubicBezTo>
                      <a:pt x="17" y="1"/>
                      <a:pt x="17" y="1"/>
                      <a:pt x="17" y="1"/>
                    </a:cubicBezTo>
                    <a:moveTo>
                      <a:pt x="24" y="0"/>
                    </a:moveTo>
                    <a:cubicBezTo>
                      <a:pt x="23" y="0"/>
                      <a:pt x="21" y="0"/>
                      <a:pt x="19" y="0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21" y="8"/>
                      <a:pt x="23" y="8"/>
                      <a:pt x="24" y="8"/>
                    </a:cubicBezTo>
                    <a:cubicBezTo>
                      <a:pt x="29" y="8"/>
                      <a:pt x="33" y="10"/>
                      <a:pt x="36" y="13"/>
                    </a:cubicBezTo>
                    <a:cubicBezTo>
                      <a:pt x="38" y="15"/>
                      <a:pt x="40" y="19"/>
                      <a:pt x="40" y="24"/>
                    </a:cubicBezTo>
                    <a:cubicBezTo>
                      <a:pt x="40" y="28"/>
                      <a:pt x="38" y="32"/>
                      <a:pt x="36" y="35"/>
                    </a:cubicBezTo>
                    <a:cubicBezTo>
                      <a:pt x="33" y="38"/>
                      <a:pt x="29" y="40"/>
                      <a:pt x="24" y="40"/>
                    </a:cubicBezTo>
                    <a:cubicBezTo>
                      <a:pt x="23" y="40"/>
                      <a:pt x="21" y="39"/>
                      <a:pt x="19" y="39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21" y="47"/>
                      <a:pt x="23" y="48"/>
                      <a:pt x="24" y="48"/>
                    </a:cubicBezTo>
                    <a:cubicBezTo>
                      <a:pt x="37" y="48"/>
                      <a:pt x="47" y="38"/>
                      <a:pt x="48" y="26"/>
                    </a:cubicBezTo>
                    <a:cubicBezTo>
                      <a:pt x="48" y="25"/>
                      <a:pt x="48" y="25"/>
                      <a:pt x="48" y="24"/>
                    </a:cubicBezTo>
                    <a:cubicBezTo>
                      <a:pt x="48" y="22"/>
                      <a:pt x="48" y="20"/>
                      <a:pt x="48" y="18"/>
                    </a:cubicBezTo>
                    <a:cubicBezTo>
                      <a:pt x="45" y="8"/>
                      <a:pt x="36" y="0"/>
                      <a:pt x="24" y="0"/>
                    </a:cubicBezTo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163" name="Freeform 1025">
                <a:extLst>
                  <a:ext uri="{FF2B5EF4-FFF2-40B4-BE49-F238E27FC236}">
                    <a16:creationId xmlns:a16="http://schemas.microsoft.com/office/drawing/2014/main" id="{D57A2F2D-39D1-4FC3-8E59-032CCE7CCEE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755" y="1611"/>
                <a:ext cx="40" cy="41"/>
              </a:xfrm>
              <a:custGeom>
                <a:avLst/>
                <a:gdLst>
                  <a:gd name="T0" fmla="*/ 14 w 28"/>
                  <a:gd name="T1" fmla="*/ 0 h 28"/>
                  <a:gd name="T2" fmla="*/ 7 w 28"/>
                  <a:gd name="T3" fmla="*/ 2 h 28"/>
                  <a:gd name="T4" fmla="*/ 2 w 28"/>
                  <a:gd name="T5" fmla="*/ 8 h 28"/>
                  <a:gd name="T6" fmla="*/ 0 w 28"/>
                  <a:gd name="T7" fmla="*/ 14 h 28"/>
                  <a:gd name="T8" fmla="*/ 14 w 28"/>
                  <a:gd name="T9" fmla="*/ 28 h 28"/>
                  <a:gd name="T10" fmla="*/ 28 w 28"/>
                  <a:gd name="T11" fmla="*/ 18 h 28"/>
                  <a:gd name="T12" fmla="*/ 28 w 28"/>
                  <a:gd name="T13" fmla="*/ 14 h 28"/>
                  <a:gd name="T14" fmla="*/ 28 w 28"/>
                  <a:gd name="T15" fmla="*/ 10 h 28"/>
                  <a:gd name="T16" fmla="*/ 14 w 28"/>
                  <a:gd name="T1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cubicBezTo>
                      <a:pt x="12" y="0"/>
                      <a:pt x="9" y="1"/>
                      <a:pt x="7" y="2"/>
                    </a:cubicBezTo>
                    <a:cubicBezTo>
                      <a:pt x="5" y="3"/>
                      <a:pt x="3" y="5"/>
                      <a:pt x="2" y="8"/>
                    </a:cubicBezTo>
                    <a:cubicBezTo>
                      <a:pt x="1" y="10"/>
                      <a:pt x="0" y="12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ubicBezTo>
                      <a:pt x="20" y="28"/>
                      <a:pt x="26" y="24"/>
                      <a:pt x="28" y="18"/>
                    </a:cubicBezTo>
                    <a:cubicBezTo>
                      <a:pt x="28" y="17"/>
                      <a:pt x="28" y="16"/>
                      <a:pt x="28" y="14"/>
                    </a:cubicBezTo>
                    <a:cubicBezTo>
                      <a:pt x="28" y="13"/>
                      <a:pt x="28" y="12"/>
                      <a:pt x="28" y="10"/>
                    </a:cubicBezTo>
                    <a:cubicBezTo>
                      <a:pt x="26" y="4"/>
                      <a:pt x="20" y="0"/>
                      <a:pt x="14" y="0"/>
                    </a:cubicBezTo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164" name="Freeform 1026">
                <a:extLst>
                  <a:ext uri="{FF2B5EF4-FFF2-40B4-BE49-F238E27FC236}">
                    <a16:creationId xmlns:a16="http://schemas.microsoft.com/office/drawing/2014/main" id="{70ED4CF5-301C-4E40-8708-AD365954CCC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71" y="1166"/>
                <a:ext cx="40" cy="41"/>
              </a:xfrm>
              <a:custGeom>
                <a:avLst/>
                <a:gdLst>
                  <a:gd name="T0" fmla="*/ 14 w 28"/>
                  <a:gd name="T1" fmla="*/ 0 h 28"/>
                  <a:gd name="T2" fmla="*/ 7 w 28"/>
                  <a:gd name="T3" fmla="*/ 2 h 28"/>
                  <a:gd name="T4" fmla="*/ 2 w 28"/>
                  <a:gd name="T5" fmla="*/ 7 h 28"/>
                  <a:gd name="T6" fmla="*/ 0 w 28"/>
                  <a:gd name="T7" fmla="*/ 14 h 28"/>
                  <a:gd name="T8" fmla="*/ 14 w 28"/>
                  <a:gd name="T9" fmla="*/ 28 h 28"/>
                  <a:gd name="T10" fmla="*/ 28 w 28"/>
                  <a:gd name="T11" fmla="*/ 18 h 28"/>
                  <a:gd name="T12" fmla="*/ 28 w 28"/>
                  <a:gd name="T13" fmla="*/ 14 h 28"/>
                  <a:gd name="T14" fmla="*/ 28 w 28"/>
                  <a:gd name="T15" fmla="*/ 10 h 28"/>
                  <a:gd name="T16" fmla="*/ 14 w 28"/>
                  <a:gd name="T1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cubicBezTo>
                      <a:pt x="12" y="0"/>
                      <a:pt x="9" y="1"/>
                      <a:pt x="7" y="2"/>
                    </a:cubicBezTo>
                    <a:cubicBezTo>
                      <a:pt x="5" y="3"/>
                      <a:pt x="3" y="5"/>
                      <a:pt x="2" y="7"/>
                    </a:cubicBezTo>
                    <a:cubicBezTo>
                      <a:pt x="1" y="9"/>
                      <a:pt x="0" y="12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ubicBezTo>
                      <a:pt x="20" y="28"/>
                      <a:pt x="26" y="24"/>
                      <a:pt x="28" y="18"/>
                    </a:cubicBezTo>
                    <a:cubicBezTo>
                      <a:pt x="28" y="17"/>
                      <a:pt x="28" y="15"/>
                      <a:pt x="28" y="14"/>
                    </a:cubicBezTo>
                    <a:cubicBezTo>
                      <a:pt x="28" y="13"/>
                      <a:pt x="28" y="11"/>
                      <a:pt x="28" y="10"/>
                    </a:cubicBezTo>
                    <a:cubicBezTo>
                      <a:pt x="26" y="4"/>
                      <a:pt x="20" y="0"/>
                      <a:pt x="14" y="0"/>
                    </a:cubicBezTo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165" name="Freeform 1027">
                <a:extLst>
                  <a:ext uri="{FF2B5EF4-FFF2-40B4-BE49-F238E27FC236}">
                    <a16:creationId xmlns:a16="http://schemas.microsoft.com/office/drawing/2014/main" id="{F3A6D94A-43A2-42E7-886C-E2C424AF28D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90" y="1838"/>
                <a:ext cx="40" cy="40"/>
              </a:xfrm>
              <a:custGeom>
                <a:avLst/>
                <a:gdLst>
                  <a:gd name="T0" fmla="*/ 14 w 28"/>
                  <a:gd name="T1" fmla="*/ 0 h 28"/>
                  <a:gd name="T2" fmla="*/ 0 w 28"/>
                  <a:gd name="T3" fmla="*/ 10 h 28"/>
                  <a:gd name="T4" fmla="*/ 0 w 28"/>
                  <a:gd name="T5" fmla="*/ 14 h 28"/>
                  <a:gd name="T6" fmla="*/ 0 w 28"/>
                  <a:gd name="T7" fmla="*/ 18 h 28"/>
                  <a:gd name="T8" fmla="*/ 14 w 28"/>
                  <a:gd name="T9" fmla="*/ 28 h 28"/>
                  <a:gd name="T10" fmla="*/ 20 w 28"/>
                  <a:gd name="T11" fmla="*/ 26 h 28"/>
                  <a:gd name="T12" fmla="*/ 26 w 28"/>
                  <a:gd name="T13" fmla="*/ 21 h 28"/>
                  <a:gd name="T14" fmla="*/ 28 w 28"/>
                  <a:gd name="T15" fmla="*/ 14 h 28"/>
                  <a:gd name="T16" fmla="*/ 14 w 28"/>
                  <a:gd name="T1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cubicBezTo>
                      <a:pt x="7" y="0"/>
                      <a:pt x="2" y="4"/>
                      <a:pt x="0" y="10"/>
                    </a:cubicBezTo>
                    <a:cubicBezTo>
                      <a:pt x="0" y="11"/>
                      <a:pt x="0" y="13"/>
                      <a:pt x="0" y="14"/>
                    </a:cubicBezTo>
                    <a:cubicBezTo>
                      <a:pt x="0" y="15"/>
                      <a:pt x="0" y="17"/>
                      <a:pt x="0" y="18"/>
                    </a:cubicBezTo>
                    <a:cubicBezTo>
                      <a:pt x="2" y="24"/>
                      <a:pt x="7" y="28"/>
                      <a:pt x="14" y="28"/>
                    </a:cubicBezTo>
                    <a:cubicBezTo>
                      <a:pt x="16" y="28"/>
                      <a:pt x="18" y="27"/>
                      <a:pt x="20" y="26"/>
                    </a:cubicBezTo>
                    <a:cubicBezTo>
                      <a:pt x="23" y="25"/>
                      <a:pt x="25" y="23"/>
                      <a:pt x="26" y="21"/>
                    </a:cubicBezTo>
                    <a:cubicBezTo>
                      <a:pt x="27" y="19"/>
                      <a:pt x="28" y="16"/>
                      <a:pt x="28" y="14"/>
                    </a:cubicBezTo>
                    <a:cubicBezTo>
                      <a:pt x="28" y="6"/>
                      <a:pt x="21" y="0"/>
                      <a:pt x="14" y="0"/>
                    </a:cubicBezTo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166" name="Freeform 1028">
                <a:extLst>
                  <a:ext uri="{FF2B5EF4-FFF2-40B4-BE49-F238E27FC236}">
                    <a16:creationId xmlns:a16="http://schemas.microsoft.com/office/drawing/2014/main" id="{FC9EC7BD-90E8-4288-8D38-ABBF8267E0B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046" y="1708"/>
                <a:ext cx="40" cy="40"/>
              </a:xfrm>
              <a:custGeom>
                <a:avLst/>
                <a:gdLst>
                  <a:gd name="T0" fmla="*/ 14 w 28"/>
                  <a:gd name="T1" fmla="*/ 0 h 28"/>
                  <a:gd name="T2" fmla="*/ 1 w 28"/>
                  <a:gd name="T3" fmla="*/ 10 h 28"/>
                  <a:gd name="T4" fmla="*/ 0 w 28"/>
                  <a:gd name="T5" fmla="*/ 14 h 28"/>
                  <a:gd name="T6" fmla="*/ 1 w 28"/>
                  <a:gd name="T7" fmla="*/ 18 h 28"/>
                  <a:gd name="T8" fmla="*/ 14 w 28"/>
                  <a:gd name="T9" fmla="*/ 28 h 28"/>
                  <a:gd name="T10" fmla="*/ 17 w 28"/>
                  <a:gd name="T11" fmla="*/ 28 h 28"/>
                  <a:gd name="T12" fmla="*/ 25 w 28"/>
                  <a:gd name="T13" fmla="*/ 24 h 28"/>
                  <a:gd name="T14" fmla="*/ 28 w 28"/>
                  <a:gd name="T15" fmla="*/ 14 h 28"/>
                  <a:gd name="T16" fmla="*/ 14 w 28"/>
                  <a:gd name="T1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cubicBezTo>
                      <a:pt x="8" y="0"/>
                      <a:pt x="3" y="4"/>
                      <a:pt x="1" y="10"/>
                    </a:cubicBezTo>
                    <a:cubicBezTo>
                      <a:pt x="0" y="11"/>
                      <a:pt x="0" y="13"/>
                      <a:pt x="0" y="14"/>
                    </a:cubicBezTo>
                    <a:cubicBezTo>
                      <a:pt x="0" y="15"/>
                      <a:pt x="0" y="17"/>
                      <a:pt x="1" y="18"/>
                    </a:cubicBezTo>
                    <a:cubicBezTo>
                      <a:pt x="3" y="24"/>
                      <a:pt x="8" y="28"/>
                      <a:pt x="14" y="28"/>
                    </a:cubicBezTo>
                    <a:cubicBezTo>
                      <a:pt x="15" y="28"/>
                      <a:pt x="16" y="28"/>
                      <a:pt x="17" y="28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27" y="21"/>
                      <a:pt x="28" y="18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167" name="Freeform 1029">
                <a:extLst>
                  <a:ext uri="{FF2B5EF4-FFF2-40B4-BE49-F238E27FC236}">
                    <a16:creationId xmlns:a16="http://schemas.microsoft.com/office/drawing/2014/main" id="{73A620FF-2684-4910-8C7F-85A27330082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930" y="1432"/>
                <a:ext cx="42" cy="40"/>
              </a:xfrm>
              <a:custGeom>
                <a:avLst/>
                <a:gdLst>
                  <a:gd name="T0" fmla="*/ 14 w 29"/>
                  <a:gd name="T1" fmla="*/ 0 h 28"/>
                  <a:gd name="T2" fmla="*/ 1 w 29"/>
                  <a:gd name="T3" fmla="*/ 11 h 28"/>
                  <a:gd name="T4" fmla="*/ 0 w 29"/>
                  <a:gd name="T5" fmla="*/ 14 h 28"/>
                  <a:gd name="T6" fmla="*/ 1 w 29"/>
                  <a:gd name="T7" fmla="*/ 19 h 28"/>
                  <a:gd name="T8" fmla="*/ 14 w 29"/>
                  <a:gd name="T9" fmla="*/ 28 h 28"/>
                  <a:gd name="T10" fmla="*/ 29 w 29"/>
                  <a:gd name="T11" fmla="*/ 14 h 28"/>
                  <a:gd name="T12" fmla="*/ 25 w 29"/>
                  <a:gd name="T13" fmla="*/ 5 h 28"/>
                  <a:gd name="T14" fmla="*/ 18 w 29"/>
                  <a:gd name="T15" fmla="*/ 1 h 28"/>
                  <a:gd name="T16" fmla="*/ 14 w 29"/>
                  <a:gd name="T1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28">
                    <a:moveTo>
                      <a:pt x="14" y="0"/>
                    </a:moveTo>
                    <a:cubicBezTo>
                      <a:pt x="8" y="0"/>
                      <a:pt x="2" y="5"/>
                      <a:pt x="1" y="11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1" y="17"/>
                      <a:pt x="1" y="19"/>
                    </a:cubicBezTo>
                    <a:cubicBezTo>
                      <a:pt x="3" y="24"/>
                      <a:pt x="8" y="28"/>
                      <a:pt x="14" y="28"/>
                    </a:cubicBezTo>
                    <a:cubicBezTo>
                      <a:pt x="22" y="28"/>
                      <a:pt x="29" y="22"/>
                      <a:pt x="29" y="14"/>
                    </a:cubicBezTo>
                    <a:cubicBezTo>
                      <a:pt x="29" y="11"/>
                      <a:pt x="27" y="8"/>
                      <a:pt x="25" y="5"/>
                    </a:cubicBezTo>
                    <a:cubicBezTo>
                      <a:pt x="24" y="3"/>
                      <a:pt x="21" y="1"/>
                      <a:pt x="18" y="1"/>
                    </a:cubicBezTo>
                    <a:cubicBezTo>
                      <a:pt x="17" y="0"/>
                      <a:pt x="16" y="0"/>
                      <a:pt x="14" y="0"/>
                    </a:cubicBezTo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168" name="Freeform 1030">
                <a:extLst>
                  <a:ext uri="{FF2B5EF4-FFF2-40B4-BE49-F238E27FC236}">
                    <a16:creationId xmlns:a16="http://schemas.microsoft.com/office/drawing/2014/main" id="{364FCFAB-FD63-483E-BF5E-F3D4206B516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01" y="2300"/>
                <a:ext cx="49" cy="48"/>
              </a:xfrm>
              <a:custGeom>
                <a:avLst/>
                <a:gdLst>
                  <a:gd name="T0" fmla="*/ 24 w 34"/>
                  <a:gd name="T1" fmla="*/ 0 h 33"/>
                  <a:gd name="T2" fmla="*/ 2 w 34"/>
                  <a:gd name="T3" fmla="*/ 0 h 33"/>
                  <a:gd name="T4" fmla="*/ 0 w 34"/>
                  <a:gd name="T5" fmla="*/ 2 h 33"/>
                  <a:gd name="T6" fmla="*/ 0 w 34"/>
                  <a:gd name="T7" fmla="*/ 24 h 33"/>
                  <a:gd name="T8" fmla="*/ 3 w 34"/>
                  <a:gd name="T9" fmla="*/ 27 h 33"/>
                  <a:gd name="T10" fmla="*/ 6 w 34"/>
                  <a:gd name="T11" fmla="*/ 24 h 33"/>
                  <a:gd name="T12" fmla="*/ 6 w 34"/>
                  <a:gd name="T13" fmla="*/ 12 h 33"/>
                  <a:gd name="T14" fmla="*/ 7 w 34"/>
                  <a:gd name="T15" fmla="*/ 11 h 33"/>
                  <a:gd name="T16" fmla="*/ 7 w 34"/>
                  <a:gd name="T17" fmla="*/ 11 h 33"/>
                  <a:gd name="T18" fmla="*/ 28 w 34"/>
                  <a:gd name="T19" fmla="*/ 32 h 33"/>
                  <a:gd name="T20" fmla="*/ 30 w 34"/>
                  <a:gd name="T21" fmla="*/ 33 h 33"/>
                  <a:gd name="T22" fmla="*/ 32 w 34"/>
                  <a:gd name="T23" fmla="*/ 32 h 33"/>
                  <a:gd name="T24" fmla="*/ 32 w 34"/>
                  <a:gd name="T25" fmla="*/ 28 h 33"/>
                  <a:gd name="T26" fmla="*/ 11 w 34"/>
                  <a:gd name="T27" fmla="*/ 7 h 33"/>
                  <a:gd name="T28" fmla="*/ 12 w 34"/>
                  <a:gd name="T29" fmla="*/ 6 h 33"/>
                  <a:gd name="T30" fmla="*/ 24 w 34"/>
                  <a:gd name="T31" fmla="*/ 6 h 33"/>
                  <a:gd name="T32" fmla="*/ 27 w 34"/>
                  <a:gd name="T33" fmla="*/ 3 h 33"/>
                  <a:gd name="T34" fmla="*/ 24 w 34"/>
                  <a:gd name="T3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4" h="33">
                    <a:moveTo>
                      <a:pt x="2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6"/>
                      <a:pt x="1" y="27"/>
                      <a:pt x="3" y="27"/>
                    </a:cubicBezTo>
                    <a:cubicBezTo>
                      <a:pt x="5" y="27"/>
                      <a:pt x="6" y="26"/>
                      <a:pt x="6" y="24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1"/>
                      <a:pt x="6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28" y="32"/>
                      <a:pt x="28" y="32"/>
                      <a:pt x="28" y="32"/>
                    </a:cubicBezTo>
                    <a:cubicBezTo>
                      <a:pt x="29" y="33"/>
                      <a:pt x="30" y="33"/>
                      <a:pt x="30" y="33"/>
                    </a:cubicBezTo>
                    <a:cubicBezTo>
                      <a:pt x="31" y="33"/>
                      <a:pt x="32" y="33"/>
                      <a:pt x="32" y="32"/>
                    </a:cubicBezTo>
                    <a:cubicBezTo>
                      <a:pt x="34" y="31"/>
                      <a:pt x="34" y="29"/>
                      <a:pt x="32" y="28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7"/>
                      <a:pt x="11" y="6"/>
                      <a:pt x="12" y="6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6" y="6"/>
                      <a:pt x="27" y="5"/>
                      <a:pt x="27" y="3"/>
                    </a:cubicBezTo>
                    <a:cubicBezTo>
                      <a:pt x="27" y="1"/>
                      <a:pt x="26" y="0"/>
                      <a:pt x="24" y="0"/>
                    </a:cubicBezTo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169" name="Freeform 1031">
                <a:extLst>
                  <a:ext uri="{FF2B5EF4-FFF2-40B4-BE49-F238E27FC236}">
                    <a16:creationId xmlns:a16="http://schemas.microsoft.com/office/drawing/2014/main" id="{DCECDFA8-43A1-4B4A-B512-33E3DB5A4FC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375" y="2274"/>
                <a:ext cx="100" cy="99"/>
              </a:xfrm>
              <a:custGeom>
                <a:avLst/>
                <a:gdLst>
                  <a:gd name="T0" fmla="*/ 13 w 69"/>
                  <a:gd name="T1" fmla="*/ 13 h 69"/>
                  <a:gd name="T2" fmla="*/ 35 w 69"/>
                  <a:gd name="T3" fmla="*/ 4 h 69"/>
                  <a:gd name="T4" fmla="*/ 56 w 69"/>
                  <a:gd name="T5" fmla="*/ 13 h 69"/>
                  <a:gd name="T6" fmla="*/ 65 w 69"/>
                  <a:gd name="T7" fmla="*/ 35 h 69"/>
                  <a:gd name="T8" fmla="*/ 56 w 69"/>
                  <a:gd name="T9" fmla="*/ 56 h 69"/>
                  <a:gd name="T10" fmla="*/ 35 w 69"/>
                  <a:gd name="T11" fmla="*/ 65 h 69"/>
                  <a:gd name="T12" fmla="*/ 13 w 69"/>
                  <a:gd name="T13" fmla="*/ 56 h 69"/>
                  <a:gd name="T14" fmla="*/ 4 w 69"/>
                  <a:gd name="T15" fmla="*/ 35 h 69"/>
                  <a:gd name="T16" fmla="*/ 13 w 69"/>
                  <a:gd name="T17" fmla="*/ 13 h 69"/>
                  <a:gd name="T18" fmla="*/ 13 w 69"/>
                  <a:gd name="T19" fmla="*/ 13 h 69"/>
                  <a:gd name="T20" fmla="*/ 35 w 69"/>
                  <a:gd name="T21" fmla="*/ 0 h 69"/>
                  <a:gd name="T22" fmla="*/ 35 w 69"/>
                  <a:gd name="T23" fmla="*/ 0 h 69"/>
                  <a:gd name="T24" fmla="*/ 10 w 69"/>
                  <a:gd name="T25" fmla="*/ 10 h 69"/>
                  <a:gd name="T26" fmla="*/ 10 w 69"/>
                  <a:gd name="T27" fmla="*/ 10 h 69"/>
                  <a:gd name="T28" fmla="*/ 0 w 69"/>
                  <a:gd name="T29" fmla="*/ 35 h 69"/>
                  <a:gd name="T30" fmla="*/ 10 w 69"/>
                  <a:gd name="T31" fmla="*/ 59 h 69"/>
                  <a:gd name="T32" fmla="*/ 35 w 69"/>
                  <a:gd name="T33" fmla="*/ 69 h 69"/>
                  <a:gd name="T34" fmla="*/ 35 w 69"/>
                  <a:gd name="T35" fmla="*/ 69 h 69"/>
                  <a:gd name="T36" fmla="*/ 59 w 69"/>
                  <a:gd name="T37" fmla="*/ 59 h 69"/>
                  <a:gd name="T38" fmla="*/ 69 w 69"/>
                  <a:gd name="T39" fmla="*/ 35 h 69"/>
                  <a:gd name="T40" fmla="*/ 59 w 69"/>
                  <a:gd name="T41" fmla="*/ 10 h 69"/>
                  <a:gd name="T42" fmla="*/ 35 w 69"/>
                  <a:gd name="T4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9" h="69">
                    <a:moveTo>
                      <a:pt x="13" y="13"/>
                    </a:moveTo>
                    <a:cubicBezTo>
                      <a:pt x="19" y="7"/>
                      <a:pt x="27" y="4"/>
                      <a:pt x="35" y="4"/>
                    </a:cubicBezTo>
                    <a:cubicBezTo>
                      <a:pt x="42" y="4"/>
                      <a:pt x="50" y="7"/>
                      <a:pt x="56" y="13"/>
                    </a:cubicBezTo>
                    <a:cubicBezTo>
                      <a:pt x="62" y="19"/>
                      <a:pt x="65" y="27"/>
                      <a:pt x="65" y="35"/>
                    </a:cubicBezTo>
                    <a:cubicBezTo>
                      <a:pt x="65" y="42"/>
                      <a:pt x="62" y="50"/>
                      <a:pt x="56" y="56"/>
                    </a:cubicBezTo>
                    <a:cubicBezTo>
                      <a:pt x="50" y="62"/>
                      <a:pt x="42" y="65"/>
                      <a:pt x="35" y="65"/>
                    </a:cubicBezTo>
                    <a:cubicBezTo>
                      <a:pt x="27" y="65"/>
                      <a:pt x="19" y="62"/>
                      <a:pt x="13" y="56"/>
                    </a:cubicBezTo>
                    <a:cubicBezTo>
                      <a:pt x="7" y="50"/>
                      <a:pt x="4" y="42"/>
                      <a:pt x="4" y="35"/>
                    </a:cubicBezTo>
                    <a:cubicBezTo>
                      <a:pt x="4" y="27"/>
                      <a:pt x="7" y="19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moveTo>
                      <a:pt x="35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26" y="0"/>
                      <a:pt x="17" y="3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3" y="17"/>
                      <a:pt x="0" y="26"/>
                      <a:pt x="0" y="35"/>
                    </a:cubicBezTo>
                    <a:cubicBezTo>
                      <a:pt x="0" y="43"/>
                      <a:pt x="3" y="52"/>
                      <a:pt x="10" y="59"/>
                    </a:cubicBezTo>
                    <a:cubicBezTo>
                      <a:pt x="17" y="66"/>
                      <a:pt x="26" y="69"/>
                      <a:pt x="35" y="69"/>
                    </a:cubicBezTo>
                    <a:cubicBezTo>
                      <a:pt x="35" y="69"/>
                      <a:pt x="35" y="69"/>
                      <a:pt x="35" y="69"/>
                    </a:cubicBezTo>
                    <a:cubicBezTo>
                      <a:pt x="43" y="69"/>
                      <a:pt x="52" y="66"/>
                      <a:pt x="59" y="59"/>
                    </a:cubicBezTo>
                    <a:cubicBezTo>
                      <a:pt x="66" y="52"/>
                      <a:pt x="69" y="43"/>
                      <a:pt x="69" y="35"/>
                    </a:cubicBezTo>
                    <a:cubicBezTo>
                      <a:pt x="69" y="26"/>
                      <a:pt x="66" y="17"/>
                      <a:pt x="59" y="10"/>
                    </a:cubicBezTo>
                    <a:cubicBezTo>
                      <a:pt x="52" y="3"/>
                      <a:pt x="43" y="0"/>
                      <a:pt x="35" y="0"/>
                    </a:cubicBezTo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170" name="Freeform 1032">
                <a:extLst>
                  <a:ext uri="{FF2B5EF4-FFF2-40B4-BE49-F238E27FC236}">
                    <a16:creationId xmlns:a16="http://schemas.microsoft.com/office/drawing/2014/main" id="{3867948F-7841-409C-843B-5240BA624CC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906" y="1814"/>
                <a:ext cx="119" cy="94"/>
              </a:xfrm>
              <a:custGeom>
                <a:avLst/>
                <a:gdLst>
                  <a:gd name="T0" fmla="*/ 34 w 83"/>
                  <a:gd name="T1" fmla="*/ 0 h 66"/>
                  <a:gd name="T2" fmla="*/ 30 w 83"/>
                  <a:gd name="T3" fmla="*/ 2 h 66"/>
                  <a:gd name="T4" fmla="*/ 2 w 83"/>
                  <a:gd name="T5" fmla="*/ 30 h 66"/>
                  <a:gd name="T6" fmla="*/ 2 w 83"/>
                  <a:gd name="T7" fmla="*/ 36 h 66"/>
                  <a:gd name="T8" fmla="*/ 30 w 83"/>
                  <a:gd name="T9" fmla="*/ 65 h 66"/>
                  <a:gd name="T10" fmla="*/ 34 w 83"/>
                  <a:gd name="T11" fmla="*/ 66 h 66"/>
                  <a:gd name="T12" fmla="*/ 38 w 83"/>
                  <a:gd name="T13" fmla="*/ 65 h 66"/>
                  <a:gd name="T14" fmla="*/ 38 w 83"/>
                  <a:gd name="T15" fmla="*/ 57 h 66"/>
                  <a:gd name="T16" fmla="*/ 22 w 83"/>
                  <a:gd name="T17" fmla="*/ 41 h 66"/>
                  <a:gd name="T18" fmla="*/ 22 w 83"/>
                  <a:gd name="T19" fmla="*/ 39 h 66"/>
                  <a:gd name="T20" fmla="*/ 77 w 83"/>
                  <a:gd name="T21" fmla="*/ 39 h 66"/>
                  <a:gd name="T22" fmla="*/ 83 w 83"/>
                  <a:gd name="T23" fmla="*/ 33 h 66"/>
                  <a:gd name="T24" fmla="*/ 77 w 83"/>
                  <a:gd name="T25" fmla="*/ 28 h 66"/>
                  <a:gd name="T26" fmla="*/ 22 w 83"/>
                  <a:gd name="T27" fmla="*/ 28 h 66"/>
                  <a:gd name="T28" fmla="*/ 22 w 83"/>
                  <a:gd name="T29" fmla="*/ 26 h 66"/>
                  <a:gd name="T30" fmla="*/ 38 w 83"/>
                  <a:gd name="T31" fmla="*/ 9 h 66"/>
                  <a:gd name="T32" fmla="*/ 38 w 83"/>
                  <a:gd name="T33" fmla="*/ 2 h 66"/>
                  <a:gd name="T34" fmla="*/ 38 w 83"/>
                  <a:gd name="T35" fmla="*/ 2 h 66"/>
                  <a:gd name="T36" fmla="*/ 34 w 83"/>
                  <a:gd name="T3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" h="66">
                    <a:moveTo>
                      <a:pt x="34" y="0"/>
                    </a:moveTo>
                    <a:cubicBezTo>
                      <a:pt x="33" y="0"/>
                      <a:pt x="31" y="1"/>
                      <a:pt x="30" y="2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0" y="32"/>
                      <a:pt x="0" y="35"/>
                      <a:pt x="2" y="36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1" y="66"/>
                      <a:pt x="33" y="66"/>
                      <a:pt x="34" y="66"/>
                    </a:cubicBezTo>
                    <a:cubicBezTo>
                      <a:pt x="35" y="66"/>
                      <a:pt x="37" y="66"/>
                      <a:pt x="38" y="65"/>
                    </a:cubicBezTo>
                    <a:cubicBezTo>
                      <a:pt x="40" y="63"/>
                      <a:pt x="40" y="59"/>
                      <a:pt x="38" y="57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1" y="40"/>
                      <a:pt x="21" y="39"/>
                      <a:pt x="22" y="39"/>
                    </a:cubicBezTo>
                    <a:cubicBezTo>
                      <a:pt x="77" y="39"/>
                      <a:pt x="77" y="39"/>
                      <a:pt x="77" y="39"/>
                    </a:cubicBezTo>
                    <a:cubicBezTo>
                      <a:pt x="80" y="39"/>
                      <a:pt x="83" y="36"/>
                      <a:pt x="83" y="33"/>
                    </a:cubicBezTo>
                    <a:cubicBezTo>
                      <a:pt x="83" y="30"/>
                      <a:pt x="80" y="28"/>
                      <a:pt x="77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1" y="28"/>
                      <a:pt x="21" y="27"/>
                      <a:pt x="22" y="26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40" y="7"/>
                      <a:pt x="40" y="4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37" y="1"/>
                      <a:pt x="35" y="0"/>
                      <a:pt x="34" y="0"/>
                    </a:cubicBezTo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171" name="Freeform 1033">
                <a:extLst>
                  <a:ext uri="{FF2B5EF4-FFF2-40B4-BE49-F238E27FC236}">
                    <a16:creationId xmlns:a16="http://schemas.microsoft.com/office/drawing/2014/main" id="{EEE49595-772D-4EE9-8AB7-FD436ECB8A1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874" y="1772"/>
                <a:ext cx="183" cy="181"/>
              </a:xfrm>
              <a:custGeom>
                <a:avLst/>
                <a:gdLst>
                  <a:gd name="T0" fmla="*/ 8 w 127"/>
                  <a:gd name="T1" fmla="*/ 62 h 126"/>
                  <a:gd name="T2" fmla="*/ 25 w 127"/>
                  <a:gd name="T3" fmla="*/ 23 h 126"/>
                  <a:gd name="T4" fmla="*/ 64 w 127"/>
                  <a:gd name="T5" fmla="*/ 7 h 126"/>
                  <a:gd name="T6" fmla="*/ 103 w 127"/>
                  <a:gd name="T7" fmla="*/ 23 h 126"/>
                  <a:gd name="T8" fmla="*/ 119 w 127"/>
                  <a:gd name="T9" fmla="*/ 62 h 126"/>
                  <a:gd name="T10" fmla="*/ 103 w 127"/>
                  <a:gd name="T11" fmla="*/ 101 h 126"/>
                  <a:gd name="T12" fmla="*/ 64 w 127"/>
                  <a:gd name="T13" fmla="*/ 118 h 126"/>
                  <a:gd name="T14" fmla="*/ 25 w 127"/>
                  <a:gd name="T15" fmla="*/ 101 h 126"/>
                  <a:gd name="T16" fmla="*/ 8 w 127"/>
                  <a:gd name="T17" fmla="*/ 62 h 126"/>
                  <a:gd name="T18" fmla="*/ 77 w 127"/>
                  <a:gd name="T19" fmla="*/ 0 h 126"/>
                  <a:gd name="T20" fmla="*/ 50 w 127"/>
                  <a:gd name="T21" fmla="*/ 0 h 126"/>
                  <a:gd name="T22" fmla="*/ 0 w 127"/>
                  <a:gd name="T23" fmla="*/ 62 h 126"/>
                  <a:gd name="T24" fmla="*/ 4 w 127"/>
                  <a:gd name="T25" fmla="*/ 62 h 126"/>
                  <a:gd name="T26" fmla="*/ 8 w 127"/>
                  <a:gd name="T27" fmla="*/ 62 h 126"/>
                  <a:gd name="T28" fmla="*/ 4 w 127"/>
                  <a:gd name="T29" fmla="*/ 62 h 126"/>
                  <a:gd name="T30" fmla="*/ 0 w 127"/>
                  <a:gd name="T31" fmla="*/ 62 h 126"/>
                  <a:gd name="T32" fmla="*/ 64 w 127"/>
                  <a:gd name="T33" fmla="*/ 126 h 126"/>
                  <a:gd name="T34" fmla="*/ 127 w 127"/>
                  <a:gd name="T35" fmla="*/ 62 h 126"/>
                  <a:gd name="T36" fmla="*/ 77 w 127"/>
                  <a:gd name="T37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7" h="126">
                    <a:moveTo>
                      <a:pt x="8" y="62"/>
                    </a:moveTo>
                    <a:cubicBezTo>
                      <a:pt x="8" y="47"/>
                      <a:pt x="15" y="33"/>
                      <a:pt x="25" y="23"/>
                    </a:cubicBezTo>
                    <a:cubicBezTo>
                      <a:pt x="35" y="13"/>
                      <a:pt x="48" y="7"/>
                      <a:pt x="64" y="7"/>
                    </a:cubicBezTo>
                    <a:cubicBezTo>
                      <a:pt x="79" y="7"/>
                      <a:pt x="93" y="13"/>
                      <a:pt x="103" y="23"/>
                    </a:cubicBezTo>
                    <a:cubicBezTo>
                      <a:pt x="113" y="33"/>
                      <a:pt x="119" y="47"/>
                      <a:pt x="119" y="62"/>
                    </a:cubicBezTo>
                    <a:cubicBezTo>
                      <a:pt x="119" y="78"/>
                      <a:pt x="113" y="91"/>
                      <a:pt x="103" y="101"/>
                    </a:cubicBezTo>
                    <a:cubicBezTo>
                      <a:pt x="93" y="111"/>
                      <a:pt x="79" y="118"/>
                      <a:pt x="64" y="118"/>
                    </a:cubicBezTo>
                    <a:cubicBezTo>
                      <a:pt x="48" y="118"/>
                      <a:pt x="35" y="111"/>
                      <a:pt x="25" y="101"/>
                    </a:cubicBezTo>
                    <a:cubicBezTo>
                      <a:pt x="15" y="91"/>
                      <a:pt x="8" y="78"/>
                      <a:pt x="8" y="62"/>
                    </a:cubicBezTo>
                    <a:moveTo>
                      <a:pt x="77" y="0"/>
                    </a:moveTo>
                    <a:cubicBezTo>
                      <a:pt x="50" y="0"/>
                      <a:pt x="50" y="0"/>
                      <a:pt x="50" y="0"/>
                    </a:cubicBezTo>
                    <a:cubicBezTo>
                      <a:pt x="21" y="6"/>
                      <a:pt x="0" y="32"/>
                      <a:pt x="0" y="62"/>
                    </a:cubicBezTo>
                    <a:cubicBezTo>
                      <a:pt x="4" y="62"/>
                      <a:pt x="4" y="62"/>
                      <a:pt x="4" y="62"/>
                    </a:cubicBezTo>
                    <a:cubicBezTo>
                      <a:pt x="8" y="62"/>
                      <a:pt x="8" y="62"/>
                      <a:pt x="8" y="62"/>
                    </a:cubicBezTo>
                    <a:cubicBezTo>
                      <a:pt x="4" y="62"/>
                      <a:pt x="4" y="62"/>
                      <a:pt x="4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98"/>
                      <a:pt x="28" y="126"/>
                      <a:pt x="64" y="126"/>
                    </a:cubicBezTo>
                    <a:cubicBezTo>
                      <a:pt x="99" y="126"/>
                      <a:pt x="127" y="98"/>
                      <a:pt x="127" y="62"/>
                    </a:cubicBezTo>
                    <a:cubicBezTo>
                      <a:pt x="127" y="32"/>
                      <a:pt x="106" y="6"/>
                      <a:pt x="77" y="0"/>
                    </a:cubicBezTo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172" name="Freeform 1034">
                <a:extLst>
                  <a:ext uri="{FF2B5EF4-FFF2-40B4-BE49-F238E27FC236}">
                    <a16:creationId xmlns:a16="http://schemas.microsoft.com/office/drawing/2014/main" id="{D20F23A3-9F8B-4B84-A0AC-DF35E3EF06B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749" y="1119"/>
                <a:ext cx="119" cy="95"/>
              </a:xfrm>
              <a:custGeom>
                <a:avLst/>
                <a:gdLst>
                  <a:gd name="T0" fmla="*/ 34 w 83"/>
                  <a:gd name="T1" fmla="*/ 0 h 66"/>
                  <a:gd name="T2" fmla="*/ 30 w 83"/>
                  <a:gd name="T3" fmla="*/ 1 h 66"/>
                  <a:gd name="T4" fmla="*/ 2 w 83"/>
                  <a:gd name="T5" fmla="*/ 30 h 66"/>
                  <a:gd name="T6" fmla="*/ 2 w 83"/>
                  <a:gd name="T7" fmla="*/ 36 h 66"/>
                  <a:gd name="T8" fmla="*/ 30 w 83"/>
                  <a:gd name="T9" fmla="*/ 64 h 66"/>
                  <a:gd name="T10" fmla="*/ 34 w 83"/>
                  <a:gd name="T11" fmla="*/ 66 h 66"/>
                  <a:gd name="T12" fmla="*/ 38 w 83"/>
                  <a:gd name="T13" fmla="*/ 64 h 66"/>
                  <a:gd name="T14" fmla="*/ 38 w 83"/>
                  <a:gd name="T15" fmla="*/ 57 h 66"/>
                  <a:gd name="T16" fmla="*/ 21 w 83"/>
                  <a:gd name="T17" fmla="*/ 41 h 66"/>
                  <a:gd name="T18" fmla="*/ 22 w 83"/>
                  <a:gd name="T19" fmla="*/ 38 h 66"/>
                  <a:gd name="T20" fmla="*/ 77 w 83"/>
                  <a:gd name="T21" fmla="*/ 38 h 66"/>
                  <a:gd name="T22" fmla="*/ 83 w 83"/>
                  <a:gd name="T23" fmla="*/ 33 h 66"/>
                  <a:gd name="T24" fmla="*/ 77 w 83"/>
                  <a:gd name="T25" fmla="*/ 28 h 66"/>
                  <a:gd name="T26" fmla="*/ 22 w 83"/>
                  <a:gd name="T27" fmla="*/ 28 h 66"/>
                  <a:gd name="T28" fmla="*/ 21 w 83"/>
                  <a:gd name="T29" fmla="*/ 25 h 66"/>
                  <a:gd name="T30" fmla="*/ 38 w 83"/>
                  <a:gd name="T31" fmla="*/ 9 h 66"/>
                  <a:gd name="T32" fmla="*/ 38 w 83"/>
                  <a:gd name="T33" fmla="*/ 1 h 66"/>
                  <a:gd name="T34" fmla="*/ 34 w 83"/>
                  <a:gd name="T35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3" h="66">
                    <a:moveTo>
                      <a:pt x="34" y="0"/>
                    </a:moveTo>
                    <a:cubicBezTo>
                      <a:pt x="33" y="0"/>
                      <a:pt x="31" y="0"/>
                      <a:pt x="30" y="1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0" y="32"/>
                      <a:pt x="0" y="34"/>
                      <a:pt x="2" y="36"/>
                    </a:cubicBezTo>
                    <a:cubicBezTo>
                      <a:pt x="30" y="64"/>
                      <a:pt x="30" y="64"/>
                      <a:pt x="30" y="64"/>
                    </a:cubicBezTo>
                    <a:cubicBezTo>
                      <a:pt x="31" y="65"/>
                      <a:pt x="33" y="66"/>
                      <a:pt x="34" y="66"/>
                    </a:cubicBezTo>
                    <a:cubicBezTo>
                      <a:pt x="35" y="66"/>
                      <a:pt x="37" y="65"/>
                      <a:pt x="38" y="64"/>
                    </a:cubicBezTo>
                    <a:cubicBezTo>
                      <a:pt x="40" y="62"/>
                      <a:pt x="40" y="59"/>
                      <a:pt x="38" y="57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21" y="40"/>
                      <a:pt x="21" y="38"/>
                      <a:pt x="22" y="38"/>
                    </a:cubicBezTo>
                    <a:cubicBezTo>
                      <a:pt x="77" y="38"/>
                      <a:pt x="77" y="38"/>
                      <a:pt x="77" y="38"/>
                    </a:cubicBezTo>
                    <a:cubicBezTo>
                      <a:pt x="80" y="38"/>
                      <a:pt x="83" y="36"/>
                      <a:pt x="83" y="33"/>
                    </a:cubicBezTo>
                    <a:cubicBezTo>
                      <a:pt x="83" y="30"/>
                      <a:pt x="80" y="28"/>
                      <a:pt x="77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1" y="28"/>
                      <a:pt x="21" y="26"/>
                      <a:pt x="21" y="25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40" y="7"/>
                      <a:pt x="40" y="3"/>
                      <a:pt x="38" y="1"/>
                    </a:cubicBezTo>
                    <a:cubicBezTo>
                      <a:pt x="37" y="0"/>
                      <a:pt x="35" y="0"/>
                      <a:pt x="34" y="0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173" name="Freeform 1035">
                <a:extLst>
                  <a:ext uri="{FF2B5EF4-FFF2-40B4-BE49-F238E27FC236}">
                    <a16:creationId xmlns:a16="http://schemas.microsoft.com/office/drawing/2014/main" id="{C8CB3863-B07A-4428-B017-D4CC9B66ED8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717" y="1075"/>
                <a:ext cx="183" cy="183"/>
              </a:xfrm>
              <a:custGeom>
                <a:avLst/>
                <a:gdLst>
                  <a:gd name="T0" fmla="*/ 8 w 127"/>
                  <a:gd name="T1" fmla="*/ 64 h 128"/>
                  <a:gd name="T2" fmla="*/ 24 w 127"/>
                  <a:gd name="T3" fmla="*/ 25 h 128"/>
                  <a:gd name="T4" fmla="*/ 63 w 127"/>
                  <a:gd name="T5" fmla="*/ 9 h 128"/>
                  <a:gd name="T6" fmla="*/ 103 w 127"/>
                  <a:gd name="T7" fmla="*/ 25 h 128"/>
                  <a:gd name="T8" fmla="*/ 119 w 127"/>
                  <a:gd name="T9" fmla="*/ 64 h 128"/>
                  <a:gd name="T10" fmla="*/ 103 w 127"/>
                  <a:gd name="T11" fmla="*/ 103 h 128"/>
                  <a:gd name="T12" fmla="*/ 63 w 127"/>
                  <a:gd name="T13" fmla="*/ 119 h 128"/>
                  <a:gd name="T14" fmla="*/ 24 w 127"/>
                  <a:gd name="T15" fmla="*/ 103 h 128"/>
                  <a:gd name="T16" fmla="*/ 8 w 127"/>
                  <a:gd name="T17" fmla="*/ 64 h 128"/>
                  <a:gd name="T18" fmla="*/ 63 w 127"/>
                  <a:gd name="T19" fmla="*/ 0 h 128"/>
                  <a:gd name="T20" fmla="*/ 0 w 127"/>
                  <a:gd name="T21" fmla="*/ 64 h 128"/>
                  <a:gd name="T22" fmla="*/ 4 w 127"/>
                  <a:gd name="T23" fmla="*/ 64 h 128"/>
                  <a:gd name="T24" fmla="*/ 8 w 127"/>
                  <a:gd name="T25" fmla="*/ 64 h 128"/>
                  <a:gd name="T26" fmla="*/ 4 w 127"/>
                  <a:gd name="T27" fmla="*/ 64 h 128"/>
                  <a:gd name="T28" fmla="*/ 0 w 127"/>
                  <a:gd name="T29" fmla="*/ 64 h 128"/>
                  <a:gd name="T30" fmla="*/ 63 w 127"/>
                  <a:gd name="T31" fmla="*/ 128 h 128"/>
                  <a:gd name="T32" fmla="*/ 127 w 127"/>
                  <a:gd name="T33" fmla="*/ 64 h 128"/>
                  <a:gd name="T34" fmla="*/ 63 w 127"/>
                  <a:gd name="T35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7" h="128">
                    <a:moveTo>
                      <a:pt x="8" y="64"/>
                    </a:moveTo>
                    <a:cubicBezTo>
                      <a:pt x="8" y="49"/>
                      <a:pt x="14" y="35"/>
                      <a:pt x="24" y="25"/>
                    </a:cubicBezTo>
                    <a:cubicBezTo>
                      <a:pt x="34" y="15"/>
                      <a:pt x="48" y="9"/>
                      <a:pt x="63" y="9"/>
                    </a:cubicBezTo>
                    <a:cubicBezTo>
                      <a:pt x="79" y="9"/>
                      <a:pt x="93" y="15"/>
                      <a:pt x="103" y="25"/>
                    </a:cubicBezTo>
                    <a:cubicBezTo>
                      <a:pt x="113" y="35"/>
                      <a:pt x="119" y="49"/>
                      <a:pt x="119" y="64"/>
                    </a:cubicBezTo>
                    <a:cubicBezTo>
                      <a:pt x="119" y="79"/>
                      <a:pt x="113" y="93"/>
                      <a:pt x="103" y="103"/>
                    </a:cubicBezTo>
                    <a:cubicBezTo>
                      <a:pt x="93" y="113"/>
                      <a:pt x="79" y="119"/>
                      <a:pt x="63" y="119"/>
                    </a:cubicBezTo>
                    <a:cubicBezTo>
                      <a:pt x="48" y="119"/>
                      <a:pt x="34" y="113"/>
                      <a:pt x="24" y="103"/>
                    </a:cubicBezTo>
                    <a:cubicBezTo>
                      <a:pt x="14" y="93"/>
                      <a:pt x="8" y="79"/>
                      <a:pt x="8" y="64"/>
                    </a:cubicBezTo>
                    <a:moveTo>
                      <a:pt x="63" y="0"/>
                    </a:moveTo>
                    <a:cubicBezTo>
                      <a:pt x="28" y="0"/>
                      <a:pt x="0" y="29"/>
                      <a:pt x="0" y="64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99"/>
                      <a:pt x="28" y="128"/>
                      <a:pt x="63" y="128"/>
                    </a:cubicBezTo>
                    <a:cubicBezTo>
                      <a:pt x="99" y="128"/>
                      <a:pt x="127" y="99"/>
                      <a:pt x="127" y="64"/>
                    </a:cubicBezTo>
                    <a:cubicBezTo>
                      <a:pt x="127" y="29"/>
                      <a:pt x="99" y="0"/>
                      <a:pt x="63" y="0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174" name="Freeform 1036">
                <a:extLst>
                  <a:ext uri="{FF2B5EF4-FFF2-40B4-BE49-F238E27FC236}">
                    <a16:creationId xmlns:a16="http://schemas.microsoft.com/office/drawing/2014/main" id="{6606B0E2-D694-4930-A883-0F490622DCB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92" y="2300"/>
                <a:ext cx="47" cy="48"/>
              </a:xfrm>
              <a:custGeom>
                <a:avLst/>
                <a:gdLst>
                  <a:gd name="T0" fmla="*/ 30 w 33"/>
                  <a:gd name="T1" fmla="*/ 0 h 33"/>
                  <a:gd name="T2" fmla="*/ 28 w 33"/>
                  <a:gd name="T3" fmla="*/ 1 h 33"/>
                  <a:gd name="T4" fmla="*/ 7 w 33"/>
                  <a:gd name="T5" fmla="*/ 22 h 33"/>
                  <a:gd name="T6" fmla="*/ 6 w 33"/>
                  <a:gd name="T7" fmla="*/ 22 h 33"/>
                  <a:gd name="T8" fmla="*/ 5 w 33"/>
                  <a:gd name="T9" fmla="*/ 21 h 33"/>
                  <a:gd name="T10" fmla="*/ 5 w 33"/>
                  <a:gd name="T11" fmla="*/ 9 h 33"/>
                  <a:gd name="T12" fmla="*/ 2 w 33"/>
                  <a:gd name="T13" fmla="*/ 6 h 33"/>
                  <a:gd name="T14" fmla="*/ 0 w 33"/>
                  <a:gd name="T15" fmla="*/ 9 h 33"/>
                  <a:gd name="T16" fmla="*/ 0 w 33"/>
                  <a:gd name="T17" fmla="*/ 31 h 33"/>
                  <a:gd name="T18" fmla="*/ 2 w 33"/>
                  <a:gd name="T19" fmla="*/ 33 h 33"/>
                  <a:gd name="T20" fmla="*/ 24 w 33"/>
                  <a:gd name="T21" fmla="*/ 33 h 33"/>
                  <a:gd name="T22" fmla="*/ 27 w 33"/>
                  <a:gd name="T23" fmla="*/ 30 h 33"/>
                  <a:gd name="T24" fmla="*/ 24 w 33"/>
                  <a:gd name="T25" fmla="*/ 27 h 33"/>
                  <a:gd name="T26" fmla="*/ 11 w 33"/>
                  <a:gd name="T27" fmla="*/ 27 h 33"/>
                  <a:gd name="T28" fmla="*/ 11 w 33"/>
                  <a:gd name="T29" fmla="*/ 26 h 33"/>
                  <a:gd name="T30" fmla="*/ 32 w 33"/>
                  <a:gd name="T31" fmla="*/ 5 h 33"/>
                  <a:gd name="T32" fmla="*/ 32 w 33"/>
                  <a:gd name="T33" fmla="*/ 1 h 33"/>
                  <a:gd name="T34" fmla="*/ 30 w 33"/>
                  <a:gd name="T3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3" h="33">
                    <a:moveTo>
                      <a:pt x="30" y="0"/>
                    </a:moveTo>
                    <a:cubicBezTo>
                      <a:pt x="29" y="0"/>
                      <a:pt x="28" y="0"/>
                      <a:pt x="28" y="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5" y="22"/>
                      <a:pt x="5" y="21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7"/>
                      <a:pt x="4" y="6"/>
                      <a:pt x="2" y="6"/>
                    </a:cubicBezTo>
                    <a:cubicBezTo>
                      <a:pt x="1" y="6"/>
                      <a:pt x="0" y="7"/>
                      <a:pt x="0" y="9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1" y="33"/>
                      <a:pt x="2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5" y="33"/>
                      <a:pt x="27" y="32"/>
                      <a:pt x="27" y="30"/>
                    </a:cubicBezTo>
                    <a:cubicBezTo>
                      <a:pt x="27" y="29"/>
                      <a:pt x="25" y="27"/>
                      <a:pt x="24" y="2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7"/>
                      <a:pt x="10" y="26"/>
                      <a:pt x="11" y="26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3" y="4"/>
                      <a:pt x="33" y="2"/>
                      <a:pt x="32" y="1"/>
                    </a:cubicBezTo>
                    <a:cubicBezTo>
                      <a:pt x="31" y="0"/>
                      <a:pt x="31" y="0"/>
                      <a:pt x="30" y="0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175" name="Freeform 1037">
                <a:extLst>
                  <a:ext uri="{FF2B5EF4-FFF2-40B4-BE49-F238E27FC236}">
                    <a16:creationId xmlns:a16="http://schemas.microsoft.com/office/drawing/2014/main" id="{3F81702E-E734-4017-8223-DB2D6C071DA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265" y="2274"/>
                <a:ext cx="100" cy="99"/>
              </a:xfrm>
              <a:custGeom>
                <a:avLst/>
                <a:gdLst>
                  <a:gd name="T0" fmla="*/ 14 w 70"/>
                  <a:gd name="T1" fmla="*/ 56 h 69"/>
                  <a:gd name="T2" fmla="*/ 5 w 70"/>
                  <a:gd name="T3" fmla="*/ 35 h 69"/>
                  <a:gd name="T4" fmla="*/ 14 w 70"/>
                  <a:gd name="T5" fmla="*/ 13 h 69"/>
                  <a:gd name="T6" fmla="*/ 35 w 70"/>
                  <a:gd name="T7" fmla="*/ 4 h 69"/>
                  <a:gd name="T8" fmla="*/ 56 w 70"/>
                  <a:gd name="T9" fmla="*/ 13 h 69"/>
                  <a:gd name="T10" fmla="*/ 65 w 70"/>
                  <a:gd name="T11" fmla="*/ 35 h 69"/>
                  <a:gd name="T12" fmla="*/ 56 w 70"/>
                  <a:gd name="T13" fmla="*/ 56 h 69"/>
                  <a:gd name="T14" fmla="*/ 35 w 70"/>
                  <a:gd name="T15" fmla="*/ 65 h 69"/>
                  <a:gd name="T16" fmla="*/ 14 w 70"/>
                  <a:gd name="T17" fmla="*/ 56 h 69"/>
                  <a:gd name="T18" fmla="*/ 14 w 70"/>
                  <a:gd name="T19" fmla="*/ 56 h 69"/>
                  <a:gd name="T20" fmla="*/ 35 w 70"/>
                  <a:gd name="T21" fmla="*/ 0 h 69"/>
                  <a:gd name="T22" fmla="*/ 35 w 70"/>
                  <a:gd name="T23" fmla="*/ 0 h 69"/>
                  <a:gd name="T24" fmla="*/ 10 w 70"/>
                  <a:gd name="T25" fmla="*/ 10 h 69"/>
                  <a:gd name="T26" fmla="*/ 0 w 70"/>
                  <a:gd name="T27" fmla="*/ 35 h 69"/>
                  <a:gd name="T28" fmla="*/ 10 w 70"/>
                  <a:gd name="T29" fmla="*/ 59 h 69"/>
                  <a:gd name="T30" fmla="*/ 12 w 70"/>
                  <a:gd name="T31" fmla="*/ 57 h 69"/>
                  <a:gd name="T32" fmla="*/ 14 w 70"/>
                  <a:gd name="T33" fmla="*/ 56 h 69"/>
                  <a:gd name="T34" fmla="*/ 12 w 70"/>
                  <a:gd name="T35" fmla="*/ 57 h 69"/>
                  <a:gd name="T36" fmla="*/ 10 w 70"/>
                  <a:gd name="T37" fmla="*/ 59 h 69"/>
                  <a:gd name="T38" fmla="*/ 35 w 70"/>
                  <a:gd name="T39" fmla="*/ 69 h 69"/>
                  <a:gd name="T40" fmla="*/ 35 w 70"/>
                  <a:gd name="T41" fmla="*/ 69 h 69"/>
                  <a:gd name="T42" fmla="*/ 60 w 70"/>
                  <a:gd name="T43" fmla="*/ 59 h 69"/>
                  <a:gd name="T44" fmla="*/ 70 w 70"/>
                  <a:gd name="T45" fmla="*/ 35 h 69"/>
                  <a:gd name="T46" fmla="*/ 60 w 70"/>
                  <a:gd name="T47" fmla="*/ 10 h 69"/>
                  <a:gd name="T48" fmla="*/ 35 w 70"/>
                  <a:gd name="T49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0" h="69">
                    <a:moveTo>
                      <a:pt x="14" y="56"/>
                    </a:moveTo>
                    <a:cubicBezTo>
                      <a:pt x="8" y="50"/>
                      <a:pt x="5" y="42"/>
                      <a:pt x="5" y="35"/>
                    </a:cubicBezTo>
                    <a:cubicBezTo>
                      <a:pt x="5" y="27"/>
                      <a:pt x="8" y="19"/>
                      <a:pt x="14" y="13"/>
                    </a:cubicBezTo>
                    <a:cubicBezTo>
                      <a:pt x="20" y="7"/>
                      <a:pt x="27" y="4"/>
                      <a:pt x="35" y="4"/>
                    </a:cubicBezTo>
                    <a:cubicBezTo>
                      <a:pt x="43" y="4"/>
                      <a:pt x="50" y="7"/>
                      <a:pt x="56" y="13"/>
                    </a:cubicBezTo>
                    <a:cubicBezTo>
                      <a:pt x="62" y="19"/>
                      <a:pt x="65" y="27"/>
                      <a:pt x="65" y="35"/>
                    </a:cubicBezTo>
                    <a:cubicBezTo>
                      <a:pt x="65" y="42"/>
                      <a:pt x="62" y="50"/>
                      <a:pt x="56" y="56"/>
                    </a:cubicBezTo>
                    <a:cubicBezTo>
                      <a:pt x="50" y="62"/>
                      <a:pt x="43" y="65"/>
                      <a:pt x="35" y="65"/>
                    </a:cubicBezTo>
                    <a:cubicBezTo>
                      <a:pt x="27" y="65"/>
                      <a:pt x="20" y="62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moveTo>
                      <a:pt x="35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26" y="0"/>
                      <a:pt x="17" y="3"/>
                      <a:pt x="10" y="10"/>
                    </a:cubicBezTo>
                    <a:cubicBezTo>
                      <a:pt x="4" y="17"/>
                      <a:pt x="0" y="26"/>
                      <a:pt x="0" y="35"/>
                    </a:cubicBezTo>
                    <a:cubicBezTo>
                      <a:pt x="0" y="43"/>
                      <a:pt x="4" y="52"/>
                      <a:pt x="10" y="59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0" y="59"/>
                      <a:pt x="10" y="59"/>
                      <a:pt x="10" y="59"/>
                    </a:cubicBezTo>
                    <a:cubicBezTo>
                      <a:pt x="17" y="66"/>
                      <a:pt x="26" y="69"/>
                      <a:pt x="35" y="69"/>
                    </a:cubicBezTo>
                    <a:cubicBezTo>
                      <a:pt x="35" y="69"/>
                      <a:pt x="35" y="69"/>
                      <a:pt x="35" y="69"/>
                    </a:cubicBezTo>
                    <a:cubicBezTo>
                      <a:pt x="44" y="69"/>
                      <a:pt x="53" y="66"/>
                      <a:pt x="60" y="59"/>
                    </a:cubicBezTo>
                    <a:cubicBezTo>
                      <a:pt x="66" y="52"/>
                      <a:pt x="70" y="43"/>
                      <a:pt x="70" y="35"/>
                    </a:cubicBezTo>
                    <a:cubicBezTo>
                      <a:pt x="70" y="26"/>
                      <a:pt x="66" y="17"/>
                      <a:pt x="60" y="10"/>
                    </a:cubicBezTo>
                    <a:cubicBezTo>
                      <a:pt x="53" y="3"/>
                      <a:pt x="44" y="0"/>
                      <a:pt x="35" y="0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176" name="Freeform 1038">
                <a:extLst>
                  <a:ext uri="{FF2B5EF4-FFF2-40B4-BE49-F238E27FC236}">
                    <a16:creationId xmlns:a16="http://schemas.microsoft.com/office/drawing/2014/main" id="{231664CB-5A77-4D8B-B710-94CF5E64D83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94" y="1634"/>
                <a:ext cx="48" cy="48"/>
              </a:xfrm>
              <a:custGeom>
                <a:avLst/>
                <a:gdLst>
                  <a:gd name="T0" fmla="*/ 24 w 33"/>
                  <a:gd name="T1" fmla="*/ 0 h 33"/>
                  <a:gd name="T2" fmla="*/ 2 w 33"/>
                  <a:gd name="T3" fmla="*/ 0 h 33"/>
                  <a:gd name="T4" fmla="*/ 0 w 33"/>
                  <a:gd name="T5" fmla="*/ 2 h 33"/>
                  <a:gd name="T6" fmla="*/ 0 w 33"/>
                  <a:gd name="T7" fmla="*/ 25 h 33"/>
                  <a:gd name="T8" fmla="*/ 3 w 33"/>
                  <a:gd name="T9" fmla="*/ 27 h 33"/>
                  <a:gd name="T10" fmla="*/ 6 w 33"/>
                  <a:gd name="T11" fmla="*/ 25 h 33"/>
                  <a:gd name="T12" fmla="*/ 6 w 33"/>
                  <a:gd name="T13" fmla="*/ 12 h 33"/>
                  <a:gd name="T14" fmla="*/ 6 w 33"/>
                  <a:gd name="T15" fmla="*/ 11 h 33"/>
                  <a:gd name="T16" fmla="*/ 7 w 33"/>
                  <a:gd name="T17" fmla="*/ 11 h 33"/>
                  <a:gd name="T18" fmla="*/ 28 w 33"/>
                  <a:gd name="T19" fmla="*/ 33 h 33"/>
                  <a:gd name="T20" fmla="*/ 30 w 33"/>
                  <a:gd name="T21" fmla="*/ 33 h 33"/>
                  <a:gd name="T22" fmla="*/ 32 w 33"/>
                  <a:gd name="T23" fmla="*/ 33 h 33"/>
                  <a:gd name="T24" fmla="*/ 32 w 33"/>
                  <a:gd name="T25" fmla="*/ 28 h 33"/>
                  <a:gd name="T26" fmla="*/ 11 w 33"/>
                  <a:gd name="T27" fmla="*/ 7 h 33"/>
                  <a:gd name="T28" fmla="*/ 11 w 33"/>
                  <a:gd name="T29" fmla="*/ 6 h 33"/>
                  <a:gd name="T30" fmla="*/ 24 w 33"/>
                  <a:gd name="T31" fmla="*/ 6 h 33"/>
                  <a:gd name="T32" fmla="*/ 27 w 33"/>
                  <a:gd name="T33" fmla="*/ 3 h 33"/>
                  <a:gd name="T34" fmla="*/ 27 w 33"/>
                  <a:gd name="T35" fmla="*/ 3 h 33"/>
                  <a:gd name="T36" fmla="*/ 24 w 33"/>
                  <a:gd name="T3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3" h="33">
                    <a:moveTo>
                      <a:pt x="2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6"/>
                      <a:pt x="1" y="27"/>
                      <a:pt x="3" y="27"/>
                    </a:cubicBezTo>
                    <a:cubicBezTo>
                      <a:pt x="4" y="27"/>
                      <a:pt x="6" y="26"/>
                      <a:pt x="6" y="25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1"/>
                      <a:pt x="7" y="11"/>
                      <a:pt x="7" y="11"/>
                    </a:cubicBezTo>
                    <a:cubicBezTo>
                      <a:pt x="28" y="33"/>
                      <a:pt x="28" y="33"/>
                      <a:pt x="28" y="33"/>
                    </a:cubicBezTo>
                    <a:cubicBezTo>
                      <a:pt x="29" y="33"/>
                      <a:pt x="29" y="33"/>
                      <a:pt x="30" y="33"/>
                    </a:cubicBezTo>
                    <a:cubicBezTo>
                      <a:pt x="31" y="33"/>
                      <a:pt x="32" y="33"/>
                      <a:pt x="32" y="33"/>
                    </a:cubicBezTo>
                    <a:cubicBezTo>
                      <a:pt x="33" y="31"/>
                      <a:pt x="33" y="30"/>
                      <a:pt x="32" y="28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7"/>
                      <a:pt x="11" y="6"/>
                      <a:pt x="11" y="6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6" y="6"/>
                      <a:pt x="27" y="5"/>
                      <a:pt x="27" y="3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7" y="1"/>
                      <a:pt x="26" y="0"/>
                      <a:pt x="24" y="0"/>
                    </a:cubicBezTo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177" name="Freeform 1039">
                <a:extLst>
                  <a:ext uri="{FF2B5EF4-FFF2-40B4-BE49-F238E27FC236}">
                    <a16:creationId xmlns:a16="http://schemas.microsoft.com/office/drawing/2014/main" id="{A756CE2D-A132-4150-A8B8-6D6C67FEB1E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167" y="1609"/>
                <a:ext cx="101" cy="100"/>
              </a:xfrm>
              <a:custGeom>
                <a:avLst/>
                <a:gdLst>
                  <a:gd name="T0" fmla="*/ 14 w 70"/>
                  <a:gd name="T1" fmla="*/ 13 h 70"/>
                  <a:gd name="T2" fmla="*/ 35 w 70"/>
                  <a:gd name="T3" fmla="*/ 5 h 70"/>
                  <a:gd name="T4" fmla="*/ 57 w 70"/>
                  <a:gd name="T5" fmla="*/ 13 h 70"/>
                  <a:gd name="T6" fmla="*/ 65 w 70"/>
                  <a:gd name="T7" fmla="*/ 35 h 70"/>
                  <a:gd name="T8" fmla="*/ 57 w 70"/>
                  <a:gd name="T9" fmla="*/ 56 h 70"/>
                  <a:gd name="T10" fmla="*/ 35 w 70"/>
                  <a:gd name="T11" fmla="*/ 65 h 70"/>
                  <a:gd name="T12" fmla="*/ 14 w 70"/>
                  <a:gd name="T13" fmla="*/ 56 h 70"/>
                  <a:gd name="T14" fmla="*/ 5 w 70"/>
                  <a:gd name="T15" fmla="*/ 35 h 70"/>
                  <a:gd name="T16" fmla="*/ 14 w 70"/>
                  <a:gd name="T17" fmla="*/ 13 h 70"/>
                  <a:gd name="T18" fmla="*/ 14 w 70"/>
                  <a:gd name="T19" fmla="*/ 13 h 70"/>
                  <a:gd name="T20" fmla="*/ 35 w 70"/>
                  <a:gd name="T21" fmla="*/ 0 h 70"/>
                  <a:gd name="T22" fmla="*/ 35 w 70"/>
                  <a:gd name="T23" fmla="*/ 0 h 70"/>
                  <a:gd name="T24" fmla="*/ 11 w 70"/>
                  <a:gd name="T25" fmla="*/ 10 h 70"/>
                  <a:gd name="T26" fmla="*/ 11 w 70"/>
                  <a:gd name="T27" fmla="*/ 10 h 70"/>
                  <a:gd name="T28" fmla="*/ 0 w 70"/>
                  <a:gd name="T29" fmla="*/ 35 h 70"/>
                  <a:gd name="T30" fmla="*/ 11 w 70"/>
                  <a:gd name="T31" fmla="*/ 59 h 70"/>
                  <a:gd name="T32" fmla="*/ 35 w 70"/>
                  <a:gd name="T33" fmla="*/ 70 h 70"/>
                  <a:gd name="T34" fmla="*/ 35 w 70"/>
                  <a:gd name="T35" fmla="*/ 70 h 70"/>
                  <a:gd name="T36" fmla="*/ 60 w 70"/>
                  <a:gd name="T37" fmla="*/ 59 h 70"/>
                  <a:gd name="T38" fmla="*/ 70 w 70"/>
                  <a:gd name="T39" fmla="*/ 35 h 70"/>
                  <a:gd name="T40" fmla="*/ 60 w 70"/>
                  <a:gd name="T41" fmla="*/ 10 h 70"/>
                  <a:gd name="T42" fmla="*/ 35 w 70"/>
                  <a:gd name="T4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0" h="70">
                    <a:moveTo>
                      <a:pt x="14" y="13"/>
                    </a:moveTo>
                    <a:cubicBezTo>
                      <a:pt x="20" y="7"/>
                      <a:pt x="28" y="5"/>
                      <a:pt x="35" y="5"/>
                    </a:cubicBezTo>
                    <a:cubicBezTo>
                      <a:pt x="43" y="5"/>
                      <a:pt x="51" y="7"/>
                      <a:pt x="57" y="13"/>
                    </a:cubicBezTo>
                    <a:cubicBezTo>
                      <a:pt x="62" y="19"/>
                      <a:pt x="65" y="27"/>
                      <a:pt x="65" y="35"/>
                    </a:cubicBezTo>
                    <a:cubicBezTo>
                      <a:pt x="65" y="42"/>
                      <a:pt x="62" y="50"/>
                      <a:pt x="57" y="56"/>
                    </a:cubicBezTo>
                    <a:cubicBezTo>
                      <a:pt x="51" y="62"/>
                      <a:pt x="43" y="65"/>
                      <a:pt x="35" y="65"/>
                    </a:cubicBezTo>
                    <a:cubicBezTo>
                      <a:pt x="28" y="65"/>
                      <a:pt x="20" y="62"/>
                      <a:pt x="14" y="56"/>
                    </a:cubicBezTo>
                    <a:cubicBezTo>
                      <a:pt x="8" y="50"/>
                      <a:pt x="5" y="42"/>
                      <a:pt x="5" y="35"/>
                    </a:cubicBezTo>
                    <a:cubicBezTo>
                      <a:pt x="5" y="27"/>
                      <a:pt x="8" y="19"/>
                      <a:pt x="14" y="13"/>
                    </a:cubicBezTo>
                    <a:cubicBezTo>
                      <a:pt x="14" y="13"/>
                      <a:pt x="14" y="13"/>
                      <a:pt x="14" y="13"/>
                    </a:cubicBezTo>
                    <a:moveTo>
                      <a:pt x="35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26" y="0"/>
                      <a:pt x="17" y="3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4" y="17"/>
                      <a:pt x="0" y="26"/>
                      <a:pt x="0" y="35"/>
                    </a:cubicBezTo>
                    <a:cubicBezTo>
                      <a:pt x="0" y="44"/>
                      <a:pt x="4" y="53"/>
                      <a:pt x="11" y="59"/>
                    </a:cubicBezTo>
                    <a:cubicBezTo>
                      <a:pt x="17" y="66"/>
                      <a:pt x="26" y="70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44" y="70"/>
                      <a:pt x="53" y="66"/>
                      <a:pt x="60" y="59"/>
                    </a:cubicBezTo>
                    <a:cubicBezTo>
                      <a:pt x="67" y="53"/>
                      <a:pt x="70" y="44"/>
                      <a:pt x="70" y="35"/>
                    </a:cubicBezTo>
                    <a:cubicBezTo>
                      <a:pt x="70" y="26"/>
                      <a:pt x="67" y="17"/>
                      <a:pt x="60" y="10"/>
                    </a:cubicBezTo>
                    <a:cubicBezTo>
                      <a:pt x="53" y="3"/>
                      <a:pt x="44" y="0"/>
                      <a:pt x="35" y="0"/>
                    </a:cubicBezTo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178" name="Freeform 1040">
                <a:extLst>
                  <a:ext uri="{FF2B5EF4-FFF2-40B4-BE49-F238E27FC236}">
                    <a16:creationId xmlns:a16="http://schemas.microsoft.com/office/drawing/2014/main" id="{9663BD45-4AD2-4704-B391-74F64AAF9F7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81" y="1634"/>
                <a:ext cx="49" cy="48"/>
              </a:xfrm>
              <a:custGeom>
                <a:avLst/>
                <a:gdLst>
                  <a:gd name="T0" fmla="*/ 30 w 34"/>
                  <a:gd name="T1" fmla="*/ 0 h 33"/>
                  <a:gd name="T2" fmla="*/ 28 w 34"/>
                  <a:gd name="T3" fmla="*/ 1 h 33"/>
                  <a:gd name="T4" fmla="*/ 7 w 34"/>
                  <a:gd name="T5" fmla="*/ 22 h 33"/>
                  <a:gd name="T6" fmla="*/ 6 w 34"/>
                  <a:gd name="T7" fmla="*/ 21 h 33"/>
                  <a:gd name="T8" fmla="*/ 6 w 34"/>
                  <a:gd name="T9" fmla="*/ 22 h 33"/>
                  <a:gd name="T10" fmla="*/ 6 w 34"/>
                  <a:gd name="T11" fmla="*/ 9 h 33"/>
                  <a:gd name="T12" fmla="*/ 3 w 34"/>
                  <a:gd name="T13" fmla="*/ 6 h 33"/>
                  <a:gd name="T14" fmla="*/ 0 w 34"/>
                  <a:gd name="T15" fmla="*/ 9 h 33"/>
                  <a:gd name="T16" fmla="*/ 0 w 34"/>
                  <a:gd name="T17" fmla="*/ 31 h 33"/>
                  <a:gd name="T18" fmla="*/ 2 w 34"/>
                  <a:gd name="T19" fmla="*/ 33 h 33"/>
                  <a:gd name="T20" fmla="*/ 24 w 34"/>
                  <a:gd name="T21" fmla="*/ 33 h 33"/>
                  <a:gd name="T22" fmla="*/ 27 w 34"/>
                  <a:gd name="T23" fmla="*/ 30 h 33"/>
                  <a:gd name="T24" fmla="*/ 24 w 34"/>
                  <a:gd name="T25" fmla="*/ 27 h 33"/>
                  <a:gd name="T26" fmla="*/ 12 w 34"/>
                  <a:gd name="T27" fmla="*/ 27 h 33"/>
                  <a:gd name="T28" fmla="*/ 11 w 34"/>
                  <a:gd name="T29" fmla="*/ 26 h 33"/>
                  <a:gd name="T30" fmla="*/ 32 w 34"/>
                  <a:gd name="T31" fmla="*/ 5 h 33"/>
                  <a:gd name="T32" fmla="*/ 32 w 34"/>
                  <a:gd name="T33" fmla="*/ 1 h 33"/>
                  <a:gd name="T34" fmla="*/ 30 w 34"/>
                  <a:gd name="T3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4" h="33">
                    <a:moveTo>
                      <a:pt x="30" y="0"/>
                    </a:moveTo>
                    <a:cubicBezTo>
                      <a:pt x="30" y="0"/>
                      <a:pt x="29" y="0"/>
                      <a:pt x="28" y="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1"/>
                      <a:pt x="6" y="21"/>
                    </a:cubicBezTo>
                    <a:cubicBezTo>
                      <a:pt x="6" y="21"/>
                      <a:pt x="6" y="21"/>
                      <a:pt x="6" y="22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7"/>
                      <a:pt x="5" y="6"/>
                      <a:pt x="3" y="6"/>
                    </a:cubicBezTo>
                    <a:cubicBezTo>
                      <a:pt x="1" y="6"/>
                      <a:pt x="0" y="7"/>
                      <a:pt x="0" y="9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" y="31"/>
                      <a:pt x="2" y="32"/>
                      <a:pt x="2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6" y="33"/>
                      <a:pt x="27" y="32"/>
                      <a:pt x="27" y="30"/>
                    </a:cubicBezTo>
                    <a:cubicBezTo>
                      <a:pt x="27" y="29"/>
                      <a:pt x="26" y="27"/>
                      <a:pt x="24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6"/>
                      <a:pt x="11" y="26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4" y="4"/>
                      <a:pt x="34" y="2"/>
                      <a:pt x="32" y="1"/>
                    </a:cubicBezTo>
                    <a:cubicBezTo>
                      <a:pt x="32" y="0"/>
                      <a:pt x="31" y="0"/>
                      <a:pt x="30" y="0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179" name="Freeform 1041">
                <a:extLst>
                  <a:ext uri="{FF2B5EF4-FFF2-40B4-BE49-F238E27FC236}">
                    <a16:creationId xmlns:a16="http://schemas.microsoft.com/office/drawing/2014/main" id="{38A3D992-CE05-4EED-8366-0CBBA71527B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055" y="1609"/>
                <a:ext cx="99" cy="100"/>
              </a:xfrm>
              <a:custGeom>
                <a:avLst/>
                <a:gdLst>
                  <a:gd name="T0" fmla="*/ 13 w 69"/>
                  <a:gd name="T1" fmla="*/ 56 h 70"/>
                  <a:gd name="T2" fmla="*/ 4 w 69"/>
                  <a:gd name="T3" fmla="*/ 35 h 70"/>
                  <a:gd name="T4" fmla="*/ 13 w 69"/>
                  <a:gd name="T5" fmla="*/ 13 h 70"/>
                  <a:gd name="T6" fmla="*/ 35 w 69"/>
                  <a:gd name="T7" fmla="*/ 5 h 70"/>
                  <a:gd name="T8" fmla="*/ 56 w 69"/>
                  <a:gd name="T9" fmla="*/ 13 h 70"/>
                  <a:gd name="T10" fmla="*/ 65 w 69"/>
                  <a:gd name="T11" fmla="*/ 35 h 70"/>
                  <a:gd name="T12" fmla="*/ 56 w 69"/>
                  <a:gd name="T13" fmla="*/ 56 h 70"/>
                  <a:gd name="T14" fmla="*/ 35 w 69"/>
                  <a:gd name="T15" fmla="*/ 65 h 70"/>
                  <a:gd name="T16" fmla="*/ 13 w 69"/>
                  <a:gd name="T17" fmla="*/ 56 h 70"/>
                  <a:gd name="T18" fmla="*/ 13 w 69"/>
                  <a:gd name="T19" fmla="*/ 56 h 70"/>
                  <a:gd name="T20" fmla="*/ 35 w 69"/>
                  <a:gd name="T21" fmla="*/ 0 h 70"/>
                  <a:gd name="T22" fmla="*/ 35 w 69"/>
                  <a:gd name="T23" fmla="*/ 0 h 70"/>
                  <a:gd name="T24" fmla="*/ 10 w 69"/>
                  <a:gd name="T25" fmla="*/ 10 h 70"/>
                  <a:gd name="T26" fmla="*/ 0 w 69"/>
                  <a:gd name="T27" fmla="*/ 35 h 70"/>
                  <a:gd name="T28" fmla="*/ 10 w 69"/>
                  <a:gd name="T29" fmla="*/ 59 h 70"/>
                  <a:gd name="T30" fmla="*/ 12 w 69"/>
                  <a:gd name="T31" fmla="*/ 58 h 70"/>
                  <a:gd name="T32" fmla="*/ 13 w 69"/>
                  <a:gd name="T33" fmla="*/ 56 h 70"/>
                  <a:gd name="T34" fmla="*/ 12 w 69"/>
                  <a:gd name="T35" fmla="*/ 58 h 70"/>
                  <a:gd name="T36" fmla="*/ 10 w 69"/>
                  <a:gd name="T37" fmla="*/ 59 h 70"/>
                  <a:gd name="T38" fmla="*/ 35 w 69"/>
                  <a:gd name="T39" fmla="*/ 70 h 70"/>
                  <a:gd name="T40" fmla="*/ 35 w 69"/>
                  <a:gd name="T41" fmla="*/ 70 h 70"/>
                  <a:gd name="T42" fmla="*/ 59 w 69"/>
                  <a:gd name="T43" fmla="*/ 59 h 70"/>
                  <a:gd name="T44" fmla="*/ 69 w 69"/>
                  <a:gd name="T45" fmla="*/ 35 h 70"/>
                  <a:gd name="T46" fmla="*/ 59 w 69"/>
                  <a:gd name="T47" fmla="*/ 10 h 70"/>
                  <a:gd name="T48" fmla="*/ 35 w 69"/>
                  <a:gd name="T4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9" h="70">
                    <a:moveTo>
                      <a:pt x="13" y="56"/>
                    </a:moveTo>
                    <a:cubicBezTo>
                      <a:pt x="7" y="50"/>
                      <a:pt x="4" y="42"/>
                      <a:pt x="4" y="35"/>
                    </a:cubicBezTo>
                    <a:cubicBezTo>
                      <a:pt x="4" y="27"/>
                      <a:pt x="7" y="19"/>
                      <a:pt x="13" y="13"/>
                    </a:cubicBezTo>
                    <a:cubicBezTo>
                      <a:pt x="19" y="7"/>
                      <a:pt x="27" y="5"/>
                      <a:pt x="35" y="5"/>
                    </a:cubicBezTo>
                    <a:cubicBezTo>
                      <a:pt x="42" y="5"/>
                      <a:pt x="50" y="7"/>
                      <a:pt x="56" y="13"/>
                    </a:cubicBezTo>
                    <a:cubicBezTo>
                      <a:pt x="62" y="19"/>
                      <a:pt x="65" y="27"/>
                      <a:pt x="65" y="35"/>
                    </a:cubicBezTo>
                    <a:cubicBezTo>
                      <a:pt x="65" y="42"/>
                      <a:pt x="62" y="50"/>
                      <a:pt x="56" y="56"/>
                    </a:cubicBezTo>
                    <a:cubicBezTo>
                      <a:pt x="50" y="62"/>
                      <a:pt x="42" y="65"/>
                      <a:pt x="35" y="65"/>
                    </a:cubicBezTo>
                    <a:cubicBezTo>
                      <a:pt x="27" y="65"/>
                      <a:pt x="19" y="62"/>
                      <a:pt x="13" y="56"/>
                    </a:cubicBezTo>
                    <a:cubicBezTo>
                      <a:pt x="13" y="56"/>
                      <a:pt x="13" y="56"/>
                      <a:pt x="13" y="56"/>
                    </a:cubicBezTo>
                    <a:moveTo>
                      <a:pt x="35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26" y="0"/>
                      <a:pt x="17" y="3"/>
                      <a:pt x="10" y="10"/>
                    </a:cubicBezTo>
                    <a:cubicBezTo>
                      <a:pt x="3" y="17"/>
                      <a:pt x="0" y="26"/>
                      <a:pt x="0" y="35"/>
                    </a:cubicBezTo>
                    <a:cubicBezTo>
                      <a:pt x="0" y="44"/>
                      <a:pt x="3" y="53"/>
                      <a:pt x="10" y="59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0" y="59"/>
                      <a:pt x="10" y="59"/>
                      <a:pt x="10" y="59"/>
                    </a:cubicBezTo>
                    <a:cubicBezTo>
                      <a:pt x="17" y="66"/>
                      <a:pt x="26" y="70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43" y="70"/>
                      <a:pt x="52" y="66"/>
                      <a:pt x="59" y="59"/>
                    </a:cubicBezTo>
                    <a:cubicBezTo>
                      <a:pt x="66" y="53"/>
                      <a:pt x="69" y="44"/>
                      <a:pt x="69" y="35"/>
                    </a:cubicBezTo>
                    <a:cubicBezTo>
                      <a:pt x="69" y="26"/>
                      <a:pt x="66" y="17"/>
                      <a:pt x="59" y="10"/>
                    </a:cubicBezTo>
                    <a:cubicBezTo>
                      <a:pt x="52" y="3"/>
                      <a:pt x="43" y="0"/>
                      <a:pt x="35" y="0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180" name="Freeform 1042">
                <a:extLst>
                  <a:ext uri="{FF2B5EF4-FFF2-40B4-BE49-F238E27FC236}">
                    <a16:creationId xmlns:a16="http://schemas.microsoft.com/office/drawing/2014/main" id="{5077FD77-2F68-4315-BD6B-58C373B48F3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86" y="2062"/>
                <a:ext cx="54" cy="45"/>
              </a:xfrm>
              <a:custGeom>
                <a:avLst/>
                <a:gdLst>
                  <a:gd name="T0" fmla="*/ 20 w 54"/>
                  <a:gd name="T1" fmla="*/ 0 h 45"/>
                  <a:gd name="T2" fmla="*/ 0 w 54"/>
                  <a:gd name="T3" fmla="*/ 0 h 45"/>
                  <a:gd name="T4" fmla="*/ 34 w 54"/>
                  <a:gd name="T5" fmla="*/ 45 h 45"/>
                  <a:gd name="T6" fmla="*/ 54 w 54"/>
                  <a:gd name="T7" fmla="*/ 45 h 45"/>
                  <a:gd name="T8" fmla="*/ 20 w 54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45">
                    <a:moveTo>
                      <a:pt x="20" y="0"/>
                    </a:moveTo>
                    <a:lnTo>
                      <a:pt x="0" y="0"/>
                    </a:lnTo>
                    <a:lnTo>
                      <a:pt x="34" y="45"/>
                    </a:lnTo>
                    <a:lnTo>
                      <a:pt x="54" y="45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181" name="Freeform 1043">
                <a:extLst>
                  <a:ext uri="{FF2B5EF4-FFF2-40B4-BE49-F238E27FC236}">
                    <a16:creationId xmlns:a16="http://schemas.microsoft.com/office/drawing/2014/main" id="{51607FB2-60D8-4E47-91C2-C8955EAD963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86" y="2062"/>
                <a:ext cx="54" cy="45"/>
              </a:xfrm>
              <a:custGeom>
                <a:avLst/>
                <a:gdLst>
                  <a:gd name="T0" fmla="*/ 20 w 54"/>
                  <a:gd name="T1" fmla="*/ 0 h 45"/>
                  <a:gd name="T2" fmla="*/ 0 w 54"/>
                  <a:gd name="T3" fmla="*/ 0 h 45"/>
                  <a:gd name="T4" fmla="*/ 34 w 54"/>
                  <a:gd name="T5" fmla="*/ 45 h 45"/>
                  <a:gd name="T6" fmla="*/ 54 w 54"/>
                  <a:gd name="T7" fmla="*/ 45 h 45"/>
                  <a:gd name="T8" fmla="*/ 20 w 54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45">
                    <a:moveTo>
                      <a:pt x="20" y="0"/>
                    </a:moveTo>
                    <a:lnTo>
                      <a:pt x="0" y="0"/>
                    </a:lnTo>
                    <a:lnTo>
                      <a:pt x="34" y="45"/>
                    </a:lnTo>
                    <a:lnTo>
                      <a:pt x="54" y="45"/>
                    </a:lnTo>
                    <a:lnTo>
                      <a:pt x="2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182" name="Freeform 1044">
                <a:extLst>
                  <a:ext uri="{FF2B5EF4-FFF2-40B4-BE49-F238E27FC236}">
                    <a16:creationId xmlns:a16="http://schemas.microsoft.com/office/drawing/2014/main" id="{58252A2D-9B29-4E25-A23E-4A8D9E04DB6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47" y="2062"/>
                <a:ext cx="54" cy="45"/>
              </a:xfrm>
              <a:custGeom>
                <a:avLst/>
                <a:gdLst>
                  <a:gd name="T0" fmla="*/ 20 w 54"/>
                  <a:gd name="T1" fmla="*/ 0 h 45"/>
                  <a:gd name="T2" fmla="*/ 0 w 54"/>
                  <a:gd name="T3" fmla="*/ 0 h 45"/>
                  <a:gd name="T4" fmla="*/ 34 w 54"/>
                  <a:gd name="T5" fmla="*/ 45 h 45"/>
                  <a:gd name="T6" fmla="*/ 54 w 54"/>
                  <a:gd name="T7" fmla="*/ 45 h 45"/>
                  <a:gd name="T8" fmla="*/ 20 w 54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45">
                    <a:moveTo>
                      <a:pt x="20" y="0"/>
                    </a:moveTo>
                    <a:lnTo>
                      <a:pt x="0" y="0"/>
                    </a:lnTo>
                    <a:lnTo>
                      <a:pt x="34" y="45"/>
                    </a:lnTo>
                    <a:lnTo>
                      <a:pt x="54" y="45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183" name="Freeform 1045">
                <a:extLst>
                  <a:ext uri="{FF2B5EF4-FFF2-40B4-BE49-F238E27FC236}">
                    <a16:creationId xmlns:a16="http://schemas.microsoft.com/office/drawing/2014/main" id="{5DFD964C-4C42-4636-8CCA-37CB4B9A446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47" y="2062"/>
                <a:ext cx="54" cy="45"/>
              </a:xfrm>
              <a:custGeom>
                <a:avLst/>
                <a:gdLst>
                  <a:gd name="T0" fmla="*/ 20 w 54"/>
                  <a:gd name="T1" fmla="*/ 0 h 45"/>
                  <a:gd name="T2" fmla="*/ 0 w 54"/>
                  <a:gd name="T3" fmla="*/ 0 h 45"/>
                  <a:gd name="T4" fmla="*/ 34 w 54"/>
                  <a:gd name="T5" fmla="*/ 45 h 45"/>
                  <a:gd name="T6" fmla="*/ 54 w 54"/>
                  <a:gd name="T7" fmla="*/ 45 h 45"/>
                  <a:gd name="T8" fmla="*/ 20 w 54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45">
                    <a:moveTo>
                      <a:pt x="20" y="0"/>
                    </a:moveTo>
                    <a:lnTo>
                      <a:pt x="0" y="0"/>
                    </a:lnTo>
                    <a:lnTo>
                      <a:pt x="34" y="45"/>
                    </a:lnTo>
                    <a:lnTo>
                      <a:pt x="54" y="45"/>
                    </a:lnTo>
                    <a:lnTo>
                      <a:pt x="2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184" name="Freeform 1046">
                <a:extLst>
                  <a:ext uri="{FF2B5EF4-FFF2-40B4-BE49-F238E27FC236}">
                    <a16:creationId xmlns:a16="http://schemas.microsoft.com/office/drawing/2014/main" id="{12A22D0E-F403-45DD-A6FB-FAF49F75F83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08" y="2062"/>
                <a:ext cx="55" cy="45"/>
              </a:xfrm>
              <a:custGeom>
                <a:avLst/>
                <a:gdLst>
                  <a:gd name="T0" fmla="*/ 20 w 55"/>
                  <a:gd name="T1" fmla="*/ 0 h 45"/>
                  <a:gd name="T2" fmla="*/ 0 w 55"/>
                  <a:gd name="T3" fmla="*/ 0 h 45"/>
                  <a:gd name="T4" fmla="*/ 34 w 55"/>
                  <a:gd name="T5" fmla="*/ 45 h 45"/>
                  <a:gd name="T6" fmla="*/ 55 w 55"/>
                  <a:gd name="T7" fmla="*/ 45 h 45"/>
                  <a:gd name="T8" fmla="*/ 20 w 55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45">
                    <a:moveTo>
                      <a:pt x="20" y="0"/>
                    </a:moveTo>
                    <a:lnTo>
                      <a:pt x="0" y="0"/>
                    </a:lnTo>
                    <a:lnTo>
                      <a:pt x="34" y="45"/>
                    </a:lnTo>
                    <a:lnTo>
                      <a:pt x="55" y="45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185" name="Freeform 1047">
                <a:extLst>
                  <a:ext uri="{FF2B5EF4-FFF2-40B4-BE49-F238E27FC236}">
                    <a16:creationId xmlns:a16="http://schemas.microsoft.com/office/drawing/2014/main" id="{9BB5A5DF-FBFC-47FD-9AC1-C810E76405B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08" y="2062"/>
                <a:ext cx="55" cy="45"/>
              </a:xfrm>
              <a:custGeom>
                <a:avLst/>
                <a:gdLst>
                  <a:gd name="T0" fmla="*/ 20 w 55"/>
                  <a:gd name="T1" fmla="*/ 0 h 45"/>
                  <a:gd name="T2" fmla="*/ 0 w 55"/>
                  <a:gd name="T3" fmla="*/ 0 h 45"/>
                  <a:gd name="T4" fmla="*/ 34 w 55"/>
                  <a:gd name="T5" fmla="*/ 45 h 45"/>
                  <a:gd name="T6" fmla="*/ 55 w 55"/>
                  <a:gd name="T7" fmla="*/ 45 h 45"/>
                  <a:gd name="T8" fmla="*/ 20 w 55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45">
                    <a:moveTo>
                      <a:pt x="20" y="0"/>
                    </a:moveTo>
                    <a:lnTo>
                      <a:pt x="0" y="0"/>
                    </a:lnTo>
                    <a:lnTo>
                      <a:pt x="34" y="45"/>
                    </a:lnTo>
                    <a:lnTo>
                      <a:pt x="55" y="45"/>
                    </a:lnTo>
                    <a:lnTo>
                      <a:pt x="2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186" name="Freeform 1048">
                <a:extLst>
                  <a:ext uri="{FF2B5EF4-FFF2-40B4-BE49-F238E27FC236}">
                    <a16:creationId xmlns:a16="http://schemas.microsoft.com/office/drawing/2014/main" id="{99B40BB9-9F2E-48DB-8ACD-9610A82930B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69" y="2062"/>
                <a:ext cx="55" cy="45"/>
              </a:xfrm>
              <a:custGeom>
                <a:avLst/>
                <a:gdLst>
                  <a:gd name="T0" fmla="*/ 20 w 55"/>
                  <a:gd name="T1" fmla="*/ 0 h 45"/>
                  <a:gd name="T2" fmla="*/ 0 w 55"/>
                  <a:gd name="T3" fmla="*/ 0 h 45"/>
                  <a:gd name="T4" fmla="*/ 34 w 55"/>
                  <a:gd name="T5" fmla="*/ 45 h 45"/>
                  <a:gd name="T6" fmla="*/ 55 w 55"/>
                  <a:gd name="T7" fmla="*/ 45 h 45"/>
                  <a:gd name="T8" fmla="*/ 20 w 55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45">
                    <a:moveTo>
                      <a:pt x="20" y="0"/>
                    </a:moveTo>
                    <a:lnTo>
                      <a:pt x="0" y="0"/>
                    </a:lnTo>
                    <a:lnTo>
                      <a:pt x="34" y="45"/>
                    </a:lnTo>
                    <a:lnTo>
                      <a:pt x="55" y="45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187" name="Freeform 1049">
                <a:extLst>
                  <a:ext uri="{FF2B5EF4-FFF2-40B4-BE49-F238E27FC236}">
                    <a16:creationId xmlns:a16="http://schemas.microsoft.com/office/drawing/2014/main" id="{86964544-8B06-443F-81EE-71CF4D0F8CD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69" y="2062"/>
                <a:ext cx="55" cy="45"/>
              </a:xfrm>
              <a:custGeom>
                <a:avLst/>
                <a:gdLst>
                  <a:gd name="T0" fmla="*/ 20 w 55"/>
                  <a:gd name="T1" fmla="*/ 0 h 45"/>
                  <a:gd name="T2" fmla="*/ 0 w 55"/>
                  <a:gd name="T3" fmla="*/ 0 h 45"/>
                  <a:gd name="T4" fmla="*/ 34 w 55"/>
                  <a:gd name="T5" fmla="*/ 45 h 45"/>
                  <a:gd name="T6" fmla="*/ 55 w 55"/>
                  <a:gd name="T7" fmla="*/ 45 h 45"/>
                  <a:gd name="T8" fmla="*/ 20 w 55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45">
                    <a:moveTo>
                      <a:pt x="20" y="0"/>
                    </a:moveTo>
                    <a:lnTo>
                      <a:pt x="0" y="0"/>
                    </a:lnTo>
                    <a:lnTo>
                      <a:pt x="34" y="45"/>
                    </a:lnTo>
                    <a:lnTo>
                      <a:pt x="55" y="45"/>
                    </a:lnTo>
                    <a:lnTo>
                      <a:pt x="2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188" name="Freeform 1050">
                <a:extLst>
                  <a:ext uri="{FF2B5EF4-FFF2-40B4-BE49-F238E27FC236}">
                    <a16:creationId xmlns:a16="http://schemas.microsoft.com/office/drawing/2014/main" id="{C8E053C7-A11A-44D0-A105-59E0FB3467D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30" y="2062"/>
                <a:ext cx="55" cy="45"/>
              </a:xfrm>
              <a:custGeom>
                <a:avLst/>
                <a:gdLst>
                  <a:gd name="T0" fmla="*/ 20 w 55"/>
                  <a:gd name="T1" fmla="*/ 0 h 45"/>
                  <a:gd name="T2" fmla="*/ 0 w 55"/>
                  <a:gd name="T3" fmla="*/ 0 h 45"/>
                  <a:gd name="T4" fmla="*/ 35 w 55"/>
                  <a:gd name="T5" fmla="*/ 45 h 45"/>
                  <a:gd name="T6" fmla="*/ 55 w 55"/>
                  <a:gd name="T7" fmla="*/ 45 h 45"/>
                  <a:gd name="T8" fmla="*/ 20 w 55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45">
                    <a:moveTo>
                      <a:pt x="20" y="0"/>
                    </a:moveTo>
                    <a:lnTo>
                      <a:pt x="0" y="0"/>
                    </a:lnTo>
                    <a:lnTo>
                      <a:pt x="35" y="45"/>
                    </a:lnTo>
                    <a:lnTo>
                      <a:pt x="55" y="45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189" name="Freeform 1051">
                <a:extLst>
                  <a:ext uri="{FF2B5EF4-FFF2-40B4-BE49-F238E27FC236}">
                    <a16:creationId xmlns:a16="http://schemas.microsoft.com/office/drawing/2014/main" id="{70C53FC8-CECE-4855-BDFC-B63AA43EA81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30" y="2062"/>
                <a:ext cx="55" cy="45"/>
              </a:xfrm>
              <a:custGeom>
                <a:avLst/>
                <a:gdLst>
                  <a:gd name="T0" fmla="*/ 20 w 55"/>
                  <a:gd name="T1" fmla="*/ 0 h 45"/>
                  <a:gd name="T2" fmla="*/ 0 w 55"/>
                  <a:gd name="T3" fmla="*/ 0 h 45"/>
                  <a:gd name="T4" fmla="*/ 35 w 55"/>
                  <a:gd name="T5" fmla="*/ 45 h 45"/>
                  <a:gd name="T6" fmla="*/ 55 w 55"/>
                  <a:gd name="T7" fmla="*/ 45 h 45"/>
                  <a:gd name="T8" fmla="*/ 20 w 55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45">
                    <a:moveTo>
                      <a:pt x="20" y="0"/>
                    </a:moveTo>
                    <a:lnTo>
                      <a:pt x="0" y="0"/>
                    </a:lnTo>
                    <a:lnTo>
                      <a:pt x="35" y="45"/>
                    </a:lnTo>
                    <a:lnTo>
                      <a:pt x="55" y="45"/>
                    </a:lnTo>
                    <a:lnTo>
                      <a:pt x="2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190" name="Freeform 1052">
                <a:extLst>
                  <a:ext uri="{FF2B5EF4-FFF2-40B4-BE49-F238E27FC236}">
                    <a16:creationId xmlns:a16="http://schemas.microsoft.com/office/drawing/2014/main" id="{659EDCBD-0996-47D8-867C-27FB65720F6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191" y="2062"/>
                <a:ext cx="55" cy="45"/>
              </a:xfrm>
              <a:custGeom>
                <a:avLst/>
                <a:gdLst>
                  <a:gd name="T0" fmla="*/ 2 w 38"/>
                  <a:gd name="T1" fmla="*/ 0 h 31"/>
                  <a:gd name="T2" fmla="*/ 0 w 38"/>
                  <a:gd name="T3" fmla="*/ 0 h 31"/>
                  <a:gd name="T4" fmla="*/ 2 w 38"/>
                  <a:gd name="T5" fmla="*/ 3 h 31"/>
                  <a:gd name="T6" fmla="*/ 2 w 38"/>
                  <a:gd name="T7" fmla="*/ 1 h 31"/>
                  <a:gd name="T8" fmla="*/ 2 w 38"/>
                  <a:gd name="T9" fmla="*/ 0 h 31"/>
                  <a:gd name="T10" fmla="*/ 14 w 38"/>
                  <a:gd name="T11" fmla="*/ 0 h 31"/>
                  <a:gd name="T12" fmla="*/ 4 w 38"/>
                  <a:gd name="T13" fmla="*/ 0 h 31"/>
                  <a:gd name="T14" fmla="*/ 4 w 38"/>
                  <a:gd name="T15" fmla="*/ 1 h 31"/>
                  <a:gd name="T16" fmla="*/ 4 w 38"/>
                  <a:gd name="T17" fmla="*/ 5 h 31"/>
                  <a:gd name="T18" fmla="*/ 24 w 38"/>
                  <a:gd name="T19" fmla="*/ 31 h 31"/>
                  <a:gd name="T20" fmla="*/ 38 w 38"/>
                  <a:gd name="T21" fmla="*/ 31 h 31"/>
                  <a:gd name="T22" fmla="*/ 14 w 38"/>
                  <a:gd name="T23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" h="3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1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2"/>
                      <a:pt x="4" y="4"/>
                      <a:pt x="4" y="5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38" y="31"/>
                      <a:pt x="38" y="31"/>
                      <a:pt x="38" y="31"/>
                    </a:cubicBezTo>
                    <a:cubicBezTo>
                      <a:pt x="14" y="0"/>
                      <a:pt x="14" y="0"/>
                      <a:pt x="14" y="0"/>
                    </a:cubicBezTo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191" name="Freeform 1053">
                <a:extLst>
                  <a:ext uri="{FF2B5EF4-FFF2-40B4-BE49-F238E27FC236}">
                    <a16:creationId xmlns:a16="http://schemas.microsoft.com/office/drawing/2014/main" id="{86E598B1-BA02-4352-9813-559928233E7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152" y="2062"/>
                <a:ext cx="55" cy="45"/>
              </a:xfrm>
              <a:custGeom>
                <a:avLst/>
                <a:gdLst>
                  <a:gd name="T0" fmla="*/ 27 w 38"/>
                  <a:gd name="T1" fmla="*/ 17 h 31"/>
                  <a:gd name="T2" fmla="*/ 20 w 38"/>
                  <a:gd name="T3" fmla="*/ 26 h 31"/>
                  <a:gd name="T4" fmla="*/ 24 w 38"/>
                  <a:gd name="T5" fmla="*/ 31 h 31"/>
                  <a:gd name="T6" fmla="*/ 38 w 38"/>
                  <a:gd name="T7" fmla="*/ 31 h 31"/>
                  <a:gd name="T8" fmla="*/ 27 w 38"/>
                  <a:gd name="T9" fmla="*/ 17 h 31"/>
                  <a:gd name="T10" fmla="*/ 14 w 38"/>
                  <a:gd name="T11" fmla="*/ 0 h 31"/>
                  <a:gd name="T12" fmla="*/ 0 w 38"/>
                  <a:gd name="T13" fmla="*/ 0 h 31"/>
                  <a:gd name="T14" fmla="*/ 19 w 38"/>
                  <a:gd name="T15" fmla="*/ 25 h 31"/>
                  <a:gd name="T16" fmla="*/ 26 w 38"/>
                  <a:gd name="T17" fmla="*/ 15 h 31"/>
                  <a:gd name="T18" fmla="*/ 14 w 38"/>
                  <a:gd name="T1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" h="31">
                    <a:moveTo>
                      <a:pt x="27" y="17"/>
                    </a:moveTo>
                    <a:cubicBezTo>
                      <a:pt x="25" y="21"/>
                      <a:pt x="23" y="24"/>
                      <a:pt x="20" y="26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38" y="31"/>
                      <a:pt x="38" y="31"/>
                      <a:pt x="38" y="31"/>
                    </a:cubicBezTo>
                    <a:cubicBezTo>
                      <a:pt x="27" y="17"/>
                      <a:pt x="27" y="17"/>
                      <a:pt x="27" y="17"/>
                    </a:cubicBezTo>
                    <a:moveTo>
                      <a:pt x="1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22" y="22"/>
                      <a:pt x="24" y="19"/>
                      <a:pt x="26" y="15"/>
                    </a:cubicBezTo>
                    <a:cubicBezTo>
                      <a:pt x="14" y="0"/>
                      <a:pt x="14" y="0"/>
                      <a:pt x="14" y="0"/>
                    </a:cubicBezTo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192" name="Freeform 1054">
                <a:extLst>
                  <a:ext uri="{FF2B5EF4-FFF2-40B4-BE49-F238E27FC236}">
                    <a16:creationId xmlns:a16="http://schemas.microsoft.com/office/drawing/2014/main" id="{6F2A4259-9980-4D19-A7B0-2B46671E4D6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83" y="1445"/>
                <a:ext cx="55" cy="43"/>
              </a:xfrm>
              <a:custGeom>
                <a:avLst/>
                <a:gdLst>
                  <a:gd name="T0" fmla="*/ 20 w 55"/>
                  <a:gd name="T1" fmla="*/ 0 h 43"/>
                  <a:gd name="T2" fmla="*/ 0 w 55"/>
                  <a:gd name="T3" fmla="*/ 0 h 43"/>
                  <a:gd name="T4" fmla="*/ 33 w 55"/>
                  <a:gd name="T5" fmla="*/ 43 h 43"/>
                  <a:gd name="T6" fmla="*/ 55 w 55"/>
                  <a:gd name="T7" fmla="*/ 43 h 43"/>
                  <a:gd name="T8" fmla="*/ 20 w 55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43">
                    <a:moveTo>
                      <a:pt x="20" y="0"/>
                    </a:moveTo>
                    <a:lnTo>
                      <a:pt x="0" y="0"/>
                    </a:lnTo>
                    <a:lnTo>
                      <a:pt x="33" y="43"/>
                    </a:lnTo>
                    <a:lnTo>
                      <a:pt x="55" y="43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193" name="Freeform 1055">
                <a:extLst>
                  <a:ext uri="{FF2B5EF4-FFF2-40B4-BE49-F238E27FC236}">
                    <a16:creationId xmlns:a16="http://schemas.microsoft.com/office/drawing/2014/main" id="{A0DB2DC7-A8E3-4D59-8A46-00D695F9230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83" y="1445"/>
                <a:ext cx="55" cy="43"/>
              </a:xfrm>
              <a:custGeom>
                <a:avLst/>
                <a:gdLst>
                  <a:gd name="T0" fmla="*/ 20 w 55"/>
                  <a:gd name="T1" fmla="*/ 0 h 43"/>
                  <a:gd name="T2" fmla="*/ 0 w 55"/>
                  <a:gd name="T3" fmla="*/ 0 h 43"/>
                  <a:gd name="T4" fmla="*/ 33 w 55"/>
                  <a:gd name="T5" fmla="*/ 43 h 43"/>
                  <a:gd name="T6" fmla="*/ 55 w 55"/>
                  <a:gd name="T7" fmla="*/ 43 h 43"/>
                  <a:gd name="T8" fmla="*/ 20 w 55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43">
                    <a:moveTo>
                      <a:pt x="20" y="0"/>
                    </a:moveTo>
                    <a:lnTo>
                      <a:pt x="0" y="0"/>
                    </a:lnTo>
                    <a:lnTo>
                      <a:pt x="33" y="43"/>
                    </a:lnTo>
                    <a:lnTo>
                      <a:pt x="55" y="43"/>
                    </a:lnTo>
                    <a:lnTo>
                      <a:pt x="2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194" name="Freeform 1056">
                <a:extLst>
                  <a:ext uri="{FF2B5EF4-FFF2-40B4-BE49-F238E27FC236}">
                    <a16:creationId xmlns:a16="http://schemas.microsoft.com/office/drawing/2014/main" id="{2AF22590-D0B5-41A4-9EE7-6E70BAB6F55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44" y="1445"/>
                <a:ext cx="55" cy="43"/>
              </a:xfrm>
              <a:custGeom>
                <a:avLst/>
                <a:gdLst>
                  <a:gd name="T0" fmla="*/ 20 w 55"/>
                  <a:gd name="T1" fmla="*/ 0 h 43"/>
                  <a:gd name="T2" fmla="*/ 0 w 55"/>
                  <a:gd name="T3" fmla="*/ 0 h 43"/>
                  <a:gd name="T4" fmla="*/ 33 w 55"/>
                  <a:gd name="T5" fmla="*/ 43 h 43"/>
                  <a:gd name="T6" fmla="*/ 55 w 55"/>
                  <a:gd name="T7" fmla="*/ 43 h 43"/>
                  <a:gd name="T8" fmla="*/ 20 w 55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43">
                    <a:moveTo>
                      <a:pt x="20" y="0"/>
                    </a:moveTo>
                    <a:lnTo>
                      <a:pt x="0" y="0"/>
                    </a:lnTo>
                    <a:lnTo>
                      <a:pt x="33" y="43"/>
                    </a:lnTo>
                    <a:lnTo>
                      <a:pt x="55" y="43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195" name="Freeform 1057">
                <a:extLst>
                  <a:ext uri="{FF2B5EF4-FFF2-40B4-BE49-F238E27FC236}">
                    <a16:creationId xmlns:a16="http://schemas.microsoft.com/office/drawing/2014/main" id="{BF4C43EC-149E-4506-8049-B46F52CFB8E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44" y="1445"/>
                <a:ext cx="55" cy="43"/>
              </a:xfrm>
              <a:custGeom>
                <a:avLst/>
                <a:gdLst>
                  <a:gd name="T0" fmla="*/ 20 w 55"/>
                  <a:gd name="T1" fmla="*/ 0 h 43"/>
                  <a:gd name="T2" fmla="*/ 0 w 55"/>
                  <a:gd name="T3" fmla="*/ 0 h 43"/>
                  <a:gd name="T4" fmla="*/ 33 w 55"/>
                  <a:gd name="T5" fmla="*/ 43 h 43"/>
                  <a:gd name="T6" fmla="*/ 55 w 55"/>
                  <a:gd name="T7" fmla="*/ 43 h 43"/>
                  <a:gd name="T8" fmla="*/ 20 w 55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43">
                    <a:moveTo>
                      <a:pt x="20" y="0"/>
                    </a:moveTo>
                    <a:lnTo>
                      <a:pt x="0" y="0"/>
                    </a:lnTo>
                    <a:lnTo>
                      <a:pt x="33" y="43"/>
                    </a:lnTo>
                    <a:lnTo>
                      <a:pt x="55" y="43"/>
                    </a:lnTo>
                    <a:lnTo>
                      <a:pt x="2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196" name="Freeform 1058">
                <a:extLst>
                  <a:ext uri="{FF2B5EF4-FFF2-40B4-BE49-F238E27FC236}">
                    <a16:creationId xmlns:a16="http://schemas.microsoft.com/office/drawing/2014/main" id="{7D69C21E-DFD5-4E4F-88E3-9227ED9FC34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05" y="1445"/>
                <a:ext cx="55" cy="43"/>
              </a:xfrm>
              <a:custGeom>
                <a:avLst/>
                <a:gdLst>
                  <a:gd name="T0" fmla="*/ 20 w 55"/>
                  <a:gd name="T1" fmla="*/ 0 h 43"/>
                  <a:gd name="T2" fmla="*/ 0 w 55"/>
                  <a:gd name="T3" fmla="*/ 0 h 43"/>
                  <a:gd name="T4" fmla="*/ 33 w 55"/>
                  <a:gd name="T5" fmla="*/ 43 h 43"/>
                  <a:gd name="T6" fmla="*/ 55 w 55"/>
                  <a:gd name="T7" fmla="*/ 43 h 43"/>
                  <a:gd name="T8" fmla="*/ 20 w 55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43">
                    <a:moveTo>
                      <a:pt x="20" y="0"/>
                    </a:moveTo>
                    <a:lnTo>
                      <a:pt x="0" y="0"/>
                    </a:lnTo>
                    <a:lnTo>
                      <a:pt x="33" y="43"/>
                    </a:lnTo>
                    <a:lnTo>
                      <a:pt x="55" y="43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197" name="Freeform 1059">
                <a:extLst>
                  <a:ext uri="{FF2B5EF4-FFF2-40B4-BE49-F238E27FC236}">
                    <a16:creationId xmlns:a16="http://schemas.microsoft.com/office/drawing/2014/main" id="{9FE90A83-CFC6-4C8F-AAF8-7EED2FE1850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05" y="1445"/>
                <a:ext cx="55" cy="43"/>
              </a:xfrm>
              <a:custGeom>
                <a:avLst/>
                <a:gdLst>
                  <a:gd name="T0" fmla="*/ 20 w 55"/>
                  <a:gd name="T1" fmla="*/ 0 h 43"/>
                  <a:gd name="T2" fmla="*/ 0 w 55"/>
                  <a:gd name="T3" fmla="*/ 0 h 43"/>
                  <a:gd name="T4" fmla="*/ 33 w 55"/>
                  <a:gd name="T5" fmla="*/ 43 h 43"/>
                  <a:gd name="T6" fmla="*/ 55 w 55"/>
                  <a:gd name="T7" fmla="*/ 43 h 43"/>
                  <a:gd name="T8" fmla="*/ 20 w 55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43">
                    <a:moveTo>
                      <a:pt x="20" y="0"/>
                    </a:moveTo>
                    <a:lnTo>
                      <a:pt x="0" y="0"/>
                    </a:lnTo>
                    <a:lnTo>
                      <a:pt x="33" y="43"/>
                    </a:lnTo>
                    <a:lnTo>
                      <a:pt x="55" y="43"/>
                    </a:lnTo>
                    <a:lnTo>
                      <a:pt x="2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198" name="Freeform 1060">
                <a:extLst>
                  <a:ext uri="{FF2B5EF4-FFF2-40B4-BE49-F238E27FC236}">
                    <a16:creationId xmlns:a16="http://schemas.microsoft.com/office/drawing/2014/main" id="{CFDB816C-2507-420C-8DC2-A01AED51EB4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66" y="1445"/>
                <a:ext cx="55" cy="43"/>
              </a:xfrm>
              <a:custGeom>
                <a:avLst/>
                <a:gdLst>
                  <a:gd name="T0" fmla="*/ 20 w 55"/>
                  <a:gd name="T1" fmla="*/ 0 h 43"/>
                  <a:gd name="T2" fmla="*/ 0 w 55"/>
                  <a:gd name="T3" fmla="*/ 0 h 43"/>
                  <a:gd name="T4" fmla="*/ 33 w 55"/>
                  <a:gd name="T5" fmla="*/ 43 h 43"/>
                  <a:gd name="T6" fmla="*/ 55 w 55"/>
                  <a:gd name="T7" fmla="*/ 43 h 43"/>
                  <a:gd name="T8" fmla="*/ 20 w 55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43">
                    <a:moveTo>
                      <a:pt x="20" y="0"/>
                    </a:moveTo>
                    <a:lnTo>
                      <a:pt x="0" y="0"/>
                    </a:lnTo>
                    <a:lnTo>
                      <a:pt x="33" y="43"/>
                    </a:lnTo>
                    <a:lnTo>
                      <a:pt x="55" y="43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199" name="Freeform 1061">
                <a:extLst>
                  <a:ext uri="{FF2B5EF4-FFF2-40B4-BE49-F238E27FC236}">
                    <a16:creationId xmlns:a16="http://schemas.microsoft.com/office/drawing/2014/main" id="{A8891238-99EB-4B88-9D1D-D31F17DDF3B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66" y="1445"/>
                <a:ext cx="55" cy="43"/>
              </a:xfrm>
              <a:custGeom>
                <a:avLst/>
                <a:gdLst>
                  <a:gd name="T0" fmla="*/ 20 w 55"/>
                  <a:gd name="T1" fmla="*/ 0 h 43"/>
                  <a:gd name="T2" fmla="*/ 0 w 55"/>
                  <a:gd name="T3" fmla="*/ 0 h 43"/>
                  <a:gd name="T4" fmla="*/ 33 w 55"/>
                  <a:gd name="T5" fmla="*/ 43 h 43"/>
                  <a:gd name="T6" fmla="*/ 55 w 55"/>
                  <a:gd name="T7" fmla="*/ 43 h 43"/>
                  <a:gd name="T8" fmla="*/ 20 w 55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43">
                    <a:moveTo>
                      <a:pt x="20" y="0"/>
                    </a:moveTo>
                    <a:lnTo>
                      <a:pt x="0" y="0"/>
                    </a:lnTo>
                    <a:lnTo>
                      <a:pt x="33" y="43"/>
                    </a:lnTo>
                    <a:lnTo>
                      <a:pt x="55" y="43"/>
                    </a:lnTo>
                    <a:lnTo>
                      <a:pt x="2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200" name="Freeform 1062">
                <a:extLst>
                  <a:ext uri="{FF2B5EF4-FFF2-40B4-BE49-F238E27FC236}">
                    <a16:creationId xmlns:a16="http://schemas.microsoft.com/office/drawing/2014/main" id="{385D48DE-68F3-4DA3-9A0A-21EBC79EDB6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27" y="1445"/>
                <a:ext cx="55" cy="43"/>
              </a:xfrm>
              <a:custGeom>
                <a:avLst/>
                <a:gdLst>
                  <a:gd name="T0" fmla="*/ 20 w 55"/>
                  <a:gd name="T1" fmla="*/ 0 h 43"/>
                  <a:gd name="T2" fmla="*/ 0 w 55"/>
                  <a:gd name="T3" fmla="*/ 0 h 43"/>
                  <a:gd name="T4" fmla="*/ 35 w 55"/>
                  <a:gd name="T5" fmla="*/ 43 h 43"/>
                  <a:gd name="T6" fmla="*/ 55 w 55"/>
                  <a:gd name="T7" fmla="*/ 43 h 43"/>
                  <a:gd name="T8" fmla="*/ 20 w 55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43">
                    <a:moveTo>
                      <a:pt x="20" y="0"/>
                    </a:moveTo>
                    <a:lnTo>
                      <a:pt x="0" y="0"/>
                    </a:lnTo>
                    <a:lnTo>
                      <a:pt x="35" y="43"/>
                    </a:lnTo>
                    <a:lnTo>
                      <a:pt x="55" y="43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201" name="Freeform 1063">
                <a:extLst>
                  <a:ext uri="{FF2B5EF4-FFF2-40B4-BE49-F238E27FC236}">
                    <a16:creationId xmlns:a16="http://schemas.microsoft.com/office/drawing/2014/main" id="{5AFEAEEE-5E73-4884-BAAA-E61EC0C6B6E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27" y="1445"/>
                <a:ext cx="55" cy="43"/>
              </a:xfrm>
              <a:custGeom>
                <a:avLst/>
                <a:gdLst>
                  <a:gd name="T0" fmla="*/ 20 w 55"/>
                  <a:gd name="T1" fmla="*/ 0 h 43"/>
                  <a:gd name="T2" fmla="*/ 0 w 55"/>
                  <a:gd name="T3" fmla="*/ 0 h 43"/>
                  <a:gd name="T4" fmla="*/ 35 w 55"/>
                  <a:gd name="T5" fmla="*/ 43 h 43"/>
                  <a:gd name="T6" fmla="*/ 55 w 55"/>
                  <a:gd name="T7" fmla="*/ 43 h 43"/>
                  <a:gd name="T8" fmla="*/ 20 w 55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43">
                    <a:moveTo>
                      <a:pt x="20" y="0"/>
                    </a:moveTo>
                    <a:lnTo>
                      <a:pt x="0" y="0"/>
                    </a:lnTo>
                    <a:lnTo>
                      <a:pt x="35" y="43"/>
                    </a:lnTo>
                    <a:lnTo>
                      <a:pt x="55" y="43"/>
                    </a:lnTo>
                    <a:lnTo>
                      <a:pt x="2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202" name="Freeform 1064">
                <a:extLst>
                  <a:ext uri="{FF2B5EF4-FFF2-40B4-BE49-F238E27FC236}">
                    <a16:creationId xmlns:a16="http://schemas.microsoft.com/office/drawing/2014/main" id="{9CE69F78-7377-49B0-B433-0F01E6C600C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88" y="1445"/>
                <a:ext cx="55" cy="43"/>
              </a:xfrm>
              <a:custGeom>
                <a:avLst/>
                <a:gdLst>
                  <a:gd name="T0" fmla="*/ 21 w 55"/>
                  <a:gd name="T1" fmla="*/ 0 h 43"/>
                  <a:gd name="T2" fmla="*/ 0 w 55"/>
                  <a:gd name="T3" fmla="*/ 0 h 43"/>
                  <a:gd name="T4" fmla="*/ 35 w 55"/>
                  <a:gd name="T5" fmla="*/ 43 h 43"/>
                  <a:gd name="T6" fmla="*/ 55 w 55"/>
                  <a:gd name="T7" fmla="*/ 43 h 43"/>
                  <a:gd name="T8" fmla="*/ 21 w 55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43">
                    <a:moveTo>
                      <a:pt x="21" y="0"/>
                    </a:moveTo>
                    <a:lnTo>
                      <a:pt x="0" y="0"/>
                    </a:lnTo>
                    <a:lnTo>
                      <a:pt x="35" y="43"/>
                    </a:lnTo>
                    <a:lnTo>
                      <a:pt x="55" y="43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203" name="Freeform 1065">
                <a:extLst>
                  <a:ext uri="{FF2B5EF4-FFF2-40B4-BE49-F238E27FC236}">
                    <a16:creationId xmlns:a16="http://schemas.microsoft.com/office/drawing/2014/main" id="{495CD52B-C67A-4D94-BC69-D583BD6AAFE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88" y="1445"/>
                <a:ext cx="55" cy="43"/>
              </a:xfrm>
              <a:custGeom>
                <a:avLst/>
                <a:gdLst>
                  <a:gd name="T0" fmla="*/ 21 w 55"/>
                  <a:gd name="T1" fmla="*/ 0 h 43"/>
                  <a:gd name="T2" fmla="*/ 0 w 55"/>
                  <a:gd name="T3" fmla="*/ 0 h 43"/>
                  <a:gd name="T4" fmla="*/ 35 w 55"/>
                  <a:gd name="T5" fmla="*/ 43 h 43"/>
                  <a:gd name="T6" fmla="*/ 55 w 55"/>
                  <a:gd name="T7" fmla="*/ 43 h 43"/>
                  <a:gd name="T8" fmla="*/ 21 w 55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43">
                    <a:moveTo>
                      <a:pt x="21" y="0"/>
                    </a:moveTo>
                    <a:lnTo>
                      <a:pt x="0" y="0"/>
                    </a:lnTo>
                    <a:lnTo>
                      <a:pt x="35" y="43"/>
                    </a:lnTo>
                    <a:lnTo>
                      <a:pt x="55" y="43"/>
                    </a:lnTo>
                    <a:lnTo>
                      <a:pt x="2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204" name="Freeform 1066">
                <a:extLst>
                  <a:ext uri="{FF2B5EF4-FFF2-40B4-BE49-F238E27FC236}">
                    <a16:creationId xmlns:a16="http://schemas.microsoft.com/office/drawing/2014/main" id="{92DABB40-F75B-4592-9CFD-426217A4A4C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50" y="1445"/>
                <a:ext cx="54" cy="43"/>
              </a:xfrm>
              <a:custGeom>
                <a:avLst/>
                <a:gdLst>
                  <a:gd name="T0" fmla="*/ 20 w 54"/>
                  <a:gd name="T1" fmla="*/ 0 h 43"/>
                  <a:gd name="T2" fmla="*/ 0 w 54"/>
                  <a:gd name="T3" fmla="*/ 0 h 43"/>
                  <a:gd name="T4" fmla="*/ 34 w 54"/>
                  <a:gd name="T5" fmla="*/ 43 h 43"/>
                  <a:gd name="T6" fmla="*/ 54 w 54"/>
                  <a:gd name="T7" fmla="*/ 43 h 43"/>
                  <a:gd name="T8" fmla="*/ 20 w 54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43">
                    <a:moveTo>
                      <a:pt x="20" y="0"/>
                    </a:moveTo>
                    <a:lnTo>
                      <a:pt x="0" y="0"/>
                    </a:lnTo>
                    <a:lnTo>
                      <a:pt x="34" y="43"/>
                    </a:lnTo>
                    <a:lnTo>
                      <a:pt x="54" y="43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205" name="Freeform 1067">
                <a:extLst>
                  <a:ext uri="{FF2B5EF4-FFF2-40B4-BE49-F238E27FC236}">
                    <a16:creationId xmlns:a16="http://schemas.microsoft.com/office/drawing/2014/main" id="{054F8720-2CD5-4B1A-8584-C6DFB4225C1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50" y="1445"/>
                <a:ext cx="54" cy="43"/>
              </a:xfrm>
              <a:custGeom>
                <a:avLst/>
                <a:gdLst>
                  <a:gd name="T0" fmla="*/ 20 w 54"/>
                  <a:gd name="T1" fmla="*/ 0 h 43"/>
                  <a:gd name="T2" fmla="*/ 0 w 54"/>
                  <a:gd name="T3" fmla="*/ 0 h 43"/>
                  <a:gd name="T4" fmla="*/ 34 w 54"/>
                  <a:gd name="T5" fmla="*/ 43 h 43"/>
                  <a:gd name="T6" fmla="*/ 54 w 54"/>
                  <a:gd name="T7" fmla="*/ 43 h 43"/>
                  <a:gd name="T8" fmla="*/ 20 w 54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43">
                    <a:moveTo>
                      <a:pt x="20" y="0"/>
                    </a:moveTo>
                    <a:lnTo>
                      <a:pt x="0" y="0"/>
                    </a:lnTo>
                    <a:lnTo>
                      <a:pt x="34" y="43"/>
                    </a:lnTo>
                    <a:lnTo>
                      <a:pt x="54" y="43"/>
                    </a:lnTo>
                    <a:lnTo>
                      <a:pt x="2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206" name="Freeform 1068">
                <a:extLst>
                  <a:ext uri="{FF2B5EF4-FFF2-40B4-BE49-F238E27FC236}">
                    <a16:creationId xmlns:a16="http://schemas.microsoft.com/office/drawing/2014/main" id="{FA612C6C-0656-4506-A661-99010EFE70B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368" y="1402"/>
                <a:ext cx="55" cy="43"/>
              </a:xfrm>
              <a:custGeom>
                <a:avLst/>
                <a:gdLst>
                  <a:gd name="T0" fmla="*/ 17 w 38"/>
                  <a:gd name="T1" fmla="*/ 16 h 30"/>
                  <a:gd name="T2" fmla="*/ 13 w 38"/>
                  <a:gd name="T3" fmla="*/ 16 h 30"/>
                  <a:gd name="T4" fmla="*/ 24 w 38"/>
                  <a:gd name="T5" fmla="*/ 30 h 30"/>
                  <a:gd name="T6" fmla="*/ 38 w 38"/>
                  <a:gd name="T7" fmla="*/ 30 h 30"/>
                  <a:gd name="T8" fmla="*/ 29 w 38"/>
                  <a:gd name="T9" fmla="*/ 18 h 30"/>
                  <a:gd name="T10" fmla="*/ 17 w 38"/>
                  <a:gd name="T11" fmla="*/ 16 h 30"/>
                  <a:gd name="T12" fmla="*/ 14 w 38"/>
                  <a:gd name="T13" fmla="*/ 0 h 30"/>
                  <a:gd name="T14" fmla="*/ 0 w 38"/>
                  <a:gd name="T15" fmla="*/ 0 h 30"/>
                  <a:gd name="T16" fmla="*/ 11 w 38"/>
                  <a:gd name="T17" fmla="*/ 14 h 30"/>
                  <a:gd name="T18" fmla="*/ 17 w 38"/>
                  <a:gd name="T19" fmla="*/ 14 h 30"/>
                  <a:gd name="T20" fmla="*/ 26 w 38"/>
                  <a:gd name="T21" fmla="*/ 15 h 30"/>
                  <a:gd name="T22" fmla="*/ 14 w 38"/>
                  <a:gd name="T2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" h="30">
                    <a:moveTo>
                      <a:pt x="17" y="16"/>
                    </a:moveTo>
                    <a:cubicBezTo>
                      <a:pt x="13" y="16"/>
                      <a:pt x="13" y="16"/>
                      <a:pt x="13" y="16"/>
                    </a:cubicBezTo>
                    <a:cubicBezTo>
                      <a:pt x="24" y="30"/>
                      <a:pt x="24" y="30"/>
                      <a:pt x="24" y="30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5" y="17"/>
                      <a:pt x="21" y="16"/>
                      <a:pt x="17" y="16"/>
                    </a:cubicBezTo>
                    <a:moveTo>
                      <a:pt x="1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20" y="14"/>
                      <a:pt x="23" y="14"/>
                      <a:pt x="26" y="15"/>
                    </a:cubicBezTo>
                    <a:cubicBezTo>
                      <a:pt x="14" y="0"/>
                      <a:pt x="14" y="0"/>
                      <a:pt x="14" y="0"/>
                    </a:cubicBezTo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207" name="Freeform 1069">
                <a:extLst>
                  <a:ext uri="{FF2B5EF4-FFF2-40B4-BE49-F238E27FC236}">
                    <a16:creationId xmlns:a16="http://schemas.microsoft.com/office/drawing/2014/main" id="{80780FF5-0E2D-41FA-90FB-34F4BBA8A1A7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329" y="1402"/>
                <a:ext cx="55" cy="43"/>
              </a:xfrm>
              <a:custGeom>
                <a:avLst/>
                <a:gdLst>
                  <a:gd name="T0" fmla="*/ 39 w 55"/>
                  <a:gd name="T1" fmla="*/ 23 h 43"/>
                  <a:gd name="T2" fmla="*/ 19 w 55"/>
                  <a:gd name="T3" fmla="*/ 23 h 43"/>
                  <a:gd name="T4" fmla="*/ 35 w 55"/>
                  <a:gd name="T5" fmla="*/ 43 h 43"/>
                  <a:gd name="T6" fmla="*/ 55 w 55"/>
                  <a:gd name="T7" fmla="*/ 43 h 43"/>
                  <a:gd name="T8" fmla="*/ 39 w 55"/>
                  <a:gd name="T9" fmla="*/ 23 h 43"/>
                  <a:gd name="T10" fmla="*/ 21 w 55"/>
                  <a:gd name="T11" fmla="*/ 0 h 43"/>
                  <a:gd name="T12" fmla="*/ 0 w 55"/>
                  <a:gd name="T13" fmla="*/ 0 h 43"/>
                  <a:gd name="T14" fmla="*/ 16 w 55"/>
                  <a:gd name="T15" fmla="*/ 20 h 43"/>
                  <a:gd name="T16" fmla="*/ 36 w 55"/>
                  <a:gd name="T17" fmla="*/ 20 h 43"/>
                  <a:gd name="T18" fmla="*/ 21 w 55"/>
                  <a:gd name="T1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" h="43">
                    <a:moveTo>
                      <a:pt x="39" y="23"/>
                    </a:moveTo>
                    <a:lnTo>
                      <a:pt x="19" y="23"/>
                    </a:lnTo>
                    <a:lnTo>
                      <a:pt x="35" y="43"/>
                    </a:lnTo>
                    <a:lnTo>
                      <a:pt x="55" y="43"/>
                    </a:lnTo>
                    <a:lnTo>
                      <a:pt x="39" y="23"/>
                    </a:lnTo>
                    <a:close/>
                    <a:moveTo>
                      <a:pt x="21" y="0"/>
                    </a:moveTo>
                    <a:lnTo>
                      <a:pt x="0" y="0"/>
                    </a:lnTo>
                    <a:lnTo>
                      <a:pt x="16" y="20"/>
                    </a:lnTo>
                    <a:lnTo>
                      <a:pt x="36" y="2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208" name="Freeform 1070">
                <a:extLst>
                  <a:ext uri="{FF2B5EF4-FFF2-40B4-BE49-F238E27FC236}">
                    <a16:creationId xmlns:a16="http://schemas.microsoft.com/office/drawing/2014/main" id="{9B8E356F-D8AF-4B37-82DC-7DBFBDD59B15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329" y="1402"/>
                <a:ext cx="55" cy="43"/>
              </a:xfrm>
              <a:custGeom>
                <a:avLst/>
                <a:gdLst>
                  <a:gd name="T0" fmla="*/ 39 w 55"/>
                  <a:gd name="T1" fmla="*/ 23 h 43"/>
                  <a:gd name="T2" fmla="*/ 19 w 55"/>
                  <a:gd name="T3" fmla="*/ 23 h 43"/>
                  <a:gd name="T4" fmla="*/ 35 w 55"/>
                  <a:gd name="T5" fmla="*/ 43 h 43"/>
                  <a:gd name="T6" fmla="*/ 55 w 55"/>
                  <a:gd name="T7" fmla="*/ 43 h 43"/>
                  <a:gd name="T8" fmla="*/ 39 w 55"/>
                  <a:gd name="T9" fmla="*/ 23 h 43"/>
                  <a:gd name="T10" fmla="*/ 21 w 55"/>
                  <a:gd name="T11" fmla="*/ 0 h 43"/>
                  <a:gd name="T12" fmla="*/ 0 w 55"/>
                  <a:gd name="T13" fmla="*/ 0 h 43"/>
                  <a:gd name="T14" fmla="*/ 16 w 55"/>
                  <a:gd name="T15" fmla="*/ 20 h 43"/>
                  <a:gd name="T16" fmla="*/ 36 w 55"/>
                  <a:gd name="T17" fmla="*/ 20 h 43"/>
                  <a:gd name="T18" fmla="*/ 21 w 55"/>
                  <a:gd name="T1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" h="43">
                    <a:moveTo>
                      <a:pt x="39" y="23"/>
                    </a:moveTo>
                    <a:lnTo>
                      <a:pt x="19" y="23"/>
                    </a:lnTo>
                    <a:lnTo>
                      <a:pt x="35" y="43"/>
                    </a:lnTo>
                    <a:lnTo>
                      <a:pt x="55" y="43"/>
                    </a:lnTo>
                    <a:lnTo>
                      <a:pt x="39" y="23"/>
                    </a:lnTo>
                    <a:moveTo>
                      <a:pt x="21" y="0"/>
                    </a:moveTo>
                    <a:lnTo>
                      <a:pt x="0" y="0"/>
                    </a:lnTo>
                    <a:lnTo>
                      <a:pt x="16" y="20"/>
                    </a:lnTo>
                    <a:lnTo>
                      <a:pt x="36" y="20"/>
                    </a:lnTo>
                    <a:lnTo>
                      <a:pt x="2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209" name="Freeform 1071">
                <a:extLst>
                  <a:ext uri="{FF2B5EF4-FFF2-40B4-BE49-F238E27FC236}">
                    <a16:creationId xmlns:a16="http://schemas.microsoft.com/office/drawing/2014/main" id="{082EFA03-65B6-4F49-95D6-2D5E1C7A7E5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290" y="1402"/>
                <a:ext cx="55" cy="43"/>
              </a:xfrm>
              <a:custGeom>
                <a:avLst/>
                <a:gdLst>
                  <a:gd name="T0" fmla="*/ 39 w 55"/>
                  <a:gd name="T1" fmla="*/ 23 h 43"/>
                  <a:gd name="T2" fmla="*/ 19 w 55"/>
                  <a:gd name="T3" fmla="*/ 23 h 43"/>
                  <a:gd name="T4" fmla="*/ 35 w 55"/>
                  <a:gd name="T5" fmla="*/ 43 h 43"/>
                  <a:gd name="T6" fmla="*/ 55 w 55"/>
                  <a:gd name="T7" fmla="*/ 43 h 43"/>
                  <a:gd name="T8" fmla="*/ 39 w 55"/>
                  <a:gd name="T9" fmla="*/ 23 h 43"/>
                  <a:gd name="T10" fmla="*/ 21 w 55"/>
                  <a:gd name="T11" fmla="*/ 0 h 43"/>
                  <a:gd name="T12" fmla="*/ 0 w 55"/>
                  <a:gd name="T13" fmla="*/ 0 h 43"/>
                  <a:gd name="T14" fmla="*/ 16 w 55"/>
                  <a:gd name="T15" fmla="*/ 20 h 43"/>
                  <a:gd name="T16" fmla="*/ 36 w 55"/>
                  <a:gd name="T17" fmla="*/ 20 h 43"/>
                  <a:gd name="T18" fmla="*/ 21 w 55"/>
                  <a:gd name="T1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" h="43">
                    <a:moveTo>
                      <a:pt x="39" y="23"/>
                    </a:moveTo>
                    <a:lnTo>
                      <a:pt x="19" y="23"/>
                    </a:lnTo>
                    <a:lnTo>
                      <a:pt x="35" y="43"/>
                    </a:lnTo>
                    <a:lnTo>
                      <a:pt x="55" y="43"/>
                    </a:lnTo>
                    <a:lnTo>
                      <a:pt x="39" y="23"/>
                    </a:lnTo>
                    <a:close/>
                    <a:moveTo>
                      <a:pt x="21" y="0"/>
                    </a:moveTo>
                    <a:lnTo>
                      <a:pt x="0" y="0"/>
                    </a:lnTo>
                    <a:lnTo>
                      <a:pt x="16" y="20"/>
                    </a:lnTo>
                    <a:lnTo>
                      <a:pt x="36" y="2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210" name="Freeform 1072">
                <a:extLst>
                  <a:ext uri="{FF2B5EF4-FFF2-40B4-BE49-F238E27FC236}">
                    <a16:creationId xmlns:a16="http://schemas.microsoft.com/office/drawing/2014/main" id="{8EF24280-E174-4746-A779-4A1FED12B8E0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290" y="1402"/>
                <a:ext cx="55" cy="43"/>
              </a:xfrm>
              <a:custGeom>
                <a:avLst/>
                <a:gdLst>
                  <a:gd name="T0" fmla="*/ 39 w 55"/>
                  <a:gd name="T1" fmla="*/ 23 h 43"/>
                  <a:gd name="T2" fmla="*/ 19 w 55"/>
                  <a:gd name="T3" fmla="*/ 23 h 43"/>
                  <a:gd name="T4" fmla="*/ 35 w 55"/>
                  <a:gd name="T5" fmla="*/ 43 h 43"/>
                  <a:gd name="T6" fmla="*/ 55 w 55"/>
                  <a:gd name="T7" fmla="*/ 43 h 43"/>
                  <a:gd name="T8" fmla="*/ 39 w 55"/>
                  <a:gd name="T9" fmla="*/ 23 h 43"/>
                  <a:gd name="T10" fmla="*/ 21 w 55"/>
                  <a:gd name="T11" fmla="*/ 0 h 43"/>
                  <a:gd name="T12" fmla="*/ 0 w 55"/>
                  <a:gd name="T13" fmla="*/ 0 h 43"/>
                  <a:gd name="T14" fmla="*/ 16 w 55"/>
                  <a:gd name="T15" fmla="*/ 20 h 43"/>
                  <a:gd name="T16" fmla="*/ 36 w 55"/>
                  <a:gd name="T17" fmla="*/ 20 h 43"/>
                  <a:gd name="T18" fmla="*/ 21 w 55"/>
                  <a:gd name="T1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" h="43">
                    <a:moveTo>
                      <a:pt x="39" y="23"/>
                    </a:moveTo>
                    <a:lnTo>
                      <a:pt x="19" y="23"/>
                    </a:lnTo>
                    <a:lnTo>
                      <a:pt x="35" y="43"/>
                    </a:lnTo>
                    <a:lnTo>
                      <a:pt x="55" y="43"/>
                    </a:lnTo>
                    <a:lnTo>
                      <a:pt x="39" y="23"/>
                    </a:lnTo>
                    <a:moveTo>
                      <a:pt x="21" y="0"/>
                    </a:moveTo>
                    <a:lnTo>
                      <a:pt x="0" y="0"/>
                    </a:lnTo>
                    <a:lnTo>
                      <a:pt x="16" y="20"/>
                    </a:lnTo>
                    <a:lnTo>
                      <a:pt x="36" y="20"/>
                    </a:lnTo>
                    <a:lnTo>
                      <a:pt x="2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211" name="Freeform 1073">
                <a:extLst>
                  <a:ext uri="{FF2B5EF4-FFF2-40B4-BE49-F238E27FC236}">
                    <a16:creationId xmlns:a16="http://schemas.microsoft.com/office/drawing/2014/main" id="{A30F26CB-9533-43A9-80C4-AA7CE76EF228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252" y="1402"/>
                <a:ext cx="54" cy="43"/>
              </a:xfrm>
              <a:custGeom>
                <a:avLst/>
                <a:gdLst>
                  <a:gd name="T0" fmla="*/ 38 w 54"/>
                  <a:gd name="T1" fmla="*/ 23 h 43"/>
                  <a:gd name="T2" fmla="*/ 18 w 54"/>
                  <a:gd name="T3" fmla="*/ 23 h 43"/>
                  <a:gd name="T4" fmla="*/ 34 w 54"/>
                  <a:gd name="T5" fmla="*/ 43 h 43"/>
                  <a:gd name="T6" fmla="*/ 54 w 54"/>
                  <a:gd name="T7" fmla="*/ 43 h 43"/>
                  <a:gd name="T8" fmla="*/ 38 w 54"/>
                  <a:gd name="T9" fmla="*/ 23 h 43"/>
                  <a:gd name="T10" fmla="*/ 20 w 54"/>
                  <a:gd name="T11" fmla="*/ 0 h 43"/>
                  <a:gd name="T12" fmla="*/ 0 w 54"/>
                  <a:gd name="T13" fmla="*/ 0 h 43"/>
                  <a:gd name="T14" fmla="*/ 15 w 54"/>
                  <a:gd name="T15" fmla="*/ 20 h 43"/>
                  <a:gd name="T16" fmla="*/ 36 w 54"/>
                  <a:gd name="T17" fmla="*/ 20 h 43"/>
                  <a:gd name="T18" fmla="*/ 20 w 54"/>
                  <a:gd name="T1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4" h="43">
                    <a:moveTo>
                      <a:pt x="38" y="23"/>
                    </a:moveTo>
                    <a:lnTo>
                      <a:pt x="18" y="23"/>
                    </a:lnTo>
                    <a:lnTo>
                      <a:pt x="34" y="43"/>
                    </a:lnTo>
                    <a:lnTo>
                      <a:pt x="54" y="43"/>
                    </a:lnTo>
                    <a:lnTo>
                      <a:pt x="38" y="23"/>
                    </a:lnTo>
                    <a:close/>
                    <a:moveTo>
                      <a:pt x="20" y="0"/>
                    </a:moveTo>
                    <a:lnTo>
                      <a:pt x="0" y="0"/>
                    </a:lnTo>
                    <a:lnTo>
                      <a:pt x="15" y="20"/>
                    </a:lnTo>
                    <a:lnTo>
                      <a:pt x="36" y="2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212" name="Freeform 1074">
                <a:extLst>
                  <a:ext uri="{FF2B5EF4-FFF2-40B4-BE49-F238E27FC236}">
                    <a16:creationId xmlns:a16="http://schemas.microsoft.com/office/drawing/2014/main" id="{0B4AFB9D-4065-4764-B73A-F6705D79335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252" y="1402"/>
                <a:ext cx="54" cy="43"/>
              </a:xfrm>
              <a:custGeom>
                <a:avLst/>
                <a:gdLst>
                  <a:gd name="T0" fmla="*/ 38 w 54"/>
                  <a:gd name="T1" fmla="*/ 23 h 43"/>
                  <a:gd name="T2" fmla="*/ 18 w 54"/>
                  <a:gd name="T3" fmla="*/ 23 h 43"/>
                  <a:gd name="T4" fmla="*/ 34 w 54"/>
                  <a:gd name="T5" fmla="*/ 43 h 43"/>
                  <a:gd name="T6" fmla="*/ 54 w 54"/>
                  <a:gd name="T7" fmla="*/ 43 h 43"/>
                  <a:gd name="T8" fmla="*/ 38 w 54"/>
                  <a:gd name="T9" fmla="*/ 23 h 43"/>
                  <a:gd name="T10" fmla="*/ 20 w 54"/>
                  <a:gd name="T11" fmla="*/ 0 h 43"/>
                  <a:gd name="T12" fmla="*/ 0 w 54"/>
                  <a:gd name="T13" fmla="*/ 0 h 43"/>
                  <a:gd name="T14" fmla="*/ 15 w 54"/>
                  <a:gd name="T15" fmla="*/ 20 h 43"/>
                  <a:gd name="T16" fmla="*/ 36 w 54"/>
                  <a:gd name="T17" fmla="*/ 20 h 43"/>
                  <a:gd name="T18" fmla="*/ 20 w 54"/>
                  <a:gd name="T1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4" h="43">
                    <a:moveTo>
                      <a:pt x="38" y="23"/>
                    </a:moveTo>
                    <a:lnTo>
                      <a:pt x="18" y="23"/>
                    </a:lnTo>
                    <a:lnTo>
                      <a:pt x="34" y="43"/>
                    </a:lnTo>
                    <a:lnTo>
                      <a:pt x="54" y="43"/>
                    </a:lnTo>
                    <a:lnTo>
                      <a:pt x="38" y="23"/>
                    </a:lnTo>
                    <a:moveTo>
                      <a:pt x="20" y="0"/>
                    </a:moveTo>
                    <a:lnTo>
                      <a:pt x="0" y="0"/>
                    </a:lnTo>
                    <a:lnTo>
                      <a:pt x="15" y="20"/>
                    </a:lnTo>
                    <a:lnTo>
                      <a:pt x="36" y="20"/>
                    </a:lnTo>
                    <a:lnTo>
                      <a:pt x="2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213" name="Freeform 1075">
                <a:extLst>
                  <a:ext uri="{FF2B5EF4-FFF2-40B4-BE49-F238E27FC236}">
                    <a16:creationId xmlns:a16="http://schemas.microsoft.com/office/drawing/2014/main" id="{485390C5-BB71-433B-9F40-518236F40AE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213" y="1402"/>
                <a:ext cx="54" cy="43"/>
              </a:xfrm>
              <a:custGeom>
                <a:avLst/>
                <a:gdLst>
                  <a:gd name="T0" fmla="*/ 39 w 54"/>
                  <a:gd name="T1" fmla="*/ 23 h 43"/>
                  <a:gd name="T2" fmla="*/ 18 w 54"/>
                  <a:gd name="T3" fmla="*/ 23 h 43"/>
                  <a:gd name="T4" fmla="*/ 34 w 54"/>
                  <a:gd name="T5" fmla="*/ 43 h 43"/>
                  <a:gd name="T6" fmla="*/ 54 w 54"/>
                  <a:gd name="T7" fmla="*/ 43 h 43"/>
                  <a:gd name="T8" fmla="*/ 39 w 54"/>
                  <a:gd name="T9" fmla="*/ 23 h 43"/>
                  <a:gd name="T10" fmla="*/ 20 w 54"/>
                  <a:gd name="T11" fmla="*/ 0 h 43"/>
                  <a:gd name="T12" fmla="*/ 0 w 54"/>
                  <a:gd name="T13" fmla="*/ 0 h 43"/>
                  <a:gd name="T14" fmla="*/ 16 w 54"/>
                  <a:gd name="T15" fmla="*/ 20 h 43"/>
                  <a:gd name="T16" fmla="*/ 36 w 54"/>
                  <a:gd name="T17" fmla="*/ 20 h 43"/>
                  <a:gd name="T18" fmla="*/ 20 w 54"/>
                  <a:gd name="T1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4" h="43">
                    <a:moveTo>
                      <a:pt x="39" y="23"/>
                    </a:moveTo>
                    <a:lnTo>
                      <a:pt x="18" y="23"/>
                    </a:lnTo>
                    <a:lnTo>
                      <a:pt x="34" y="43"/>
                    </a:lnTo>
                    <a:lnTo>
                      <a:pt x="54" y="43"/>
                    </a:lnTo>
                    <a:lnTo>
                      <a:pt x="39" y="23"/>
                    </a:lnTo>
                    <a:close/>
                    <a:moveTo>
                      <a:pt x="20" y="0"/>
                    </a:moveTo>
                    <a:lnTo>
                      <a:pt x="0" y="0"/>
                    </a:lnTo>
                    <a:lnTo>
                      <a:pt x="16" y="20"/>
                    </a:lnTo>
                    <a:lnTo>
                      <a:pt x="36" y="2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214" name="Freeform 1076">
                <a:extLst>
                  <a:ext uri="{FF2B5EF4-FFF2-40B4-BE49-F238E27FC236}">
                    <a16:creationId xmlns:a16="http://schemas.microsoft.com/office/drawing/2014/main" id="{FEA42A0E-87D4-45C9-BA8C-92048F3B7C00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213" y="1402"/>
                <a:ext cx="54" cy="43"/>
              </a:xfrm>
              <a:custGeom>
                <a:avLst/>
                <a:gdLst>
                  <a:gd name="T0" fmla="*/ 39 w 54"/>
                  <a:gd name="T1" fmla="*/ 23 h 43"/>
                  <a:gd name="T2" fmla="*/ 18 w 54"/>
                  <a:gd name="T3" fmla="*/ 23 h 43"/>
                  <a:gd name="T4" fmla="*/ 34 w 54"/>
                  <a:gd name="T5" fmla="*/ 43 h 43"/>
                  <a:gd name="T6" fmla="*/ 54 w 54"/>
                  <a:gd name="T7" fmla="*/ 43 h 43"/>
                  <a:gd name="T8" fmla="*/ 39 w 54"/>
                  <a:gd name="T9" fmla="*/ 23 h 43"/>
                  <a:gd name="T10" fmla="*/ 20 w 54"/>
                  <a:gd name="T11" fmla="*/ 0 h 43"/>
                  <a:gd name="T12" fmla="*/ 0 w 54"/>
                  <a:gd name="T13" fmla="*/ 0 h 43"/>
                  <a:gd name="T14" fmla="*/ 16 w 54"/>
                  <a:gd name="T15" fmla="*/ 20 h 43"/>
                  <a:gd name="T16" fmla="*/ 36 w 54"/>
                  <a:gd name="T17" fmla="*/ 20 h 43"/>
                  <a:gd name="T18" fmla="*/ 20 w 54"/>
                  <a:gd name="T1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4" h="43">
                    <a:moveTo>
                      <a:pt x="39" y="23"/>
                    </a:moveTo>
                    <a:lnTo>
                      <a:pt x="18" y="23"/>
                    </a:lnTo>
                    <a:lnTo>
                      <a:pt x="34" y="43"/>
                    </a:lnTo>
                    <a:lnTo>
                      <a:pt x="54" y="43"/>
                    </a:lnTo>
                    <a:lnTo>
                      <a:pt x="39" y="23"/>
                    </a:lnTo>
                    <a:moveTo>
                      <a:pt x="20" y="0"/>
                    </a:moveTo>
                    <a:lnTo>
                      <a:pt x="0" y="0"/>
                    </a:lnTo>
                    <a:lnTo>
                      <a:pt x="16" y="20"/>
                    </a:lnTo>
                    <a:lnTo>
                      <a:pt x="36" y="20"/>
                    </a:lnTo>
                    <a:lnTo>
                      <a:pt x="2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215" name="Freeform 1077">
                <a:extLst>
                  <a:ext uri="{FF2B5EF4-FFF2-40B4-BE49-F238E27FC236}">
                    <a16:creationId xmlns:a16="http://schemas.microsoft.com/office/drawing/2014/main" id="{28A1C589-9032-4ECA-B428-CF09982813C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174" y="1402"/>
                <a:ext cx="55" cy="43"/>
              </a:xfrm>
              <a:custGeom>
                <a:avLst/>
                <a:gdLst>
                  <a:gd name="T0" fmla="*/ 20 w 55"/>
                  <a:gd name="T1" fmla="*/ 23 h 43"/>
                  <a:gd name="T2" fmla="*/ 19 w 55"/>
                  <a:gd name="T3" fmla="*/ 23 h 43"/>
                  <a:gd name="T4" fmla="*/ 20 w 55"/>
                  <a:gd name="T5" fmla="*/ 26 h 43"/>
                  <a:gd name="T6" fmla="*/ 20 w 55"/>
                  <a:gd name="T7" fmla="*/ 23 h 43"/>
                  <a:gd name="T8" fmla="*/ 39 w 55"/>
                  <a:gd name="T9" fmla="*/ 23 h 43"/>
                  <a:gd name="T10" fmla="*/ 23 w 55"/>
                  <a:gd name="T11" fmla="*/ 23 h 43"/>
                  <a:gd name="T12" fmla="*/ 23 w 55"/>
                  <a:gd name="T13" fmla="*/ 29 h 43"/>
                  <a:gd name="T14" fmla="*/ 34 w 55"/>
                  <a:gd name="T15" fmla="*/ 43 h 43"/>
                  <a:gd name="T16" fmla="*/ 55 w 55"/>
                  <a:gd name="T17" fmla="*/ 43 h 43"/>
                  <a:gd name="T18" fmla="*/ 39 w 55"/>
                  <a:gd name="T19" fmla="*/ 23 h 43"/>
                  <a:gd name="T20" fmla="*/ 23 w 55"/>
                  <a:gd name="T21" fmla="*/ 3 h 43"/>
                  <a:gd name="T22" fmla="*/ 23 w 55"/>
                  <a:gd name="T23" fmla="*/ 20 h 43"/>
                  <a:gd name="T24" fmla="*/ 36 w 55"/>
                  <a:gd name="T25" fmla="*/ 20 h 43"/>
                  <a:gd name="T26" fmla="*/ 23 w 55"/>
                  <a:gd name="T27" fmla="*/ 3 h 43"/>
                  <a:gd name="T28" fmla="*/ 20 w 55"/>
                  <a:gd name="T29" fmla="*/ 0 h 43"/>
                  <a:gd name="T30" fmla="*/ 0 w 55"/>
                  <a:gd name="T31" fmla="*/ 0 h 43"/>
                  <a:gd name="T32" fmla="*/ 16 w 55"/>
                  <a:gd name="T33" fmla="*/ 20 h 43"/>
                  <a:gd name="T34" fmla="*/ 20 w 55"/>
                  <a:gd name="T35" fmla="*/ 20 h 43"/>
                  <a:gd name="T36" fmla="*/ 20 w 55"/>
                  <a:gd name="T37" fmla="*/ 0 h 43"/>
                  <a:gd name="T38" fmla="*/ 20 w 55"/>
                  <a:gd name="T3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5" h="43">
                    <a:moveTo>
                      <a:pt x="20" y="23"/>
                    </a:moveTo>
                    <a:lnTo>
                      <a:pt x="19" y="23"/>
                    </a:lnTo>
                    <a:lnTo>
                      <a:pt x="20" y="26"/>
                    </a:lnTo>
                    <a:lnTo>
                      <a:pt x="20" y="23"/>
                    </a:lnTo>
                    <a:close/>
                    <a:moveTo>
                      <a:pt x="39" y="23"/>
                    </a:moveTo>
                    <a:lnTo>
                      <a:pt x="23" y="23"/>
                    </a:lnTo>
                    <a:lnTo>
                      <a:pt x="23" y="29"/>
                    </a:lnTo>
                    <a:lnTo>
                      <a:pt x="34" y="43"/>
                    </a:lnTo>
                    <a:lnTo>
                      <a:pt x="55" y="43"/>
                    </a:lnTo>
                    <a:lnTo>
                      <a:pt x="39" y="23"/>
                    </a:lnTo>
                    <a:close/>
                    <a:moveTo>
                      <a:pt x="23" y="3"/>
                    </a:moveTo>
                    <a:lnTo>
                      <a:pt x="23" y="20"/>
                    </a:lnTo>
                    <a:lnTo>
                      <a:pt x="36" y="20"/>
                    </a:lnTo>
                    <a:lnTo>
                      <a:pt x="23" y="3"/>
                    </a:lnTo>
                    <a:close/>
                    <a:moveTo>
                      <a:pt x="20" y="0"/>
                    </a:moveTo>
                    <a:lnTo>
                      <a:pt x="0" y="0"/>
                    </a:lnTo>
                    <a:lnTo>
                      <a:pt x="16" y="20"/>
                    </a:lnTo>
                    <a:lnTo>
                      <a:pt x="20" y="20"/>
                    </a:lnTo>
                    <a:lnTo>
                      <a:pt x="20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216" name="Freeform 1078">
                <a:extLst>
                  <a:ext uri="{FF2B5EF4-FFF2-40B4-BE49-F238E27FC236}">
                    <a16:creationId xmlns:a16="http://schemas.microsoft.com/office/drawing/2014/main" id="{B08F9EF2-6A13-43BB-808A-6596BC94FE3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174" y="1402"/>
                <a:ext cx="55" cy="43"/>
              </a:xfrm>
              <a:custGeom>
                <a:avLst/>
                <a:gdLst>
                  <a:gd name="T0" fmla="*/ 20 w 55"/>
                  <a:gd name="T1" fmla="*/ 23 h 43"/>
                  <a:gd name="T2" fmla="*/ 19 w 55"/>
                  <a:gd name="T3" fmla="*/ 23 h 43"/>
                  <a:gd name="T4" fmla="*/ 20 w 55"/>
                  <a:gd name="T5" fmla="*/ 26 h 43"/>
                  <a:gd name="T6" fmla="*/ 20 w 55"/>
                  <a:gd name="T7" fmla="*/ 23 h 43"/>
                  <a:gd name="T8" fmla="*/ 39 w 55"/>
                  <a:gd name="T9" fmla="*/ 23 h 43"/>
                  <a:gd name="T10" fmla="*/ 23 w 55"/>
                  <a:gd name="T11" fmla="*/ 23 h 43"/>
                  <a:gd name="T12" fmla="*/ 23 w 55"/>
                  <a:gd name="T13" fmla="*/ 29 h 43"/>
                  <a:gd name="T14" fmla="*/ 34 w 55"/>
                  <a:gd name="T15" fmla="*/ 43 h 43"/>
                  <a:gd name="T16" fmla="*/ 55 w 55"/>
                  <a:gd name="T17" fmla="*/ 43 h 43"/>
                  <a:gd name="T18" fmla="*/ 39 w 55"/>
                  <a:gd name="T19" fmla="*/ 23 h 43"/>
                  <a:gd name="T20" fmla="*/ 23 w 55"/>
                  <a:gd name="T21" fmla="*/ 3 h 43"/>
                  <a:gd name="T22" fmla="*/ 23 w 55"/>
                  <a:gd name="T23" fmla="*/ 20 h 43"/>
                  <a:gd name="T24" fmla="*/ 36 w 55"/>
                  <a:gd name="T25" fmla="*/ 20 h 43"/>
                  <a:gd name="T26" fmla="*/ 23 w 55"/>
                  <a:gd name="T27" fmla="*/ 3 h 43"/>
                  <a:gd name="T28" fmla="*/ 20 w 55"/>
                  <a:gd name="T29" fmla="*/ 0 h 43"/>
                  <a:gd name="T30" fmla="*/ 0 w 55"/>
                  <a:gd name="T31" fmla="*/ 0 h 43"/>
                  <a:gd name="T32" fmla="*/ 16 w 55"/>
                  <a:gd name="T33" fmla="*/ 20 h 43"/>
                  <a:gd name="T34" fmla="*/ 20 w 55"/>
                  <a:gd name="T35" fmla="*/ 20 h 43"/>
                  <a:gd name="T36" fmla="*/ 20 w 55"/>
                  <a:gd name="T37" fmla="*/ 0 h 43"/>
                  <a:gd name="T38" fmla="*/ 20 w 55"/>
                  <a:gd name="T3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5" h="43">
                    <a:moveTo>
                      <a:pt x="20" y="23"/>
                    </a:moveTo>
                    <a:lnTo>
                      <a:pt x="19" y="23"/>
                    </a:lnTo>
                    <a:lnTo>
                      <a:pt x="20" y="26"/>
                    </a:lnTo>
                    <a:lnTo>
                      <a:pt x="20" y="23"/>
                    </a:lnTo>
                    <a:moveTo>
                      <a:pt x="39" y="23"/>
                    </a:moveTo>
                    <a:lnTo>
                      <a:pt x="23" y="23"/>
                    </a:lnTo>
                    <a:lnTo>
                      <a:pt x="23" y="29"/>
                    </a:lnTo>
                    <a:lnTo>
                      <a:pt x="34" y="43"/>
                    </a:lnTo>
                    <a:lnTo>
                      <a:pt x="55" y="43"/>
                    </a:lnTo>
                    <a:lnTo>
                      <a:pt x="39" y="23"/>
                    </a:lnTo>
                    <a:moveTo>
                      <a:pt x="23" y="3"/>
                    </a:moveTo>
                    <a:lnTo>
                      <a:pt x="23" y="20"/>
                    </a:lnTo>
                    <a:lnTo>
                      <a:pt x="36" y="20"/>
                    </a:lnTo>
                    <a:lnTo>
                      <a:pt x="23" y="3"/>
                    </a:lnTo>
                    <a:moveTo>
                      <a:pt x="20" y="0"/>
                    </a:moveTo>
                    <a:lnTo>
                      <a:pt x="0" y="0"/>
                    </a:lnTo>
                    <a:lnTo>
                      <a:pt x="16" y="20"/>
                    </a:lnTo>
                    <a:lnTo>
                      <a:pt x="20" y="20"/>
                    </a:lnTo>
                    <a:lnTo>
                      <a:pt x="20" y="0"/>
                    </a:lnTo>
                    <a:lnTo>
                      <a:pt x="2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217" name="Freeform 1079">
                <a:extLst>
                  <a:ext uri="{FF2B5EF4-FFF2-40B4-BE49-F238E27FC236}">
                    <a16:creationId xmlns:a16="http://schemas.microsoft.com/office/drawing/2014/main" id="{CD28D04C-70A4-4713-9B36-581EAF70D02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135" y="1402"/>
                <a:ext cx="55" cy="43"/>
              </a:xfrm>
              <a:custGeom>
                <a:avLst/>
                <a:gdLst>
                  <a:gd name="T0" fmla="*/ 39 w 55"/>
                  <a:gd name="T1" fmla="*/ 23 h 43"/>
                  <a:gd name="T2" fmla="*/ 19 w 55"/>
                  <a:gd name="T3" fmla="*/ 23 h 43"/>
                  <a:gd name="T4" fmla="*/ 34 w 55"/>
                  <a:gd name="T5" fmla="*/ 43 h 43"/>
                  <a:gd name="T6" fmla="*/ 55 w 55"/>
                  <a:gd name="T7" fmla="*/ 43 h 43"/>
                  <a:gd name="T8" fmla="*/ 39 w 55"/>
                  <a:gd name="T9" fmla="*/ 23 h 43"/>
                  <a:gd name="T10" fmla="*/ 20 w 55"/>
                  <a:gd name="T11" fmla="*/ 0 h 43"/>
                  <a:gd name="T12" fmla="*/ 0 w 55"/>
                  <a:gd name="T13" fmla="*/ 0 h 43"/>
                  <a:gd name="T14" fmla="*/ 16 w 55"/>
                  <a:gd name="T15" fmla="*/ 20 h 43"/>
                  <a:gd name="T16" fmla="*/ 36 w 55"/>
                  <a:gd name="T17" fmla="*/ 20 h 43"/>
                  <a:gd name="T18" fmla="*/ 20 w 55"/>
                  <a:gd name="T1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" h="43">
                    <a:moveTo>
                      <a:pt x="39" y="23"/>
                    </a:moveTo>
                    <a:lnTo>
                      <a:pt x="19" y="23"/>
                    </a:lnTo>
                    <a:lnTo>
                      <a:pt x="34" y="43"/>
                    </a:lnTo>
                    <a:lnTo>
                      <a:pt x="55" y="43"/>
                    </a:lnTo>
                    <a:lnTo>
                      <a:pt x="39" y="23"/>
                    </a:lnTo>
                    <a:close/>
                    <a:moveTo>
                      <a:pt x="20" y="0"/>
                    </a:moveTo>
                    <a:lnTo>
                      <a:pt x="0" y="0"/>
                    </a:lnTo>
                    <a:lnTo>
                      <a:pt x="16" y="20"/>
                    </a:lnTo>
                    <a:lnTo>
                      <a:pt x="36" y="2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218" name="Freeform 1080">
                <a:extLst>
                  <a:ext uri="{FF2B5EF4-FFF2-40B4-BE49-F238E27FC236}">
                    <a16:creationId xmlns:a16="http://schemas.microsoft.com/office/drawing/2014/main" id="{36D2D335-EFE8-4730-9CD3-B31160AE3D2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135" y="1402"/>
                <a:ext cx="55" cy="43"/>
              </a:xfrm>
              <a:custGeom>
                <a:avLst/>
                <a:gdLst>
                  <a:gd name="T0" fmla="*/ 39 w 55"/>
                  <a:gd name="T1" fmla="*/ 23 h 43"/>
                  <a:gd name="T2" fmla="*/ 19 w 55"/>
                  <a:gd name="T3" fmla="*/ 23 h 43"/>
                  <a:gd name="T4" fmla="*/ 34 w 55"/>
                  <a:gd name="T5" fmla="*/ 43 h 43"/>
                  <a:gd name="T6" fmla="*/ 55 w 55"/>
                  <a:gd name="T7" fmla="*/ 43 h 43"/>
                  <a:gd name="T8" fmla="*/ 39 w 55"/>
                  <a:gd name="T9" fmla="*/ 23 h 43"/>
                  <a:gd name="T10" fmla="*/ 20 w 55"/>
                  <a:gd name="T11" fmla="*/ 0 h 43"/>
                  <a:gd name="T12" fmla="*/ 0 w 55"/>
                  <a:gd name="T13" fmla="*/ 0 h 43"/>
                  <a:gd name="T14" fmla="*/ 16 w 55"/>
                  <a:gd name="T15" fmla="*/ 20 h 43"/>
                  <a:gd name="T16" fmla="*/ 36 w 55"/>
                  <a:gd name="T17" fmla="*/ 20 h 43"/>
                  <a:gd name="T18" fmla="*/ 20 w 55"/>
                  <a:gd name="T1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" h="43">
                    <a:moveTo>
                      <a:pt x="39" y="23"/>
                    </a:moveTo>
                    <a:lnTo>
                      <a:pt x="19" y="23"/>
                    </a:lnTo>
                    <a:lnTo>
                      <a:pt x="34" y="43"/>
                    </a:lnTo>
                    <a:lnTo>
                      <a:pt x="55" y="43"/>
                    </a:lnTo>
                    <a:lnTo>
                      <a:pt x="39" y="23"/>
                    </a:lnTo>
                    <a:moveTo>
                      <a:pt x="20" y="0"/>
                    </a:moveTo>
                    <a:lnTo>
                      <a:pt x="0" y="0"/>
                    </a:lnTo>
                    <a:lnTo>
                      <a:pt x="16" y="20"/>
                    </a:lnTo>
                    <a:lnTo>
                      <a:pt x="36" y="20"/>
                    </a:lnTo>
                    <a:lnTo>
                      <a:pt x="2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219" name="Freeform 1081">
                <a:extLst>
                  <a:ext uri="{FF2B5EF4-FFF2-40B4-BE49-F238E27FC236}">
                    <a16:creationId xmlns:a16="http://schemas.microsoft.com/office/drawing/2014/main" id="{8D789531-31A2-434B-B935-410A60AC9C6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612" y="1550"/>
                <a:ext cx="47" cy="67"/>
              </a:xfrm>
              <a:custGeom>
                <a:avLst/>
                <a:gdLst>
                  <a:gd name="T0" fmla="*/ 47 w 47"/>
                  <a:gd name="T1" fmla="*/ 0 h 67"/>
                  <a:gd name="T2" fmla="*/ 27 w 47"/>
                  <a:gd name="T3" fmla="*/ 0 h 67"/>
                  <a:gd name="T4" fmla="*/ 0 w 47"/>
                  <a:gd name="T5" fmla="*/ 31 h 67"/>
                  <a:gd name="T6" fmla="*/ 0 w 47"/>
                  <a:gd name="T7" fmla="*/ 34 h 67"/>
                  <a:gd name="T8" fmla="*/ 27 w 47"/>
                  <a:gd name="T9" fmla="*/ 67 h 67"/>
                  <a:gd name="T10" fmla="*/ 47 w 47"/>
                  <a:gd name="T11" fmla="*/ 67 h 67"/>
                  <a:gd name="T12" fmla="*/ 20 w 47"/>
                  <a:gd name="T13" fmla="*/ 33 h 67"/>
                  <a:gd name="T14" fmla="*/ 47 w 47"/>
                  <a:gd name="T15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" h="67">
                    <a:moveTo>
                      <a:pt x="47" y="0"/>
                    </a:moveTo>
                    <a:lnTo>
                      <a:pt x="27" y="0"/>
                    </a:lnTo>
                    <a:lnTo>
                      <a:pt x="0" y="31"/>
                    </a:lnTo>
                    <a:lnTo>
                      <a:pt x="0" y="34"/>
                    </a:lnTo>
                    <a:lnTo>
                      <a:pt x="27" y="67"/>
                    </a:lnTo>
                    <a:lnTo>
                      <a:pt x="47" y="67"/>
                    </a:lnTo>
                    <a:lnTo>
                      <a:pt x="20" y="33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220" name="Freeform 1082">
                <a:extLst>
                  <a:ext uri="{FF2B5EF4-FFF2-40B4-BE49-F238E27FC236}">
                    <a16:creationId xmlns:a16="http://schemas.microsoft.com/office/drawing/2014/main" id="{B4EC2841-773B-4C42-9C9E-29C387D7AA8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612" y="1550"/>
                <a:ext cx="47" cy="67"/>
              </a:xfrm>
              <a:custGeom>
                <a:avLst/>
                <a:gdLst>
                  <a:gd name="T0" fmla="*/ 47 w 47"/>
                  <a:gd name="T1" fmla="*/ 0 h 67"/>
                  <a:gd name="T2" fmla="*/ 27 w 47"/>
                  <a:gd name="T3" fmla="*/ 0 h 67"/>
                  <a:gd name="T4" fmla="*/ 0 w 47"/>
                  <a:gd name="T5" fmla="*/ 31 h 67"/>
                  <a:gd name="T6" fmla="*/ 0 w 47"/>
                  <a:gd name="T7" fmla="*/ 34 h 67"/>
                  <a:gd name="T8" fmla="*/ 27 w 47"/>
                  <a:gd name="T9" fmla="*/ 67 h 67"/>
                  <a:gd name="T10" fmla="*/ 47 w 47"/>
                  <a:gd name="T11" fmla="*/ 67 h 67"/>
                  <a:gd name="T12" fmla="*/ 20 w 47"/>
                  <a:gd name="T13" fmla="*/ 33 h 67"/>
                  <a:gd name="T14" fmla="*/ 47 w 47"/>
                  <a:gd name="T15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" h="67">
                    <a:moveTo>
                      <a:pt x="47" y="0"/>
                    </a:moveTo>
                    <a:lnTo>
                      <a:pt x="27" y="0"/>
                    </a:lnTo>
                    <a:lnTo>
                      <a:pt x="0" y="31"/>
                    </a:lnTo>
                    <a:lnTo>
                      <a:pt x="0" y="34"/>
                    </a:lnTo>
                    <a:lnTo>
                      <a:pt x="27" y="67"/>
                    </a:lnTo>
                    <a:lnTo>
                      <a:pt x="47" y="67"/>
                    </a:lnTo>
                    <a:lnTo>
                      <a:pt x="20" y="33"/>
                    </a:lnTo>
                    <a:lnTo>
                      <a:pt x="4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221" name="Freeform 1083">
                <a:extLst>
                  <a:ext uri="{FF2B5EF4-FFF2-40B4-BE49-F238E27FC236}">
                    <a16:creationId xmlns:a16="http://schemas.microsoft.com/office/drawing/2014/main" id="{62239F40-96F0-4144-825E-03ABDA4DCAD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571" y="1550"/>
                <a:ext cx="49" cy="67"/>
              </a:xfrm>
              <a:custGeom>
                <a:avLst/>
                <a:gdLst>
                  <a:gd name="T0" fmla="*/ 41 w 49"/>
                  <a:gd name="T1" fmla="*/ 57 h 67"/>
                  <a:gd name="T2" fmla="*/ 41 w 49"/>
                  <a:gd name="T3" fmla="*/ 67 h 67"/>
                  <a:gd name="T4" fmla="*/ 49 w 49"/>
                  <a:gd name="T5" fmla="*/ 67 h 67"/>
                  <a:gd name="T6" fmla="*/ 41 w 49"/>
                  <a:gd name="T7" fmla="*/ 57 h 67"/>
                  <a:gd name="T8" fmla="*/ 38 w 49"/>
                  <a:gd name="T9" fmla="*/ 0 h 67"/>
                  <a:gd name="T10" fmla="*/ 28 w 49"/>
                  <a:gd name="T11" fmla="*/ 0 h 67"/>
                  <a:gd name="T12" fmla="*/ 0 w 49"/>
                  <a:gd name="T13" fmla="*/ 33 h 67"/>
                  <a:gd name="T14" fmla="*/ 28 w 49"/>
                  <a:gd name="T15" fmla="*/ 67 h 67"/>
                  <a:gd name="T16" fmla="*/ 38 w 49"/>
                  <a:gd name="T17" fmla="*/ 67 h 67"/>
                  <a:gd name="T18" fmla="*/ 38 w 49"/>
                  <a:gd name="T19" fmla="*/ 53 h 67"/>
                  <a:gd name="T20" fmla="*/ 21 w 49"/>
                  <a:gd name="T21" fmla="*/ 33 h 67"/>
                  <a:gd name="T22" fmla="*/ 38 w 49"/>
                  <a:gd name="T23" fmla="*/ 13 h 67"/>
                  <a:gd name="T24" fmla="*/ 38 w 49"/>
                  <a:gd name="T25" fmla="*/ 0 h 67"/>
                  <a:gd name="T26" fmla="*/ 49 w 49"/>
                  <a:gd name="T27" fmla="*/ 0 h 67"/>
                  <a:gd name="T28" fmla="*/ 41 w 49"/>
                  <a:gd name="T29" fmla="*/ 0 h 67"/>
                  <a:gd name="T30" fmla="*/ 41 w 49"/>
                  <a:gd name="T31" fmla="*/ 8 h 67"/>
                  <a:gd name="T32" fmla="*/ 49 w 49"/>
                  <a:gd name="T33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9" h="67">
                    <a:moveTo>
                      <a:pt x="41" y="57"/>
                    </a:moveTo>
                    <a:lnTo>
                      <a:pt x="41" y="67"/>
                    </a:lnTo>
                    <a:lnTo>
                      <a:pt x="49" y="67"/>
                    </a:lnTo>
                    <a:lnTo>
                      <a:pt x="41" y="57"/>
                    </a:lnTo>
                    <a:close/>
                    <a:moveTo>
                      <a:pt x="38" y="0"/>
                    </a:moveTo>
                    <a:lnTo>
                      <a:pt x="28" y="0"/>
                    </a:lnTo>
                    <a:lnTo>
                      <a:pt x="0" y="33"/>
                    </a:lnTo>
                    <a:lnTo>
                      <a:pt x="28" y="67"/>
                    </a:lnTo>
                    <a:lnTo>
                      <a:pt x="38" y="67"/>
                    </a:lnTo>
                    <a:lnTo>
                      <a:pt x="38" y="53"/>
                    </a:lnTo>
                    <a:lnTo>
                      <a:pt x="21" y="33"/>
                    </a:lnTo>
                    <a:lnTo>
                      <a:pt x="38" y="13"/>
                    </a:lnTo>
                    <a:lnTo>
                      <a:pt x="38" y="0"/>
                    </a:lnTo>
                    <a:close/>
                    <a:moveTo>
                      <a:pt x="49" y="0"/>
                    </a:moveTo>
                    <a:lnTo>
                      <a:pt x="41" y="0"/>
                    </a:lnTo>
                    <a:lnTo>
                      <a:pt x="41" y="8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222" name="Freeform 1084">
                <a:extLst>
                  <a:ext uri="{FF2B5EF4-FFF2-40B4-BE49-F238E27FC236}">
                    <a16:creationId xmlns:a16="http://schemas.microsoft.com/office/drawing/2014/main" id="{CBD4E4B9-52BC-4A92-913F-3CB4B46F4E4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571" y="1550"/>
                <a:ext cx="49" cy="67"/>
              </a:xfrm>
              <a:custGeom>
                <a:avLst/>
                <a:gdLst>
                  <a:gd name="T0" fmla="*/ 41 w 49"/>
                  <a:gd name="T1" fmla="*/ 57 h 67"/>
                  <a:gd name="T2" fmla="*/ 41 w 49"/>
                  <a:gd name="T3" fmla="*/ 67 h 67"/>
                  <a:gd name="T4" fmla="*/ 49 w 49"/>
                  <a:gd name="T5" fmla="*/ 67 h 67"/>
                  <a:gd name="T6" fmla="*/ 41 w 49"/>
                  <a:gd name="T7" fmla="*/ 57 h 67"/>
                  <a:gd name="T8" fmla="*/ 38 w 49"/>
                  <a:gd name="T9" fmla="*/ 0 h 67"/>
                  <a:gd name="T10" fmla="*/ 28 w 49"/>
                  <a:gd name="T11" fmla="*/ 0 h 67"/>
                  <a:gd name="T12" fmla="*/ 0 w 49"/>
                  <a:gd name="T13" fmla="*/ 33 h 67"/>
                  <a:gd name="T14" fmla="*/ 28 w 49"/>
                  <a:gd name="T15" fmla="*/ 67 h 67"/>
                  <a:gd name="T16" fmla="*/ 38 w 49"/>
                  <a:gd name="T17" fmla="*/ 67 h 67"/>
                  <a:gd name="T18" fmla="*/ 38 w 49"/>
                  <a:gd name="T19" fmla="*/ 53 h 67"/>
                  <a:gd name="T20" fmla="*/ 21 w 49"/>
                  <a:gd name="T21" fmla="*/ 33 h 67"/>
                  <a:gd name="T22" fmla="*/ 38 w 49"/>
                  <a:gd name="T23" fmla="*/ 13 h 67"/>
                  <a:gd name="T24" fmla="*/ 38 w 49"/>
                  <a:gd name="T25" fmla="*/ 0 h 67"/>
                  <a:gd name="T26" fmla="*/ 49 w 49"/>
                  <a:gd name="T27" fmla="*/ 0 h 67"/>
                  <a:gd name="T28" fmla="*/ 41 w 49"/>
                  <a:gd name="T29" fmla="*/ 0 h 67"/>
                  <a:gd name="T30" fmla="*/ 41 w 49"/>
                  <a:gd name="T31" fmla="*/ 8 h 67"/>
                  <a:gd name="T32" fmla="*/ 49 w 49"/>
                  <a:gd name="T33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9" h="67">
                    <a:moveTo>
                      <a:pt x="41" y="57"/>
                    </a:moveTo>
                    <a:lnTo>
                      <a:pt x="41" y="67"/>
                    </a:lnTo>
                    <a:lnTo>
                      <a:pt x="49" y="67"/>
                    </a:lnTo>
                    <a:lnTo>
                      <a:pt x="41" y="57"/>
                    </a:lnTo>
                    <a:moveTo>
                      <a:pt x="38" y="0"/>
                    </a:moveTo>
                    <a:lnTo>
                      <a:pt x="28" y="0"/>
                    </a:lnTo>
                    <a:lnTo>
                      <a:pt x="0" y="33"/>
                    </a:lnTo>
                    <a:lnTo>
                      <a:pt x="28" y="67"/>
                    </a:lnTo>
                    <a:lnTo>
                      <a:pt x="38" y="67"/>
                    </a:lnTo>
                    <a:lnTo>
                      <a:pt x="38" y="53"/>
                    </a:lnTo>
                    <a:lnTo>
                      <a:pt x="21" y="33"/>
                    </a:lnTo>
                    <a:lnTo>
                      <a:pt x="38" y="13"/>
                    </a:lnTo>
                    <a:lnTo>
                      <a:pt x="38" y="0"/>
                    </a:lnTo>
                    <a:moveTo>
                      <a:pt x="49" y="0"/>
                    </a:moveTo>
                    <a:lnTo>
                      <a:pt x="41" y="0"/>
                    </a:lnTo>
                    <a:lnTo>
                      <a:pt x="41" y="8"/>
                    </a:lnTo>
                    <a:lnTo>
                      <a:pt x="4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223" name="Freeform 1085">
                <a:extLst>
                  <a:ext uri="{FF2B5EF4-FFF2-40B4-BE49-F238E27FC236}">
                    <a16:creationId xmlns:a16="http://schemas.microsoft.com/office/drawing/2014/main" id="{98140C5A-9AB1-4E20-9BFC-48579A71CA1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531" y="1550"/>
                <a:ext cx="49" cy="67"/>
              </a:xfrm>
              <a:custGeom>
                <a:avLst/>
                <a:gdLst>
                  <a:gd name="T0" fmla="*/ 49 w 49"/>
                  <a:gd name="T1" fmla="*/ 0 h 67"/>
                  <a:gd name="T2" fmla="*/ 27 w 49"/>
                  <a:gd name="T3" fmla="*/ 0 h 67"/>
                  <a:gd name="T4" fmla="*/ 0 w 49"/>
                  <a:gd name="T5" fmla="*/ 33 h 67"/>
                  <a:gd name="T6" fmla="*/ 27 w 49"/>
                  <a:gd name="T7" fmla="*/ 67 h 67"/>
                  <a:gd name="T8" fmla="*/ 49 w 49"/>
                  <a:gd name="T9" fmla="*/ 67 h 67"/>
                  <a:gd name="T10" fmla="*/ 22 w 49"/>
                  <a:gd name="T11" fmla="*/ 33 h 67"/>
                  <a:gd name="T12" fmla="*/ 49 w 49"/>
                  <a:gd name="T13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67">
                    <a:moveTo>
                      <a:pt x="49" y="0"/>
                    </a:moveTo>
                    <a:lnTo>
                      <a:pt x="27" y="0"/>
                    </a:lnTo>
                    <a:lnTo>
                      <a:pt x="0" y="33"/>
                    </a:lnTo>
                    <a:lnTo>
                      <a:pt x="27" y="67"/>
                    </a:lnTo>
                    <a:lnTo>
                      <a:pt x="49" y="67"/>
                    </a:lnTo>
                    <a:lnTo>
                      <a:pt x="22" y="33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224" name="Freeform 1086">
                <a:extLst>
                  <a:ext uri="{FF2B5EF4-FFF2-40B4-BE49-F238E27FC236}">
                    <a16:creationId xmlns:a16="http://schemas.microsoft.com/office/drawing/2014/main" id="{0A6EE12E-7A10-414B-9D82-D4EF3F75527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531" y="1550"/>
                <a:ext cx="49" cy="67"/>
              </a:xfrm>
              <a:custGeom>
                <a:avLst/>
                <a:gdLst>
                  <a:gd name="T0" fmla="*/ 49 w 49"/>
                  <a:gd name="T1" fmla="*/ 0 h 67"/>
                  <a:gd name="T2" fmla="*/ 27 w 49"/>
                  <a:gd name="T3" fmla="*/ 0 h 67"/>
                  <a:gd name="T4" fmla="*/ 0 w 49"/>
                  <a:gd name="T5" fmla="*/ 33 h 67"/>
                  <a:gd name="T6" fmla="*/ 27 w 49"/>
                  <a:gd name="T7" fmla="*/ 67 h 67"/>
                  <a:gd name="T8" fmla="*/ 49 w 49"/>
                  <a:gd name="T9" fmla="*/ 67 h 67"/>
                  <a:gd name="T10" fmla="*/ 22 w 49"/>
                  <a:gd name="T11" fmla="*/ 33 h 67"/>
                  <a:gd name="T12" fmla="*/ 49 w 49"/>
                  <a:gd name="T13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67">
                    <a:moveTo>
                      <a:pt x="49" y="0"/>
                    </a:moveTo>
                    <a:lnTo>
                      <a:pt x="27" y="0"/>
                    </a:lnTo>
                    <a:lnTo>
                      <a:pt x="0" y="33"/>
                    </a:lnTo>
                    <a:lnTo>
                      <a:pt x="27" y="67"/>
                    </a:lnTo>
                    <a:lnTo>
                      <a:pt x="49" y="67"/>
                    </a:lnTo>
                    <a:lnTo>
                      <a:pt x="22" y="33"/>
                    </a:lnTo>
                    <a:lnTo>
                      <a:pt x="4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225" name="Freeform 1087">
                <a:extLst>
                  <a:ext uri="{FF2B5EF4-FFF2-40B4-BE49-F238E27FC236}">
                    <a16:creationId xmlns:a16="http://schemas.microsoft.com/office/drawing/2014/main" id="{6C2FEA2F-48FC-4469-A041-7CDE9DD2328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91" y="1550"/>
                <a:ext cx="49" cy="67"/>
              </a:xfrm>
              <a:custGeom>
                <a:avLst/>
                <a:gdLst>
                  <a:gd name="T0" fmla="*/ 34 w 34"/>
                  <a:gd name="T1" fmla="*/ 0 h 47"/>
                  <a:gd name="T2" fmla="*/ 20 w 34"/>
                  <a:gd name="T3" fmla="*/ 0 h 47"/>
                  <a:gd name="T4" fmla="*/ 0 w 34"/>
                  <a:gd name="T5" fmla="*/ 23 h 47"/>
                  <a:gd name="T6" fmla="*/ 4 w 34"/>
                  <a:gd name="T7" fmla="*/ 28 h 47"/>
                  <a:gd name="T8" fmla="*/ 18 w 34"/>
                  <a:gd name="T9" fmla="*/ 45 h 47"/>
                  <a:gd name="T10" fmla="*/ 20 w 34"/>
                  <a:gd name="T11" fmla="*/ 47 h 47"/>
                  <a:gd name="T12" fmla="*/ 34 w 34"/>
                  <a:gd name="T13" fmla="*/ 47 h 47"/>
                  <a:gd name="T14" fmla="*/ 15 w 34"/>
                  <a:gd name="T15" fmla="*/ 23 h 47"/>
                  <a:gd name="T16" fmla="*/ 34 w 34"/>
                  <a:gd name="T1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47">
                    <a:moveTo>
                      <a:pt x="34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10" y="32"/>
                      <a:pt x="15" y="38"/>
                      <a:pt x="18" y="45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34" y="0"/>
                      <a:pt x="34" y="0"/>
                      <a:pt x="34" y="0"/>
                    </a:cubicBezTo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226" name="Freeform 1088">
                <a:extLst>
                  <a:ext uri="{FF2B5EF4-FFF2-40B4-BE49-F238E27FC236}">
                    <a16:creationId xmlns:a16="http://schemas.microsoft.com/office/drawing/2014/main" id="{8AE45245-C445-4E67-B566-146B596C1B7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453" y="1550"/>
                <a:ext cx="48" cy="67"/>
              </a:xfrm>
              <a:custGeom>
                <a:avLst/>
                <a:gdLst>
                  <a:gd name="T0" fmla="*/ 11 w 33"/>
                  <a:gd name="T1" fmla="*/ 24 h 47"/>
                  <a:gd name="T2" fmla="*/ 0 w 33"/>
                  <a:gd name="T3" fmla="*/ 24 h 47"/>
                  <a:gd name="T4" fmla="*/ 18 w 33"/>
                  <a:gd name="T5" fmla="*/ 47 h 47"/>
                  <a:gd name="T6" fmla="*/ 33 w 33"/>
                  <a:gd name="T7" fmla="*/ 47 h 47"/>
                  <a:gd name="T8" fmla="*/ 14 w 33"/>
                  <a:gd name="T9" fmla="*/ 24 h 47"/>
                  <a:gd name="T10" fmla="*/ 11 w 33"/>
                  <a:gd name="T11" fmla="*/ 24 h 47"/>
                  <a:gd name="T12" fmla="*/ 33 w 33"/>
                  <a:gd name="T13" fmla="*/ 0 h 47"/>
                  <a:gd name="T14" fmla="*/ 18 w 33"/>
                  <a:gd name="T15" fmla="*/ 0 h 47"/>
                  <a:gd name="T16" fmla="*/ 0 w 33"/>
                  <a:gd name="T17" fmla="*/ 22 h 47"/>
                  <a:gd name="T18" fmla="*/ 11 w 33"/>
                  <a:gd name="T19" fmla="*/ 22 h 47"/>
                  <a:gd name="T20" fmla="*/ 14 w 33"/>
                  <a:gd name="T21" fmla="*/ 22 h 47"/>
                  <a:gd name="T22" fmla="*/ 33 w 33"/>
                  <a:gd name="T23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3" h="47">
                    <a:moveTo>
                      <a:pt x="11" y="24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33" y="47"/>
                      <a:pt x="33" y="47"/>
                      <a:pt x="33" y="47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3" y="24"/>
                      <a:pt x="12" y="24"/>
                      <a:pt x="11" y="24"/>
                    </a:cubicBezTo>
                    <a:moveTo>
                      <a:pt x="33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2" y="22"/>
                      <a:pt x="13" y="22"/>
                      <a:pt x="14" y="22"/>
                    </a:cubicBezTo>
                    <a:cubicBezTo>
                      <a:pt x="33" y="0"/>
                      <a:pt x="33" y="0"/>
                      <a:pt x="33" y="0"/>
                    </a:cubicBezTo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227" name="Freeform 1089">
                <a:extLst>
                  <a:ext uri="{FF2B5EF4-FFF2-40B4-BE49-F238E27FC236}">
                    <a16:creationId xmlns:a16="http://schemas.microsoft.com/office/drawing/2014/main" id="{3AA4F2B8-45F7-4506-B8E8-3AFD1FA2839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413" y="1550"/>
                <a:ext cx="47" cy="67"/>
              </a:xfrm>
              <a:custGeom>
                <a:avLst/>
                <a:gdLst>
                  <a:gd name="T0" fmla="*/ 32 w 47"/>
                  <a:gd name="T1" fmla="*/ 47 h 67"/>
                  <a:gd name="T2" fmla="*/ 32 w 47"/>
                  <a:gd name="T3" fmla="*/ 67 h 67"/>
                  <a:gd name="T4" fmla="*/ 47 w 47"/>
                  <a:gd name="T5" fmla="*/ 67 h 67"/>
                  <a:gd name="T6" fmla="*/ 32 w 47"/>
                  <a:gd name="T7" fmla="*/ 47 h 67"/>
                  <a:gd name="T8" fmla="*/ 20 w 47"/>
                  <a:gd name="T9" fmla="*/ 34 h 67"/>
                  <a:gd name="T10" fmla="*/ 0 w 47"/>
                  <a:gd name="T11" fmla="*/ 34 h 67"/>
                  <a:gd name="T12" fmla="*/ 26 w 47"/>
                  <a:gd name="T13" fmla="*/ 67 h 67"/>
                  <a:gd name="T14" fmla="*/ 29 w 47"/>
                  <a:gd name="T15" fmla="*/ 67 h 67"/>
                  <a:gd name="T16" fmla="*/ 29 w 47"/>
                  <a:gd name="T17" fmla="*/ 43 h 67"/>
                  <a:gd name="T18" fmla="*/ 20 w 47"/>
                  <a:gd name="T19" fmla="*/ 34 h 67"/>
                  <a:gd name="T20" fmla="*/ 29 w 47"/>
                  <a:gd name="T21" fmla="*/ 0 h 67"/>
                  <a:gd name="T22" fmla="*/ 26 w 47"/>
                  <a:gd name="T23" fmla="*/ 0 h 67"/>
                  <a:gd name="T24" fmla="*/ 0 w 47"/>
                  <a:gd name="T25" fmla="*/ 31 h 67"/>
                  <a:gd name="T26" fmla="*/ 20 w 47"/>
                  <a:gd name="T27" fmla="*/ 31 h 67"/>
                  <a:gd name="T28" fmla="*/ 29 w 47"/>
                  <a:gd name="T29" fmla="*/ 23 h 67"/>
                  <a:gd name="T30" fmla="*/ 29 w 47"/>
                  <a:gd name="T31" fmla="*/ 0 h 67"/>
                  <a:gd name="T32" fmla="*/ 47 w 47"/>
                  <a:gd name="T33" fmla="*/ 0 h 67"/>
                  <a:gd name="T34" fmla="*/ 32 w 47"/>
                  <a:gd name="T35" fmla="*/ 0 h 67"/>
                  <a:gd name="T36" fmla="*/ 32 w 47"/>
                  <a:gd name="T37" fmla="*/ 18 h 67"/>
                  <a:gd name="T38" fmla="*/ 47 w 47"/>
                  <a:gd name="T3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7" h="67">
                    <a:moveTo>
                      <a:pt x="32" y="47"/>
                    </a:moveTo>
                    <a:lnTo>
                      <a:pt x="32" y="67"/>
                    </a:lnTo>
                    <a:lnTo>
                      <a:pt x="47" y="67"/>
                    </a:lnTo>
                    <a:lnTo>
                      <a:pt x="32" y="47"/>
                    </a:lnTo>
                    <a:close/>
                    <a:moveTo>
                      <a:pt x="20" y="34"/>
                    </a:moveTo>
                    <a:lnTo>
                      <a:pt x="0" y="34"/>
                    </a:lnTo>
                    <a:lnTo>
                      <a:pt x="26" y="67"/>
                    </a:lnTo>
                    <a:lnTo>
                      <a:pt x="29" y="67"/>
                    </a:lnTo>
                    <a:lnTo>
                      <a:pt x="29" y="43"/>
                    </a:lnTo>
                    <a:lnTo>
                      <a:pt x="20" y="34"/>
                    </a:lnTo>
                    <a:close/>
                    <a:moveTo>
                      <a:pt x="29" y="0"/>
                    </a:moveTo>
                    <a:lnTo>
                      <a:pt x="26" y="0"/>
                    </a:lnTo>
                    <a:lnTo>
                      <a:pt x="0" y="31"/>
                    </a:lnTo>
                    <a:lnTo>
                      <a:pt x="20" y="31"/>
                    </a:lnTo>
                    <a:lnTo>
                      <a:pt x="29" y="23"/>
                    </a:lnTo>
                    <a:lnTo>
                      <a:pt x="29" y="0"/>
                    </a:lnTo>
                    <a:close/>
                    <a:moveTo>
                      <a:pt x="47" y="0"/>
                    </a:moveTo>
                    <a:lnTo>
                      <a:pt x="32" y="0"/>
                    </a:lnTo>
                    <a:lnTo>
                      <a:pt x="32" y="18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228" name="Freeform 1090">
                <a:extLst>
                  <a:ext uri="{FF2B5EF4-FFF2-40B4-BE49-F238E27FC236}">
                    <a16:creationId xmlns:a16="http://schemas.microsoft.com/office/drawing/2014/main" id="{74C74A6B-8308-421C-B5EF-2FADFEBBBFD5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413" y="1550"/>
                <a:ext cx="47" cy="67"/>
              </a:xfrm>
              <a:custGeom>
                <a:avLst/>
                <a:gdLst>
                  <a:gd name="T0" fmla="*/ 32 w 47"/>
                  <a:gd name="T1" fmla="*/ 47 h 67"/>
                  <a:gd name="T2" fmla="*/ 32 w 47"/>
                  <a:gd name="T3" fmla="*/ 67 h 67"/>
                  <a:gd name="T4" fmla="*/ 47 w 47"/>
                  <a:gd name="T5" fmla="*/ 67 h 67"/>
                  <a:gd name="T6" fmla="*/ 32 w 47"/>
                  <a:gd name="T7" fmla="*/ 47 h 67"/>
                  <a:gd name="T8" fmla="*/ 20 w 47"/>
                  <a:gd name="T9" fmla="*/ 34 h 67"/>
                  <a:gd name="T10" fmla="*/ 0 w 47"/>
                  <a:gd name="T11" fmla="*/ 34 h 67"/>
                  <a:gd name="T12" fmla="*/ 26 w 47"/>
                  <a:gd name="T13" fmla="*/ 67 h 67"/>
                  <a:gd name="T14" fmla="*/ 29 w 47"/>
                  <a:gd name="T15" fmla="*/ 67 h 67"/>
                  <a:gd name="T16" fmla="*/ 29 w 47"/>
                  <a:gd name="T17" fmla="*/ 43 h 67"/>
                  <a:gd name="T18" fmla="*/ 20 w 47"/>
                  <a:gd name="T19" fmla="*/ 34 h 67"/>
                  <a:gd name="T20" fmla="*/ 29 w 47"/>
                  <a:gd name="T21" fmla="*/ 0 h 67"/>
                  <a:gd name="T22" fmla="*/ 26 w 47"/>
                  <a:gd name="T23" fmla="*/ 0 h 67"/>
                  <a:gd name="T24" fmla="*/ 0 w 47"/>
                  <a:gd name="T25" fmla="*/ 31 h 67"/>
                  <a:gd name="T26" fmla="*/ 20 w 47"/>
                  <a:gd name="T27" fmla="*/ 31 h 67"/>
                  <a:gd name="T28" fmla="*/ 29 w 47"/>
                  <a:gd name="T29" fmla="*/ 23 h 67"/>
                  <a:gd name="T30" fmla="*/ 29 w 47"/>
                  <a:gd name="T31" fmla="*/ 0 h 67"/>
                  <a:gd name="T32" fmla="*/ 47 w 47"/>
                  <a:gd name="T33" fmla="*/ 0 h 67"/>
                  <a:gd name="T34" fmla="*/ 32 w 47"/>
                  <a:gd name="T35" fmla="*/ 0 h 67"/>
                  <a:gd name="T36" fmla="*/ 32 w 47"/>
                  <a:gd name="T37" fmla="*/ 18 h 67"/>
                  <a:gd name="T38" fmla="*/ 47 w 47"/>
                  <a:gd name="T3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7" h="67">
                    <a:moveTo>
                      <a:pt x="32" y="47"/>
                    </a:moveTo>
                    <a:lnTo>
                      <a:pt x="32" y="67"/>
                    </a:lnTo>
                    <a:lnTo>
                      <a:pt x="47" y="67"/>
                    </a:lnTo>
                    <a:lnTo>
                      <a:pt x="32" y="47"/>
                    </a:lnTo>
                    <a:moveTo>
                      <a:pt x="20" y="34"/>
                    </a:moveTo>
                    <a:lnTo>
                      <a:pt x="0" y="34"/>
                    </a:lnTo>
                    <a:lnTo>
                      <a:pt x="26" y="67"/>
                    </a:lnTo>
                    <a:lnTo>
                      <a:pt x="29" y="67"/>
                    </a:lnTo>
                    <a:lnTo>
                      <a:pt x="29" y="43"/>
                    </a:lnTo>
                    <a:lnTo>
                      <a:pt x="20" y="34"/>
                    </a:lnTo>
                    <a:moveTo>
                      <a:pt x="29" y="0"/>
                    </a:moveTo>
                    <a:lnTo>
                      <a:pt x="26" y="0"/>
                    </a:lnTo>
                    <a:lnTo>
                      <a:pt x="0" y="31"/>
                    </a:lnTo>
                    <a:lnTo>
                      <a:pt x="20" y="31"/>
                    </a:lnTo>
                    <a:lnTo>
                      <a:pt x="29" y="23"/>
                    </a:lnTo>
                    <a:lnTo>
                      <a:pt x="29" y="0"/>
                    </a:lnTo>
                    <a:moveTo>
                      <a:pt x="47" y="0"/>
                    </a:moveTo>
                    <a:lnTo>
                      <a:pt x="32" y="0"/>
                    </a:lnTo>
                    <a:lnTo>
                      <a:pt x="32" y="18"/>
                    </a:lnTo>
                    <a:lnTo>
                      <a:pt x="4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229" name="Freeform 1091">
                <a:extLst>
                  <a:ext uri="{FF2B5EF4-FFF2-40B4-BE49-F238E27FC236}">
                    <a16:creationId xmlns:a16="http://schemas.microsoft.com/office/drawing/2014/main" id="{2D96C3CF-3934-4851-A603-A35FA7A4CC36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371" y="1550"/>
                <a:ext cx="49" cy="67"/>
              </a:xfrm>
              <a:custGeom>
                <a:avLst/>
                <a:gdLst>
                  <a:gd name="T0" fmla="*/ 17 w 34"/>
                  <a:gd name="T1" fmla="*/ 26 h 47"/>
                  <a:gd name="T2" fmla="*/ 7 w 34"/>
                  <a:gd name="T3" fmla="*/ 32 h 47"/>
                  <a:gd name="T4" fmla="*/ 20 w 34"/>
                  <a:gd name="T5" fmla="*/ 47 h 47"/>
                  <a:gd name="T6" fmla="*/ 34 w 34"/>
                  <a:gd name="T7" fmla="*/ 47 h 47"/>
                  <a:gd name="T8" fmla="*/ 17 w 34"/>
                  <a:gd name="T9" fmla="*/ 26 h 47"/>
                  <a:gd name="T10" fmla="*/ 34 w 34"/>
                  <a:gd name="T11" fmla="*/ 0 h 47"/>
                  <a:gd name="T12" fmla="*/ 20 w 34"/>
                  <a:gd name="T13" fmla="*/ 0 h 47"/>
                  <a:gd name="T14" fmla="*/ 0 w 34"/>
                  <a:gd name="T15" fmla="*/ 23 h 47"/>
                  <a:gd name="T16" fmla="*/ 6 w 34"/>
                  <a:gd name="T17" fmla="*/ 30 h 47"/>
                  <a:gd name="T18" fmla="*/ 16 w 34"/>
                  <a:gd name="T19" fmla="*/ 24 h 47"/>
                  <a:gd name="T20" fmla="*/ 15 w 34"/>
                  <a:gd name="T21" fmla="*/ 23 h 47"/>
                  <a:gd name="T22" fmla="*/ 34 w 34"/>
                  <a:gd name="T23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47">
                    <a:moveTo>
                      <a:pt x="17" y="26"/>
                    </a:moveTo>
                    <a:cubicBezTo>
                      <a:pt x="14" y="27"/>
                      <a:pt x="10" y="29"/>
                      <a:pt x="7" y="32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17" y="26"/>
                      <a:pt x="17" y="26"/>
                      <a:pt x="17" y="26"/>
                    </a:cubicBezTo>
                    <a:moveTo>
                      <a:pt x="34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9" y="28"/>
                      <a:pt x="12" y="26"/>
                      <a:pt x="16" y="24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34" y="0"/>
                      <a:pt x="34" y="0"/>
                      <a:pt x="34" y="0"/>
                    </a:cubicBezTo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230" name="Freeform 1092">
                <a:extLst>
                  <a:ext uri="{FF2B5EF4-FFF2-40B4-BE49-F238E27FC236}">
                    <a16:creationId xmlns:a16="http://schemas.microsoft.com/office/drawing/2014/main" id="{F5D55081-CCF4-4D1F-AFEB-8B779F9D3E9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13" y="2002"/>
                <a:ext cx="49" cy="67"/>
              </a:xfrm>
              <a:custGeom>
                <a:avLst/>
                <a:gdLst>
                  <a:gd name="T0" fmla="*/ 49 w 49"/>
                  <a:gd name="T1" fmla="*/ 0 h 67"/>
                  <a:gd name="T2" fmla="*/ 27 w 49"/>
                  <a:gd name="T3" fmla="*/ 0 h 67"/>
                  <a:gd name="T4" fmla="*/ 0 w 49"/>
                  <a:gd name="T5" fmla="*/ 34 h 67"/>
                  <a:gd name="T6" fmla="*/ 27 w 49"/>
                  <a:gd name="T7" fmla="*/ 67 h 67"/>
                  <a:gd name="T8" fmla="*/ 49 w 49"/>
                  <a:gd name="T9" fmla="*/ 67 h 67"/>
                  <a:gd name="T10" fmla="*/ 21 w 49"/>
                  <a:gd name="T11" fmla="*/ 34 h 67"/>
                  <a:gd name="T12" fmla="*/ 49 w 49"/>
                  <a:gd name="T13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67">
                    <a:moveTo>
                      <a:pt x="49" y="0"/>
                    </a:moveTo>
                    <a:lnTo>
                      <a:pt x="27" y="0"/>
                    </a:lnTo>
                    <a:lnTo>
                      <a:pt x="0" y="34"/>
                    </a:lnTo>
                    <a:lnTo>
                      <a:pt x="27" y="67"/>
                    </a:lnTo>
                    <a:lnTo>
                      <a:pt x="49" y="67"/>
                    </a:lnTo>
                    <a:lnTo>
                      <a:pt x="21" y="3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231" name="Freeform 1093">
                <a:extLst>
                  <a:ext uri="{FF2B5EF4-FFF2-40B4-BE49-F238E27FC236}">
                    <a16:creationId xmlns:a16="http://schemas.microsoft.com/office/drawing/2014/main" id="{7CD639E0-5DC1-49D5-8EFE-C5073440263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13" y="2002"/>
                <a:ext cx="49" cy="67"/>
              </a:xfrm>
              <a:custGeom>
                <a:avLst/>
                <a:gdLst>
                  <a:gd name="T0" fmla="*/ 49 w 49"/>
                  <a:gd name="T1" fmla="*/ 0 h 67"/>
                  <a:gd name="T2" fmla="*/ 27 w 49"/>
                  <a:gd name="T3" fmla="*/ 0 h 67"/>
                  <a:gd name="T4" fmla="*/ 0 w 49"/>
                  <a:gd name="T5" fmla="*/ 34 h 67"/>
                  <a:gd name="T6" fmla="*/ 27 w 49"/>
                  <a:gd name="T7" fmla="*/ 67 h 67"/>
                  <a:gd name="T8" fmla="*/ 49 w 49"/>
                  <a:gd name="T9" fmla="*/ 67 h 67"/>
                  <a:gd name="T10" fmla="*/ 21 w 49"/>
                  <a:gd name="T11" fmla="*/ 34 h 67"/>
                  <a:gd name="T12" fmla="*/ 49 w 49"/>
                  <a:gd name="T13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67">
                    <a:moveTo>
                      <a:pt x="49" y="0"/>
                    </a:moveTo>
                    <a:lnTo>
                      <a:pt x="27" y="0"/>
                    </a:lnTo>
                    <a:lnTo>
                      <a:pt x="0" y="34"/>
                    </a:lnTo>
                    <a:lnTo>
                      <a:pt x="27" y="67"/>
                    </a:lnTo>
                    <a:lnTo>
                      <a:pt x="49" y="67"/>
                    </a:lnTo>
                    <a:lnTo>
                      <a:pt x="21" y="34"/>
                    </a:lnTo>
                    <a:lnTo>
                      <a:pt x="4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232" name="Freeform 1094">
                <a:extLst>
                  <a:ext uri="{FF2B5EF4-FFF2-40B4-BE49-F238E27FC236}">
                    <a16:creationId xmlns:a16="http://schemas.microsoft.com/office/drawing/2014/main" id="{B8F9781D-3D32-4826-A153-73B507590B6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72" y="2002"/>
                <a:ext cx="49" cy="67"/>
              </a:xfrm>
              <a:custGeom>
                <a:avLst/>
                <a:gdLst>
                  <a:gd name="T0" fmla="*/ 49 w 49"/>
                  <a:gd name="T1" fmla="*/ 0 h 67"/>
                  <a:gd name="T2" fmla="*/ 29 w 49"/>
                  <a:gd name="T3" fmla="*/ 0 h 67"/>
                  <a:gd name="T4" fmla="*/ 0 w 49"/>
                  <a:gd name="T5" fmla="*/ 34 h 67"/>
                  <a:gd name="T6" fmla="*/ 29 w 49"/>
                  <a:gd name="T7" fmla="*/ 67 h 67"/>
                  <a:gd name="T8" fmla="*/ 49 w 49"/>
                  <a:gd name="T9" fmla="*/ 67 h 67"/>
                  <a:gd name="T10" fmla="*/ 22 w 49"/>
                  <a:gd name="T11" fmla="*/ 34 h 67"/>
                  <a:gd name="T12" fmla="*/ 49 w 49"/>
                  <a:gd name="T13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67">
                    <a:moveTo>
                      <a:pt x="49" y="0"/>
                    </a:moveTo>
                    <a:lnTo>
                      <a:pt x="29" y="0"/>
                    </a:lnTo>
                    <a:lnTo>
                      <a:pt x="0" y="34"/>
                    </a:lnTo>
                    <a:lnTo>
                      <a:pt x="29" y="67"/>
                    </a:lnTo>
                    <a:lnTo>
                      <a:pt x="49" y="67"/>
                    </a:lnTo>
                    <a:lnTo>
                      <a:pt x="22" y="3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233" name="Freeform 1095">
                <a:extLst>
                  <a:ext uri="{FF2B5EF4-FFF2-40B4-BE49-F238E27FC236}">
                    <a16:creationId xmlns:a16="http://schemas.microsoft.com/office/drawing/2014/main" id="{D8BE6616-3332-4D5D-93DB-EDF05FE60E8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72" y="2002"/>
                <a:ext cx="49" cy="67"/>
              </a:xfrm>
              <a:custGeom>
                <a:avLst/>
                <a:gdLst>
                  <a:gd name="T0" fmla="*/ 49 w 49"/>
                  <a:gd name="T1" fmla="*/ 0 h 67"/>
                  <a:gd name="T2" fmla="*/ 29 w 49"/>
                  <a:gd name="T3" fmla="*/ 0 h 67"/>
                  <a:gd name="T4" fmla="*/ 0 w 49"/>
                  <a:gd name="T5" fmla="*/ 34 h 67"/>
                  <a:gd name="T6" fmla="*/ 29 w 49"/>
                  <a:gd name="T7" fmla="*/ 67 h 67"/>
                  <a:gd name="T8" fmla="*/ 49 w 49"/>
                  <a:gd name="T9" fmla="*/ 67 h 67"/>
                  <a:gd name="T10" fmla="*/ 22 w 49"/>
                  <a:gd name="T11" fmla="*/ 34 h 67"/>
                  <a:gd name="T12" fmla="*/ 49 w 49"/>
                  <a:gd name="T13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67">
                    <a:moveTo>
                      <a:pt x="49" y="0"/>
                    </a:moveTo>
                    <a:lnTo>
                      <a:pt x="29" y="0"/>
                    </a:lnTo>
                    <a:lnTo>
                      <a:pt x="0" y="34"/>
                    </a:lnTo>
                    <a:lnTo>
                      <a:pt x="29" y="67"/>
                    </a:lnTo>
                    <a:lnTo>
                      <a:pt x="49" y="67"/>
                    </a:lnTo>
                    <a:lnTo>
                      <a:pt x="22" y="34"/>
                    </a:lnTo>
                    <a:lnTo>
                      <a:pt x="4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234" name="Freeform 1096">
                <a:extLst>
                  <a:ext uri="{FF2B5EF4-FFF2-40B4-BE49-F238E27FC236}">
                    <a16:creationId xmlns:a16="http://schemas.microsoft.com/office/drawing/2014/main" id="{D3B0955B-9CAF-4CF4-B815-82D7FDDA9CE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33" y="2002"/>
                <a:ext cx="49" cy="67"/>
              </a:xfrm>
              <a:custGeom>
                <a:avLst/>
                <a:gdLst>
                  <a:gd name="T0" fmla="*/ 49 w 49"/>
                  <a:gd name="T1" fmla="*/ 0 h 67"/>
                  <a:gd name="T2" fmla="*/ 28 w 49"/>
                  <a:gd name="T3" fmla="*/ 0 h 67"/>
                  <a:gd name="T4" fmla="*/ 0 w 49"/>
                  <a:gd name="T5" fmla="*/ 34 h 67"/>
                  <a:gd name="T6" fmla="*/ 28 w 49"/>
                  <a:gd name="T7" fmla="*/ 67 h 67"/>
                  <a:gd name="T8" fmla="*/ 49 w 49"/>
                  <a:gd name="T9" fmla="*/ 67 h 67"/>
                  <a:gd name="T10" fmla="*/ 21 w 49"/>
                  <a:gd name="T11" fmla="*/ 34 h 67"/>
                  <a:gd name="T12" fmla="*/ 49 w 49"/>
                  <a:gd name="T13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67">
                    <a:moveTo>
                      <a:pt x="49" y="0"/>
                    </a:moveTo>
                    <a:lnTo>
                      <a:pt x="28" y="0"/>
                    </a:lnTo>
                    <a:lnTo>
                      <a:pt x="0" y="34"/>
                    </a:lnTo>
                    <a:lnTo>
                      <a:pt x="28" y="67"/>
                    </a:lnTo>
                    <a:lnTo>
                      <a:pt x="49" y="67"/>
                    </a:lnTo>
                    <a:lnTo>
                      <a:pt x="21" y="3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235" name="Freeform 1097">
                <a:extLst>
                  <a:ext uri="{FF2B5EF4-FFF2-40B4-BE49-F238E27FC236}">
                    <a16:creationId xmlns:a16="http://schemas.microsoft.com/office/drawing/2014/main" id="{6B210F79-EE67-4917-A74D-2E9C705112B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33" y="2002"/>
                <a:ext cx="49" cy="67"/>
              </a:xfrm>
              <a:custGeom>
                <a:avLst/>
                <a:gdLst>
                  <a:gd name="T0" fmla="*/ 49 w 49"/>
                  <a:gd name="T1" fmla="*/ 0 h 67"/>
                  <a:gd name="T2" fmla="*/ 28 w 49"/>
                  <a:gd name="T3" fmla="*/ 0 h 67"/>
                  <a:gd name="T4" fmla="*/ 0 w 49"/>
                  <a:gd name="T5" fmla="*/ 34 h 67"/>
                  <a:gd name="T6" fmla="*/ 28 w 49"/>
                  <a:gd name="T7" fmla="*/ 67 h 67"/>
                  <a:gd name="T8" fmla="*/ 49 w 49"/>
                  <a:gd name="T9" fmla="*/ 67 h 67"/>
                  <a:gd name="T10" fmla="*/ 21 w 49"/>
                  <a:gd name="T11" fmla="*/ 34 h 67"/>
                  <a:gd name="T12" fmla="*/ 49 w 49"/>
                  <a:gd name="T13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67">
                    <a:moveTo>
                      <a:pt x="49" y="0"/>
                    </a:moveTo>
                    <a:lnTo>
                      <a:pt x="28" y="0"/>
                    </a:lnTo>
                    <a:lnTo>
                      <a:pt x="0" y="34"/>
                    </a:lnTo>
                    <a:lnTo>
                      <a:pt x="28" y="67"/>
                    </a:lnTo>
                    <a:lnTo>
                      <a:pt x="49" y="67"/>
                    </a:lnTo>
                    <a:lnTo>
                      <a:pt x="21" y="34"/>
                    </a:lnTo>
                    <a:lnTo>
                      <a:pt x="4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236" name="Freeform 1098">
                <a:extLst>
                  <a:ext uri="{FF2B5EF4-FFF2-40B4-BE49-F238E27FC236}">
                    <a16:creationId xmlns:a16="http://schemas.microsoft.com/office/drawing/2014/main" id="{1467A1E0-F01E-4883-AFBB-2677954839BE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416" y="1218"/>
                <a:ext cx="49" cy="68"/>
              </a:xfrm>
              <a:custGeom>
                <a:avLst/>
                <a:gdLst>
                  <a:gd name="T0" fmla="*/ 29 w 49"/>
                  <a:gd name="T1" fmla="*/ 65 h 68"/>
                  <a:gd name="T2" fmla="*/ 5 w 49"/>
                  <a:gd name="T3" fmla="*/ 33 h 68"/>
                  <a:gd name="T4" fmla="*/ 29 w 49"/>
                  <a:gd name="T5" fmla="*/ 3 h 68"/>
                  <a:gd name="T6" fmla="*/ 43 w 49"/>
                  <a:gd name="T7" fmla="*/ 3 h 68"/>
                  <a:gd name="T8" fmla="*/ 19 w 49"/>
                  <a:gd name="T9" fmla="*/ 32 h 68"/>
                  <a:gd name="T10" fmla="*/ 17 w 49"/>
                  <a:gd name="T11" fmla="*/ 33 h 68"/>
                  <a:gd name="T12" fmla="*/ 19 w 49"/>
                  <a:gd name="T13" fmla="*/ 36 h 68"/>
                  <a:gd name="T14" fmla="*/ 43 w 49"/>
                  <a:gd name="T15" fmla="*/ 65 h 68"/>
                  <a:gd name="T16" fmla="*/ 29 w 49"/>
                  <a:gd name="T17" fmla="*/ 65 h 68"/>
                  <a:gd name="T18" fmla="*/ 49 w 49"/>
                  <a:gd name="T19" fmla="*/ 0 h 68"/>
                  <a:gd name="T20" fmla="*/ 29 w 49"/>
                  <a:gd name="T21" fmla="*/ 0 h 68"/>
                  <a:gd name="T22" fmla="*/ 0 w 49"/>
                  <a:gd name="T23" fmla="*/ 33 h 68"/>
                  <a:gd name="T24" fmla="*/ 29 w 49"/>
                  <a:gd name="T25" fmla="*/ 68 h 68"/>
                  <a:gd name="T26" fmla="*/ 49 w 49"/>
                  <a:gd name="T27" fmla="*/ 68 h 68"/>
                  <a:gd name="T28" fmla="*/ 22 w 49"/>
                  <a:gd name="T29" fmla="*/ 33 h 68"/>
                  <a:gd name="T30" fmla="*/ 49 w 49"/>
                  <a:gd name="T31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9" h="68">
                    <a:moveTo>
                      <a:pt x="29" y="65"/>
                    </a:moveTo>
                    <a:lnTo>
                      <a:pt x="5" y="33"/>
                    </a:lnTo>
                    <a:lnTo>
                      <a:pt x="29" y="3"/>
                    </a:lnTo>
                    <a:lnTo>
                      <a:pt x="43" y="3"/>
                    </a:lnTo>
                    <a:lnTo>
                      <a:pt x="19" y="32"/>
                    </a:lnTo>
                    <a:lnTo>
                      <a:pt x="17" y="33"/>
                    </a:lnTo>
                    <a:lnTo>
                      <a:pt x="19" y="36"/>
                    </a:lnTo>
                    <a:lnTo>
                      <a:pt x="43" y="65"/>
                    </a:lnTo>
                    <a:lnTo>
                      <a:pt x="29" y="65"/>
                    </a:lnTo>
                    <a:close/>
                    <a:moveTo>
                      <a:pt x="49" y="0"/>
                    </a:moveTo>
                    <a:lnTo>
                      <a:pt x="29" y="0"/>
                    </a:lnTo>
                    <a:lnTo>
                      <a:pt x="0" y="33"/>
                    </a:lnTo>
                    <a:lnTo>
                      <a:pt x="29" y="68"/>
                    </a:lnTo>
                    <a:lnTo>
                      <a:pt x="49" y="68"/>
                    </a:lnTo>
                    <a:lnTo>
                      <a:pt x="22" y="33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237" name="Freeform 1099">
                <a:extLst>
                  <a:ext uri="{FF2B5EF4-FFF2-40B4-BE49-F238E27FC236}">
                    <a16:creationId xmlns:a16="http://schemas.microsoft.com/office/drawing/2014/main" id="{87E681F5-3740-451C-9541-DDB83C58939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416" y="1218"/>
                <a:ext cx="49" cy="68"/>
              </a:xfrm>
              <a:custGeom>
                <a:avLst/>
                <a:gdLst>
                  <a:gd name="T0" fmla="*/ 29 w 49"/>
                  <a:gd name="T1" fmla="*/ 65 h 68"/>
                  <a:gd name="T2" fmla="*/ 5 w 49"/>
                  <a:gd name="T3" fmla="*/ 33 h 68"/>
                  <a:gd name="T4" fmla="*/ 29 w 49"/>
                  <a:gd name="T5" fmla="*/ 3 h 68"/>
                  <a:gd name="T6" fmla="*/ 43 w 49"/>
                  <a:gd name="T7" fmla="*/ 3 h 68"/>
                  <a:gd name="T8" fmla="*/ 19 w 49"/>
                  <a:gd name="T9" fmla="*/ 32 h 68"/>
                  <a:gd name="T10" fmla="*/ 17 w 49"/>
                  <a:gd name="T11" fmla="*/ 33 h 68"/>
                  <a:gd name="T12" fmla="*/ 19 w 49"/>
                  <a:gd name="T13" fmla="*/ 36 h 68"/>
                  <a:gd name="T14" fmla="*/ 43 w 49"/>
                  <a:gd name="T15" fmla="*/ 65 h 68"/>
                  <a:gd name="T16" fmla="*/ 29 w 49"/>
                  <a:gd name="T17" fmla="*/ 65 h 68"/>
                  <a:gd name="T18" fmla="*/ 49 w 49"/>
                  <a:gd name="T19" fmla="*/ 0 h 68"/>
                  <a:gd name="T20" fmla="*/ 29 w 49"/>
                  <a:gd name="T21" fmla="*/ 0 h 68"/>
                  <a:gd name="T22" fmla="*/ 0 w 49"/>
                  <a:gd name="T23" fmla="*/ 33 h 68"/>
                  <a:gd name="T24" fmla="*/ 29 w 49"/>
                  <a:gd name="T25" fmla="*/ 68 h 68"/>
                  <a:gd name="T26" fmla="*/ 49 w 49"/>
                  <a:gd name="T27" fmla="*/ 68 h 68"/>
                  <a:gd name="T28" fmla="*/ 22 w 49"/>
                  <a:gd name="T29" fmla="*/ 33 h 68"/>
                  <a:gd name="T30" fmla="*/ 49 w 49"/>
                  <a:gd name="T31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9" h="68">
                    <a:moveTo>
                      <a:pt x="29" y="65"/>
                    </a:moveTo>
                    <a:lnTo>
                      <a:pt x="5" y="33"/>
                    </a:lnTo>
                    <a:lnTo>
                      <a:pt x="29" y="3"/>
                    </a:lnTo>
                    <a:lnTo>
                      <a:pt x="43" y="3"/>
                    </a:lnTo>
                    <a:lnTo>
                      <a:pt x="19" y="32"/>
                    </a:lnTo>
                    <a:lnTo>
                      <a:pt x="17" y="33"/>
                    </a:lnTo>
                    <a:lnTo>
                      <a:pt x="19" y="36"/>
                    </a:lnTo>
                    <a:lnTo>
                      <a:pt x="43" y="65"/>
                    </a:lnTo>
                    <a:lnTo>
                      <a:pt x="29" y="65"/>
                    </a:lnTo>
                    <a:moveTo>
                      <a:pt x="49" y="0"/>
                    </a:moveTo>
                    <a:lnTo>
                      <a:pt x="29" y="0"/>
                    </a:lnTo>
                    <a:lnTo>
                      <a:pt x="0" y="33"/>
                    </a:lnTo>
                    <a:lnTo>
                      <a:pt x="29" y="68"/>
                    </a:lnTo>
                    <a:lnTo>
                      <a:pt x="49" y="68"/>
                    </a:lnTo>
                    <a:lnTo>
                      <a:pt x="22" y="33"/>
                    </a:lnTo>
                    <a:lnTo>
                      <a:pt x="4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238" name="Freeform 1100">
                <a:extLst>
                  <a:ext uri="{FF2B5EF4-FFF2-40B4-BE49-F238E27FC236}">
                    <a16:creationId xmlns:a16="http://schemas.microsoft.com/office/drawing/2014/main" id="{4B11DA02-684D-4778-9A84-2AFC9E87F810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376" y="1218"/>
                <a:ext cx="49" cy="68"/>
              </a:xfrm>
              <a:custGeom>
                <a:avLst/>
                <a:gdLst>
                  <a:gd name="T0" fmla="*/ 30 w 49"/>
                  <a:gd name="T1" fmla="*/ 65 h 68"/>
                  <a:gd name="T2" fmla="*/ 4 w 49"/>
                  <a:gd name="T3" fmla="*/ 33 h 68"/>
                  <a:gd name="T4" fmla="*/ 30 w 49"/>
                  <a:gd name="T5" fmla="*/ 3 h 68"/>
                  <a:gd name="T6" fmla="*/ 43 w 49"/>
                  <a:gd name="T7" fmla="*/ 3 h 68"/>
                  <a:gd name="T8" fmla="*/ 19 w 49"/>
                  <a:gd name="T9" fmla="*/ 32 h 68"/>
                  <a:gd name="T10" fmla="*/ 17 w 49"/>
                  <a:gd name="T11" fmla="*/ 33 h 68"/>
                  <a:gd name="T12" fmla="*/ 19 w 49"/>
                  <a:gd name="T13" fmla="*/ 36 h 68"/>
                  <a:gd name="T14" fmla="*/ 43 w 49"/>
                  <a:gd name="T15" fmla="*/ 65 h 68"/>
                  <a:gd name="T16" fmla="*/ 30 w 49"/>
                  <a:gd name="T17" fmla="*/ 65 h 68"/>
                  <a:gd name="T18" fmla="*/ 49 w 49"/>
                  <a:gd name="T19" fmla="*/ 0 h 68"/>
                  <a:gd name="T20" fmla="*/ 29 w 49"/>
                  <a:gd name="T21" fmla="*/ 0 h 68"/>
                  <a:gd name="T22" fmla="*/ 0 w 49"/>
                  <a:gd name="T23" fmla="*/ 33 h 68"/>
                  <a:gd name="T24" fmla="*/ 29 w 49"/>
                  <a:gd name="T25" fmla="*/ 68 h 68"/>
                  <a:gd name="T26" fmla="*/ 49 w 49"/>
                  <a:gd name="T27" fmla="*/ 68 h 68"/>
                  <a:gd name="T28" fmla="*/ 21 w 49"/>
                  <a:gd name="T29" fmla="*/ 33 h 68"/>
                  <a:gd name="T30" fmla="*/ 49 w 49"/>
                  <a:gd name="T31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9" h="68">
                    <a:moveTo>
                      <a:pt x="30" y="65"/>
                    </a:moveTo>
                    <a:lnTo>
                      <a:pt x="4" y="33"/>
                    </a:lnTo>
                    <a:lnTo>
                      <a:pt x="30" y="3"/>
                    </a:lnTo>
                    <a:lnTo>
                      <a:pt x="43" y="3"/>
                    </a:lnTo>
                    <a:lnTo>
                      <a:pt x="19" y="32"/>
                    </a:lnTo>
                    <a:lnTo>
                      <a:pt x="17" y="33"/>
                    </a:lnTo>
                    <a:lnTo>
                      <a:pt x="19" y="36"/>
                    </a:lnTo>
                    <a:lnTo>
                      <a:pt x="43" y="65"/>
                    </a:lnTo>
                    <a:lnTo>
                      <a:pt x="30" y="65"/>
                    </a:lnTo>
                    <a:close/>
                    <a:moveTo>
                      <a:pt x="49" y="0"/>
                    </a:moveTo>
                    <a:lnTo>
                      <a:pt x="29" y="0"/>
                    </a:lnTo>
                    <a:lnTo>
                      <a:pt x="0" y="33"/>
                    </a:lnTo>
                    <a:lnTo>
                      <a:pt x="29" y="68"/>
                    </a:lnTo>
                    <a:lnTo>
                      <a:pt x="49" y="68"/>
                    </a:lnTo>
                    <a:lnTo>
                      <a:pt x="21" y="33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239" name="Freeform 1101">
                <a:extLst>
                  <a:ext uri="{FF2B5EF4-FFF2-40B4-BE49-F238E27FC236}">
                    <a16:creationId xmlns:a16="http://schemas.microsoft.com/office/drawing/2014/main" id="{DEB11853-C95B-47FD-A941-C40965A50AF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376" y="1218"/>
                <a:ext cx="49" cy="68"/>
              </a:xfrm>
              <a:custGeom>
                <a:avLst/>
                <a:gdLst>
                  <a:gd name="T0" fmla="*/ 30 w 49"/>
                  <a:gd name="T1" fmla="*/ 65 h 68"/>
                  <a:gd name="T2" fmla="*/ 4 w 49"/>
                  <a:gd name="T3" fmla="*/ 33 h 68"/>
                  <a:gd name="T4" fmla="*/ 30 w 49"/>
                  <a:gd name="T5" fmla="*/ 3 h 68"/>
                  <a:gd name="T6" fmla="*/ 43 w 49"/>
                  <a:gd name="T7" fmla="*/ 3 h 68"/>
                  <a:gd name="T8" fmla="*/ 19 w 49"/>
                  <a:gd name="T9" fmla="*/ 32 h 68"/>
                  <a:gd name="T10" fmla="*/ 17 w 49"/>
                  <a:gd name="T11" fmla="*/ 33 h 68"/>
                  <a:gd name="T12" fmla="*/ 19 w 49"/>
                  <a:gd name="T13" fmla="*/ 36 h 68"/>
                  <a:gd name="T14" fmla="*/ 43 w 49"/>
                  <a:gd name="T15" fmla="*/ 65 h 68"/>
                  <a:gd name="T16" fmla="*/ 30 w 49"/>
                  <a:gd name="T17" fmla="*/ 65 h 68"/>
                  <a:gd name="T18" fmla="*/ 49 w 49"/>
                  <a:gd name="T19" fmla="*/ 0 h 68"/>
                  <a:gd name="T20" fmla="*/ 29 w 49"/>
                  <a:gd name="T21" fmla="*/ 0 h 68"/>
                  <a:gd name="T22" fmla="*/ 0 w 49"/>
                  <a:gd name="T23" fmla="*/ 33 h 68"/>
                  <a:gd name="T24" fmla="*/ 29 w 49"/>
                  <a:gd name="T25" fmla="*/ 68 h 68"/>
                  <a:gd name="T26" fmla="*/ 49 w 49"/>
                  <a:gd name="T27" fmla="*/ 68 h 68"/>
                  <a:gd name="T28" fmla="*/ 21 w 49"/>
                  <a:gd name="T29" fmla="*/ 33 h 68"/>
                  <a:gd name="T30" fmla="*/ 49 w 49"/>
                  <a:gd name="T31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9" h="68">
                    <a:moveTo>
                      <a:pt x="30" y="65"/>
                    </a:moveTo>
                    <a:lnTo>
                      <a:pt x="4" y="33"/>
                    </a:lnTo>
                    <a:lnTo>
                      <a:pt x="30" y="3"/>
                    </a:lnTo>
                    <a:lnTo>
                      <a:pt x="43" y="3"/>
                    </a:lnTo>
                    <a:lnTo>
                      <a:pt x="19" y="32"/>
                    </a:lnTo>
                    <a:lnTo>
                      <a:pt x="17" y="33"/>
                    </a:lnTo>
                    <a:lnTo>
                      <a:pt x="19" y="36"/>
                    </a:lnTo>
                    <a:lnTo>
                      <a:pt x="43" y="65"/>
                    </a:lnTo>
                    <a:lnTo>
                      <a:pt x="30" y="65"/>
                    </a:lnTo>
                    <a:moveTo>
                      <a:pt x="49" y="0"/>
                    </a:moveTo>
                    <a:lnTo>
                      <a:pt x="29" y="0"/>
                    </a:lnTo>
                    <a:lnTo>
                      <a:pt x="0" y="33"/>
                    </a:lnTo>
                    <a:lnTo>
                      <a:pt x="29" y="68"/>
                    </a:lnTo>
                    <a:lnTo>
                      <a:pt x="49" y="68"/>
                    </a:lnTo>
                    <a:lnTo>
                      <a:pt x="21" y="33"/>
                    </a:lnTo>
                    <a:lnTo>
                      <a:pt x="4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240" name="Freeform 1102">
                <a:extLst>
                  <a:ext uri="{FF2B5EF4-FFF2-40B4-BE49-F238E27FC236}">
                    <a16:creationId xmlns:a16="http://schemas.microsoft.com/office/drawing/2014/main" id="{46FD0AFA-4D3D-4D5E-A82B-84CB5A4E273E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337" y="1218"/>
                <a:ext cx="49" cy="68"/>
              </a:xfrm>
              <a:custGeom>
                <a:avLst/>
                <a:gdLst>
                  <a:gd name="T0" fmla="*/ 29 w 49"/>
                  <a:gd name="T1" fmla="*/ 65 h 68"/>
                  <a:gd name="T2" fmla="*/ 3 w 49"/>
                  <a:gd name="T3" fmla="*/ 33 h 68"/>
                  <a:gd name="T4" fmla="*/ 29 w 49"/>
                  <a:gd name="T5" fmla="*/ 3 h 68"/>
                  <a:gd name="T6" fmla="*/ 42 w 49"/>
                  <a:gd name="T7" fmla="*/ 3 h 68"/>
                  <a:gd name="T8" fmla="*/ 19 w 49"/>
                  <a:gd name="T9" fmla="*/ 32 h 68"/>
                  <a:gd name="T10" fmla="*/ 17 w 49"/>
                  <a:gd name="T11" fmla="*/ 33 h 68"/>
                  <a:gd name="T12" fmla="*/ 19 w 49"/>
                  <a:gd name="T13" fmla="*/ 36 h 68"/>
                  <a:gd name="T14" fmla="*/ 42 w 49"/>
                  <a:gd name="T15" fmla="*/ 65 h 68"/>
                  <a:gd name="T16" fmla="*/ 29 w 49"/>
                  <a:gd name="T17" fmla="*/ 65 h 68"/>
                  <a:gd name="T18" fmla="*/ 49 w 49"/>
                  <a:gd name="T19" fmla="*/ 0 h 68"/>
                  <a:gd name="T20" fmla="*/ 27 w 49"/>
                  <a:gd name="T21" fmla="*/ 0 h 68"/>
                  <a:gd name="T22" fmla="*/ 0 w 49"/>
                  <a:gd name="T23" fmla="*/ 33 h 68"/>
                  <a:gd name="T24" fmla="*/ 27 w 49"/>
                  <a:gd name="T25" fmla="*/ 68 h 68"/>
                  <a:gd name="T26" fmla="*/ 49 w 49"/>
                  <a:gd name="T27" fmla="*/ 68 h 68"/>
                  <a:gd name="T28" fmla="*/ 20 w 49"/>
                  <a:gd name="T29" fmla="*/ 33 h 68"/>
                  <a:gd name="T30" fmla="*/ 49 w 49"/>
                  <a:gd name="T31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9" h="68">
                    <a:moveTo>
                      <a:pt x="29" y="65"/>
                    </a:moveTo>
                    <a:lnTo>
                      <a:pt x="3" y="33"/>
                    </a:lnTo>
                    <a:lnTo>
                      <a:pt x="29" y="3"/>
                    </a:lnTo>
                    <a:lnTo>
                      <a:pt x="42" y="3"/>
                    </a:lnTo>
                    <a:lnTo>
                      <a:pt x="19" y="32"/>
                    </a:lnTo>
                    <a:lnTo>
                      <a:pt x="17" y="33"/>
                    </a:lnTo>
                    <a:lnTo>
                      <a:pt x="19" y="36"/>
                    </a:lnTo>
                    <a:lnTo>
                      <a:pt x="42" y="65"/>
                    </a:lnTo>
                    <a:lnTo>
                      <a:pt x="29" y="65"/>
                    </a:lnTo>
                    <a:close/>
                    <a:moveTo>
                      <a:pt x="49" y="0"/>
                    </a:moveTo>
                    <a:lnTo>
                      <a:pt x="27" y="0"/>
                    </a:lnTo>
                    <a:lnTo>
                      <a:pt x="0" y="33"/>
                    </a:lnTo>
                    <a:lnTo>
                      <a:pt x="27" y="68"/>
                    </a:lnTo>
                    <a:lnTo>
                      <a:pt x="49" y="68"/>
                    </a:lnTo>
                    <a:lnTo>
                      <a:pt x="20" y="33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241" name="Freeform 1103">
                <a:extLst>
                  <a:ext uri="{FF2B5EF4-FFF2-40B4-BE49-F238E27FC236}">
                    <a16:creationId xmlns:a16="http://schemas.microsoft.com/office/drawing/2014/main" id="{1D9A13FA-C352-4F97-8FC3-EC1E2E02EB00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337" y="1218"/>
                <a:ext cx="49" cy="68"/>
              </a:xfrm>
              <a:custGeom>
                <a:avLst/>
                <a:gdLst>
                  <a:gd name="T0" fmla="*/ 29 w 49"/>
                  <a:gd name="T1" fmla="*/ 65 h 68"/>
                  <a:gd name="T2" fmla="*/ 3 w 49"/>
                  <a:gd name="T3" fmla="*/ 33 h 68"/>
                  <a:gd name="T4" fmla="*/ 29 w 49"/>
                  <a:gd name="T5" fmla="*/ 3 h 68"/>
                  <a:gd name="T6" fmla="*/ 42 w 49"/>
                  <a:gd name="T7" fmla="*/ 3 h 68"/>
                  <a:gd name="T8" fmla="*/ 19 w 49"/>
                  <a:gd name="T9" fmla="*/ 32 h 68"/>
                  <a:gd name="T10" fmla="*/ 17 w 49"/>
                  <a:gd name="T11" fmla="*/ 33 h 68"/>
                  <a:gd name="T12" fmla="*/ 19 w 49"/>
                  <a:gd name="T13" fmla="*/ 36 h 68"/>
                  <a:gd name="T14" fmla="*/ 42 w 49"/>
                  <a:gd name="T15" fmla="*/ 65 h 68"/>
                  <a:gd name="T16" fmla="*/ 29 w 49"/>
                  <a:gd name="T17" fmla="*/ 65 h 68"/>
                  <a:gd name="T18" fmla="*/ 49 w 49"/>
                  <a:gd name="T19" fmla="*/ 0 h 68"/>
                  <a:gd name="T20" fmla="*/ 27 w 49"/>
                  <a:gd name="T21" fmla="*/ 0 h 68"/>
                  <a:gd name="T22" fmla="*/ 0 w 49"/>
                  <a:gd name="T23" fmla="*/ 33 h 68"/>
                  <a:gd name="T24" fmla="*/ 27 w 49"/>
                  <a:gd name="T25" fmla="*/ 68 h 68"/>
                  <a:gd name="T26" fmla="*/ 49 w 49"/>
                  <a:gd name="T27" fmla="*/ 68 h 68"/>
                  <a:gd name="T28" fmla="*/ 20 w 49"/>
                  <a:gd name="T29" fmla="*/ 33 h 68"/>
                  <a:gd name="T30" fmla="*/ 49 w 49"/>
                  <a:gd name="T31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9" h="68">
                    <a:moveTo>
                      <a:pt x="29" y="65"/>
                    </a:moveTo>
                    <a:lnTo>
                      <a:pt x="3" y="33"/>
                    </a:lnTo>
                    <a:lnTo>
                      <a:pt x="29" y="3"/>
                    </a:lnTo>
                    <a:lnTo>
                      <a:pt x="42" y="3"/>
                    </a:lnTo>
                    <a:lnTo>
                      <a:pt x="19" y="32"/>
                    </a:lnTo>
                    <a:lnTo>
                      <a:pt x="17" y="33"/>
                    </a:lnTo>
                    <a:lnTo>
                      <a:pt x="19" y="36"/>
                    </a:lnTo>
                    <a:lnTo>
                      <a:pt x="42" y="65"/>
                    </a:lnTo>
                    <a:lnTo>
                      <a:pt x="29" y="65"/>
                    </a:lnTo>
                    <a:moveTo>
                      <a:pt x="49" y="0"/>
                    </a:moveTo>
                    <a:lnTo>
                      <a:pt x="27" y="0"/>
                    </a:lnTo>
                    <a:lnTo>
                      <a:pt x="0" y="33"/>
                    </a:lnTo>
                    <a:lnTo>
                      <a:pt x="27" y="68"/>
                    </a:lnTo>
                    <a:lnTo>
                      <a:pt x="49" y="68"/>
                    </a:lnTo>
                    <a:lnTo>
                      <a:pt x="20" y="33"/>
                    </a:lnTo>
                    <a:lnTo>
                      <a:pt x="4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242" name="Freeform 1104">
                <a:extLst>
                  <a:ext uri="{FF2B5EF4-FFF2-40B4-BE49-F238E27FC236}">
                    <a16:creationId xmlns:a16="http://schemas.microsoft.com/office/drawing/2014/main" id="{D4A44E94-4118-43B5-AD45-1507224950D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795" y="1812"/>
                <a:ext cx="68" cy="92"/>
              </a:xfrm>
              <a:custGeom>
                <a:avLst/>
                <a:gdLst>
                  <a:gd name="T0" fmla="*/ 68 w 68"/>
                  <a:gd name="T1" fmla="*/ 0 h 92"/>
                  <a:gd name="T2" fmla="*/ 39 w 68"/>
                  <a:gd name="T3" fmla="*/ 0 h 92"/>
                  <a:gd name="T4" fmla="*/ 0 w 68"/>
                  <a:gd name="T5" fmla="*/ 46 h 92"/>
                  <a:gd name="T6" fmla="*/ 39 w 68"/>
                  <a:gd name="T7" fmla="*/ 92 h 92"/>
                  <a:gd name="T8" fmla="*/ 68 w 68"/>
                  <a:gd name="T9" fmla="*/ 92 h 92"/>
                  <a:gd name="T10" fmla="*/ 29 w 68"/>
                  <a:gd name="T11" fmla="*/ 46 h 92"/>
                  <a:gd name="T12" fmla="*/ 68 w 68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" h="92">
                    <a:moveTo>
                      <a:pt x="68" y="0"/>
                    </a:moveTo>
                    <a:lnTo>
                      <a:pt x="39" y="0"/>
                    </a:lnTo>
                    <a:lnTo>
                      <a:pt x="0" y="46"/>
                    </a:lnTo>
                    <a:lnTo>
                      <a:pt x="39" y="92"/>
                    </a:lnTo>
                    <a:lnTo>
                      <a:pt x="68" y="92"/>
                    </a:lnTo>
                    <a:lnTo>
                      <a:pt x="29" y="46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243" name="Freeform 1105">
                <a:extLst>
                  <a:ext uri="{FF2B5EF4-FFF2-40B4-BE49-F238E27FC236}">
                    <a16:creationId xmlns:a16="http://schemas.microsoft.com/office/drawing/2014/main" id="{5DAE7A71-296A-4EA7-9C00-6D2247F1E57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795" y="1812"/>
                <a:ext cx="68" cy="92"/>
              </a:xfrm>
              <a:custGeom>
                <a:avLst/>
                <a:gdLst>
                  <a:gd name="T0" fmla="*/ 68 w 68"/>
                  <a:gd name="T1" fmla="*/ 0 h 92"/>
                  <a:gd name="T2" fmla="*/ 39 w 68"/>
                  <a:gd name="T3" fmla="*/ 0 h 92"/>
                  <a:gd name="T4" fmla="*/ 0 w 68"/>
                  <a:gd name="T5" fmla="*/ 46 h 92"/>
                  <a:gd name="T6" fmla="*/ 39 w 68"/>
                  <a:gd name="T7" fmla="*/ 92 h 92"/>
                  <a:gd name="T8" fmla="*/ 68 w 68"/>
                  <a:gd name="T9" fmla="*/ 92 h 92"/>
                  <a:gd name="T10" fmla="*/ 29 w 68"/>
                  <a:gd name="T11" fmla="*/ 46 h 92"/>
                  <a:gd name="T12" fmla="*/ 68 w 68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" h="92">
                    <a:moveTo>
                      <a:pt x="68" y="0"/>
                    </a:moveTo>
                    <a:lnTo>
                      <a:pt x="39" y="0"/>
                    </a:lnTo>
                    <a:lnTo>
                      <a:pt x="0" y="46"/>
                    </a:lnTo>
                    <a:lnTo>
                      <a:pt x="39" y="92"/>
                    </a:lnTo>
                    <a:lnTo>
                      <a:pt x="68" y="92"/>
                    </a:lnTo>
                    <a:lnTo>
                      <a:pt x="29" y="46"/>
                    </a:lnTo>
                    <a:lnTo>
                      <a:pt x="6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244" name="Freeform 1106">
                <a:extLst>
                  <a:ext uri="{FF2B5EF4-FFF2-40B4-BE49-F238E27FC236}">
                    <a16:creationId xmlns:a16="http://schemas.microsoft.com/office/drawing/2014/main" id="{CA40A454-2747-4B1B-8CFE-E342761BB774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740" y="1812"/>
                <a:ext cx="68" cy="92"/>
              </a:xfrm>
              <a:custGeom>
                <a:avLst/>
                <a:gdLst>
                  <a:gd name="T0" fmla="*/ 25 w 47"/>
                  <a:gd name="T1" fmla="*/ 38 h 64"/>
                  <a:gd name="T2" fmla="*/ 25 w 47"/>
                  <a:gd name="T3" fmla="*/ 63 h 64"/>
                  <a:gd name="T4" fmla="*/ 27 w 47"/>
                  <a:gd name="T5" fmla="*/ 64 h 64"/>
                  <a:gd name="T6" fmla="*/ 47 w 47"/>
                  <a:gd name="T7" fmla="*/ 64 h 64"/>
                  <a:gd name="T8" fmla="*/ 25 w 47"/>
                  <a:gd name="T9" fmla="*/ 38 h 64"/>
                  <a:gd name="T10" fmla="*/ 23 w 47"/>
                  <a:gd name="T11" fmla="*/ 4 h 64"/>
                  <a:gd name="T12" fmla="*/ 0 w 47"/>
                  <a:gd name="T13" fmla="*/ 32 h 64"/>
                  <a:gd name="T14" fmla="*/ 23 w 47"/>
                  <a:gd name="T15" fmla="*/ 60 h 64"/>
                  <a:gd name="T16" fmla="*/ 23 w 47"/>
                  <a:gd name="T17" fmla="*/ 36 h 64"/>
                  <a:gd name="T18" fmla="*/ 20 w 47"/>
                  <a:gd name="T19" fmla="*/ 32 h 64"/>
                  <a:gd name="T20" fmla="*/ 23 w 47"/>
                  <a:gd name="T21" fmla="*/ 28 h 64"/>
                  <a:gd name="T22" fmla="*/ 23 w 47"/>
                  <a:gd name="T23" fmla="*/ 6 h 64"/>
                  <a:gd name="T24" fmla="*/ 23 w 47"/>
                  <a:gd name="T25" fmla="*/ 4 h 64"/>
                  <a:gd name="T26" fmla="*/ 47 w 47"/>
                  <a:gd name="T27" fmla="*/ 0 h 64"/>
                  <a:gd name="T28" fmla="*/ 27 w 47"/>
                  <a:gd name="T29" fmla="*/ 0 h 64"/>
                  <a:gd name="T30" fmla="*/ 26 w 47"/>
                  <a:gd name="T31" fmla="*/ 1 h 64"/>
                  <a:gd name="T32" fmla="*/ 25 w 47"/>
                  <a:gd name="T33" fmla="*/ 6 h 64"/>
                  <a:gd name="T34" fmla="*/ 25 w 47"/>
                  <a:gd name="T35" fmla="*/ 26 h 64"/>
                  <a:gd name="T36" fmla="*/ 47 w 47"/>
                  <a:gd name="T3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7" h="64">
                    <a:moveTo>
                      <a:pt x="25" y="38"/>
                    </a:moveTo>
                    <a:cubicBezTo>
                      <a:pt x="25" y="63"/>
                      <a:pt x="25" y="63"/>
                      <a:pt x="25" y="63"/>
                    </a:cubicBezTo>
                    <a:cubicBezTo>
                      <a:pt x="27" y="64"/>
                      <a:pt x="27" y="64"/>
                      <a:pt x="27" y="64"/>
                    </a:cubicBezTo>
                    <a:cubicBezTo>
                      <a:pt x="47" y="64"/>
                      <a:pt x="47" y="64"/>
                      <a:pt x="47" y="64"/>
                    </a:cubicBezTo>
                    <a:cubicBezTo>
                      <a:pt x="25" y="38"/>
                      <a:pt x="25" y="38"/>
                      <a:pt x="25" y="38"/>
                    </a:cubicBezTo>
                    <a:moveTo>
                      <a:pt x="23" y="4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5"/>
                      <a:pt x="23" y="5"/>
                      <a:pt x="23" y="4"/>
                    </a:cubicBezTo>
                    <a:moveTo>
                      <a:pt x="47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5" y="3"/>
                      <a:pt x="25" y="4"/>
                      <a:pt x="25" y="6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47" y="0"/>
                      <a:pt x="47" y="0"/>
                      <a:pt x="47" y="0"/>
                    </a:cubicBezTo>
                  </a:path>
                </a:pathLst>
              </a:custGeom>
              <a:solidFill>
                <a:srgbClr val="DFDF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245" name="Freeform 1107">
                <a:extLst>
                  <a:ext uri="{FF2B5EF4-FFF2-40B4-BE49-F238E27FC236}">
                    <a16:creationId xmlns:a16="http://schemas.microsoft.com/office/drawing/2014/main" id="{E54F1BC1-6296-4F23-AA8C-AD6A246DF66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686" y="1812"/>
                <a:ext cx="67" cy="92"/>
              </a:xfrm>
              <a:custGeom>
                <a:avLst/>
                <a:gdLst>
                  <a:gd name="T0" fmla="*/ 67 w 67"/>
                  <a:gd name="T1" fmla="*/ 0 h 92"/>
                  <a:gd name="T2" fmla="*/ 38 w 67"/>
                  <a:gd name="T3" fmla="*/ 0 h 92"/>
                  <a:gd name="T4" fmla="*/ 0 w 67"/>
                  <a:gd name="T5" fmla="*/ 46 h 92"/>
                  <a:gd name="T6" fmla="*/ 38 w 67"/>
                  <a:gd name="T7" fmla="*/ 92 h 92"/>
                  <a:gd name="T8" fmla="*/ 67 w 67"/>
                  <a:gd name="T9" fmla="*/ 92 h 92"/>
                  <a:gd name="T10" fmla="*/ 28 w 67"/>
                  <a:gd name="T11" fmla="*/ 46 h 92"/>
                  <a:gd name="T12" fmla="*/ 67 w 67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92">
                    <a:moveTo>
                      <a:pt x="67" y="0"/>
                    </a:moveTo>
                    <a:lnTo>
                      <a:pt x="38" y="0"/>
                    </a:lnTo>
                    <a:lnTo>
                      <a:pt x="0" y="46"/>
                    </a:lnTo>
                    <a:lnTo>
                      <a:pt x="38" y="92"/>
                    </a:lnTo>
                    <a:lnTo>
                      <a:pt x="67" y="92"/>
                    </a:lnTo>
                    <a:lnTo>
                      <a:pt x="28" y="46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246" name="Freeform 1108">
                <a:extLst>
                  <a:ext uri="{FF2B5EF4-FFF2-40B4-BE49-F238E27FC236}">
                    <a16:creationId xmlns:a16="http://schemas.microsoft.com/office/drawing/2014/main" id="{6C1D5B5C-627E-45C2-AC38-EE0D536B082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686" y="1812"/>
                <a:ext cx="67" cy="92"/>
              </a:xfrm>
              <a:custGeom>
                <a:avLst/>
                <a:gdLst>
                  <a:gd name="T0" fmla="*/ 67 w 67"/>
                  <a:gd name="T1" fmla="*/ 0 h 92"/>
                  <a:gd name="T2" fmla="*/ 38 w 67"/>
                  <a:gd name="T3" fmla="*/ 0 h 92"/>
                  <a:gd name="T4" fmla="*/ 0 w 67"/>
                  <a:gd name="T5" fmla="*/ 46 h 92"/>
                  <a:gd name="T6" fmla="*/ 38 w 67"/>
                  <a:gd name="T7" fmla="*/ 92 h 92"/>
                  <a:gd name="T8" fmla="*/ 67 w 67"/>
                  <a:gd name="T9" fmla="*/ 92 h 92"/>
                  <a:gd name="T10" fmla="*/ 28 w 67"/>
                  <a:gd name="T11" fmla="*/ 46 h 92"/>
                  <a:gd name="T12" fmla="*/ 67 w 67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92">
                    <a:moveTo>
                      <a:pt x="67" y="0"/>
                    </a:moveTo>
                    <a:lnTo>
                      <a:pt x="38" y="0"/>
                    </a:lnTo>
                    <a:lnTo>
                      <a:pt x="0" y="46"/>
                    </a:lnTo>
                    <a:lnTo>
                      <a:pt x="38" y="92"/>
                    </a:lnTo>
                    <a:lnTo>
                      <a:pt x="67" y="92"/>
                    </a:lnTo>
                    <a:lnTo>
                      <a:pt x="28" y="46"/>
                    </a:lnTo>
                    <a:lnTo>
                      <a:pt x="6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247" name="Rectangle 1109">
                <a:extLst>
                  <a:ext uri="{FF2B5EF4-FFF2-40B4-BE49-F238E27FC236}">
                    <a16:creationId xmlns:a16="http://schemas.microsoft.com/office/drawing/2014/main" id="{4FC3B1B1-D951-44C7-8FBE-D504D99E3DD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086" y="2058"/>
                <a:ext cx="23" cy="23"/>
              </a:xfrm>
              <a:prstGeom prst="rect">
                <a:avLst/>
              </a:pr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248" name="Rectangle 1110">
                <a:extLst>
                  <a:ext uri="{FF2B5EF4-FFF2-40B4-BE49-F238E27FC236}">
                    <a16:creationId xmlns:a16="http://schemas.microsoft.com/office/drawing/2014/main" id="{9D4932BC-CA44-46D1-96FB-66CAA10B6D0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086" y="2058"/>
                <a:ext cx="23" cy="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249" name="Rectangle 1111">
                <a:extLst>
                  <a:ext uri="{FF2B5EF4-FFF2-40B4-BE49-F238E27FC236}">
                    <a16:creationId xmlns:a16="http://schemas.microsoft.com/office/drawing/2014/main" id="{CB57F167-C6E1-45ED-B468-DA1EE230384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040" y="2058"/>
                <a:ext cx="23" cy="23"/>
              </a:xfrm>
              <a:prstGeom prst="rect">
                <a:avLst/>
              </a:pr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250" name="Rectangle 1112">
                <a:extLst>
                  <a:ext uri="{FF2B5EF4-FFF2-40B4-BE49-F238E27FC236}">
                    <a16:creationId xmlns:a16="http://schemas.microsoft.com/office/drawing/2014/main" id="{A8C7C9DB-8CA3-419B-829A-2A636D66BBA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040" y="2058"/>
                <a:ext cx="23" cy="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251" name="Rectangle 1113">
                <a:extLst>
                  <a:ext uri="{FF2B5EF4-FFF2-40B4-BE49-F238E27FC236}">
                    <a16:creationId xmlns:a16="http://schemas.microsoft.com/office/drawing/2014/main" id="{BD738048-D86C-437D-AF76-5FD9D14D86C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94" y="2058"/>
                <a:ext cx="23" cy="23"/>
              </a:xfrm>
              <a:prstGeom prst="rect">
                <a:avLst/>
              </a:pr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252" name="Rectangle 1114">
                <a:extLst>
                  <a:ext uri="{FF2B5EF4-FFF2-40B4-BE49-F238E27FC236}">
                    <a16:creationId xmlns:a16="http://schemas.microsoft.com/office/drawing/2014/main" id="{0ECC070C-275A-4DFD-95FD-736992E9EFC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94" y="2058"/>
                <a:ext cx="23" cy="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253" name="Rectangle 1115">
                <a:extLst>
                  <a:ext uri="{FF2B5EF4-FFF2-40B4-BE49-F238E27FC236}">
                    <a16:creationId xmlns:a16="http://schemas.microsoft.com/office/drawing/2014/main" id="{9E2A263F-732A-476B-A2E1-98E7E52CAA9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696" y="1640"/>
                <a:ext cx="23" cy="23"/>
              </a:xfrm>
              <a:prstGeom prst="rect">
                <a:avLst/>
              </a:pr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254" name="Rectangle 1116">
                <a:extLst>
                  <a:ext uri="{FF2B5EF4-FFF2-40B4-BE49-F238E27FC236}">
                    <a16:creationId xmlns:a16="http://schemas.microsoft.com/office/drawing/2014/main" id="{CAB91238-A60E-4ED3-B5DC-A7E539F1D0E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696" y="1640"/>
                <a:ext cx="23" cy="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255" name="Rectangle 1117">
                <a:extLst>
                  <a:ext uri="{FF2B5EF4-FFF2-40B4-BE49-F238E27FC236}">
                    <a16:creationId xmlns:a16="http://schemas.microsoft.com/office/drawing/2014/main" id="{2600DC3B-896D-4AE1-8080-D1D8ADBA4F7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650" y="1640"/>
                <a:ext cx="23" cy="23"/>
              </a:xfrm>
              <a:prstGeom prst="rect">
                <a:avLst/>
              </a:pr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256" name="Rectangle 1118">
                <a:extLst>
                  <a:ext uri="{FF2B5EF4-FFF2-40B4-BE49-F238E27FC236}">
                    <a16:creationId xmlns:a16="http://schemas.microsoft.com/office/drawing/2014/main" id="{951CE82D-4FC0-4338-8775-2B151BDFE63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650" y="1640"/>
                <a:ext cx="23" cy="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257" name="Rectangle 1119">
                <a:extLst>
                  <a:ext uri="{FF2B5EF4-FFF2-40B4-BE49-F238E27FC236}">
                    <a16:creationId xmlns:a16="http://schemas.microsoft.com/office/drawing/2014/main" id="{74CAAA52-BFB9-40A4-B8E6-63DF85DD431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603" y="1640"/>
                <a:ext cx="23" cy="23"/>
              </a:xfrm>
              <a:prstGeom prst="rect">
                <a:avLst/>
              </a:pr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258" name="Rectangle 1120">
                <a:extLst>
                  <a:ext uri="{FF2B5EF4-FFF2-40B4-BE49-F238E27FC236}">
                    <a16:creationId xmlns:a16="http://schemas.microsoft.com/office/drawing/2014/main" id="{4B302ECD-0B11-4DDC-B07C-E44A4EDEC04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603" y="1640"/>
                <a:ext cx="23" cy="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259" name="Rectangle 1121">
                <a:extLst>
                  <a:ext uri="{FF2B5EF4-FFF2-40B4-BE49-F238E27FC236}">
                    <a16:creationId xmlns:a16="http://schemas.microsoft.com/office/drawing/2014/main" id="{3DA80133-9471-4C9F-B7C8-AFDE27FDA93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993" y="1069"/>
                <a:ext cx="23" cy="23"/>
              </a:xfrm>
              <a:prstGeom prst="rect">
                <a:avLst/>
              </a:pr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</p:grpSp>
        <p:grpSp>
          <p:nvGrpSpPr>
            <p:cNvPr id="748" name="Group 1323">
              <a:extLst>
                <a:ext uri="{FF2B5EF4-FFF2-40B4-BE49-F238E27FC236}">
                  <a16:creationId xmlns:a16="http://schemas.microsoft.com/office/drawing/2014/main" id="{26D040A9-4055-444E-BDB6-F05120D634C2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-1588" y="814388"/>
              <a:ext cx="8905875" cy="3748088"/>
              <a:chOff x="-1" y="513"/>
              <a:chExt cx="5610" cy="2361"/>
            </a:xfrm>
          </p:grpSpPr>
          <p:sp>
            <p:nvSpPr>
              <p:cNvPr id="860" name="Rectangle 1123">
                <a:extLst>
                  <a:ext uri="{FF2B5EF4-FFF2-40B4-BE49-F238E27FC236}">
                    <a16:creationId xmlns:a16="http://schemas.microsoft.com/office/drawing/2014/main" id="{9F62ACAE-02AD-4054-A7E5-8A979739187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993" y="1069"/>
                <a:ext cx="23" cy="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861" name="Rectangle 1124">
                <a:extLst>
                  <a:ext uri="{FF2B5EF4-FFF2-40B4-BE49-F238E27FC236}">
                    <a16:creationId xmlns:a16="http://schemas.microsoft.com/office/drawing/2014/main" id="{C810907E-D64F-403A-8F02-1CD226AE9FF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947" y="1069"/>
                <a:ext cx="23" cy="23"/>
              </a:xfrm>
              <a:prstGeom prst="rect">
                <a:avLst/>
              </a:pr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862" name="Rectangle 1125">
                <a:extLst>
                  <a:ext uri="{FF2B5EF4-FFF2-40B4-BE49-F238E27FC236}">
                    <a16:creationId xmlns:a16="http://schemas.microsoft.com/office/drawing/2014/main" id="{72B6181F-1BE9-41F2-8CFD-C51B1D8F95A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947" y="1069"/>
                <a:ext cx="23" cy="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863" name="Rectangle 1126">
                <a:extLst>
                  <a:ext uri="{FF2B5EF4-FFF2-40B4-BE49-F238E27FC236}">
                    <a16:creationId xmlns:a16="http://schemas.microsoft.com/office/drawing/2014/main" id="{8BA9F81B-D061-47C4-9966-56F1CB593BC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901" y="1069"/>
                <a:ext cx="23" cy="23"/>
              </a:xfrm>
              <a:prstGeom prst="rect">
                <a:avLst/>
              </a:pr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864" name="Rectangle 1127">
                <a:extLst>
                  <a:ext uri="{FF2B5EF4-FFF2-40B4-BE49-F238E27FC236}">
                    <a16:creationId xmlns:a16="http://schemas.microsoft.com/office/drawing/2014/main" id="{DBEA1823-9AE5-41EB-8EC1-1A416AE71B0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901" y="1069"/>
                <a:ext cx="23" cy="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865" name="Freeform 1128">
                <a:extLst>
                  <a:ext uri="{FF2B5EF4-FFF2-40B4-BE49-F238E27FC236}">
                    <a16:creationId xmlns:a16="http://schemas.microsoft.com/office/drawing/2014/main" id="{68979B5E-B5A4-41FD-8379-809A0C302AD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2" y="2688"/>
                <a:ext cx="136" cy="186"/>
              </a:xfrm>
              <a:custGeom>
                <a:avLst/>
                <a:gdLst>
                  <a:gd name="T0" fmla="*/ 58 w 136"/>
                  <a:gd name="T1" fmla="*/ 0 h 186"/>
                  <a:gd name="T2" fmla="*/ 0 w 136"/>
                  <a:gd name="T3" fmla="*/ 0 h 186"/>
                  <a:gd name="T4" fmla="*/ 77 w 136"/>
                  <a:gd name="T5" fmla="*/ 93 h 186"/>
                  <a:gd name="T6" fmla="*/ 0 w 136"/>
                  <a:gd name="T7" fmla="*/ 186 h 186"/>
                  <a:gd name="T8" fmla="*/ 58 w 136"/>
                  <a:gd name="T9" fmla="*/ 186 h 186"/>
                  <a:gd name="T10" fmla="*/ 136 w 136"/>
                  <a:gd name="T11" fmla="*/ 93 h 186"/>
                  <a:gd name="T12" fmla="*/ 58 w 136"/>
                  <a:gd name="T13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6" h="186">
                    <a:moveTo>
                      <a:pt x="58" y="0"/>
                    </a:moveTo>
                    <a:lnTo>
                      <a:pt x="0" y="0"/>
                    </a:lnTo>
                    <a:lnTo>
                      <a:pt x="77" y="93"/>
                    </a:lnTo>
                    <a:lnTo>
                      <a:pt x="0" y="186"/>
                    </a:lnTo>
                    <a:lnTo>
                      <a:pt x="58" y="186"/>
                    </a:lnTo>
                    <a:lnTo>
                      <a:pt x="136" y="93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866" name="Freeform 1129">
                <a:extLst>
                  <a:ext uri="{FF2B5EF4-FFF2-40B4-BE49-F238E27FC236}">
                    <a16:creationId xmlns:a16="http://schemas.microsoft.com/office/drawing/2014/main" id="{2517882B-DCC1-4A7F-A5B2-D77C5245CDE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2" y="2688"/>
                <a:ext cx="136" cy="186"/>
              </a:xfrm>
              <a:custGeom>
                <a:avLst/>
                <a:gdLst>
                  <a:gd name="T0" fmla="*/ 58 w 136"/>
                  <a:gd name="T1" fmla="*/ 0 h 186"/>
                  <a:gd name="T2" fmla="*/ 0 w 136"/>
                  <a:gd name="T3" fmla="*/ 0 h 186"/>
                  <a:gd name="T4" fmla="*/ 77 w 136"/>
                  <a:gd name="T5" fmla="*/ 93 h 186"/>
                  <a:gd name="T6" fmla="*/ 0 w 136"/>
                  <a:gd name="T7" fmla="*/ 186 h 186"/>
                  <a:gd name="T8" fmla="*/ 58 w 136"/>
                  <a:gd name="T9" fmla="*/ 186 h 186"/>
                  <a:gd name="T10" fmla="*/ 136 w 136"/>
                  <a:gd name="T11" fmla="*/ 93 h 186"/>
                  <a:gd name="T12" fmla="*/ 58 w 136"/>
                  <a:gd name="T13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6" h="186">
                    <a:moveTo>
                      <a:pt x="58" y="0"/>
                    </a:moveTo>
                    <a:lnTo>
                      <a:pt x="0" y="0"/>
                    </a:lnTo>
                    <a:lnTo>
                      <a:pt x="77" y="93"/>
                    </a:lnTo>
                    <a:lnTo>
                      <a:pt x="0" y="186"/>
                    </a:lnTo>
                    <a:lnTo>
                      <a:pt x="58" y="186"/>
                    </a:lnTo>
                    <a:lnTo>
                      <a:pt x="136" y="93"/>
                    </a:lnTo>
                    <a:lnTo>
                      <a:pt x="5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867" name="Freeform 1130">
                <a:extLst>
                  <a:ext uri="{FF2B5EF4-FFF2-40B4-BE49-F238E27FC236}">
                    <a16:creationId xmlns:a16="http://schemas.microsoft.com/office/drawing/2014/main" id="{2A4485CB-5B37-49B2-A7F4-5A2FE98AE76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2" y="2688"/>
                <a:ext cx="135" cy="186"/>
              </a:xfrm>
              <a:custGeom>
                <a:avLst/>
                <a:gdLst>
                  <a:gd name="T0" fmla="*/ 58 w 135"/>
                  <a:gd name="T1" fmla="*/ 0 h 186"/>
                  <a:gd name="T2" fmla="*/ 0 w 135"/>
                  <a:gd name="T3" fmla="*/ 0 h 186"/>
                  <a:gd name="T4" fmla="*/ 78 w 135"/>
                  <a:gd name="T5" fmla="*/ 93 h 186"/>
                  <a:gd name="T6" fmla="*/ 0 w 135"/>
                  <a:gd name="T7" fmla="*/ 186 h 186"/>
                  <a:gd name="T8" fmla="*/ 58 w 135"/>
                  <a:gd name="T9" fmla="*/ 186 h 186"/>
                  <a:gd name="T10" fmla="*/ 135 w 135"/>
                  <a:gd name="T11" fmla="*/ 93 h 186"/>
                  <a:gd name="T12" fmla="*/ 58 w 135"/>
                  <a:gd name="T13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5" h="186">
                    <a:moveTo>
                      <a:pt x="58" y="0"/>
                    </a:moveTo>
                    <a:lnTo>
                      <a:pt x="0" y="0"/>
                    </a:lnTo>
                    <a:lnTo>
                      <a:pt x="78" y="93"/>
                    </a:lnTo>
                    <a:lnTo>
                      <a:pt x="0" y="186"/>
                    </a:lnTo>
                    <a:lnTo>
                      <a:pt x="58" y="186"/>
                    </a:lnTo>
                    <a:lnTo>
                      <a:pt x="135" y="93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868" name="Freeform 1131">
                <a:extLst>
                  <a:ext uri="{FF2B5EF4-FFF2-40B4-BE49-F238E27FC236}">
                    <a16:creationId xmlns:a16="http://schemas.microsoft.com/office/drawing/2014/main" id="{AEC9A8D1-01EB-4C7F-A827-7F7F0FD5A19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2" y="2688"/>
                <a:ext cx="135" cy="186"/>
              </a:xfrm>
              <a:custGeom>
                <a:avLst/>
                <a:gdLst>
                  <a:gd name="T0" fmla="*/ 58 w 135"/>
                  <a:gd name="T1" fmla="*/ 0 h 186"/>
                  <a:gd name="T2" fmla="*/ 0 w 135"/>
                  <a:gd name="T3" fmla="*/ 0 h 186"/>
                  <a:gd name="T4" fmla="*/ 78 w 135"/>
                  <a:gd name="T5" fmla="*/ 93 h 186"/>
                  <a:gd name="T6" fmla="*/ 0 w 135"/>
                  <a:gd name="T7" fmla="*/ 186 h 186"/>
                  <a:gd name="T8" fmla="*/ 58 w 135"/>
                  <a:gd name="T9" fmla="*/ 186 h 186"/>
                  <a:gd name="T10" fmla="*/ 135 w 135"/>
                  <a:gd name="T11" fmla="*/ 93 h 186"/>
                  <a:gd name="T12" fmla="*/ 58 w 135"/>
                  <a:gd name="T13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5" h="186">
                    <a:moveTo>
                      <a:pt x="58" y="0"/>
                    </a:moveTo>
                    <a:lnTo>
                      <a:pt x="0" y="0"/>
                    </a:lnTo>
                    <a:lnTo>
                      <a:pt x="78" y="93"/>
                    </a:lnTo>
                    <a:lnTo>
                      <a:pt x="0" y="186"/>
                    </a:lnTo>
                    <a:lnTo>
                      <a:pt x="58" y="186"/>
                    </a:lnTo>
                    <a:lnTo>
                      <a:pt x="135" y="93"/>
                    </a:lnTo>
                    <a:lnTo>
                      <a:pt x="5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869" name="Freeform 1132">
                <a:extLst>
                  <a:ext uri="{FF2B5EF4-FFF2-40B4-BE49-F238E27FC236}">
                    <a16:creationId xmlns:a16="http://schemas.microsoft.com/office/drawing/2014/main" id="{669B4222-C7B1-4847-8CDF-45E1FDC59C08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21" y="2688"/>
                <a:ext cx="136" cy="186"/>
              </a:xfrm>
              <a:custGeom>
                <a:avLst/>
                <a:gdLst>
                  <a:gd name="T0" fmla="*/ 13 w 136"/>
                  <a:gd name="T1" fmla="*/ 181 h 186"/>
                  <a:gd name="T2" fmla="*/ 83 w 136"/>
                  <a:gd name="T3" fmla="*/ 96 h 186"/>
                  <a:gd name="T4" fmla="*/ 85 w 136"/>
                  <a:gd name="T5" fmla="*/ 93 h 186"/>
                  <a:gd name="T6" fmla="*/ 83 w 136"/>
                  <a:gd name="T7" fmla="*/ 89 h 186"/>
                  <a:gd name="T8" fmla="*/ 13 w 136"/>
                  <a:gd name="T9" fmla="*/ 6 h 186"/>
                  <a:gd name="T10" fmla="*/ 57 w 136"/>
                  <a:gd name="T11" fmla="*/ 6 h 186"/>
                  <a:gd name="T12" fmla="*/ 129 w 136"/>
                  <a:gd name="T13" fmla="*/ 93 h 186"/>
                  <a:gd name="T14" fmla="*/ 57 w 136"/>
                  <a:gd name="T15" fmla="*/ 181 h 186"/>
                  <a:gd name="T16" fmla="*/ 13 w 136"/>
                  <a:gd name="T17" fmla="*/ 181 h 186"/>
                  <a:gd name="T18" fmla="*/ 59 w 136"/>
                  <a:gd name="T19" fmla="*/ 0 h 186"/>
                  <a:gd name="T20" fmla="*/ 0 w 136"/>
                  <a:gd name="T21" fmla="*/ 0 h 186"/>
                  <a:gd name="T22" fmla="*/ 78 w 136"/>
                  <a:gd name="T23" fmla="*/ 93 h 186"/>
                  <a:gd name="T24" fmla="*/ 0 w 136"/>
                  <a:gd name="T25" fmla="*/ 186 h 186"/>
                  <a:gd name="T26" fmla="*/ 59 w 136"/>
                  <a:gd name="T27" fmla="*/ 186 h 186"/>
                  <a:gd name="T28" fmla="*/ 136 w 136"/>
                  <a:gd name="T29" fmla="*/ 93 h 186"/>
                  <a:gd name="T30" fmla="*/ 59 w 136"/>
                  <a:gd name="T31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6" h="186">
                    <a:moveTo>
                      <a:pt x="13" y="181"/>
                    </a:moveTo>
                    <a:lnTo>
                      <a:pt x="83" y="96"/>
                    </a:lnTo>
                    <a:lnTo>
                      <a:pt x="85" y="93"/>
                    </a:lnTo>
                    <a:lnTo>
                      <a:pt x="83" y="89"/>
                    </a:lnTo>
                    <a:lnTo>
                      <a:pt x="13" y="6"/>
                    </a:lnTo>
                    <a:lnTo>
                      <a:pt x="57" y="6"/>
                    </a:lnTo>
                    <a:lnTo>
                      <a:pt x="129" y="93"/>
                    </a:lnTo>
                    <a:lnTo>
                      <a:pt x="57" y="181"/>
                    </a:lnTo>
                    <a:lnTo>
                      <a:pt x="13" y="181"/>
                    </a:lnTo>
                    <a:close/>
                    <a:moveTo>
                      <a:pt x="59" y="0"/>
                    </a:moveTo>
                    <a:lnTo>
                      <a:pt x="0" y="0"/>
                    </a:lnTo>
                    <a:lnTo>
                      <a:pt x="78" y="93"/>
                    </a:lnTo>
                    <a:lnTo>
                      <a:pt x="0" y="186"/>
                    </a:lnTo>
                    <a:lnTo>
                      <a:pt x="59" y="186"/>
                    </a:lnTo>
                    <a:lnTo>
                      <a:pt x="136" y="93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870" name="Freeform 1133">
                <a:extLst>
                  <a:ext uri="{FF2B5EF4-FFF2-40B4-BE49-F238E27FC236}">
                    <a16:creationId xmlns:a16="http://schemas.microsoft.com/office/drawing/2014/main" id="{7A058380-3D42-4BBC-A929-7CF6880BAF2E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21" y="2688"/>
                <a:ext cx="136" cy="186"/>
              </a:xfrm>
              <a:custGeom>
                <a:avLst/>
                <a:gdLst>
                  <a:gd name="T0" fmla="*/ 13 w 136"/>
                  <a:gd name="T1" fmla="*/ 181 h 186"/>
                  <a:gd name="T2" fmla="*/ 83 w 136"/>
                  <a:gd name="T3" fmla="*/ 96 h 186"/>
                  <a:gd name="T4" fmla="*/ 85 w 136"/>
                  <a:gd name="T5" fmla="*/ 93 h 186"/>
                  <a:gd name="T6" fmla="*/ 83 w 136"/>
                  <a:gd name="T7" fmla="*/ 89 h 186"/>
                  <a:gd name="T8" fmla="*/ 13 w 136"/>
                  <a:gd name="T9" fmla="*/ 6 h 186"/>
                  <a:gd name="T10" fmla="*/ 57 w 136"/>
                  <a:gd name="T11" fmla="*/ 6 h 186"/>
                  <a:gd name="T12" fmla="*/ 129 w 136"/>
                  <a:gd name="T13" fmla="*/ 93 h 186"/>
                  <a:gd name="T14" fmla="*/ 57 w 136"/>
                  <a:gd name="T15" fmla="*/ 181 h 186"/>
                  <a:gd name="T16" fmla="*/ 13 w 136"/>
                  <a:gd name="T17" fmla="*/ 181 h 186"/>
                  <a:gd name="T18" fmla="*/ 59 w 136"/>
                  <a:gd name="T19" fmla="*/ 0 h 186"/>
                  <a:gd name="T20" fmla="*/ 0 w 136"/>
                  <a:gd name="T21" fmla="*/ 0 h 186"/>
                  <a:gd name="T22" fmla="*/ 78 w 136"/>
                  <a:gd name="T23" fmla="*/ 93 h 186"/>
                  <a:gd name="T24" fmla="*/ 0 w 136"/>
                  <a:gd name="T25" fmla="*/ 186 h 186"/>
                  <a:gd name="T26" fmla="*/ 59 w 136"/>
                  <a:gd name="T27" fmla="*/ 186 h 186"/>
                  <a:gd name="T28" fmla="*/ 136 w 136"/>
                  <a:gd name="T29" fmla="*/ 93 h 186"/>
                  <a:gd name="T30" fmla="*/ 59 w 136"/>
                  <a:gd name="T31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6" h="186">
                    <a:moveTo>
                      <a:pt x="13" y="181"/>
                    </a:moveTo>
                    <a:lnTo>
                      <a:pt x="83" y="96"/>
                    </a:lnTo>
                    <a:lnTo>
                      <a:pt x="85" y="93"/>
                    </a:lnTo>
                    <a:lnTo>
                      <a:pt x="83" y="89"/>
                    </a:lnTo>
                    <a:lnTo>
                      <a:pt x="13" y="6"/>
                    </a:lnTo>
                    <a:lnTo>
                      <a:pt x="57" y="6"/>
                    </a:lnTo>
                    <a:lnTo>
                      <a:pt x="129" y="93"/>
                    </a:lnTo>
                    <a:lnTo>
                      <a:pt x="57" y="181"/>
                    </a:lnTo>
                    <a:lnTo>
                      <a:pt x="13" y="181"/>
                    </a:lnTo>
                    <a:moveTo>
                      <a:pt x="59" y="0"/>
                    </a:moveTo>
                    <a:lnTo>
                      <a:pt x="0" y="0"/>
                    </a:lnTo>
                    <a:lnTo>
                      <a:pt x="78" y="93"/>
                    </a:lnTo>
                    <a:lnTo>
                      <a:pt x="0" y="186"/>
                    </a:lnTo>
                    <a:lnTo>
                      <a:pt x="59" y="186"/>
                    </a:lnTo>
                    <a:lnTo>
                      <a:pt x="136" y="93"/>
                    </a:lnTo>
                    <a:lnTo>
                      <a:pt x="5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871" name="Freeform 1134">
                <a:extLst>
                  <a:ext uri="{FF2B5EF4-FFF2-40B4-BE49-F238E27FC236}">
                    <a16:creationId xmlns:a16="http://schemas.microsoft.com/office/drawing/2014/main" id="{1CA7E06F-EFEB-4349-8A97-FABD4CF6614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03" y="2688"/>
                <a:ext cx="136" cy="186"/>
              </a:xfrm>
              <a:custGeom>
                <a:avLst/>
                <a:gdLst>
                  <a:gd name="T0" fmla="*/ 136 w 136"/>
                  <a:gd name="T1" fmla="*/ 0 h 186"/>
                  <a:gd name="T2" fmla="*/ 78 w 136"/>
                  <a:gd name="T3" fmla="*/ 0 h 186"/>
                  <a:gd name="T4" fmla="*/ 0 w 136"/>
                  <a:gd name="T5" fmla="*/ 93 h 186"/>
                  <a:gd name="T6" fmla="*/ 78 w 136"/>
                  <a:gd name="T7" fmla="*/ 186 h 186"/>
                  <a:gd name="T8" fmla="*/ 136 w 136"/>
                  <a:gd name="T9" fmla="*/ 186 h 186"/>
                  <a:gd name="T10" fmla="*/ 60 w 136"/>
                  <a:gd name="T11" fmla="*/ 93 h 186"/>
                  <a:gd name="T12" fmla="*/ 136 w 136"/>
                  <a:gd name="T13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6" h="186">
                    <a:moveTo>
                      <a:pt x="136" y="0"/>
                    </a:moveTo>
                    <a:lnTo>
                      <a:pt x="78" y="0"/>
                    </a:lnTo>
                    <a:lnTo>
                      <a:pt x="0" y="93"/>
                    </a:lnTo>
                    <a:lnTo>
                      <a:pt x="78" y="186"/>
                    </a:lnTo>
                    <a:lnTo>
                      <a:pt x="136" y="186"/>
                    </a:lnTo>
                    <a:lnTo>
                      <a:pt x="60" y="93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872" name="Freeform 1135">
                <a:extLst>
                  <a:ext uri="{FF2B5EF4-FFF2-40B4-BE49-F238E27FC236}">
                    <a16:creationId xmlns:a16="http://schemas.microsoft.com/office/drawing/2014/main" id="{D7DCC871-A3F8-40A5-B73A-39ED8A36DFC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03" y="2688"/>
                <a:ext cx="136" cy="186"/>
              </a:xfrm>
              <a:custGeom>
                <a:avLst/>
                <a:gdLst>
                  <a:gd name="T0" fmla="*/ 136 w 136"/>
                  <a:gd name="T1" fmla="*/ 0 h 186"/>
                  <a:gd name="T2" fmla="*/ 78 w 136"/>
                  <a:gd name="T3" fmla="*/ 0 h 186"/>
                  <a:gd name="T4" fmla="*/ 0 w 136"/>
                  <a:gd name="T5" fmla="*/ 93 h 186"/>
                  <a:gd name="T6" fmla="*/ 78 w 136"/>
                  <a:gd name="T7" fmla="*/ 186 h 186"/>
                  <a:gd name="T8" fmla="*/ 136 w 136"/>
                  <a:gd name="T9" fmla="*/ 186 h 186"/>
                  <a:gd name="T10" fmla="*/ 60 w 136"/>
                  <a:gd name="T11" fmla="*/ 93 h 186"/>
                  <a:gd name="T12" fmla="*/ 136 w 136"/>
                  <a:gd name="T13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6" h="186">
                    <a:moveTo>
                      <a:pt x="136" y="0"/>
                    </a:moveTo>
                    <a:lnTo>
                      <a:pt x="78" y="0"/>
                    </a:lnTo>
                    <a:lnTo>
                      <a:pt x="0" y="93"/>
                    </a:lnTo>
                    <a:lnTo>
                      <a:pt x="78" y="186"/>
                    </a:lnTo>
                    <a:lnTo>
                      <a:pt x="136" y="186"/>
                    </a:lnTo>
                    <a:lnTo>
                      <a:pt x="60" y="93"/>
                    </a:lnTo>
                    <a:lnTo>
                      <a:pt x="13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873" name="Freeform 1136">
                <a:extLst>
                  <a:ext uri="{FF2B5EF4-FFF2-40B4-BE49-F238E27FC236}">
                    <a16:creationId xmlns:a16="http://schemas.microsoft.com/office/drawing/2014/main" id="{FF68A108-0DF0-4763-8F52-F50FEEA3E81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94" y="2688"/>
                <a:ext cx="135" cy="186"/>
              </a:xfrm>
              <a:custGeom>
                <a:avLst/>
                <a:gdLst>
                  <a:gd name="T0" fmla="*/ 135 w 135"/>
                  <a:gd name="T1" fmla="*/ 0 h 186"/>
                  <a:gd name="T2" fmla="*/ 78 w 135"/>
                  <a:gd name="T3" fmla="*/ 0 h 186"/>
                  <a:gd name="T4" fmla="*/ 0 w 135"/>
                  <a:gd name="T5" fmla="*/ 93 h 186"/>
                  <a:gd name="T6" fmla="*/ 78 w 135"/>
                  <a:gd name="T7" fmla="*/ 186 h 186"/>
                  <a:gd name="T8" fmla="*/ 135 w 135"/>
                  <a:gd name="T9" fmla="*/ 186 h 186"/>
                  <a:gd name="T10" fmla="*/ 58 w 135"/>
                  <a:gd name="T11" fmla="*/ 93 h 186"/>
                  <a:gd name="T12" fmla="*/ 135 w 135"/>
                  <a:gd name="T13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5" h="186">
                    <a:moveTo>
                      <a:pt x="135" y="0"/>
                    </a:moveTo>
                    <a:lnTo>
                      <a:pt x="78" y="0"/>
                    </a:lnTo>
                    <a:lnTo>
                      <a:pt x="0" y="93"/>
                    </a:lnTo>
                    <a:lnTo>
                      <a:pt x="78" y="186"/>
                    </a:lnTo>
                    <a:lnTo>
                      <a:pt x="135" y="186"/>
                    </a:lnTo>
                    <a:lnTo>
                      <a:pt x="58" y="93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874" name="Freeform 1137">
                <a:extLst>
                  <a:ext uri="{FF2B5EF4-FFF2-40B4-BE49-F238E27FC236}">
                    <a16:creationId xmlns:a16="http://schemas.microsoft.com/office/drawing/2014/main" id="{06684FFE-10FA-4C8A-BA62-899747259E0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94" y="2688"/>
                <a:ext cx="135" cy="186"/>
              </a:xfrm>
              <a:custGeom>
                <a:avLst/>
                <a:gdLst>
                  <a:gd name="T0" fmla="*/ 135 w 135"/>
                  <a:gd name="T1" fmla="*/ 0 h 186"/>
                  <a:gd name="T2" fmla="*/ 78 w 135"/>
                  <a:gd name="T3" fmla="*/ 0 h 186"/>
                  <a:gd name="T4" fmla="*/ 0 w 135"/>
                  <a:gd name="T5" fmla="*/ 93 h 186"/>
                  <a:gd name="T6" fmla="*/ 78 w 135"/>
                  <a:gd name="T7" fmla="*/ 186 h 186"/>
                  <a:gd name="T8" fmla="*/ 135 w 135"/>
                  <a:gd name="T9" fmla="*/ 186 h 186"/>
                  <a:gd name="T10" fmla="*/ 58 w 135"/>
                  <a:gd name="T11" fmla="*/ 93 h 186"/>
                  <a:gd name="T12" fmla="*/ 135 w 135"/>
                  <a:gd name="T13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5" h="186">
                    <a:moveTo>
                      <a:pt x="135" y="0"/>
                    </a:moveTo>
                    <a:lnTo>
                      <a:pt x="78" y="0"/>
                    </a:lnTo>
                    <a:lnTo>
                      <a:pt x="0" y="93"/>
                    </a:lnTo>
                    <a:lnTo>
                      <a:pt x="78" y="186"/>
                    </a:lnTo>
                    <a:lnTo>
                      <a:pt x="135" y="186"/>
                    </a:lnTo>
                    <a:lnTo>
                      <a:pt x="58" y="93"/>
                    </a:lnTo>
                    <a:lnTo>
                      <a:pt x="13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875" name="Freeform 1138">
                <a:extLst>
                  <a:ext uri="{FF2B5EF4-FFF2-40B4-BE49-F238E27FC236}">
                    <a16:creationId xmlns:a16="http://schemas.microsoft.com/office/drawing/2014/main" id="{A33F65B5-C4A2-422B-BBA0-F76C521629E6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085" y="2688"/>
                <a:ext cx="135" cy="186"/>
              </a:xfrm>
              <a:custGeom>
                <a:avLst/>
                <a:gdLst>
                  <a:gd name="T0" fmla="*/ 79 w 135"/>
                  <a:gd name="T1" fmla="*/ 181 h 186"/>
                  <a:gd name="T2" fmla="*/ 7 w 135"/>
                  <a:gd name="T3" fmla="*/ 93 h 186"/>
                  <a:gd name="T4" fmla="*/ 79 w 135"/>
                  <a:gd name="T5" fmla="*/ 6 h 186"/>
                  <a:gd name="T6" fmla="*/ 122 w 135"/>
                  <a:gd name="T7" fmla="*/ 6 h 186"/>
                  <a:gd name="T8" fmla="*/ 53 w 135"/>
                  <a:gd name="T9" fmla="*/ 89 h 186"/>
                  <a:gd name="T10" fmla="*/ 50 w 135"/>
                  <a:gd name="T11" fmla="*/ 93 h 186"/>
                  <a:gd name="T12" fmla="*/ 53 w 135"/>
                  <a:gd name="T13" fmla="*/ 96 h 186"/>
                  <a:gd name="T14" fmla="*/ 122 w 135"/>
                  <a:gd name="T15" fmla="*/ 181 h 186"/>
                  <a:gd name="T16" fmla="*/ 79 w 135"/>
                  <a:gd name="T17" fmla="*/ 181 h 186"/>
                  <a:gd name="T18" fmla="*/ 135 w 135"/>
                  <a:gd name="T19" fmla="*/ 0 h 186"/>
                  <a:gd name="T20" fmla="*/ 76 w 135"/>
                  <a:gd name="T21" fmla="*/ 0 h 186"/>
                  <a:gd name="T22" fmla="*/ 0 w 135"/>
                  <a:gd name="T23" fmla="*/ 93 h 186"/>
                  <a:gd name="T24" fmla="*/ 76 w 135"/>
                  <a:gd name="T25" fmla="*/ 186 h 186"/>
                  <a:gd name="T26" fmla="*/ 135 w 135"/>
                  <a:gd name="T27" fmla="*/ 186 h 186"/>
                  <a:gd name="T28" fmla="*/ 57 w 135"/>
                  <a:gd name="T29" fmla="*/ 93 h 186"/>
                  <a:gd name="T30" fmla="*/ 135 w 135"/>
                  <a:gd name="T31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5" h="186">
                    <a:moveTo>
                      <a:pt x="79" y="181"/>
                    </a:moveTo>
                    <a:lnTo>
                      <a:pt x="7" y="93"/>
                    </a:lnTo>
                    <a:lnTo>
                      <a:pt x="79" y="6"/>
                    </a:lnTo>
                    <a:lnTo>
                      <a:pt x="122" y="6"/>
                    </a:lnTo>
                    <a:lnTo>
                      <a:pt x="53" y="89"/>
                    </a:lnTo>
                    <a:lnTo>
                      <a:pt x="50" y="93"/>
                    </a:lnTo>
                    <a:lnTo>
                      <a:pt x="53" y="96"/>
                    </a:lnTo>
                    <a:lnTo>
                      <a:pt x="122" y="181"/>
                    </a:lnTo>
                    <a:lnTo>
                      <a:pt x="79" y="181"/>
                    </a:lnTo>
                    <a:close/>
                    <a:moveTo>
                      <a:pt x="135" y="0"/>
                    </a:moveTo>
                    <a:lnTo>
                      <a:pt x="76" y="0"/>
                    </a:lnTo>
                    <a:lnTo>
                      <a:pt x="0" y="93"/>
                    </a:lnTo>
                    <a:lnTo>
                      <a:pt x="76" y="186"/>
                    </a:lnTo>
                    <a:lnTo>
                      <a:pt x="135" y="186"/>
                    </a:lnTo>
                    <a:lnTo>
                      <a:pt x="57" y="93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876" name="Freeform 1139">
                <a:extLst>
                  <a:ext uri="{FF2B5EF4-FFF2-40B4-BE49-F238E27FC236}">
                    <a16:creationId xmlns:a16="http://schemas.microsoft.com/office/drawing/2014/main" id="{16F0D3E8-1D92-4257-A639-B723AFFED794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085" y="2688"/>
                <a:ext cx="135" cy="186"/>
              </a:xfrm>
              <a:custGeom>
                <a:avLst/>
                <a:gdLst>
                  <a:gd name="T0" fmla="*/ 79 w 135"/>
                  <a:gd name="T1" fmla="*/ 181 h 186"/>
                  <a:gd name="T2" fmla="*/ 7 w 135"/>
                  <a:gd name="T3" fmla="*/ 93 h 186"/>
                  <a:gd name="T4" fmla="*/ 79 w 135"/>
                  <a:gd name="T5" fmla="*/ 6 h 186"/>
                  <a:gd name="T6" fmla="*/ 122 w 135"/>
                  <a:gd name="T7" fmla="*/ 6 h 186"/>
                  <a:gd name="T8" fmla="*/ 53 w 135"/>
                  <a:gd name="T9" fmla="*/ 89 h 186"/>
                  <a:gd name="T10" fmla="*/ 50 w 135"/>
                  <a:gd name="T11" fmla="*/ 93 h 186"/>
                  <a:gd name="T12" fmla="*/ 53 w 135"/>
                  <a:gd name="T13" fmla="*/ 96 h 186"/>
                  <a:gd name="T14" fmla="*/ 122 w 135"/>
                  <a:gd name="T15" fmla="*/ 181 h 186"/>
                  <a:gd name="T16" fmla="*/ 79 w 135"/>
                  <a:gd name="T17" fmla="*/ 181 h 186"/>
                  <a:gd name="T18" fmla="*/ 135 w 135"/>
                  <a:gd name="T19" fmla="*/ 0 h 186"/>
                  <a:gd name="T20" fmla="*/ 76 w 135"/>
                  <a:gd name="T21" fmla="*/ 0 h 186"/>
                  <a:gd name="T22" fmla="*/ 0 w 135"/>
                  <a:gd name="T23" fmla="*/ 93 h 186"/>
                  <a:gd name="T24" fmla="*/ 76 w 135"/>
                  <a:gd name="T25" fmla="*/ 186 h 186"/>
                  <a:gd name="T26" fmla="*/ 135 w 135"/>
                  <a:gd name="T27" fmla="*/ 186 h 186"/>
                  <a:gd name="T28" fmla="*/ 57 w 135"/>
                  <a:gd name="T29" fmla="*/ 93 h 186"/>
                  <a:gd name="T30" fmla="*/ 135 w 135"/>
                  <a:gd name="T31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5" h="186">
                    <a:moveTo>
                      <a:pt x="79" y="181"/>
                    </a:moveTo>
                    <a:lnTo>
                      <a:pt x="7" y="93"/>
                    </a:lnTo>
                    <a:lnTo>
                      <a:pt x="79" y="6"/>
                    </a:lnTo>
                    <a:lnTo>
                      <a:pt x="122" y="6"/>
                    </a:lnTo>
                    <a:lnTo>
                      <a:pt x="53" y="89"/>
                    </a:lnTo>
                    <a:lnTo>
                      <a:pt x="50" y="93"/>
                    </a:lnTo>
                    <a:lnTo>
                      <a:pt x="53" y="96"/>
                    </a:lnTo>
                    <a:lnTo>
                      <a:pt x="122" y="181"/>
                    </a:lnTo>
                    <a:lnTo>
                      <a:pt x="79" y="181"/>
                    </a:lnTo>
                    <a:moveTo>
                      <a:pt x="135" y="0"/>
                    </a:moveTo>
                    <a:lnTo>
                      <a:pt x="76" y="0"/>
                    </a:lnTo>
                    <a:lnTo>
                      <a:pt x="0" y="93"/>
                    </a:lnTo>
                    <a:lnTo>
                      <a:pt x="76" y="186"/>
                    </a:lnTo>
                    <a:lnTo>
                      <a:pt x="135" y="186"/>
                    </a:lnTo>
                    <a:lnTo>
                      <a:pt x="57" y="93"/>
                    </a:lnTo>
                    <a:lnTo>
                      <a:pt x="13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877" name="Freeform 1140">
                <a:extLst>
                  <a:ext uri="{FF2B5EF4-FFF2-40B4-BE49-F238E27FC236}">
                    <a16:creationId xmlns:a16="http://schemas.microsoft.com/office/drawing/2014/main" id="{EC845F31-0718-43A4-9BAC-0697DA44F0E6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050" y="1422"/>
                <a:ext cx="167" cy="143"/>
              </a:xfrm>
              <a:custGeom>
                <a:avLst/>
                <a:gdLst>
                  <a:gd name="T0" fmla="*/ 100 w 116"/>
                  <a:gd name="T1" fmla="*/ 6 h 100"/>
                  <a:gd name="T2" fmla="*/ 99 w 116"/>
                  <a:gd name="T3" fmla="*/ 7 h 100"/>
                  <a:gd name="T4" fmla="*/ 114 w 116"/>
                  <a:gd name="T5" fmla="*/ 36 h 100"/>
                  <a:gd name="T6" fmla="*/ 114 w 116"/>
                  <a:gd name="T7" fmla="*/ 100 h 100"/>
                  <a:gd name="T8" fmla="*/ 116 w 116"/>
                  <a:gd name="T9" fmla="*/ 100 h 100"/>
                  <a:gd name="T10" fmla="*/ 116 w 116"/>
                  <a:gd name="T11" fmla="*/ 36 h 100"/>
                  <a:gd name="T12" fmla="*/ 100 w 116"/>
                  <a:gd name="T13" fmla="*/ 6 h 100"/>
                  <a:gd name="T14" fmla="*/ 80 w 116"/>
                  <a:gd name="T15" fmla="*/ 0 h 100"/>
                  <a:gd name="T16" fmla="*/ 0 w 116"/>
                  <a:gd name="T17" fmla="*/ 0 h 100"/>
                  <a:gd name="T18" fmla="*/ 0 w 116"/>
                  <a:gd name="T19" fmla="*/ 2 h 100"/>
                  <a:gd name="T20" fmla="*/ 80 w 116"/>
                  <a:gd name="T21" fmla="*/ 2 h 100"/>
                  <a:gd name="T22" fmla="*/ 91 w 116"/>
                  <a:gd name="T23" fmla="*/ 4 h 100"/>
                  <a:gd name="T24" fmla="*/ 93 w 116"/>
                  <a:gd name="T25" fmla="*/ 2 h 100"/>
                  <a:gd name="T26" fmla="*/ 80 w 116"/>
                  <a:gd name="T27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6" h="100">
                    <a:moveTo>
                      <a:pt x="100" y="6"/>
                    </a:moveTo>
                    <a:cubicBezTo>
                      <a:pt x="99" y="7"/>
                      <a:pt x="99" y="7"/>
                      <a:pt x="99" y="7"/>
                    </a:cubicBezTo>
                    <a:cubicBezTo>
                      <a:pt x="108" y="13"/>
                      <a:pt x="114" y="24"/>
                      <a:pt x="114" y="36"/>
                    </a:cubicBezTo>
                    <a:cubicBezTo>
                      <a:pt x="114" y="100"/>
                      <a:pt x="114" y="100"/>
                      <a:pt x="114" y="100"/>
                    </a:cubicBezTo>
                    <a:cubicBezTo>
                      <a:pt x="116" y="100"/>
                      <a:pt x="116" y="100"/>
                      <a:pt x="116" y="100"/>
                    </a:cubicBezTo>
                    <a:cubicBezTo>
                      <a:pt x="116" y="36"/>
                      <a:pt x="116" y="36"/>
                      <a:pt x="116" y="36"/>
                    </a:cubicBezTo>
                    <a:cubicBezTo>
                      <a:pt x="116" y="23"/>
                      <a:pt x="110" y="12"/>
                      <a:pt x="100" y="6"/>
                    </a:cubicBezTo>
                    <a:moveTo>
                      <a:pt x="8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80" y="2"/>
                      <a:pt x="80" y="2"/>
                      <a:pt x="80" y="2"/>
                    </a:cubicBezTo>
                    <a:cubicBezTo>
                      <a:pt x="84" y="2"/>
                      <a:pt x="88" y="3"/>
                      <a:pt x="91" y="4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89" y="1"/>
                      <a:pt x="85" y="0"/>
                      <a:pt x="80" y="0"/>
                    </a:cubicBezTo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878" name="Freeform 1141">
                <a:extLst>
                  <a:ext uri="{FF2B5EF4-FFF2-40B4-BE49-F238E27FC236}">
                    <a16:creationId xmlns:a16="http://schemas.microsoft.com/office/drawing/2014/main" id="{7C0C98AD-25B5-466A-8B0E-A9F97DAD260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81" y="1425"/>
                <a:ext cx="13" cy="7"/>
              </a:xfrm>
              <a:custGeom>
                <a:avLst/>
                <a:gdLst>
                  <a:gd name="T0" fmla="*/ 2 w 9"/>
                  <a:gd name="T1" fmla="*/ 0 h 5"/>
                  <a:gd name="T2" fmla="*/ 0 w 9"/>
                  <a:gd name="T3" fmla="*/ 2 h 5"/>
                  <a:gd name="T4" fmla="*/ 8 w 9"/>
                  <a:gd name="T5" fmla="*/ 5 h 5"/>
                  <a:gd name="T6" fmla="*/ 9 w 9"/>
                  <a:gd name="T7" fmla="*/ 4 h 5"/>
                  <a:gd name="T8" fmla="*/ 2 w 9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2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3" y="3"/>
                      <a:pt x="5" y="4"/>
                      <a:pt x="8" y="5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7" y="2"/>
                      <a:pt x="4" y="1"/>
                      <a:pt x="2" y="0"/>
                    </a:cubicBezTo>
                  </a:path>
                </a:pathLst>
              </a:cu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879" name="Freeform 1142">
                <a:extLst>
                  <a:ext uri="{FF2B5EF4-FFF2-40B4-BE49-F238E27FC236}">
                    <a16:creationId xmlns:a16="http://schemas.microsoft.com/office/drawing/2014/main" id="{ED13A943-D54A-4D16-83DA-40BDAE684875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887" y="1422"/>
                <a:ext cx="160" cy="3"/>
              </a:xfrm>
              <a:custGeom>
                <a:avLst/>
                <a:gdLst>
                  <a:gd name="T0" fmla="*/ 127 w 160"/>
                  <a:gd name="T1" fmla="*/ 0 h 3"/>
                  <a:gd name="T2" fmla="*/ 0 w 160"/>
                  <a:gd name="T3" fmla="*/ 0 h 3"/>
                  <a:gd name="T4" fmla="*/ 0 w 160"/>
                  <a:gd name="T5" fmla="*/ 3 h 3"/>
                  <a:gd name="T6" fmla="*/ 124 w 160"/>
                  <a:gd name="T7" fmla="*/ 3 h 3"/>
                  <a:gd name="T8" fmla="*/ 127 w 160"/>
                  <a:gd name="T9" fmla="*/ 0 h 3"/>
                  <a:gd name="T10" fmla="*/ 160 w 160"/>
                  <a:gd name="T11" fmla="*/ 0 h 3"/>
                  <a:gd name="T12" fmla="*/ 144 w 160"/>
                  <a:gd name="T13" fmla="*/ 0 h 3"/>
                  <a:gd name="T14" fmla="*/ 141 w 160"/>
                  <a:gd name="T15" fmla="*/ 3 h 3"/>
                  <a:gd name="T16" fmla="*/ 160 w 160"/>
                  <a:gd name="T17" fmla="*/ 3 h 3"/>
                  <a:gd name="T18" fmla="*/ 160 w 160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0" h="3">
                    <a:moveTo>
                      <a:pt x="127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124" y="3"/>
                    </a:lnTo>
                    <a:lnTo>
                      <a:pt x="127" y="0"/>
                    </a:lnTo>
                    <a:close/>
                    <a:moveTo>
                      <a:pt x="160" y="0"/>
                    </a:moveTo>
                    <a:lnTo>
                      <a:pt x="144" y="0"/>
                    </a:lnTo>
                    <a:lnTo>
                      <a:pt x="141" y="3"/>
                    </a:lnTo>
                    <a:lnTo>
                      <a:pt x="160" y="3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880" name="Freeform 1143">
                <a:extLst>
                  <a:ext uri="{FF2B5EF4-FFF2-40B4-BE49-F238E27FC236}">
                    <a16:creationId xmlns:a16="http://schemas.microsoft.com/office/drawing/2014/main" id="{B93C9C80-39D0-4E29-B000-64B5FA583F7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887" y="1422"/>
                <a:ext cx="160" cy="3"/>
              </a:xfrm>
              <a:custGeom>
                <a:avLst/>
                <a:gdLst>
                  <a:gd name="T0" fmla="*/ 127 w 160"/>
                  <a:gd name="T1" fmla="*/ 0 h 3"/>
                  <a:gd name="T2" fmla="*/ 0 w 160"/>
                  <a:gd name="T3" fmla="*/ 0 h 3"/>
                  <a:gd name="T4" fmla="*/ 0 w 160"/>
                  <a:gd name="T5" fmla="*/ 3 h 3"/>
                  <a:gd name="T6" fmla="*/ 124 w 160"/>
                  <a:gd name="T7" fmla="*/ 3 h 3"/>
                  <a:gd name="T8" fmla="*/ 127 w 160"/>
                  <a:gd name="T9" fmla="*/ 0 h 3"/>
                  <a:gd name="T10" fmla="*/ 160 w 160"/>
                  <a:gd name="T11" fmla="*/ 0 h 3"/>
                  <a:gd name="T12" fmla="*/ 144 w 160"/>
                  <a:gd name="T13" fmla="*/ 0 h 3"/>
                  <a:gd name="T14" fmla="*/ 141 w 160"/>
                  <a:gd name="T15" fmla="*/ 3 h 3"/>
                  <a:gd name="T16" fmla="*/ 160 w 160"/>
                  <a:gd name="T17" fmla="*/ 3 h 3"/>
                  <a:gd name="T18" fmla="*/ 160 w 160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0" h="3">
                    <a:moveTo>
                      <a:pt x="127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124" y="3"/>
                    </a:lnTo>
                    <a:lnTo>
                      <a:pt x="127" y="0"/>
                    </a:lnTo>
                    <a:moveTo>
                      <a:pt x="160" y="0"/>
                    </a:moveTo>
                    <a:lnTo>
                      <a:pt x="144" y="0"/>
                    </a:lnTo>
                    <a:lnTo>
                      <a:pt x="141" y="3"/>
                    </a:lnTo>
                    <a:lnTo>
                      <a:pt x="160" y="3"/>
                    </a:lnTo>
                    <a:lnTo>
                      <a:pt x="16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881" name="Freeform 1144">
                <a:extLst>
                  <a:ext uri="{FF2B5EF4-FFF2-40B4-BE49-F238E27FC236}">
                    <a16:creationId xmlns:a16="http://schemas.microsoft.com/office/drawing/2014/main" id="{9CDE0BB9-8FD4-4178-9AB3-9455BAEDA72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11" y="1422"/>
                <a:ext cx="20" cy="3"/>
              </a:xfrm>
              <a:custGeom>
                <a:avLst/>
                <a:gdLst>
                  <a:gd name="T0" fmla="*/ 20 w 20"/>
                  <a:gd name="T1" fmla="*/ 0 h 3"/>
                  <a:gd name="T2" fmla="*/ 3 w 20"/>
                  <a:gd name="T3" fmla="*/ 0 h 3"/>
                  <a:gd name="T4" fmla="*/ 0 w 20"/>
                  <a:gd name="T5" fmla="*/ 3 h 3"/>
                  <a:gd name="T6" fmla="*/ 17 w 20"/>
                  <a:gd name="T7" fmla="*/ 3 h 3"/>
                  <a:gd name="T8" fmla="*/ 20 w 20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">
                    <a:moveTo>
                      <a:pt x="20" y="0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17" y="3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882" name="Freeform 1145">
                <a:extLst>
                  <a:ext uri="{FF2B5EF4-FFF2-40B4-BE49-F238E27FC236}">
                    <a16:creationId xmlns:a16="http://schemas.microsoft.com/office/drawing/2014/main" id="{033BF93E-1B2C-4205-BA3E-DF2E3CEA11C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11" y="1422"/>
                <a:ext cx="20" cy="3"/>
              </a:xfrm>
              <a:custGeom>
                <a:avLst/>
                <a:gdLst>
                  <a:gd name="T0" fmla="*/ 20 w 20"/>
                  <a:gd name="T1" fmla="*/ 0 h 3"/>
                  <a:gd name="T2" fmla="*/ 3 w 20"/>
                  <a:gd name="T3" fmla="*/ 0 h 3"/>
                  <a:gd name="T4" fmla="*/ 0 w 20"/>
                  <a:gd name="T5" fmla="*/ 3 h 3"/>
                  <a:gd name="T6" fmla="*/ 17 w 20"/>
                  <a:gd name="T7" fmla="*/ 3 h 3"/>
                  <a:gd name="T8" fmla="*/ 20 w 20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">
                    <a:moveTo>
                      <a:pt x="20" y="0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17" y="3"/>
                    </a:lnTo>
                    <a:lnTo>
                      <a:pt x="2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883" name="Freeform 1146">
                <a:extLst>
                  <a:ext uri="{FF2B5EF4-FFF2-40B4-BE49-F238E27FC236}">
                    <a16:creationId xmlns:a16="http://schemas.microsoft.com/office/drawing/2014/main" id="{76918868-3A70-415F-BB71-0E973FB10757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45" y="1422"/>
                <a:ext cx="139" cy="3"/>
              </a:xfrm>
              <a:custGeom>
                <a:avLst/>
                <a:gdLst>
                  <a:gd name="T0" fmla="*/ 30 w 139"/>
                  <a:gd name="T1" fmla="*/ 0 h 3"/>
                  <a:gd name="T2" fmla="*/ 0 w 139"/>
                  <a:gd name="T3" fmla="*/ 0 h 3"/>
                  <a:gd name="T4" fmla="*/ 0 w 139"/>
                  <a:gd name="T5" fmla="*/ 3 h 3"/>
                  <a:gd name="T6" fmla="*/ 33 w 139"/>
                  <a:gd name="T7" fmla="*/ 3 h 3"/>
                  <a:gd name="T8" fmla="*/ 30 w 139"/>
                  <a:gd name="T9" fmla="*/ 0 h 3"/>
                  <a:gd name="T10" fmla="*/ 139 w 139"/>
                  <a:gd name="T11" fmla="*/ 0 h 3"/>
                  <a:gd name="T12" fmla="*/ 46 w 139"/>
                  <a:gd name="T13" fmla="*/ 0 h 3"/>
                  <a:gd name="T14" fmla="*/ 49 w 139"/>
                  <a:gd name="T15" fmla="*/ 3 h 3"/>
                  <a:gd name="T16" fmla="*/ 139 w 139"/>
                  <a:gd name="T17" fmla="*/ 3 h 3"/>
                  <a:gd name="T18" fmla="*/ 139 w 139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9" h="3">
                    <a:moveTo>
                      <a:pt x="30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33" y="3"/>
                    </a:lnTo>
                    <a:lnTo>
                      <a:pt x="30" y="0"/>
                    </a:lnTo>
                    <a:close/>
                    <a:moveTo>
                      <a:pt x="139" y="0"/>
                    </a:moveTo>
                    <a:lnTo>
                      <a:pt x="46" y="0"/>
                    </a:lnTo>
                    <a:lnTo>
                      <a:pt x="49" y="3"/>
                    </a:lnTo>
                    <a:lnTo>
                      <a:pt x="139" y="3"/>
                    </a:lnTo>
                    <a:lnTo>
                      <a:pt x="139" y="0"/>
                    </a:ln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884" name="Freeform 1147">
                <a:extLst>
                  <a:ext uri="{FF2B5EF4-FFF2-40B4-BE49-F238E27FC236}">
                    <a16:creationId xmlns:a16="http://schemas.microsoft.com/office/drawing/2014/main" id="{72A31952-990A-4A8B-9D1C-C71B22232096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45" y="1422"/>
                <a:ext cx="139" cy="3"/>
              </a:xfrm>
              <a:custGeom>
                <a:avLst/>
                <a:gdLst>
                  <a:gd name="T0" fmla="*/ 30 w 139"/>
                  <a:gd name="T1" fmla="*/ 0 h 3"/>
                  <a:gd name="T2" fmla="*/ 0 w 139"/>
                  <a:gd name="T3" fmla="*/ 0 h 3"/>
                  <a:gd name="T4" fmla="*/ 0 w 139"/>
                  <a:gd name="T5" fmla="*/ 3 h 3"/>
                  <a:gd name="T6" fmla="*/ 33 w 139"/>
                  <a:gd name="T7" fmla="*/ 3 h 3"/>
                  <a:gd name="T8" fmla="*/ 30 w 139"/>
                  <a:gd name="T9" fmla="*/ 0 h 3"/>
                  <a:gd name="T10" fmla="*/ 139 w 139"/>
                  <a:gd name="T11" fmla="*/ 0 h 3"/>
                  <a:gd name="T12" fmla="*/ 46 w 139"/>
                  <a:gd name="T13" fmla="*/ 0 h 3"/>
                  <a:gd name="T14" fmla="*/ 49 w 139"/>
                  <a:gd name="T15" fmla="*/ 3 h 3"/>
                  <a:gd name="T16" fmla="*/ 139 w 139"/>
                  <a:gd name="T17" fmla="*/ 3 h 3"/>
                  <a:gd name="T18" fmla="*/ 139 w 139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9" h="3">
                    <a:moveTo>
                      <a:pt x="30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33" y="3"/>
                    </a:lnTo>
                    <a:lnTo>
                      <a:pt x="30" y="0"/>
                    </a:lnTo>
                    <a:moveTo>
                      <a:pt x="139" y="0"/>
                    </a:moveTo>
                    <a:lnTo>
                      <a:pt x="46" y="0"/>
                    </a:lnTo>
                    <a:lnTo>
                      <a:pt x="49" y="3"/>
                    </a:lnTo>
                    <a:lnTo>
                      <a:pt x="139" y="3"/>
                    </a:lnTo>
                    <a:lnTo>
                      <a:pt x="13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885" name="Freeform 1148">
                <a:extLst>
                  <a:ext uri="{FF2B5EF4-FFF2-40B4-BE49-F238E27FC236}">
                    <a16:creationId xmlns:a16="http://schemas.microsoft.com/office/drawing/2014/main" id="{4D9A18AA-6684-41E8-A2CC-A23E9C0B007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75" y="1422"/>
                <a:ext cx="19" cy="3"/>
              </a:xfrm>
              <a:custGeom>
                <a:avLst/>
                <a:gdLst>
                  <a:gd name="T0" fmla="*/ 16 w 19"/>
                  <a:gd name="T1" fmla="*/ 0 h 3"/>
                  <a:gd name="T2" fmla="*/ 0 w 19"/>
                  <a:gd name="T3" fmla="*/ 0 h 3"/>
                  <a:gd name="T4" fmla="*/ 3 w 19"/>
                  <a:gd name="T5" fmla="*/ 3 h 3"/>
                  <a:gd name="T6" fmla="*/ 19 w 19"/>
                  <a:gd name="T7" fmla="*/ 3 h 3"/>
                  <a:gd name="T8" fmla="*/ 16 w 19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3">
                    <a:moveTo>
                      <a:pt x="16" y="0"/>
                    </a:moveTo>
                    <a:lnTo>
                      <a:pt x="0" y="0"/>
                    </a:lnTo>
                    <a:lnTo>
                      <a:pt x="3" y="3"/>
                    </a:lnTo>
                    <a:lnTo>
                      <a:pt x="19" y="3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886" name="Freeform 1149">
                <a:extLst>
                  <a:ext uri="{FF2B5EF4-FFF2-40B4-BE49-F238E27FC236}">
                    <a16:creationId xmlns:a16="http://schemas.microsoft.com/office/drawing/2014/main" id="{62AF9EBE-BDB6-4317-AFCB-23A589E5CF9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75" y="1422"/>
                <a:ext cx="19" cy="3"/>
              </a:xfrm>
              <a:custGeom>
                <a:avLst/>
                <a:gdLst>
                  <a:gd name="T0" fmla="*/ 16 w 19"/>
                  <a:gd name="T1" fmla="*/ 0 h 3"/>
                  <a:gd name="T2" fmla="*/ 0 w 19"/>
                  <a:gd name="T3" fmla="*/ 0 h 3"/>
                  <a:gd name="T4" fmla="*/ 3 w 19"/>
                  <a:gd name="T5" fmla="*/ 3 h 3"/>
                  <a:gd name="T6" fmla="*/ 19 w 19"/>
                  <a:gd name="T7" fmla="*/ 3 h 3"/>
                  <a:gd name="T8" fmla="*/ 16 w 19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3">
                    <a:moveTo>
                      <a:pt x="16" y="0"/>
                    </a:moveTo>
                    <a:lnTo>
                      <a:pt x="0" y="0"/>
                    </a:lnTo>
                    <a:lnTo>
                      <a:pt x="3" y="3"/>
                    </a:lnTo>
                    <a:lnTo>
                      <a:pt x="19" y="3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887" name="Freeform 1150">
                <a:extLst>
                  <a:ext uri="{FF2B5EF4-FFF2-40B4-BE49-F238E27FC236}">
                    <a16:creationId xmlns:a16="http://schemas.microsoft.com/office/drawing/2014/main" id="{851F74F6-3C77-4D04-9292-D450870D211E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66" y="1422"/>
                <a:ext cx="176" cy="3"/>
              </a:xfrm>
              <a:custGeom>
                <a:avLst/>
                <a:gdLst>
                  <a:gd name="T0" fmla="*/ 22 w 176"/>
                  <a:gd name="T1" fmla="*/ 0 h 3"/>
                  <a:gd name="T2" fmla="*/ 3 w 176"/>
                  <a:gd name="T3" fmla="*/ 0 h 3"/>
                  <a:gd name="T4" fmla="*/ 0 w 176"/>
                  <a:gd name="T5" fmla="*/ 3 h 3"/>
                  <a:gd name="T6" fmla="*/ 19 w 176"/>
                  <a:gd name="T7" fmla="*/ 3 h 3"/>
                  <a:gd name="T8" fmla="*/ 22 w 176"/>
                  <a:gd name="T9" fmla="*/ 0 h 3"/>
                  <a:gd name="T10" fmla="*/ 176 w 176"/>
                  <a:gd name="T11" fmla="*/ 0 h 3"/>
                  <a:gd name="T12" fmla="*/ 42 w 176"/>
                  <a:gd name="T13" fmla="*/ 0 h 3"/>
                  <a:gd name="T14" fmla="*/ 39 w 176"/>
                  <a:gd name="T15" fmla="*/ 3 h 3"/>
                  <a:gd name="T16" fmla="*/ 176 w 176"/>
                  <a:gd name="T17" fmla="*/ 3 h 3"/>
                  <a:gd name="T18" fmla="*/ 176 w 176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6" h="3">
                    <a:moveTo>
                      <a:pt x="22" y="0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19" y="3"/>
                    </a:lnTo>
                    <a:lnTo>
                      <a:pt x="22" y="0"/>
                    </a:lnTo>
                    <a:close/>
                    <a:moveTo>
                      <a:pt x="176" y="0"/>
                    </a:moveTo>
                    <a:lnTo>
                      <a:pt x="42" y="0"/>
                    </a:lnTo>
                    <a:lnTo>
                      <a:pt x="39" y="3"/>
                    </a:lnTo>
                    <a:lnTo>
                      <a:pt x="176" y="3"/>
                    </a:lnTo>
                    <a:lnTo>
                      <a:pt x="176" y="0"/>
                    </a:ln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888" name="Freeform 1151">
                <a:extLst>
                  <a:ext uri="{FF2B5EF4-FFF2-40B4-BE49-F238E27FC236}">
                    <a16:creationId xmlns:a16="http://schemas.microsoft.com/office/drawing/2014/main" id="{14C6971B-13A4-463D-8B8E-6D1BDD5ACB9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66" y="1422"/>
                <a:ext cx="176" cy="3"/>
              </a:xfrm>
              <a:custGeom>
                <a:avLst/>
                <a:gdLst>
                  <a:gd name="T0" fmla="*/ 22 w 176"/>
                  <a:gd name="T1" fmla="*/ 0 h 3"/>
                  <a:gd name="T2" fmla="*/ 3 w 176"/>
                  <a:gd name="T3" fmla="*/ 0 h 3"/>
                  <a:gd name="T4" fmla="*/ 0 w 176"/>
                  <a:gd name="T5" fmla="*/ 3 h 3"/>
                  <a:gd name="T6" fmla="*/ 19 w 176"/>
                  <a:gd name="T7" fmla="*/ 3 h 3"/>
                  <a:gd name="T8" fmla="*/ 22 w 176"/>
                  <a:gd name="T9" fmla="*/ 0 h 3"/>
                  <a:gd name="T10" fmla="*/ 176 w 176"/>
                  <a:gd name="T11" fmla="*/ 0 h 3"/>
                  <a:gd name="T12" fmla="*/ 42 w 176"/>
                  <a:gd name="T13" fmla="*/ 0 h 3"/>
                  <a:gd name="T14" fmla="*/ 39 w 176"/>
                  <a:gd name="T15" fmla="*/ 3 h 3"/>
                  <a:gd name="T16" fmla="*/ 176 w 176"/>
                  <a:gd name="T17" fmla="*/ 3 h 3"/>
                  <a:gd name="T18" fmla="*/ 176 w 176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6" h="3">
                    <a:moveTo>
                      <a:pt x="22" y="0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19" y="3"/>
                    </a:lnTo>
                    <a:lnTo>
                      <a:pt x="22" y="0"/>
                    </a:lnTo>
                    <a:moveTo>
                      <a:pt x="176" y="0"/>
                    </a:moveTo>
                    <a:lnTo>
                      <a:pt x="42" y="0"/>
                    </a:lnTo>
                    <a:lnTo>
                      <a:pt x="39" y="3"/>
                    </a:lnTo>
                    <a:lnTo>
                      <a:pt x="176" y="3"/>
                    </a:lnTo>
                    <a:lnTo>
                      <a:pt x="17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889" name="Freeform 1152">
                <a:extLst>
                  <a:ext uri="{FF2B5EF4-FFF2-40B4-BE49-F238E27FC236}">
                    <a16:creationId xmlns:a16="http://schemas.microsoft.com/office/drawing/2014/main" id="{02B21724-CD3B-4115-A51B-FD9867B150D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65" y="1422"/>
                <a:ext cx="4" cy="3"/>
              </a:xfrm>
              <a:custGeom>
                <a:avLst/>
                <a:gdLst>
                  <a:gd name="T0" fmla="*/ 4 w 4"/>
                  <a:gd name="T1" fmla="*/ 0 h 3"/>
                  <a:gd name="T2" fmla="*/ 0 w 4"/>
                  <a:gd name="T3" fmla="*/ 0 h 3"/>
                  <a:gd name="T4" fmla="*/ 0 w 4"/>
                  <a:gd name="T5" fmla="*/ 3 h 3"/>
                  <a:gd name="T6" fmla="*/ 1 w 4"/>
                  <a:gd name="T7" fmla="*/ 3 h 3"/>
                  <a:gd name="T8" fmla="*/ 4 w 4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890" name="Freeform 1153">
                <a:extLst>
                  <a:ext uri="{FF2B5EF4-FFF2-40B4-BE49-F238E27FC236}">
                    <a16:creationId xmlns:a16="http://schemas.microsoft.com/office/drawing/2014/main" id="{62C8FE10-47D1-4744-BB9C-7D85C0BBEF4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65" y="1422"/>
                <a:ext cx="4" cy="3"/>
              </a:xfrm>
              <a:custGeom>
                <a:avLst/>
                <a:gdLst>
                  <a:gd name="T0" fmla="*/ 4 w 4"/>
                  <a:gd name="T1" fmla="*/ 0 h 3"/>
                  <a:gd name="T2" fmla="*/ 0 w 4"/>
                  <a:gd name="T3" fmla="*/ 0 h 3"/>
                  <a:gd name="T4" fmla="*/ 0 w 4"/>
                  <a:gd name="T5" fmla="*/ 3 h 3"/>
                  <a:gd name="T6" fmla="*/ 1 w 4"/>
                  <a:gd name="T7" fmla="*/ 3 h 3"/>
                  <a:gd name="T8" fmla="*/ 4 w 4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891" name="Freeform 1154">
                <a:extLst>
                  <a:ext uri="{FF2B5EF4-FFF2-40B4-BE49-F238E27FC236}">
                    <a16:creationId xmlns:a16="http://schemas.microsoft.com/office/drawing/2014/main" id="{7CE29E2C-E177-4480-8EBB-20AE4B49417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5" y="1422"/>
                <a:ext cx="23" cy="3"/>
              </a:xfrm>
              <a:custGeom>
                <a:avLst/>
                <a:gdLst>
                  <a:gd name="T0" fmla="*/ 23 w 23"/>
                  <a:gd name="T1" fmla="*/ 0 h 3"/>
                  <a:gd name="T2" fmla="*/ 3 w 23"/>
                  <a:gd name="T3" fmla="*/ 0 h 3"/>
                  <a:gd name="T4" fmla="*/ 0 w 23"/>
                  <a:gd name="T5" fmla="*/ 3 h 3"/>
                  <a:gd name="T6" fmla="*/ 20 w 23"/>
                  <a:gd name="T7" fmla="*/ 3 h 3"/>
                  <a:gd name="T8" fmla="*/ 23 w 2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3">
                    <a:moveTo>
                      <a:pt x="23" y="0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20" y="3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892" name="Freeform 1155">
                <a:extLst>
                  <a:ext uri="{FF2B5EF4-FFF2-40B4-BE49-F238E27FC236}">
                    <a16:creationId xmlns:a16="http://schemas.microsoft.com/office/drawing/2014/main" id="{4ABD1FF9-BA4B-457E-88A8-A8943346242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5" y="1422"/>
                <a:ext cx="23" cy="3"/>
              </a:xfrm>
              <a:custGeom>
                <a:avLst/>
                <a:gdLst>
                  <a:gd name="T0" fmla="*/ 23 w 23"/>
                  <a:gd name="T1" fmla="*/ 0 h 3"/>
                  <a:gd name="T2" fmla="*/ 3 w 23"/>
                  <a:gd name="T3" fmla="*/ 0 h 3"/>
                  <a:gd name="T4" fmla="*/ 0 w 23"/>
                  <a:gd name="T5" fmla="*/ 3 h 3"/>
                  <a:gd name="T6" fmla="*/ 20 w 23"/>
                  <a:gd name="T7" fmla="*/ 3 h 3"/>
                  <a:gd name="T8" fmla="*/ 23 w 2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3">
                    <a:moveTo>
                      <a:pt x="23" y="0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20" y="3"/>
                    </a:lnTo>
                    <a:lnTo>
                      <a:pt x="2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893" name="Freeform 1156">
                <a:extLst>
                  <a:ext uri="{FF2B5EF4-FFF2-40B4-BE49-F238E27FC236}">
                    <a16:creationId xmlns:a16="http://schemas.microsoft.com/office/drawing/2014/main" id="{A0C2EB72-D9AB-487E-818E-0ADEC3BAA4F0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14" y="1422"/>
                <a:ext cx="235" cy="159"/>
              </a:xfrm>
              <a:custGeom>
                <a:avLst/>
                <a:gdLst>
                  <a:gd name="T0" fmla="*/ 0 w 163"/>
                  <a:gd name="T1" fmla="*/ 102 h 111"/>
                  <a:gd name="T2" fmla="*/ 0 w 163"/>
                  <a:gd name="T3" fmla="*/ 111 h 111"/>
                  <a:gd name="T4" fmla="*/ 2 w 163"/>
                  <a:gd name="T5" fmla="*/ 111 h 111"/>
                  <a:gd name="T6" fmla="*/ 2 w 163"/>
                  <a:gd name="T7" fmla="*/ 105 h 111"/>
                  <a:gd name="T8" fmla="*/ 0 w 163"/>
                  <a:gd name="T9" fmla="*/ 102 h 111"/>
                  <a:gd name="T10" fmla="*/ 2 w 163"/>
                  <a:gd name="T11" fmla="*/ 76 h 111"/>
                  <a:gd name="T12" fmla="*/ 0 w 163"/>
                  <a:gd name="T13" fmla="*/ 76 h 111"/>
                  <a:gd name="T14" fmla="*/ 0 w 163"/>
                  <a:gd name="T15" fmla="*/ 89 h 111"/>
                  <a:gd name="T16" fmla="*/ 2 w 163"/>
                  <a:gd name="T17" fmla="*/ 89 h 111"/>
                  <a:gd name="T18" fmla="*/ 2 w 163"/>
                  <a:gd name="T19" fmla="*/ 76 h 111"/>
                  <a:gd name="T20" fmla="*/ 27 w 163"/>
                  <a:gd name="T21" fmla="*/ 1 h 111"/>
                  <a:gd name="T22" fmla="*/ 0 w 163"/>
                  <a:gd name="T23" fmla="*/ 36 h 111"/>
                  <a:gd name="T24" fmla="*/ 0 w 163"/>
                  <a:gd name="T25" fmla="*/ 68 h 111"/>
                  <a:gd name="T26" fmla="*/ 2 w 163"/>
                  <a:gd name="T27" fmla="*/ 68 h 111"/>
                  <a:gd name="T28" fmla="*/ 2 w 163"/>
                  <a:gd name="T29" fmla="*/ 36 h 111"/>
                  <a:gd name="T30" fmla="*/ 24 w 163"/>
                  <a:gd name="T31" fmla="*/ 4 h 111"/>
                  <a:gd name="T32" fmla="*/ 27 w 163"/>
                  <a:gd name="T33" fmla="*/ 1 h 111"/>
                  <a:gd name="T34" fmla="*/ 55 w 163"/>
                  <a:gd name="T35" fmla="*/ 0 h 111"/>
                  <a:gd name="T36" fmla="*/ 42 w 163"/>
                  <a:gd name="T37" fmla="*/ 0 h 111"/>
                  <a:gd name="T38" fmla="*/ 40 w 163"/>
                  <a:gd name="T39" fmla="*/ 2 h 111"/>
                  <a:gd name="T40" fmla="*/ 53 w 163"/>
                  <a:gd name="T41" fmla="*/ 2 h 111"/>
                  <a:gd name="T42" fmla="*/ 55 w 163"/>
                  <a:gd name="T43" fmla="*/ 0 h 111"/>
                  <a:gd name="T44" fmla="*/ 82 w 163"/>
                  <a:gd name="T45" fmla="*/ 0 h 111"/>
                  <a:gd name="T46" fmla="*/ 69 w 163"/>
                  <a:gd name="T47" fmla="*/ 0 h 111"/>
                  <a:gd name="T48" fmla="*/ 67 w 163"/>
                  <a:gd name="T49" fmla="*/ 2 h 111"/>
                  <a:gd name="T50" fmla="*/ 80 w 163"/>
                  <a:gd name="T51" fmla="*/ 2 h 111"/>
                  <a:gd name="T52" fmla="*/ 82 w 163"/>
                  <a:gd name="T53" fmla="*/ 0 h 111"/>
                  <a:gd name="T54" fmla="*/ 109 w 163"/>
                  <a:gd name="T55" fmla="*/ 0 h 111"/>
                  <a:gd name="T56" fmla="*/ 96 w 163"/>
                  <a:gd name="T57" fmla="*/ 0 h 111"/>
                  <a:gd name="T58" fmla="*/ 94 w 163"/>
                  <a:gd name="T59" fmla="*/ 2 h 111"/>
                  <a:gd name="T60" fmla="*/ 107 w 163"/>
                  <a:gd name="T61" fmla="*/ 2 h 111"/>
                  <a:gd name="T62" fmla="*/ 109 w 163"/>
                  <a:gd name="T63" fmla="*/ 0 h 111"/>
                  <a:gd name="T64" fmla="*/ 136 w 163"/>
                  <a:gd name="T65" fmla="*/ 0 h 111"/>
                  <a:gd name="T66" fmla="*/ 123 w 163"/>
                  <a:gd name="T67" fmla="*/ 0 h 111"/>
                  <a:gd name="T68" fmla="*/ 121 w 163"/>
                  <a:gd name="T69" fmla="*/ 2 h 111"/>
                  <a:gd name="T70" fmla="*/ 134 w 163"/>
                  <a:gd name="T71" fmla="*/ 2 h 111"/>
                  <a:gd name="T72" fmla="*/ 136 w 163"/>
                  <a:gd name="T73" fmla="*/ 0 h 111"/>
                  <a:gd name="T74" fmla="*/ 163 w 163"/>
                  <a:gd name="T75" fmla="*/ 0 h 111"/>
                  <a:gd name="T76" fmla="*/ 150 w 163"/>
                  <a:gd name="T77" fmla="*/ 0 h 111"/>
                  <a:gd name="T78" fmla="*/ 148 w 163"/>
                  <a:gd name="T79" fmla="*/ 2 h 111"/>
                  <a:gd name="T80" fmla="*/ 161 w 163"/>
                  <a:gd name="T81" fmla="*/ 2 h 111"/>
                  <a:gd name="T82" fmla="*/ 163 w 163"/>
                  <a:gd name="T8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63" h="111">
                    <a:moveTo>
                      <a:pt x="0" y="102"/>
                    </a:moveTo>
                    <a:cubicBezTo>
                      <a:pt x="0" y="111"/>
                      <a:pt x="0" y="111"/>
                      <a:pt x="0" y="111"/>
                    </a:cubicBezTo>
                    <a:cubicBezTo>
                      <a:pt x="2" y="111"/>
                      <a:pt x="2" y="111"/>
                      <a:pt x="2" y="111"/>
                    </a:cubicBezTo>
                    <a:cubicBezTo>
                      <a:pt x="2" y="105"/>
                      <a:pt x="2" y="105"/>
                      <a:pt x="2" y="105"/>
                    </a:cubicBezTo>
                    <a:cubicBezTo>
                      <a:pt x="0" y="102"/>
                      <a:pt x="0" y="102"/>
                      <a:pt x="0" y="102"/>
                    </a:cubicBezTo>
                    <a:moveTo>
                      <a:pt x="2" y="76"/>
                    </a:moveTo>
                    <a:cubicBezTo>
                      <a:pt x="0" y="76"/>
                      <a:pt x="0" y="76"/>
                      <a:pt x="0" y="76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2" y="89"/>
                      <a:pt x="2" y="89"/>
                      <a:pt x="2" y="89"/>
                    </a:cubicBezTo>
                    <a:cubicBezTo>
                      <a:pt x="2" y="76"/>
                      <a:pt x="2" y="76"/>
                      <a:pt x="2" y="76"/>
                    </a:cubicBezTo>
                    <a:moveTo>
                      <a:pt x="27" y="1"/>
                    </a:moveTo>
                    <a:cubicBezTo>
                      <a:pt x="12" y="6"/>
                      <a:pt x="0" y="19"/>
                      <a:pt x="0" y="36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2" y="68"/>
                      <a:pt x="2" y="68"/>
                      <a:pt x="2" y="68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21"/>
                      <a:pt x="12" y="9"/>
                      <a:pt x="24" y="4"/>
                    </a:cubicBezTo>
                    <a:cubicBezTo>
                      <a:pt x="27" y="1"/>
                      <a:pt x="27" y="1"/>
                      <a:pt x="27" y="1"/>
                    </a:cubicBezTo>
                    <a:moveTo>
                      <a:pt x="55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0" y="2"/>
                      <a:pt x="40" y="2"/>
                      <a:pt x="40" y="2"/>
                    </a:cubicBezTo>
                    <a:cubicBezTo>
                      <a:pt x="53" y="2"/>
                      <a:pt x="53" y="2"/>
                      <a:pt x="53" y="2"/>
                    </a:cubicBezTo>
                    <a:cubicBezTo>
                      <a:pt x="55" y="0"/>
                      <a:pt x="55" y="0"/>
                      <a:pt x="55" y="0"/>
                    </a:cubicBezTo>
                    <a:moveTo>
                      <a:pt x="82" y="0"/>
                    </a:moveTo>
                    <a:cubicBezTo>
                      <a:pt x="69" y="0"/>
                      <a:pt x="69" y="0"/>
                      <a:pt x="69" y="0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80" y="2"/>
                      <a:pt x="80" y="2"/>
                      <a:pt x="80" y="2"/>
                    </a:cubicBezTo>
                    <a:cubicBezTo>
                      <a:pt x="82" y="0"/>
                      <a:pt x="82" y="0"/>
                      <a:pt x="82" y="0"/>
                    </a:cubicBezTo>
                    <a:moveTo>
                      <a:pt x="109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94" y="2"/>
                      <a:pt x="94" y="2"/>
                      <a:pt x="94" y="2"/>
                    </a:cubicBezTo>
                    <a:cubicBezTo>
                      <a:pt x="107" y="2"/>
                      <a:pt x="107" y="2"/>
                      <a:pt x="107" y="2"/>
                    </a:cubicBezTo>
                    <a:cubicBezTo>
                      <a:pt x="109" y="0"/>
                      <a:pt x="109" y="0"/>
                      <a:pt x="109" y="0"/>
                    </a:cubicBezTo>
                    <a:moveTo>
                      <a:pt x="136" y="0"/>
                    </a:moveTo>
                    <a:cubicBezTo>
                      <a:pt x="123" y="0"/>
                      <a:pt x="123" y="0"/>
                      <a:pt x="123" y="0"/>
                    </a:cubicBezTo>
                    <a:cubicBezTo>
                      <a:pt x="121" y="2"/>
                      <a:pt x="121" y="2"/>
                      <a:pt x="121" y="2"/>
                    </a:cubicBezTo>
                    <a:cubicBezTo>
                      <a:pt x="134" y="2"/>
                      <a:pt x="134" y="2"/>
                      <a:pt x="134" y="2"/>
                    </a:cubicBezTo>
                    <a:cubicBezTo>
                      <a:pt x="136" y="0"/>
                      <a:pt x="136" y="0"/>
                      <a:pt x="136" y="0"/>
                    </a:cubicBezTo>
                    <a:moveTo>
                      <a:pt x="163" y="0"/>
                    </a:moveTo>
                    <a:cubicBezTo>
                      <a:pt x="150" y="0"/>
                      <a:pt x="150" y="0"/>
                      <a:pt x="150" y="0"/>
                    </a:cubicBezTo>
                    <a:cubicBezTo>
                      <a:pt x="148" y="2"/>
                      <a:pt x="148" y="2"/>
                      <a:pt x="148" y="2"/>
                    </a:cubicBezTo>
                    <a:cubicBezTo>
                      <a:pt x="161" y="2"/>
                      <a:pt x="161" y="2"/>
                      <a:pt x="161" y="2"/>
                    </a:cubicBezTo>
                    <a:cubicBezTo>
                      <a:pt x="163" y="0"/>
                      <a:pt x="163" y="0"/>
                      <a:pt x="163" y="0"/>
                    </a:cubicBezTo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894" name="Rectangle 1157">
                <a:extLst>
                  <a:ext uri="{FF2B5EF4-FFF2-40B4-BE49-F238E27FC236}">
                    <a16:creationId xmlns:a16="http://schemas.microsoft.com/office/drawing/2014/main" id="{80E1E1B3-AF4B-43F1-B255-0834918D758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14" y="1520"/>
                <a:ext cx="3" cy="11"/>
              </a:xfrm>
              <a:prstGeom prst="rect">
                <a:avLst/>
              </a:pr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895" name="Rectangle 1158">
                <a:extLst>
                  <a:ext uri="{FF2B5EF4-FFF2-40B4-BE49-F238E27FC236}">
                    <a16:creationId xmlns:a16="http://schemas.microsoft.com/office/drawing/2014/main" id="{ABE0A41F-D665-4632-95CD-D473F861328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14" y="1520"/>
                <a:ext cx="3" cy="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896" name="Freeform 1159">
                <a:extLst>
                  <a:ext uri="{FF2B5EF4-FFF2-40B4-BE49-F238E27FC236}">
                    <a16:creationId xmlns:a16="http://schemas.microsoft.com/office/drawing/2014/main" id="{51D89CED-8FE8-41C7-83AB-361196417E0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9" y="1422"/>
                <a:ext cx="26" cy="6"/>
              </a:xfrm>
              <a:custGeom>
                <a:avLst/>
                <a:gdLst>
                  <a:gd name="T0" fmla="*/ 18 w 18"/>
                  <a:gd name="T1" fmla="*/ 0 h 4"/>
                  <a:gd name="T2" fmla="*/ 12 w 18"/>
                  <a:gd name="T3" fmla="*/ 0 h 4"/>
                  <a:gd name="T4" fmla="*/ 3 w 18"/>
                  <a:gd name="T5" fmla="*/ 1 h 4"/>
                  <a:gd name="T6" fmla="*/ 0 w 18"/>
                  <a:gd name="T7" fmla="*/ 4 h 4"/>
                  <a:gd name="T8" fmla="*/ 12 w 18"/>
                  <a:gd name="T9" fmla="*/ 2 h 4"/>
                  <a:gd name="T10" fmla="*/ 16 w 18"/>
                  <a:gd name="T11" fmla="*/ 2 h 4"/>
                  <a:gd name="T12" fmla="*/ 18 w 18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4">
                    <a:moveTo>
                      <a:pt x="18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9" y="0"/>
                      <a:pt x="6" y="0"/>
                      <a:pt x="3" y="1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4" y="3"/>
                      <a:pt x="8" y="2"/>
                      <a:pt x="12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8" y="0"/>
                      <a:pt x="18" y="0"/>
                      <a:pt x="18" y="0"/>
                    </a:cubicBezTo>
                  </a:path>
                </a:pathLst>
              </a:cu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897" name="Freeform 1160">
                <a:extLst>
                  <a:ext uri="{FF2B5EF4-FFF2-40B4-BE49-F238E27FC236}">
                    <a16:creationId xmlns:a16="http://schemas.microsoft.com/office/drawing/2014/main" id="{E022FBF4-2221-4B65-B6F9-A743E4BFE8A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0" y="1422"/>
                <a:ext cx="23" cy="3"/>
              </a:xfrm>
              <a:custGeom>
                <a:avLst/>
                <a:gdLst>
                  <a:gd name="T0" fmla="*/ 23 w 23"/>
                  <a:gd name="T1" fmla="*/ 0 h 3"/>
                  <a:gd name="T2" fmla="*/ 3 w 23"/>
                  <a:gd name="T3" fmla="*/ 0 h 3"/>
                  <a:gd name="T4" fmla="*/ 0 w 23"/>
                  <a:gd name="T5" fmla="*/ 3 h 3"/>
                  <a:gd name="T6" fmla="*/ 21 w 23"/>
                  <a:gd name="T7" fmla="*/ 3 h 3"/>
                  <a:gd name="T8" fmla="*/ 23 w 2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3">
                    <a:moveTo>
                      <a:pt x="23" y="0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21" y="3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898" name="Freeform 1161">
                <a:extLst>
                  <a:ext uri="{FF2B5EF4-FFF2-40B4-BE49-F238E27FC236}">
                    <a16:creationId xmlns:a16="http://schemas.microsoft.com/office/drawing/2014/main" id="{5E81FA1E-BBEB-4F01-97D6-209DDEFD9B4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0" y="1422"/>
                <a:ext cx="23" cy="3"/>
              </a:xfrm>
              <a:custGeom>
                <a:avLst/>
                <a:gdLst>
                  <a:gd name="T0" fmla="*/ 23 w 23"/>
                  <a:gd name="T1" fmla="*/ 0 h 3"/>
                  <a:gd name="T2" fmla="*/ 3 w 23"/>
                  <a:gd name="T3" fmla="*/ 0 h 3"/>
                  <a:gd name="T4" fmla="*/ 0 w 23"/>
                  <a:gd name="T5" fmla="*/ 3 h 3"/>
                  <a:gd name="T6" fmla="*/ 21 w 23"/>
                  <a:gd name="T7" fmla="*/ 3 h 3"/>
                  <a:gd name="T8" fmla="*/ 23 w 2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3">
                    <a:moveTo>
                      <a:pt x="23" y="0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21" y="3"/>
                    </a:lnTo>
                    <a:lnTo>
                      <a:pt x="2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899" name="Freeform 1162">
                <a:extLst>
                  <a:ext uri="{FF2B5EF4-FFF2-40B4-BE49-F238E27FC236}">
                    <a16:creationId xmlns:a16="http://schemas.microsoft.com/office/drawing/2014/main" id="{C88029FD-ED18-424B-BE37-209D9451A87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" y="1422"/>
                <a:ext cx="23" cy="3"/>
              </a:xfrm>
              <a:custGeom>
                <a:avLst/>
                <a:gdLst>
                  <a:gd name="T0" fmla="*/ 23 w 23"/>
                  <a:gd name="T1" fmla="*/ 0 h 3"/>
                  <a:gd name="T2" fmla="*/ 3 w 23"/>
                  <a:gd name="T3" fmla="*/ 0 h 3"/>
                  <a:gd name="T4" fmla="*/ 0 w 23"/>
                  <a:gd name="T5" fmla="*/ 3 h 3"/>
                  <a:gd name="T6" fmla="*/ 20 w 23"/>
                  <a:gd name="T7" fmla="*/ 3 h 3"/>
                  <a:gd name="T8" fmla="*/ 23 w 2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3">
                    <a:moveTo>
                      <a:pt x="23" y="0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20" y="3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900" name="Freeform 1163">
                <a:extLst>
                  <a:ext uri="{FF2B5EF4-FFF2-40B4-BE49-F238E27FC236}">
                    <a16:creationId xmlns:a16="http://schemas.microsoft.com/office/drawing/2014/main" id="{23FBA498-9A90-40B5-B35F-68B82A78ABF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" y="1422"/>
                <a:ext cx="23" cy="3"/>
              </a:xfrm>
              <a:custGeom>
                <a:avLst/>
                <a:gdLst>
                  <a:gd name="T0" fmla="*/ 23 w 23"/>
                  <a:gd name="T1" fmla="*/ 0 h 3"/>
                  <a:gd name="T2" fmla="*/ 3 w 23"/>
                  <a:gd name="T3" fmla="*/ 0 h 3"/>
                  <a:gd name="T4" fmla="*/ 0 w 23"/>
                  <a:gd name="T5" fmla="*/ 3 h 3"/>
                  <a:gd name="T6" fmla="*/ 20 w 23"/>
                  <a:gd name="T7" fmla="*/ 3 h 3"/>
                  <a:gd name="T8" fmla="*/ 23 w 2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3">
                    <a:moveTo>
                      <a:pt x="23" y="0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20" y="3"/>
                    </a:lnTo>
                    <a:lnTo>
                      <a:pt x="2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901" name="Freeform 1164">
                <a:extLst>
                  <a:ext uri="{FF2B5EF4-FFF2-40B4-BE49-F238E27FC236}">
                    <a16:creationId xmlns:a16="http://schemas.microsoft.com/office/drawing/2014/main" id="{A1DF6209-DB7E-4FED-BDE7-9A3EF5AE1DC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68" y="1422"/>
                <a:ext cx="23" cy="3"/>
              </a:xfrm>
              <a:custGeom>
                <a:avLst/>
                <a:gdLst>
                  <a:gd name="T0" fmla="*/ 23 w 23"/>
                  <a:gd name="T1" fmla="*/ 0 h 3"/>
                  <a:gd name="T2" fmla="*/ 3 w 23"/>
                  <a:gd name="T3" fmla="*/ 0 h 3"/>
                  <a:gd name="T4" fmla="*/ 0 w 23"/>
                  <a:gd name="T5" fmla="*/ 3 h 3"/>
                  <a:gd name="T6" fmla="*/ 20 w 23"/>
                  <a:gd name="T7" fmla="*/ 3 h 3"/>
                  <a:gd name="T8" fmla="*/ 23 w 2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3">
                    <a:moveTo>
                      <a:pt x="23" y="0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20" y="3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902" name="Freeform 1165">
                <a:extLst>
                  <a:ext uri="{FF2B5EF4-FFF2-40B4-BE49-F238E27FC236}">
                    <a16:creationId xmlns:a16="http://schemas.microsoft.com/office/drawing/2014/main" id="{785EF231-AB48-4511-A54D-FB9C450541F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68" y="1422"/>
                <a:ext cx="23" cy="3"/>
              </a:xfrm>
              <a:custGeom>
                <a:avLst/>
                <a:gdLst>
                  <a:gd name="T0" fmla="*/ 23 w 23"/>
                  <a:gd name="T1" fmla="*/ 0 h 3"/>
                  <a:gd name="T2" fmla="*/ 3 w 23"/>
                  <a:gd name="T3" fmla="*/ 0 h 3"/>
                  <a:gd name="T4" fmla="*/ 0 w 23"/>
                  <a:gd name="T5" fmla="*/ 3 h 3"/>
                  <a:gd name="T6" fmla="*/ 20 w 23"/>
                  <a:gd name="T7" fmla="*/ 3 h 3"/>
                  <a:gd name="T8" fmla="*/ 23 w 2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3">
                    <a:moveTo>
                      <a:pt x="23" y="0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20" y="3"/>
                    </a:lnTo>
                    <a:lnTo>
                      <a:pt x="2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903" name="Freeform 1166">
                <a:extLst>
                  <a:ext uri="{FF2B5EF4-FFF2-40B4-BE49-F238E27FC236}">
                    <a16:creationId xmlns:a16="http://schemas.microsoft.com/office/drawing/2014/main" id="{0A36AF21-E175-4D6D-9881-FFF7A16FA68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07" y="1422"/>
                <a:ext cx="23" cy="3"/>
              </a:xfrm>
              <a:custGeom>
                <a:avLst/>
                <a:gdLst>
                  <a:gd name="T0" fmla="*/ 23 w 23"/>
                  <a:gd name="T1" fmla="*/ 0 h 3"/>
                  <a:gd name="T2" fmla="*/ 3 w 23"/>
                  <a:gd name="T3" fmla="*/ 0 h 3"/>
                  <a:gd name="T4" fmla="*/ 0 w 23"/>
                  <a:gd name="T5" fmla="*/ 3 h 3"/>
                  <a:gd name="T6" fmla="*/ 20 w 23"/>
                  <a:gd name="T7" fmla="*/ 3 h 3"/>
                  <a:gd name="T8" fmla="*/ 23 w 2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3">
                    <a:moveTo>
                      <a:pt x="23" y="0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20" y="3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904" name="Freeform 1167">
                <a:extLst>
                  <a:ext uri="{FF2B5EF4-FFF2-40B4-BE49-F238E27FC236}">
                    <a16:creationId xmlns:a16="http://schemas.microsoft.com/office/drawing/2014/main" id="{7D3445EE-619A-40DF-A65C-4EA9179EAF1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07" y="1422"/>
                <a:ext cx="23" cy="3"/>
              </a:xfrm>
              <a:custGeom>
                <a:avLst/>
                <a:gdLst>
                  <a:gd name="T0" fmla="*/ 23 w 23"/>
                  <a:gd name="T1" fmla="*/ 0 h 3"/>
                  <a:gd name="T2" fmla="*/ 3 w 23"/>
                  <a:gd name="T3" fmla="*/ 0 h 3"/>
                  <a:gd name="T4" fmla="*/ 0 w 23"/>
                  <a:gd name="T5" fmla="*/ 3 h 3"/>
                  <a:gd name="T6" fmla="*/ 20 w 23"/>
                  <a:gd name="T7" fmla="*/ 3 h 3"/>
                  <a:gd name="T8" fmla="*/ 23 w 2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3">
                    <a:moveTo>
                      <a:pt x="23" y="0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20" y="3"/>
                    </a:lnTo>
                    <a:lnTo>
                      <a:pt x="2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905" name="Freeform 1168">
                <a:extLst>
                  <a:ext uri="{FF2B5EF4-FFF2-40B4-BE49-F238E27FC236}">
                    <a16:creationId xmlns:a16="http://schemas.microsoft.com/office/drawing/2014/main" id="{3F2CAC0D-A22E-4652-B90D-9B329D139ED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6" y="1422"/>
                <a:ext cx="16" cy="3"/>
              </a:xfrm>
              <a:custGeom>
                <a:avLst/>
                <a:gdLst>
                  <a:gd name="T0" fmla="*/ 16 w 16"/>
                  <a:gd name="T1" fmla="*/ 0 h 3"/>
                  <a:gd name="T2" fmla="*/ 3 w 16"/>
                  <a:gd name="T3" fmla="*/ 0 h 3"/>
                  <a:gd name="T4" fmla="*/ 0 w 16"/>
                  <a:gd name="T5" fmla="*/ 3 h 3"/>
                  <a:gd name="T6" fmla="*/ 16 w 16"/>
                  <a:gd name="T7" fmla="*/ 3 h 3"/>
                  <a:gd name="T8" fmla="*/ 16 w 16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">
                    <a:moveTo>
                      <a:pt x="16" y="0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16" y="3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906" name="Freeform 1169">
                <a:extLst>
                  <a:ext uri="{FF2B5EF4-FFF2-40B4-BE49-F238E27FC236}">
                    <a16:creationId xmlns:a16="http://schemas.microsoft.com/office/drawing/2014/main" id="{17F1866D-1AA2-415D-A813-AC597DCEDD6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6" y="1422"/>
                <a:ext cx="16" cy="3"/>
              </a:xfrm>
              <a:custGeom>
                <a:avLst/>
                <a:gdLst>
                  <a:gd name="T0" fmla="*/ 16 w 16"/>
                  <a:gd name="T1" fmla="*/ 0 h 3"/>
                  <a:gd name="T2" fmla="*/ 3 w 16"/>
                  <a:gd name="T3" fmla="*/ 0 h 3"/>
                  <a:gd name="T4" fmla="*/ 0 w 16"/>
                  <a:gd name="T5" fmla="*/ 3 h 3"/>
                  <a:gd name="T6" fmla="*/ 16 w 16"/>
                  <a:gd name="T7" fmla="*/ 3 h 3"/>
                  <a:gd name="T8" fmla="*/ 16 w 16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">
                    <a:moveTo>
                      <a:pt x="16" y="0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16" y="3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907" name="Freeform 1170">
                <a:extLst>
                  <a:ext uri="{FF2B5EF4-FFF2-40B4-BE49-F238E27FC236}">
                    <a16:creationId xmlns:a16="http://schemas.microsoft.com/office/drawing/2014/main" id="{72D43A1B-2AD5-4D0E-9E41-C0135903B24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4" y="1550"/>
                <a:ext cx="3" cy="23"/>
              </a:xfrm>
              <a:custGeom>
                <a:avLst/>
                <a:gdLst>
                  <a:gd name="T0" fmla="*/ 3 w 3"/>
                  <a:gd name="T1" fmla="*/ 0 h 23"/>
                  <a:gd name="T2" fmla="*/ 0 w 3"/>
                  <a:gd name="T3" fmla="*/ 0 h 23"/>
                  <a:gd name="T4" fmla="*/ 0 w 3"/>
                  <a:gd name="T5" fmla="*/ 18 h 23"/>
                  <a:gd name="T6" fmla="*/ 3 w 3"/>
                  <a:gd name="T7" fmla="*/ 23 h 23"/>
                  <a:gd name="T8" fmla="*/ 3 w 3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3">
                    <a:moveTo>
                      <a:pt x="3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3" y="2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908" name="Freeform 1171">
                <a:extLst>
                  <a:ext uri="{FF2B5EF4-FFF2-40B4-BE49-F238E27FC236}">
                    <a16:creationId xmlns:a16="http://schemas.microsoft.com/office/drawing/2014/main" id="{97B5A07C-401B-4666-9770-17CFEF910CB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4" y="1550"/>
                <a:ext cx="3" cy="23"/>
              </a:xfrm>
              <a:custGeom>
                <a:avLst/>
                <a:gdLst>
                  <a:gd name="T0" fmla="*/ 3 w 3"/>
                  <a:gd name="T1" fmla="*/ 0 h 23"/>
                  <a:gd name="T2" fmla="*/ 0 w 3"/>
                  <a:gd name="T3" fmla="*/ 0 h 23"/>
                  <a:gd name="T4" fmla="*/ 0 w 3"/>
                  <a:gd name="T5" fmla="*/ 18 h 23"/>
                  <a:gd name="T6" fmla="*/ 3 w 3"/>
                  <a:gd name="T7" fmla="*/ 23 h 23"/>
                  <a:gd name="T8" fmla="*/ 3 w 3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3">
                    <a:moveTo>
                      <a:pt x="3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3" y="23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909" name="Freeform 1172">
                <a:extLst>
                  <a:ext uri="{FF2B5EF4-FFF2-40B4-BE49-F238E27FC236}">
                    <a16:creationId xmlns:a16="http://schemas.microsoft.com/office/drawing/2014/main" id="{6133DEC3-1EEC-4C63-9C07-1E55BEB5BD74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65" y="1565"/>
                <a:ext cx="100" cy="104"/>
              </a:xfrm>
              <a:custGeom>
                <a:avLst/>
                <a:gdLst>
                  <a:gd name="T0" fmla="*/ 70 w 70"/>
                  <a:gd name="T1" fmla="*/ 50 h 72"/>
                  <a:gd name="T2" fmla="*/ 68 w 70"/>
                  <a:gd name="T3" fmla="*/ 50 h 72"/>
                  <a:gd name="T4" fmla="*/ 68 w 70"/>
                  <a:gd name="T5" fmla="*/ 72 h 72"/>
                  <a:gd name="T6" fmla="*/ 70 w 70"/>
                  <a:gd name="T7" fmla="*/ 72 h 72"/>
                  <a:gd name="T8" fmla="*/ 70 w 70"/>
                  <a:gd name="T9" fmla="*/ 50 h 72"/>
                  <a:gd name="T10" fmla="*/ 34 w 70"/>
                  <a:gd name="T11" fmla="*/ 0 h 72"/>
                  <a:gd name="T12" fmla="*/ 0 w 70"/>
                  <a:gd name="T13" fmla="*/ 0 h 72"/>
                  <a:gd name="T14" fmla="*/ 0 w 70"/>
                  <a:gd name="T15" fmla="*/ 0 h 72"/>
                  <a:gd name="T16" fmla="*/ 2 w 70"/>
                  <a:gd name="T17" fmla="*/ 2 h 72"/>
                  <a:gd name="T18" fmla="*/ 34 w 70"/>
                  <a:gd name="T19" fmla="*/ 2 h 72"/>
                  <a:gd name="T20" fmla="*/ 68 w 70"/>
                  <a:gd name="T21" fmla="*/ 36 h 72"/>
                  <a:gd name="T22" fmla="*/ 68 w 70"/>
                  <a:gd name="T23" fmla="*/ 42 h 72"/>
                  <a:gd name="T24" fmla="*/ 70 w 70"/>
                  <a:gd name="T25" fmla="*/ 42 h 72"/>
                  <a:gd name="T26" fmla="*/ 70 w 70"/>
                  <a:gd name="T27" fmla="*/ 36 h 72"/>
                  <a:gd name="T28" fmla="*/ 34 w 70"/>
                  <a:gd name="T2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0" h="72">
                    <a:moveTo>
                      <a:pt x="70" y="50"/>
                    </a:moveTo>
                    <a:cubicBezTo>
                      <a:pt x="68" y="50"/>
                      <a:pt x="68" y="50"/>
                      <a:pt x="68" y="50"/>
                    </a:cubicBezTo>
                    <a:cubicBezTo>
                      <a:pt x="68" y="72"/>
                      <a:pt x="68" y="72"/>
                      <a:pt x="68" y="72"/>
                    </a:cubicBezTo>
                    <a:cubicBezTo>
                      <a:pt x="70" y="72"/>
                      <a:pt x="70" y="72"/>
                      <a:pt x="70" y="72"/>
                    </a:cubicBezTo>
                    <a:cubicBezTo>
                      <a:pt x="70" y="50"/>
                      <a:pt x="70" y="50"/>
                      <a:pt x="70" y="50"/>
                    </a:cubicBezTo>
                    <a:moveTo>
                      <a:pt x="3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53" y="2"/>
                      <a:pt x="68" y="17"/>
                      <a:pt x="68" y="36"/>
                    </a:cubicBezTo>
                    <a:cubicBezTo>
                      <a:pt x="68" y="42"/>
                      <a:pt x="68" y="42"/>
                      <a:pt x="68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36"/>
                      <a:pt x="70" y="36"/>
                      <a:pt x="70" y="36"/>
                    </a:cubicBezTo>
                    <a:cubicBezTo>
                      <a:pt x="70" y="16"/>
                      <a:pt x="54" y="0"/>
                      <a:pt x="34" y="0"/>
                    </a:cubicBezTo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910" name="Freeform 1173">
                <a:extLst>
                  <a:ext uri="{FF2B5EF4-FFF2-40B4-BE49-F238E27FC236}">
                    <a16:creationId xmlns:a16="http://schemas.microsoft.com/office/drawing/2014/main" id="{576D54D9-2FB4-4127-82E4-5CF3BE9571F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65" y="1565"/>
                <a:ext cx="100" cy="72"/>
              </a:xfrm>
              <a:custGeom>
                <a:avLst/>
                <a:gdLst>
                  <a:gd name="T0" fmla="*/ 100 w 100"/>
                  <a:gd name="T1" fmla="*/ 61 h 72"/>
                  <a:gd name="T2" fmla="*/ 98 w 100"/>
                  <a:gd name="T3" fmla="*/ 61 h 72"/>
                  <a:gd name="T4" fmla="*/ 98 w 100"/>
                  <a:gd name="T5" fmla="*/ 72 h 72"/>
                  <a:gd name="T6" fmla="*/ 100 w 100"/>
                  <a:gd name="T7" fmla="*/ 72 h 72"/>
                  <a:gd name="T8" fmla="*/ 100 w 100"/>
                  <a:gd name="T9" fmla="*/ 61 h 72"/>
                  <a:gd name="T10" fmla="*/ 0 w 100"/>
                  <a:gd name="T11" fmla="*/ 0 h 72"/>
                  <a:gd name="T12" fmla="*/ 0 w 100"/>
                  <a:gd name="T13" fmla="*/ 3 h 72"/>
                  <a:gd name="T14" fmla="*/ 3 w 100"/>
                  <a:gd name="T15" fmla="*/ 3 h 72"/>
                  <a:gd name="T16" fmla="*/ 0 w 100"/>
                  <a:gd name="T17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0" h="72">
                    <a:moveTo>
                      <a:pt x="100" y="61"/>
                    </a:moveTo>
                    <a:lnTo>
                      <a:pt x="98" y="61"/>
                    </a:lnTo>
                    <a:lnTo>
                      <a:pt x="98" y="72"/>
                    </a:lnTo>
                    <a:lnTo>
                      <a:pt x="100" y="72"/>
                    </a:lnTo>
                    <a:lnTo>
                      <a:pt x="100" y="61"/>
                    </a:lnTo>
                    <a:close/>
                    <a:moveTo>
                      <a:pt x="0" y="0"/>
                    </a:moveTo>
                    <a:lnTo>
                      <a:pt x="0" y="3"/>
                    </a:lnTo>
                    <a:lnTo>
                      <a:pt x="3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911" name="Freeform 1174">
                <a:extLst>
                  <a:ext uri="{FF2B5EF4-FFF2-40B4-BE49-F238E27FC236}">
                    <a16:creationId xmlns:a16="http://schemas.microsoft.com/office/drawing/2014/main" id="{B922EA0C-6B9B-43E7-BB52-C22DA17769C8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65" y="1565"/>
                <a:ext cx="100" cy="72"/>
              </a:xfrm>
              <a:custGeom>
                <a:avLst/>
                <a:gdLst>
                  <a:gd name="T0" fmla="*/ 100 w 100"/>
                  <a:gd name="T1" fmla="*/ 61 h 72"/>
                  <a:gd name="T2" fmla="*/ 98 w 100"/>
                  <a:gd name="T3" fmla="*/ 61 h 72"/>
                  <a:gd name="T4" fmla="*/ 98 w 100"/>
                  <a:gd name="T5" fmla="*/ 72 h 72"/>
                  <a:gd name="T6" fmla="*/ 100 w 100"/>
                  <a:gd name="T7" fmla="*/ 72 h 72"/>
                  <a:gd name="T8" fmla="*/ 100 w 100"/>
                  <a:gd name="T9" fmla="*/ 61 h 72"/>
                  <a:gd name="T10" fmla="*/ 0 w 100"/>
                  <a:gd name="T11" fmla="*/ 0 h 72"/>
                  <a:gd name="T12" fmla="*/ 0 w 100"/>
                  <a:gd name="T13" fmla="*/ 3 h 72"/>
                  <a:gd name="T14" fmla="*/ 3 w 100"/>
                  <a:gd name="T15" fmla="*/ 3 h 72"/>
                  <a:gd name="T16" fmla="*/ 0 w 100"/>
                  <a:gd name="T17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0" h="72">
                    <a:moveTo>
                      <a:pt x="100" y="61"/>
                    </a:moveTo>
                    <a:lnTo>
                      <a:pt x="98" y="61"/>
                    </a:lnTo>
                    <a:lnTo>
                      <a:pt x="98" y="72"/>
                    </a:lnTo>
                    <a:lnTo>
                      <a:pt x="100" y="72"/>
                    </a:lnTo>
                    <a:lnTo>
                      <a:pt x="100" y="61"/>
                    </a:lnTo>
                    <a:moveTo>
                      <a:pt x="0" y="0"/>
                    </a:moveTo>
                    <a:lnTo>
                      <a:pt x="0" y="3"/>
                    </a:lnTo>
                    <a:lnTo>
                      <a:pt x="3" y="3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912" name="Freeform 1175">
                <a:extLst>
                  <a:ext uri="{FF2B5EF4-FFF2-40B4-BE49-F238E27FC236}">
                    <a16:creationId xmlns:a16="http://schemas.microsoft.com/office/drawing/2014/main" id="{15A5DB05-595A-48FF-AE16-F4194782F98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41" y="1565"/>
                <a:ext cx="744" cy="550"/>
              </a:xfrm>
              <a:custGeom>
                <a:avLst/>
                <a:gdLst>
                  <a:gd name="T0" fmla="*/ 234 w 517"/>
                  <a:gd name="T1" fmla="*/ 372 h 383"/>
                  <a:gd name="T2" fmla="*/ 381 w 517"/>
                  <a:gd name="T3" fmla="*/ 383 h 383"/>
                  <a:gd name="T4" fmla="*/ 259 w 517"/>
                  <a:gd name="T5" fmla="*/ 381 h 383"/>
                  <a:gd name="T6" fmla="*/ 225 w 517"/>
                  <a:gd name="T7" fmla="*/ 349 h 383"/>
                  <a:gd name="T8" fmla="*/ 227 w 517"/>
                  <a:gd name="T9" fmla="*/ 363 h 383"/>
                  <a:gd name="T10" fmla="*/ 225 w 517"/>
                  <a:gd name="T11" fmla="*/ 349 h 383"/>
                  <a:gd name="T12" fmla="*/ 223 w 517"/>
                  <a:gd name="T13" fmla="*/ 332 h 383"/>
                  <a:gd name="T14" fmla="*/ 225 w 517"/>
                  <a:gd name="T15" fmla="*/ 346 h 383"/>
                  <a:gd name="T16" fmla="*/ 517 w 517"/>
                  <a:gd name="T17" fmla="*/ 280 h 383"/>
                  <a:gd name="T18" fmla="*/ 515 w 517"/>
                  <a:gd name="T19" fmla="*/ 302 h 383"/>
                  <a:gd name="T20" fmla="*/ 517 w 517"/>
                  <a:gd name="T21" fmla="*/ 280 h 383"/>
                  <a:gd name="T22" fmla="*/ 0 w 517"/>
                  <a:gd name="T23" fmla="*/ 279 h 383"/>
                  <a:gd name="T24" fmla="*/ 14 w 517"/>
                  <a:gd name="T25" fmla="*/ 281 h 383"/>
                  <a:gd name="T26" fmla="*/ 517 w 517"/>
                  <a:gd name="T27" fmla="*/ 232 h 383"/>
                  <a:gd name="T28" fmla="*/ 515 w 517"/>
                  <a:gd name="T29" fmla="*/ 272 h 383"/>
                  <a:gd name="T30" fmla="*/ 517 w 517"/>
                  <a:gd name="T31" fmla="*/ 232 h 383"/>
                  <a:gd name="T32" fmla="*/ 138 w 517"/>
                  <a:gd name="T33" fmla="*/ 210 h 383"/>
                  <a:gd name="T34" fmla="*/ 104 w 517"/>
                  <a:gd name="T35" fmla="*/ 279 h 383"/>
                  <a:gd name="T36" fmla="*/ 26 w 517"/>
                  <a:gd name="T37" fmla="*/ 281 h 383"/>
                  <a:gd name="T38" fmla="*/ 140 w 517"/>
                  <a:gd name="T39" fmla="*/ 245 h 383"/>
                  <a:gd name="T40" fmla="*/ 515 w 517"/>
                  <a:gd name="T41" fmla="*/ 198 h 383"/>
                  <a:gd name="T42" fmla="*/ 517 w 517"/>
                  <a:gd name="T43" fmla="*/ 208 h 383"/>
                  <a:gd name="T44" fmla="*/ 515 w 517"/>
                  <a:gd name="T45" fmla="*/ 198 h 383"/>
                  <a:gd name="T46" fmla="*/ 295 w 517"/>
                  <a:gd name="T47" fmla="*/ 142 h 383"/>
                  <a:gd name="T48" fmla="*/ 293 w 517"/>
                  <a:gd name="T49" fmla="*/ 206 h 383"/>
                  <a:gd name="T50" fmla="*/ 223 w 517"/>
                  <a:gd name="T51" fmla="*/ 276 h 383"/>
                  <a:gd name="T52" fmla="*/ 225 w 517"/>
                  <a:gd name="T53" fmla="*/ 324 h 383"/>
                  <a:gd name="T54" fmla="*/ 259 w 517"/>
                  <a:gd name="T55" fmla="*/ 242 h 383"/>
                  <a:gd name="T56" fmla="*/ 295 w 517"/>
                  <a:gd name="T57" fmla="*/ 144 h 383"/>
                  <a:gd name="T58" fmla="*/ 383 w 517"/>
                  <a:gd name="T59" fmla="*/ 143 h 383"/>
                  <a:gd name="T60" fmla="*/ 481 w 517"/>
                  <a:gd name="T61" fmla="*/ 144 h 383"/>
                  <a:gd name="T62" fmla="*/ 517 w 517"/>
                  <a:gd name="T63" fmla="*/ 176 h 383"/>
                  <a:gd name="T64" fmla="*/ 138 w 517"/>
                  <a:gd name="T65" fmla="*/ 132 h 383"/>
                  <a:gd name="T66" fmla="*/ 110 w 517"/>
                  <a:gd name="T67" fmla="*/ 142 h 383"/>
                  <a:gd name="T68" fmla="*/ 138 w 517"/>
                  <a:gd name="T69" fmla="*/ 144 h 383"/>
                  <a:gd name="T70" fmla="*/ 140 w 517"/>
                  <a:gd name="T71" fmla="*/ 202 h 383"/>
                  <a:gd name="T72" fmla="*/ 282 w 517"/>
                  <a:gd name="T73" fmla="*/ 144 h 383"/>
                  <a:gd name="T74" fmla="*/ 227 w 517"/>
                  <a:gd name="T75" fmla="*/ 142 h 383"/>
                  <a:gd name="T76" fmla="*/ 148 w 517"/>
                  <a:gd name="T77" fmla="*/ 142 h 383"/>
                  <a:gd name="T78" fmla="*/ 140 w 517"/>
                  <a:gd name="T79" fmla="*/ 142 h 383"/>
                  <a:gd name="T80" fmla="*/ 138 w 517"/>
                  <a:gd name="T81" fmla="*/ 132 h 383"/>
                  <a:gd name="T82" fmla="*/ 293 w 517"/>
                  <a:gd name="T83" fmla="*/ 84 h 383"/>
                  <a:gd name="T84" fmla="*/ 295 w 517"/>
                  <a:gd name="T85" fmla="*/ 131 h 383"/>
                  <a:gd name="T86" fmla="*/ 295 w 517"/>
                  <a:gd name="T87" fmla="*/ 74 h 383"/>
                  <a:gd name="T88" fmla="*/ 293 w 517"/>
                  <a:gd name="T89" fmla="*/ 76 h 383"/>
                  <a:gd name="T90" fmla="*/ 295 w 517"/>
                  <a:gd name="T91" fmla="*/ 74 h 383"/>
                  <a:gd name="T92" fmla="*/ 174 w 517"/>
                  <a:gd name="T93" fmla="*/ 0 h 383"/>
                  <a:gd name="T94" fmla="*/ 138 w 517"/>
                  <a:gd name="T95" fmla="*/ 121 h 383"/>
                  <a:gd name="T96" fmla="*/ 140 w 517"/>
                  <a:gd name="T97" fmla="*/ 36 h 383"/>
                  <a:gd name="T98" fmla="*/ 215 w 517"/>
                  <a:gd name="T99" fmla="*/ 2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7" h="383">
                    <a:moveTo>
                      <a:pt x="235" y="371"/>
                    </a:moveTo>
                    <a:cubicBezTo>
                      <a:pt x="234" y="372"/>
                      <a:pt x="234" y="372"/>
                      <a:pt x="234" y="372"/>
                    </a:cubicBezTo>
                    <a:cubicBezTo>
                      <a:pt x="240" y="379"/>
                      <a:pt x="249" y="383"/>
                      <a:pt x="259" y="383"/>
                    </a:cubicBezTo>
                    <a:cubicBezTo>
                      <a:pt x="381" y="383"/>
                      <a:pt x="381" y="383"/>
                      <a:pt x="381" y="383"/>
                    </a:cubicBezTo>
                    <a:cubicBezTo>
                      <a:pt x="381" y="381"/>
                      <a:pt x="381" y="381"/>
                      <a:pt x="381" y="381"/>
                    </a:cubicBezTo>
                    <a:cubicBezTo>
                      <a:pt x="259" y="381"/>
                      <a:pt x="259" y="381"/>
                      <a:pt x="259" y="381"/>
                    </a:cubicBezTo>
                    <a:cubicBezTo>
                      <a:pt x="250" y="381"/>
                      <a:pt x="241" y="377"/>
                      <a:pt x="235" y="371"/>
                    </a:cubicBezTo>
                    <a:moveTo>
                      <a:pt x="225" y="349"/>
                    </a:moveTo>
                    <a:cubicBezTo>
                      <a:pt x="223" y="351"/>
                      <a:pt x="223" y="351"/>
                      <a:pt x="223" y="351"/>
                    </a:cubicBezTo>
                    <a:cubicBezTo>
                      <a:pt x="224" y="356"/>
                      <a:pt x="225" y="360"/>
                      <a:pt x="227" y="363"/>
                    </a:cubicBezTo>
                    <a:cubicBezTo>
                      <a:pt x="228" y="361"/>
                      <a:pt x="228" y="361"/>
                      <a:pt x="228" y="361"/>
                    </a:cubicBezTo>
                    <a:cubicBezTo>
                      <a:pt x="226" y="358"/>
                      <a:pt x="225" y="354"/>
                      <a:pt x="225" y="349"/>
                    </a:cubicBezTo>
                    <a:moveTo>
                      <a:pt x="225" y="332"/>
                    </a:moveTo>
                    <a:cubicBezTo>
                      <a:pt x="223" y="332"/>
                      <a:pt x="223" y="332"/>
                      <a:pt x="223" y="332"/>
                    </a:cubicBezTo>
                    <a:cubicBezTo>
                      <a:pt x="223" y="346"/>
                      <a:pt x="223" y="346"/>
                      <a:pt x="223" y="346"/>
                    </a:cubicBezTo>
                    <a:cubicBezTo>
                      <a:pt x="225" y="346"/>
                      <a:pt x="225" y="346"/>
                      <a:pt x="225" y="346"/>
                    </a:cubicBezTo>
                    <a:cubicBezTo>
                      <a:pt x="225" y="332"/>
                      <a:pt x="225" y="332"/>
                      <a:pt x="225" y="332"/>
                    </a:cubicBezTo>
                    <a:moveTo>
                      <a:pt x="517" y="280"/>
                    </a:moveTo>
                    <a:cubicBezTo>
                      <a:pt x="515" y="280"/>
                      <a:pt x="515" y="280"/>
                      <a:pt x="515" y="280"/>
                    </a:cubicBezTo>
                    <a:cubicBezTo>
                      <a:pt x="515" y="302"/>
                      <a:pt x="515" y="302"/>
                      <a:pt x="515" y="302"/>
                    </a:cubicBezTo>
                    <a:cubicBezTo>
                      <a:pt x="517" y="302"/>
                      <a:pt x="517" y="302"/>
                      <a:pt x="517" y="302"/>
                    </a:cubicBezTo>
                    <a:cubicBezTo>
                      <a:pt x="517" y="280"/>
                      <a:pt x="517" y="280"/>
                      <a:pt x="517" y="280"/>
                    </a:cubicBezTo>
                    <a:moveTo>
                      <a:pt x="12" y="279"/>
                    </a:moveTo>
                    <a:cubicBezTo>
                      <a:pt x="0" y="279"/>
                      <a:pt x="0" y="279"/>
                      <a:pt x="0" y="279"/>
                    </a:cubicBezTo>
                    <a:cubicBezTo>
                      <a:pt x="0" y="281"/>
                      <a:pt x="0" y="281"/>
                      <a:pt x="0" y="281"/>
                    </a:cubicBezTo>
                    <a:cubicBezTo>
                      <a:pt x="14" y="281"/>
                      <a:pt x="14" y="281"/>
                      <a:pt x="14" y="281"/>
                    </a:cubicBezTo>
                    <a:cubicBezTo>
                      <a:pt x="12" y="279"/>
                      <a:pt x="12" y="279"/>
                      <a:pt x="12" y="279"/>
                    </a:cubicBezTo>
                    <a:moveTo>
                      <a:pt x="517" y="232"/>
                    </a:moveTo>
                    <a:cubicBezTo>
                      <a:pt x="515" y="235"/>
                      <a:pt x="515" y="235"/>
                      <a:pt x="515" y="235"/>
                    </a:cubicBezTo>
                    <a:cubicBezTo>
                      <a:pt x="515" y="272"/>
                      <a:pt x="515" y="272"/>
                      <a:pt x="515" y="272"/>
                    </a:cubicBezTo>
                    <a:cubicBezTo>
                      <a:pt x="517" y="272"/>
                      <a:pt x="517" y="272"/>
                      <a:pt x="517" y="272"/>
                    </a:cubicBezTo>
                    <a:cubicBezTo>
                      <a:pt x="517" y="232"/>
                      <a:pt x="517" y="232"/>
                      <a:pt x="517" y="232"/>
                    </a:cubicBezTo>
                    <a:moveTo>
                      <a:pt x="140" y="210"/>
                    </a:moveTo>
                    <a:cubicBezTo>
                      <a:pt x="138" y="210"/>
                      <a:pt x="138" y="210"/>
                      <a:pt x="138" y="210"/>
                    </a:cubicBezTo>
                    <a:cubicBezTo>
                      <a:pt x="138" y="245"/>
                      <a:pt x="138" y="245"/>
                      <a:pt x="138" y="245"/>
                    </a:cubicBezTo>
                    <a:cubicBezTo>
                      <a:pt x="138" y="264"/>
                      <a:pt x="122" y="279"/>
                      <a:pt x="104" y="279"/>
                    </a:cubicBezTo>
                    <a:cubicBezTo>
                      <a:pt x="24" y="279"/>
                      <a:pt x="24" y="279"/>
                      <a:pt x="24" y="279"/>
                    </a:cubicBezTo>
                    <a:cubicBezTo>
                      <a:pt x="26" y="281"/>
                      <a:pt x="26" y="281"/>
                      <a:pt x="26" y="281"/>
                    </a:cubicBezTo>
                    <a:cubicBezTo>
                      <a:pt x="104" y="281"/>
                      <a:pt x="104" y="281"/>
                      <a:pt x="104" y="281"/>
                    </a:cubicBezTo>
                    <a:cubicBezTo>
                      <a:pt x="124" y="281"/>
                      <a:pt x="140" y="265"/>
                      <a:pt x="140" y="245"/>
                    </a:cubicBezTo>
                    <a:cubicBezTo>
                      <a:pt x="140" y="210"/>
                      <a:pt x="140" y="210"/>
                      <a:pt x="140" y="210"/>
                    </a:cubicBezTo>
                    <a:moveTo>
                      <a:pt x="515" y="198"/>
                    </a:moveTo>
                    <a:cubicBezTo>
                      <a:pt x="515" y="210"/>
                      <a:pt x="515" y="210"/>
                      <a:pt x="515" y="210"/>
                    </a:cubicBezTo>
                    <a:cubicBezTo>
                      <a:pt x="517" y="208"/>
                      <a:pt x="517" y="208"/>
                      <a:pt x="517" y="208"/>
                    </a:cubicBezTo>
                    <a:cubicBezTo>
                      <a:pt x="517" y="200"/>
                      <a:pt x="517" y="200"/>
                      <a:pt x="517" y="200"/>
                    </a:cubicBezTo>
                    <a:cubicBezTo>
                      <a:pt x="515" y="198"/>
                      <a:pt x="515" y="198"/>
                      <a:pt x="515" y="198"/>
                    </a:cubicBezTo>
                    <a:moveTo>
                      <a:pt x="481" y="142"/>
                    </a:moveTo>
                    <a:cubicBezTo>
                      <a:pt x="295" y="142"/>
                      <a:pt x="295" y="142"/>
                      <a:pt x="295" y="142"/>
                    </a:cubicBezTo>
                    <a:cubicBezTo>
                      <a:pt x="293" y="145"/>
                      <a:pt x="293" y="145"/>
                      <a:pt x="293" y="145"/>
                    </a:cubicBezTo>
                    <a:cubicBezTo>
                      <a:pt x="293" y="206"/>
                      <a:pt x="293" y="206"/>
                      <a:pt x="293" y="206"/>
                    </a:cubicBezTo>
                    <a:cubicBezTo>
                      <a:pt x="293" y="225"/>
                      <a:pt x="278" y="240"/>
                      <a:pt x="259" y="240"/>
                    </a:cubicBezTo>
                    <a:cubicBezTo>
                      <a:pt x="239" y="240"/>
                      <a:pt x="223" y="256"/>
                      <a:pt x="223" y="276"/>
                    </a:cubicBezTo>
                    <a:cubicBezTo>
                      <a:pt x="223" y="324"/>
                      <a:pt x="223" y="324"/>
                      <a:pt x="223" y="324"/>
                    </a:cubicBezTo>
                    <a:cubicBezTo>
                      <a:pt x="225" y="324"/>
                      <a:pt x="225" y="324"/>
                      <a:pt x="225" y="324"/>
                    </a:cubicBezTo>
                    <a:cubicBezTo>
                      <a:pt x="225" y="276"/>
                      <a:pt x="225" y="276"/>
                      <a:pt x="225" y="276"/>
                    </a:cubicBezTo>
                    <a:cubicBezTo>
                      <a:pt x="225" y="257"/>
                      <a:pt x="240" y="242"/>
                      <a:pt x="259" y="242"/>
                    </a:cubicBezTo>
                    <a:cubicBezTo>
                      <a:pt x="279" y="242"/>
                      <a:pt x="295" y="226"/>
                      <a:pt x="295" y="206"/>
                    </a:cubicBezTo>
                    <a:cubicBezTo>
                      <a:pt x="295" y="144"/>
                      <a:pt x="295" y="144"/>
                      <a:pt x="295" y="144"/>
                    </a:cubicBezTo>
                    <a:cubicBezTo>
                      <a:pt x="370" y="144"/>
                      <a:pt x="370" y="144"/>
                      <a:pt x="370" y="144"/>
                    </a:cubicBezTo>
                    <a:cubicBezTo>
                      <a:pt x="374" y="143"/>
                      <a:pt x="379" y="143"/>
                      <a:pt x="383" y="143"/>
                    </a:cubicBezTo>
                    <a:cubicBezTo>
                      <a:pt x="388" y="143"/>
                      <a:pt x="393" y="143"/>
                      <a:pt x="397" y="144"/>
                    </a:cubicBezTo>
                    <a:cubicBezTo>
                      <a:pt x="481" y="144"/>
                      <a:pt x="481" y="144"/>
                      <a:pt x="481" y="144"/>
                    </a:cubicBezTo>
                    <a:cubicBezTo>
                      <a:pt x="498" y="144"/>
                      <a:pt x="512" y="157"/>
                      <a:pt x="514" y="173"/>
                    </a:cubicBezTo>
                    <a:cubicBezTo>
                      <a:pt x="517" y="176"/>
                      <a:pt x="517" y="176"/>
                      <a:pt x="517" y="176"/>
                    </a:cubicBezTo>
                    <a:cubicBezTo>
                      <a:pt x="515" y="157"/>
                      <a:pt x="500" y="142"/>
                      <a:pt x="481" y="142"/>
                    </a:cubicBezTo>
                    <a:moveTo>
                      <a:pt x="138" y="132"/>
                    </a:moveTo>
                    <a:cubicBezTo>
                      <a:pt x="138" y="142"/>
                      <a:pt x="138" y="142"/>
                      <a:pt x="138" y="142"/>
                    </a:cubicBezTo>
                    <a:cubicBezTo>
                      <a:pt x="110" y="142"/>
                      <a:pt x="110" y="142"/>
                      <a:pt x="110" y="142"/>
                    </a:cubicBezTo>
                    <a:cubicBezTo>
                      <a:pt x="110" y="144"/>
                      <a:pt x="110" y="144"/>
                      <a:pt x="110" y="144"/>
                    </a:cubicBezTo>
                    <a:cubicBezTo>
                      <a:pt x="138" y="144"/>
                      <a:pt x="138" y="144"/>
                      <a:pt x="138" y="144"/>
                    </a:cubicBezTo>
                    <a:cubicBezTo>
                      <a:pt x="138" y="202"/>
                      <a:pt x="138" y="202"/>
                      <a:pt x="138" y="202"/>
                    </a:cubicBezTo>
                    <a:cubicBezTo>
                      <a:pt x="140" y="202"/>
                      <a:pt x="140" y="202"/>
                      <a:pt x="140" y="202"/>
                    </a:cubicBezTo>
                    <a:cubicBezTo>
                      <a:pt x="140" y="144"/>
                      <a:pt x="140" y="144"/>
                      <a:pt x="140" y="144"/>
                    </a:cubicBezTo>
                    <a:cubicBezTo>
                      <a:pt x="282" y="144"/>
                      <a:pt x="282" y="144"/>
                      <a:pt x="282" y="144"/>
                    </a:cubicBezTo>
                    <a:cubicBezTo>
                      <a:pt x="284" y="142"/>
                      <a:pt x="284" y="142"/>
                      <a:pt x="284" y="142"/>
                    </a:cubicBezTo>
                    <a:cubicBezTo>
                      <a:pt x="227" y="142"/>
                      <a:pt x="227" y="142"/>
                      <a:pt x="227" y="142"/>
                    </a:cubicBezTo>
                    <a:cubicBezTo>
                      <a:pt x="227" y="142"/>
                      <a:pt x="227" y="142"/>
                      <a:pt x="227" y="142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0" y="142"/>
                      <a:pt x="140" y="142"/>
                      <a:pt x="140" y="142"/>
                    </a:cubicBezTo>
                    <a:cubicBezTo>
                      <a:pt x="140" y="134"/>
                      <a:pt x="140" y="134"/>
                      <a:pt x="140" y="134"/>
                    </a:cubicBezTo>
                    <a:cubicBezTo>
                      <a:pt x="138" y="132"/>
                      <a:pt x="138" y="132"/>
                      <a:pt x="138" y="132"/>
                    </a:cubicBezTo>
                    <a:moveTo>
                      <a:pt x="295" y="84"/>
                    </a:moveTo>
                    <a:cubicBezTo>
                      <a:pt x="293" y="84"/>
                      <a:pt x="293" y="84"/>
                      <a:pt x="293" y="84"/>
                    </a:cubicBezTo>
                    <a:cubicBezTo>
                      <a:pt x="293" y="133"/>
                      <a:pt x="293" y="133"/>
                      <a:pt x="293" y="133"/>
                    </a:cubicBezTo>
                    <a:cubicBezTo>
                      <a:pt x="295" y="131"/>
                      <a:pt x="295" y="131"/>
                      <a:pt x="295" y="131"/>
                    </a:cubicBezTo>
                    <a:cubicBezTo>
                      <a:pt x="295" y="84"/>
                      <a:pt x="295" y="84"/>
                      <a:pt x="295" y="84"/>
                    </a:cubicBezTo>
                    <a:moveTo>
                      <a:pt x="295" y="74"/>
                    </a:moveTo>
                    <a:cubicBezTo>
                      <a:pt x="293" y="74"/>
                      <a:pt x="293" y="74"/>
                      <a:pt x="293" y="74"/>
                    </a:cubicBezTo>
                    <a:cubicBezTo>
                      <a:pt x="293" y="76"/>
                      <a:pt x="293" y="76"/>
                      <a:pt x="293" y="76"/>
                    </a:cubicBezTo>
                    <a:cubicBezTo>
                      <a:pt x="295" y="76"/>
                      <a:pt x="295" y="76"/>
                      <a:pt x="295" y="76"/>
                    </a:cubicBezTo>
                    <a:cubicBezTo>
                      <a:pt x="295" y="74"/>
                      <a:pt x="295" y="74"/>
                      <a:pt x="295" y="74"/>
                    </a:cubicBezTo>
                    <a:moveTo>
                      <a:pt x="213" y="0"/>
                    </a:moveTo>
                    <a:cubicBezTo>
                      <a:pt x="174" y="0"/>
                      <a:pt x="174" y="0"/>
                      <a:pt x="174" y="0"/>
                    </a:cubicBezTo>
                    <a:cubicBezTo>
                      <a:pt x="154" y="0"/>
                      <a:pt x="138" y="16"/>
                      <a:pt x="138" y="36"/>
                    </a:cubicBezTo>
                    <a:cubicBezTo>
                      <a:pt x="138" y="121"/>
                      <a:pt x="138" y="121"/>
                      <a:pt x="138" y="121"/>
                    </a:cubicBezTo>
                    <a:cubicBezTo>
                      <a:pt x="140" y="123"/>
                      <a:pt x="140" y="123"/>
                      <a:pt x="140" y="123"/>
                    </a:cubicBezTo>
                    <a:cubicBezTo>
                      <a:pt x="140" y="36"/>
                      <a:pt x="140" y="36"/>
                      <a:pt x="140" y="36"/>
                    </a:cubicBezTo>
                    <a:cubicBezTo>
                      <a:pt x="140" y="17"/>
                      <a:pt x="155" y="2"/>
                      <a:pt x="174" y="2"/>
                    </a:cubicBezTo>
                    <a:cubicBezTo>
                      <a:pt x="215" y="2"/>
                      <a:pt x="215" y="2"/>
                      <a:pt x="215" y="2"/>
                    </a:cubicBezTo>
                    <a:cubicBezTo>
                      <a:pt x="213" y="0"/>
                      <a:pt x="213" y="0"/>
                      <a:pt x="213" y="0"/>
                    </a:cubicBezTo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913" name="Freeform 1176">
                <a:extLst>
                  <a:ext uri="{FF2B5EF4-FFF2-40B4-BE49-F238E27FC236}">
                    <a16:creationId xmlns:a16="http://schemas.microsoft.com/office/drawing/2014/main" id="{6A25A182-3801-434A-B261-8F9635DEE29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39" y="1753"/>
                <a:ext cx="226" cy="114"/>
              </a:xfrm>
              <a:custGeom>
                <a:avLst/>
                <a:gdLst>
                  <a:gd name="T0" fmla="*/ 3 w 226"/>
                  <a:gd name="T1" fmla="*/ 102 h 114"/>
                  <a:gd name="T2" fmla="*/ 0 w 226"/>
                  <a:gd name="T3" fmla="*/ 102 h 114"/>
                  <a:gd name="T4" fmla="*/ 0 w 226"/>
                  <a:gd name="T5" fmla="*/ 114 h 114"/>
                  <a:gd name="T6" fmla="*/ 3 w 226"/>
                  <a:gd name="T7" fmla="*/ 114 h 114"/>
                  <a:gd name="T8" fmla="*/ 3 w 226"/>
                  <a:gd name="T9" fmla="*/ 102 h 114"/>
                  <a:gd name="T10" fmla="*/ 226 w 226"/>
                  <a:gd name="T11" fmla="*/ 0 h 114"/>
                  <a:gd name="T12" fmla="*/ 224 w 226"/>
                  <a:gd name="T13" fmla="*/ 3 h 114"/>
                  <a:gd name="T14" fmla="*/ 224 w 226"/>
                  <a:gd name="T15" fmla="*/ 16 h 114"/>
                  <a:gd name="T16" fmla="*/ 211 w 226"/>
                  <a:gd name="T17" fmla="*/ 16 h 114"/>
                  <a:gd name="T18" fmla="*/ 208 w 226"/>
                  <a:gd name="T19" fmla="*/ 19 h 114"/>
                  <a:gd name="T20" fmla="*/ 224 w 226"/>
                  <a:gd name="T21" fmla="*/ 19 h 114"/>
                  <a:gd name="T22" fmla="*/ 224 w 226"/>
                  <a:gd name="T23" fmla="*/ 21 h 114"/>
                  <a:gd name="T24" fmla="*/ 226 w 226"/>
                  <a:gd name="T25" fmla="*/ 16 h 114"/>
                  <a:gd name="T26" fmla="*/ 226 w 226"/>
                  <a:gd name="T27" fmla="*/ 16 h 114"/>
                  <a:gd name="T28" fmla="*/ 226 w 226"/>
                  <a:gd name="T2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26" h="114">
                    <a:moveTo>
                      <a:pt x="3" y="102"/>
                    </a:moveTo>
                    <a:lnTo>
                      <a:pt x="0" y="102"/>
                    </a:lnTo>
                    <a:lnTo>
                      <a:pt x="0" y="114"/>
                    </a:lnTo>
                    <a:lnTo>
                      <a:pt x="3" y="114"/>
                    </a:lnTo>
                    <a:lnTo>
                      <a:pt x="3" y="102"/>
                    </a:lnTo>
                    <a:close/>
                    <a:moveTo>
                      <a:pt x="226" y="0"/>
                    </a:moveTo>
                    <a:lnTo>
                      <a:pt x="224" y="3"/>
                    </a:lnTo>
                    <a:lnTo>
                      <a:pt x="224" y="16"/>
                    </a:lnTo>
                    <a:lnTo>
                      <a:pt x="211" y="16"/>
                    </a:lnTo>
                    <a:lnTo>
                      <a:pt x="208" y="19"/>
                    </a:lnTo>
                    <a:lnTo>
                      <a:pt x="224" y="19"/>
                    </a:lnTo>
                    <a:lnTo>
                      <a:pt x="224" y="21"/>
                    </a:lnTo>
                    <a:lnTo>
                      <a:pt x="226" y="16"/>
                    </a:lnTo>
                    <a:lnTo>
                      <a:pt x="226" y="16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914" name="Freeform 1177">
                <a:extLst>
                  <a:ext uri="{FF2B5EF4-FFF2-40B4-BE49-F238E27FC236}">
                    <a16:creationId xmlns:a16="http://schemas.microsoft.com/office/drawing/2014/main" id="{73628932-6637-4150-AEFF-3A21E582C8F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39" y="1753"/>
                <a:ext cx="226" cy="114"/>
              </a:xfrm>
              <a:custGeom>
                <a:avLst/>
                <a:gdLst>
                  <a:gd name="T0" fmla="*/ 3 w 226"/>
                  <a:gd name="T1" fmla="*/ 102 h 114"/>
                  <a:gd name="T2" fmla="*/ 0 w 226"/>
                  <a:gd name="T3" fmla="*/ 102 h 114"/>
                  <a:gd name="T4" fmla="*/ 0 w 226"/>
                  <a:gd name="T5" fmla="*/ 114 h 114"/>
                  <a:gd name="T6" fmla="*/ 3 w 226"/>
                  <a:gd name="T7" fmla="*/ 114 h 114"/>
                  <a:gd name="T8" fmla="*/ 3 w 226"/>
                  <a:gd name="T9" fmla="*/ 102 h 114"/>
                  <a:gd name="T10" fmla="*/ 226 w 226"/>
                  <a:gd name="T11" fmla="*/ 0 h 114"/>
                  <a:gd name="T12" fmla="*/ 224 w 226"/>
                  <a:gd name="T13" fmla="*/ 3 h 114"/>
                  <a:gd name="T14" fmla="*/ 224 w 226"/>
                  <a:gd name="T15" fmla="*/ 16 h 114"/>
                  <a:gd name="T16" fmla="*/ 211 w 226"/>
                  <a:gd name="T17" fmla="*/ 16 h 114"/>
                  <a:gd name="T18" fmla="*/ 208 w 226"/>
                  <a:gd name="T19" fmla="*/ 19 h 114"/>
                  <a:gd name="T20" fmla="*/ 224 w 226"/>
                  <a:gd name="T21" fmla="*/ 19 h 114"/>
                  <a:gd name="T22" fmla="*/ 224 w 226"/>
                  <a:gd name="T23" fmla="*/ 21 h 114"/>
                  <a:gd name="T24" fmla="*/ 226 w 226"/>
                  <a:gd name="T25" fmla="*/ 16 h 114"/>
                  <a:gd name="T26" fmla="*/ 226 w 226"/>
                  <a:gd name="T27" fmla="*/ 16 h 114"/>
                  <a:gd name="T28" fmla="*/ 226 w 226"/>
                  <a:gd name="T2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26" h="114">
                    <a:moveTo>
                      <a:pt x="3" y="102"/>
                    </a:moveTo>
                    <a:lnTo>
                      <a:pt x="0" y="102"/>
                    </a:lnTo>
                    <a:lnTo>
                      <a:pt x="0" y="114"/>
                    </a:lnTo>
                    <a:lnTo>
                      <a:pt x="3" y="114"/>
                    </a:lnTo>
                    <a:lnTo>
                      <a:pt x="3" y="102"/>
                    </a:lnTo>
                    <a:moveTo>
                      <a:pt x="226" y="0"/>
                    </a:moveTo>
                    <a:lnTo>
                      <a:pt x="224" y="3"/>
                    </a:lnTo>
                    <a:lnTo>
                      <a:pt x="224" y="16"/>
                    </a:lnTo>
                    <a:lnTo>
                      <a:pt x="211" y="16"/>
                    </a:lnTo>
                    <a:lnTo>
                      <a:pt x="208" y="19"/>
                    </a:lnTo>
                    <a:lnTo>
                      <a:pt x="224" y="19"/>
                    </a:lnTo>
                    <a:lnTo>
                      <a:pt x="224" y="21"/>
                    </a:lnTo>
                    <a:lnTo>
                      <a:pt x="226" y="16"/>
                    </a:lnTo>
                    <a:lnTo>
                      <a:pt x="226" y="16"/>
                    </a:lnTo>
                    <a:lnTo>
                      <a:pt x="22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915" name="Freeform 1178">
                <a:extLst>
                  <a:ext uri="{FF2B5EF4-FFF2-40B4-BE49-F238E27FC236}">
                    <a16:creationId xmlns:a16="http://schemas.microsoft.com/office/drawing/2014/main" id="{93622DA0-56C8-4E02-8BBB-C1D6CB83A06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58" y="1956"/>
                <a:ext cx="727" cy="86"/>
              </a:xfrm>
              <a:custGeom>
                <a:avLst/>
                <a:gdLst>
                  <a:gd name="T0" fmla="*/ 307 w 727"/>
                  <a:gd name="T1" fmla="*/ 74 h 86"/>
                  <a:gd name="T2" fmla="*/ 304 w 727"/>
                  <a:gd name="T3" fmla="*/ 74 h 86"/>
                  <a:gd name="T4" fmla="*/ 304 w 727"/>
                  <a:gd name="T5" fmla="*/ 86 h 86"/>
                  <a:gd name="T6" fmla="*/ 307 w 727"/>
                  <a:gd name="T7" fmla="*/ 86 h 86"/>
                  <a:gd name="T8" fmla="*/ 307 w 727"/>
                  <a:gd name="T9" fmla="*/ 74 h 86"/>
                  <a:gd name="T10" fmla="*/ 17 w 727"/>
                  <a:gd name="T11" fmla="*/ 10 h 86"/>
                  <a:gd name="T12" fmla="*/ 0 w 727"/>
                  <a:gd name="T13" fmla="*/ 10 h 86"/>
                  <a:gd name="T14" fmla="*/ 3 w 727"/>
                  <a:gd name="T15" fmla="*/ 13 h 86"/>
                  <a:gd name="T16" fmla="*/ 20 w 727"/>
                  <a:gd name="T17" fmla="*/ 13 h 86"/>
                  <a:gd name="T18" fmla="*/ 17 w 727"/>
                  <a:gd name="T19" fmla="*/ 10 h 86"/>
                  <a:gd name="T20" fmla="*/ 727 w 727"/>
                  <a:gd name="T21" fmla="*/ 0 h 86"/>
                  <a:gd name="T22" fmla="*/ 724 w 727"/>
                  <a:gd name="T23" fmla="*/ 0 h 86"/>
                  <a:gd name="T24" fmla="*/ 724 w 727"/>
                  <a:gd name="T25" fmla="*/ 11 h 86"/>
                  <a:gd name="T26" fmla="*/ 727 w 727"/>
                  <a:gd name="T27" fmla="*/ 11 h 86"/>
                  <a:gd name="T28" fmla="*/ 727 w 727"/>
                  <a:gd name="T2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27" h="86">
                    <a:moveTo>
                      <a:pt x="307" y="74"/>
                    </a:moveTo>
                    <a:lnTo>
                      <a:pt x="304" y="74"/>
                    </a:lnTo>
                    <a:lnTo>
                      <a:pt x="304" y="86"/>
                    </a:lnTo>
                    <a:lnTo>
                      <a:pt x="307" y="86"/>
                    </a:lnTo>
                    <a:lnTo>
                      <a:pt x="307" y="74"/>
                    </a:lnTo>
                    <a:close/>
                    <a:moveTo>
                      <a:pt x="17" y="10"/>
                    </a:moveTo>
                    <a:lnTo>
                      <a:pt x="0" y="10"/>
                    </a:lnTo>
                    <a:lnTo>
                      <a:pt x="3" y="13"/>
                    </a:lnTo>
                    <a:lnTo>
                      <a:pt x="20" y="13"/>
                    </a:lnTo>
                    <a:lnTo>
                      <a:pt x="17" y="10"/>
                    </a:lnTo>
                    <a:close/>
                    <a:moveTo>
                      <a:pt x="727" y="0"/>
                    </a:moveTo>
                    <a:lnTo>
                      <a:pt x="724" y="0"/>
                    </a:lnTo>
                    <a:lnTo>
                      <a:pt x="724" y="11"/>
                    </a:lnTo>
                    <a:lnTo>
                      <a:pt x="727" y="11"/>
                    </a:lnTo>
                    <a:lnTo>
                      <a:pt x="727" y="0"/>
                    </a:ln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916" name="Freeform 1179">
                <a:extLst>
                  <a:ext uri="{FF2B5EF4-FFF2-40B4-BE49-F238E27FC236}">
                    <a16:creationId xmlns:a16="http://schemas.microsoft.com/office/drawing/2014/main" id="{5B109D9C-B5A4-4620-8E4E-8717437CD10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58" y="1956"/>
                <a:ext cx="727" cy="86"/>
              </a:xfrm>
              <a:custGeom>
                <a:avLst/>
                <a:gdLst>
                  <a:gd name="T0" fmla="*/ 307 w 727"/>
                  <a:gd name="T1" fmla="*/ 74 h 86"/>
                  <a:gd name="T2" fmla="*/ 304 w 727"/>
                  <a:gd name="T3" fmla="*/ 74 h 86"/>
                  <a:gd name="T4" fmla="*/ 304 w 727"/>
                  <a:gd name="T5" fmla="*/ 86 h 86"/>
                  <a:gd name="T6" fmla="*/ 307 w 727"/>
                  <a:gd name="T7" fmla="*/ 86 h 86"/>
                  <a:gd name="T8" fmla="*/ 307 w 727"/>
                  <a:gd name="T9" fmla="*/ 74 h 86"/>
                  <a:gd name="T10" fmla="*/ 17 w 727"/>
                  <a:gd name="T11" fmla="*/ 10 h 86"/>
                  <a:gd name="T12" fmla="*/ 0 w 727"/>
                  <a:gd name="T13" fmla="*/ 10 h 86"/>
                  <a:gd name="T14" fmla="*/ 3 w 727"/>
                  <a:gd name="T15" fmla="*/ 13 h 86"/>
                  <a:gd name="T16" fmla="*/ 20 w 727"/>
                  <a:gd name="T17" fmla="*/ 13 h 86"/>
                  <a:gd name="T18" fmla="*/ 17 w 727"/>
                  <a:gd name="T19" fmla="*/ 10 h 86"/>
                  <a:gd name="T20" fmla="*/ 727 w 727"/>
                  <a:gd name="T21" fmla="*/ 0 h 86"/>
                  <a:gd name="T22" fmla="*/ 724 w 727"/>
                  <a:gd name="T23" fmla="*/ 0 h 86"/>
                  <a:gd name="T24" fmla="*/ 724 w 727"/>
                  <a:gd name="T25" fmla="*/ 11 h 86"/>
                  <a:gd name="T26" fmla="*/ 727 w 727"/>
                  <a:gd name="T27" fmla="*/ 11 h 86"/>
                  <a:gd name="T28" fmla="*/ 727 w 727"/>
                  <a:gd name="T2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27" h="86">
                    <a:moveTo>
                      <a:pt x="307" y="74"/>
                    </a:moveTo>
                    <a:lnTo>
                      <a:pt x="304" y="74"/>
                    </a:lnTo>
                    <a:lnTo>
                      <a:pt x="304" y="86"/>
                    </a:lnTo>
                    <a:lnTo>
                      <a:pt x="307" y="86"/>
                    </a:lnTo>
                    <a:lnTo>
                      <a:pt x="307" y="74"/>
                    </a:lnTo>
                    <a:moveTo>
                      <a:pt x="17" y="10"/>
                    </a:moveTo>
                    <a:lnTo>
                      <a:pt x="0" y="10"/>
                    </a:lnTo>
                    <a:lnTo>
                      <a:pt x="3" y="13"/>
                    </a:lnTo>
                    <a:lnTo>
                      <a:pt x="20" y="13"/>
                    </a:lnTo>
                    <a:lnTo>
                      <a:pt x="17" y="10"/>
                    </a:lnTo>
                    <a:moveTo>
                      <a:pt x="727" y="0"/>
                    </a:moveTo>
                    <a:lnTo>
                      <a:pt x="724" y="0"/>
                    </a:lnTo>
                    <a:lnTo>
                      <a:pt x="724" y="11"/>
                    </a:lnTo>
                    <a:lnTo>
                      <a:pt x="727" y="11"/>
                    </a:lnTo>
                    <a:lnTo>
                      <a:pt x="72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917" name="Freeform 1180">
                <a:extLst>
                  <a:ext uri="{FF2B5EF4-FFF2-40B4-BE49-F238E27FC236}">
                    <a16:creationId xmlns:a16="http://schemas.microsoft.com/office/drawing/2014/main" id="{20F53DF8-E2CD-40F4-A422-6BE9E0A7D95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7" y="1565"/>
                <a:ext cx="15" cy="3"/>
              </a:xfrm>
              <a:custGeom>
                <a:avLst/>
                <a:gdLst>
                  <a:gd name="T0" fmla="*/ 15 w 15"/>
                  <a:gd name="T1" fmla="*/ 0 h 3"/>
                  <a:gd name="T2" fmla="*/ 0 w 15"/>
                  <a:gd name="T3" fmla="*/ 0 h 3"/>
                  <a:gd name="T4" fmla="*/ 3 w 15"/>
                  <a:gd name="T5" fmla="*/ 3 h 3"/>
                  <a:gd name="T6" fmla="*/ 15 w 15"/>
                  <a:gd name="T7" fmla="*/ 3 h 3"/>
                  <a:gd name="T8" fmla="*/ 15 w 15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3">
                    <a:moveTo>
                      <a:pt x="15" y="0"/>
                    </a:moveTo>
                    <a:lnTo>
                      <a:pt x="0" y="0"/>
                    </a:lnTo>
                    <a:lnTo>
                      <a:pt x="3" y="3"/>
                    </a:lnTo>
                    <a:lnTo>
                      <a:pt x="15" y="3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918" name="Freeform 1181">
                <a:extLst>
                  <a:ext uri="{FF2B5EF4-FFF2-40B4-BE49-F238E27FC236}">
                    <a16:creationId xmlns:a16="http://schemas.microsoft.com/office/drawing/2014/main" id="{6D019A5C-78D1-4A73-B7A0-16634110F32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7" y="1565"/>
                <a:ext cx="15" cy="3"/>
              </a:xfrm>
              <a:custGeom>
                <a:avLst/>
                <a:gdLst>
                  <a:gd name="T0" fmla="*/ 15 w 15"/>
                  <a:gd name="T1" fmla="*/ 0 h 3"/>
                  <a:gd name="T2" fmla="*/ 0 w 15"/>
                  <a:gd name="T3" fmla="*/ 0 h 3"/>
                  <a:gd name="T4" fmla="*/ 3 w 15"/>
                  <a:gd name="T5" fmla="*/ 3 h 3"/>
                  <a:gd name="T6" fmla="*/ 15 w 15"/>
                  <a:gd name="T7" fmla="*/ 3 h 3"/>
                  <a:gd name="T8" fmla="*/ 15 w 15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3">
                    <a:moveTo>
                      <a:pt x="15" y="0"/>
                    </a:moveTo>
                    <a:lnTo>
                      <a:pt x="0" y="0"/>
                    </a:lnTo>
                    <a:lnTo>
                      <a:pt x="3" y="3"/>
                    </a:lnTo>
                    <a:lnTo>
                      <a:pt x="15" y="3"/>
                    </a:lnTo>
                    <a:lnTo>
                      <a:pt x="1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919" name="Freeform 1182">
                <a:extLst>
                  <a:ext uri="{FF2B5EF4-FFF2-40B4-BE49-F238E27FC236}">
                    <a16:creationId xmlns:a16="http://schemas.microsoft.com/office/drawing/2014/main" id="{F0262445-ADB1-4674-9E6A-6DD6722DE0F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39" y="1675"/>
                <a:ext cx="226" cy="94"/>
              </a:xfrm>
              <a:custGeom>
                <a:avLst/>
                <a:gdLst>
                  <a:gd name="T0" fmla="*/ 129 w 226"/>
                  <a:gd name="T1" fmla="*/ 94 h 94"/>
                  <a:gd name="T2" fmla="*/ 13 w 226"/>
                  <a:gd name="T3" fmla="*/ 94 h 94"/>
                  <a:gd name="T4" fmla="*/ 15 w 226"/>
                  <a:gd name="T5" fmla="*/ 94 h 94"/>
                  <a:gd name="T6" fmla="*/ 129 w 226"/>
                  <a:gd name="T7" fmla="*/ 94 h 94"/>
                  <a:gd name="T8" fmla="*/ 129 w 226"/>
                  <a:gd name="T9" fmla="*/ 94 h 94"/>
                  <a:gd name="T10" fmla="*/ 0 w 226"/>
                  <a:gd name="T11" fmla="*/ 64 h 94"/>
                  <a:gd name="T12" fmla="*/ 0 w 226"/>
                  <a:gd name="T13" fmla="*/ 80 h 94"/>
                  <a:gd name="T14" fmla="*/ 3 w 226"/>
                  <a:gd name="T15" fmla="*/ 83 h 94"/>
                  <a:gd name="T16" fmla="*/ 3 w 226"/>
                  <a:gd name="T17" fmla="*/ 67 h 94"/>
                  <a:gd name="T18" fmla="*/ 0 w 226"/>
                  <a:gd name="T19" fmla="*/ 64 h 94"/>
                  <a:gd name="T20" fmla="*/ 226 w 226"/>
                  <a:gd name="T21" fmla="*/ 0 h 94"/>
                  <a:gd name="T22" fmla="*/ 224 w 226"/>
                  <a:gd name="T23" fmla="*/ 0 h 94"/>
                  <a:gd name="T24" fmla="*/ 224 w 226"/>
                  <a:gd name="T25" fmla="*/ 11 h 94"/>
                  <a:gd name="T26" fmla="*/ 226 w 226"/>
                  <a:gd name="T27" fmla="*/ 11 h 94"/>
                  <a:gd name="T28" fmla="*/ 226 w 226"/>
                  <a:gd name="T29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26" h="94">
                    <a:moveTo>
                      <a:pt x="129" y="94"/>
                    </a:moveTo>
                    <a:lnTo>
                      <a:pt x="13" y="94"/>
                    </a:lnTo>
                    <a:lnTo>
                      <a:pt x="15" y="94"/>
                    </a:lnTo>
                    <a:lnTo>
                      <a:pt x="129" y="94"/>
                    </a:lnTo>
                    <a:lnTo>
                      <a:pt x="129" y="94"/>
                    </a:lnTo>
                    <a:close/>
                    <a:moveTo>
                      <a:pt x="0" y="64"/>
                    </a:moveTo>
                    <a:lnTo>
                      <a:pt x="0" y="80"/>
                    </a:lnTo>
                    <a:lnTo>
                      <a:pt x="3" y="83"/>
                    </a:lnTo>
                    <a:lnTo>
                      <a:pt x="3" y="67"/>
                    </a:lnTo>
                    <a:lnTo>
                      <a:pt x="0" y="64"/>
                    </a:lnTo>
                    <a:close/>
                    <a:moveTo>
                      <a:pt x="226" y="0"/>
                    </a:moveTo>
                    <a:lnTo>
                      <a:pt x="224" y="0"/>
                    </a:lnTo>
                    <a:lnTo>
                      <a:pt x="224" y="11"/>
                    </a:lnTo>
                    <a:lnTo>
                      <a:pt x="226" y="11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920" name="Freeform 1183">
                <a:extLst>
                  <a:ext uri="{FF2B5EF4-FFF2-40B4-BE49-F238E27FC236}">
                    <a16:creationId xmlns:a16="http://schemas.microsoft.com/office/drawing/2014/main" id="{60B76674-91D3-4A99-959D-E40996B1C67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39" y="1675"/>
                <a:ext cx="226" cy="94"/>
              </a:xfrm>
              <a:custGeom>
                <a:avLst/>
                <a:gdLst>
                  <a:gd name="T0" fmla="*/ 129 w 226"/>
                  <a:gd name="T1" fmla="*/ 94 h 94"/>
                  <a:gd name="T2" fmla="*/ 13 w 226"/>
                  <a:gd name="T3" fmla="*/ 94 h 94"/>
                  <a:gd name="T4" fmla="*/ 15 w 226"/>
                  <a:gd name="T5" fmla="*/ 94 h 94"/>
                  <a:gd name="T6" fmla="*/ 129 w 226"/>
                  <a:gd name="T7" fmla="*/ 94 h 94"/>
                  <a:gd name="T8" fmla="*/ 129 w 226"/>
                  <a:gd name="T9" fmla="*/ 94 h 94"/>
                  <a:gd name="T10" fmla="*/ 0 w 226"/>
                  <a:gd name="T11" fmla="*/ 64 h 94"/>
                  <a:gd name="T12" fmla="*/ 0 w 226"/>
                  <a:gd name="T13" fmla="*/ 80 h 94"/>
                  <a:gd name="T14" fmla="*/ 3 w 226"/>
                  <a:gd name="T15" fmla="*/ 83 h 94"/>
                  <a:gd name="T16" fmla="*/ 3 w 226"/>
                  <a:gd name="T17" fmla="*/ 67 h 94"/>
                  <a:gd name="T18" fmla="*/ 0 w 226"/>
                  <a:gd name="T19" fmla="*/ 64 h 94"/>
                  <a:gd name="T20" fmla="*/ 226 w 226"/>
                  <a:gd name="T21" fmla="*/ 0 h 94"/>
                  <a:gd name="T22" fmla="*/ 224 w 226"/>
                  <a:gd name="T23" fmla="*/ 0 h 94"/>
                  <a:gd name="T24" fmla="*/ 224 w 226"/>
                  <a:gd name="T25" fmla="*/ 11 h 94"/>
                  <a:gd name="T26" fmla="*/ 226 w 226"/>
                  <a:gd name="T27" fmla="*/ 11 h 94"/>
                  <a:gd name="T28" fmla="*/ 226 w 226"/>
                  <a:gd name="T29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26" h="94">
                    <a:moveTo>
                      <a:pt x="129" y="94"/>
                    </a:moveTo>
                    <a:lnTo>
                      <a:pt x="13" y="94"/>
                    </a:lnTo>
                    <a:lnTo>
                      <a:pt x="15" y="94"/>
                    </a:lnTo>
                    <a:lnTo>
                      <a:pt x="129" y="94"/>
                    </a:lnTo>
                    <a:lnTo>
                      <a:pt x="129" y="94"/>
                    </a:lnTo>
                    <a:moveTo>
                      <a:pt x="0" y="64"/>
                    </a:moveTo>
                    <a:lnTo>
                      <a:pt x="0" y="80"/>
                    </a:lnTo>
                    <a:lnTo>
                      <a:pt x="3" y="83"/>
                    </a:lnTo>
                    <a:lnTo>
                      <a:pt x="3" y="67"/>
                    </a:lnTo>
                    <a:lnTo>
                      <a:pt x="0" y="64"/>
                    </a:lnTo>
                    <a:moveTo>
                      <a:pt x="226" y="0"/>
                    </a:moveTo>
                    <a:lnTo>
                      <a:pt x="224" y="0"/>
                    </a:lnTo>
                    <a:lnTo>
                      <a:pt x="224" y="11"/>
                    </a:lnTo>
                    <a:lnTo>
                      <a:pt x="226" y="11"/>
                    </a:lnTo>
                    <a:lnTo>
                      <a:pt x="22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921" name="Freeform 1184">
                <a:extLst>
                  <a:ext uri="{FF2B5EF4-FFF2-40B4-BE49-F238E27FC236}">
                    <a16:creationId xmlns:a16="http://schemas.microsoft.com/office/drawing/2014/main" id="{931A49FD-E392-438E-9D5A-0F8115F6A20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73" y="1771"/>
                <a:ext cx="39" cy="1"/>
              </a:xfrm>
              <a:custGeom>
                <a:avLst/>
                <a:gdLst>
                  <a:gd name="T0" fmla="*/ 13 w 27"/>
                  <a:gd name="T1" fmla="*/ 0 h 1"/>
                  <a:gd name="T2" fmla="*/ 0 w 27"/>
                  <a:gd name="T3" fmla="*/ 1 h 1"/>
                  <a:gd name="T4" fmla="*/ 27 w 27"/>
                  <a:gd name="T5" fmla="*/ 1 h 1"/>
                  <a:gd name="T6" fmla="*/ 13 w 27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1">
                    <a:moveTo>
                      <a:pt x="13" y="0"/>
                    </a:moveTo>
                    <a:cubicBezTo>
                      <a:pt x="9" y="0"/>
                      <a:pt x="4" y="0"/>
                      <a:pt x="0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3" y="0"/>
                      <a:pt x="18" y="0"/>
                      <a:pt x="13" y="0"/>
                    </a:cubicBezTo>
                  </a:path>
                </a:pathLst>
              </a:cu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922" name="Freeform 1185">
                <a:extLst>
                  <a:ext uri="{FF2B5EF4-FFF2-40B4-BE49-F238E27FC236}">
                    <a16:creationId xmlns:a16="http://schemas.microsoft.com/office/drawing/2014/main" id="{F90E0E61-C24D-4CCA-8DA4-13744E0E6BB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62" y="2062"/>
                <a:ext cx="3" cy="7"/>
              </a:xfrm>
              <a:custGeom>
                <a:avLst/>
                <a:gdLst>
                  <a:gd name="T0" fmla="*/ 2 w 2"/>
                  <a:gd name="T1" fmla="*/ 0 h 5"/>
                  <a:gd name="T2" fmla="*/ 0 w 2"/>
                  <a:gd name="T3" fmla="*/ 0 h 5"/>
                  <a:gd name="T4" fmla="*/ 0 w 2"/>
                  <a:gd name="T5" fmla="*/ 1 h 5"/>
                  <a:gd name="T6" fmla="*/ 0 w 2"/>
                  <a:gd name="T7" fmla="*/ 5 h 5"/>
                  <a:gd name="T8" fmla="*/ 2 w 2"/>
                  <a:gd name="T9" fmla="*/ 3 h 5"/>
                  <a:gd name="T10" fmla="*/ 2 w 2"/>
                  <a:gd name="T11" fmla="*/ 1 h 5"/>
                  <a:gd name="T12" fmla="*/ 2 w 2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5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4"/>
                      <a:pt x="0" y="5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923" name="Freeform 1186">
                <a:extLst>
                  <a:ext uri="{FF2B5EF4-FFF2-40B4-BE49-F238E27FC236}">
                    <a16:creationId xmlns:a16="http://schemas.microsoft.com/office/drawing/2014/main" id="{47D48BDA-3A74-4CB4-BB52-5B38FE4F794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68" y="2084"/>
                <a:ext cx="11" cy="15"/>
              </a:xfrm>
              <a:custGeom>
                <a:avLst/>
                <a:gdLst>
                  <a:gd name="T0" fmla="*/ 1 w 8"/>
                  <a:gd name="T1" fmla="*/ 0 h 11"/>
                  <a:gd name="T2" fmla="*/ 0 w 8"/>
                  <a:gd name="T3" fmla="*/ 2 h 11"/>
                  <a:gd name="T4" fmla="*/ 7 w 8"/>
                  <a:gd name="T5" fmla="*/ 11 h 11"/>
                  <a:gd name="T6" fmla="*/ 8 w 8"/>
                  <a:gd name="T7" fmla="*/ 10 h 11"/>
                  <a:gd name="T8" fmla="*/ 1 w 8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1">
                    <a:moveTo>
                      <a:pt x="1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2" y="6"/>
                      <a:pt x="4" y="9"/>
                      <a:pt x="7" y="11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5" y="7"/>
                      <a:pt x="3" y="4"/>
                      <a:pt x="1" y="0"/>
                    </a:cubicBezTo>
                  </a:path>
                </a:pathLst>
              </a:cu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924" name="Freeform 1187">
                <a:extLst>
                  <a:ext uri="{FF2B5EF4-FFF2-40B4-BE49-F238E27FC236}">
                    <a16:creationId xmlns:a16="http://schemas.microsoft.com/office/drawing/2014/main" id="{E97CCF5E-1FEE-40DB-811F-045E65E9AEC5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981" y="1814"/>
                <a:ext cx="4" cy="89"/>
              </a:xfrm>
              <a:custGeom>
                <a:avLst/>
                <a:gdLst>
                  <a:gd name="T0" fmla="*/ 3 w 3"/>
                  <a:gd name="T1" fmla="*/ 35 h 62"/>
                  <a:gd name="T2" fmla="*/ 1 w 3"/>
                  <a:gd name="T3" fmla="*/ 37 h 62"/>
                  <a:gd name="T4" fmla="*/ 1 w 3"/>
                  <a:gd name="T5" fmla="*/ 62 h 62"/>
                  <a:gd name="T6" fmla="*/ 3 w 3"/>
                  <a:gd name="T7" fmla="*/ 59 h 62"/>
                  <a:gd name="T8" fmla="*/ 3 w 3"/>
                  <a:gd name="T9" fmla="*/ 35 h 62"/>
                  <a:gd name="T10" fmla="*/ 0 w 3"/>
                  <a:gd name="T11" fmla="*/ 0 h 62"/>
                  <a:gd name="T12" fmla="*/ 1 w 3"/>
                  <a:gd name="T13" fmla="*/ 5 h 62"/>
                  <a:gd name="T14" fmla="*/ 1 w 3"/>
                  <a:gd name="T15" fmla="*/ 25 h 62"/>
                  <a:gd name="T16" fmla="*/ 3 w 3"/>
                  <a:gd name="T17" fmla="*/ 27 h 62"/>
                  <a:gd name="T18" fmla="*/ 3 w 3"/>
                  <a:gd name="T19" fmla="*/ 5 h 62"/>
                  <a:gd name="T20" fmla="*/ 3 w 3"/>
                  <a:gd name="T21" fmla="*/ 3 h 62"/>
                  <a:gd name="T22" fmla="*/ 0 w 3"/>
                  <a:gd name="T2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" h="62">
                    <a:moveTo>
                      <a:pt x="3" y="35"/>
                    </a:moveTo>
                    <a:cubicBezTo>
                      <a:pt x="1" y="37"/>
                      <a:pt x="1" y="37"/>
                      <a:pt x="1" y="37"/>
                    </a:cubicBezTo>
                    <a:cubicBezTo>
                      <a:pt x="1" y="62"/>
                      <a:pt x="1" y="62"/>
                      <a:pt x="1" y="62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35"/>
                      <a:pt x="3" y="35"/>
                      <a:pt x="3" y="35"/>
                    </a:cubicBezTo>
                    <a:moveTo>
                      <a:pt x="0" y="0"/>
                    </a:moveTo>
                    <a:cubicBezTo>
                      <a:pt x="1" y="2"/>
                      <a:pt x="1" y="3"/>
                      <a:pt x="1" y="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4"/>
                      <a:pt x="3" y="4"/>
                      <a:pt x="3" y="3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925" name="Freeform 1188">
                <a:extLst>
                  <a:ext uri="{FF2B5EF4-FFF2-40B4-BE49-F238E27FC236}">
                    <a16:creationId xmlns:a16="http://schemas.microsoft.com/office/drawing/2014/main" id="{B104BFA7-6B4F-49DF-A651-1D14F4DAC0C5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214" y="1568"/>
                <a:ext cx="117" cy="216"/>
              </a:xfrm>
              <a:custGeom>
                <a:avLst/>
                <a:gdLst>
                  <a:gd name="T0" fmla="*/ 2 w 81"/>
                  <a:gd name="T1" fmla="*/ 82 h 150"/>
                  <a:gd name="T2" fmla="*/ 0 w 81"/>
                  <a:gd name="T3" fmla="*/ 82 h 150"/>
                  <a:gd name="T4" fmla="*/ 0 w 81"/>
                  <a:gd name="T5" fmla="*/ 114 h 150"/>
                  <a:gd name="T6" fmla="*/ 36 w 81"/>
                  <a:gd name="T7" fmla="*/ 150 h 150"/>
                  <a:gd name="T8" fmla="*/ 81 w 81"/>
                  <a:gd name="T9" fmla="*/ 150 h 150"/>
                  <a:gd name="T10" fmla="*/ 81 w 81"/>
                  <a:gd name="T11" fmla="*/ 148 h 150"/>
                  <a:gd name="T12" fmla="*/ 36 w 81"/>
                  <a:gd name="T13" fmla="*/ 148 h 150"/>
                  <a:gd name="T14" fmla="*/ 2 w 81"/>
                  <a:gd name="T15" fmla="*/ 114 h 150"/>
                  <a:gd name="T16" fmla="*/ 2 w 81"/>
                  <a:gd name="T17" fmla="*/ 82 h 150"/>
                  <a:gd name="T18" fmla="*/ 2 w 81"/>
                  <a:gd name="T19" fmla="*/ 0 h 150"/>
                  <a:gd name="T20" fmla="*/ 0 w 81"/>
                  <a:gd name="T21" fmla="*/ 0 h 150"/>
                  <a:gd name="T22" fmla="*/ 0 w 81"/>
                  <a:gd name="T23" fmla="*/ 74 h 150"/>
                  <a:gd name="T24" fmla="*/ 2 w 81"/>
                  <a:gd name="T25" fmla="*/ 74 h 150"/>
                  <a:gd name="T26" fmla="*/ 2 w 81"/>
                  <a:gd name="T27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1" h="150">
                    <a:moveTo>
                      <a:pt x="2" y="82"/>
                    </a:moveTo>
                    <a:cubicBezTo>
                      <a:pt x="0" y="82"/>
                      <a:pt x="0" y="82"/>
                      <a:pt x="0" y="82"/>
                    </a:cubicBezTo>
                    <a:cubicBezTo>
                      <a:pt x="0" y="114"/>
                      <a:pt x="0" y="114"/>
                      <a:pt x="0" y="114"/>
                    </a:cubicBezTo>
                    <a:cubicBezTo>
                      <a:pt x="0" y="134"/>
                      <a:pt x="17" y="150"/>
                      <a:pt x="36" y="150"/>
                    </a:cubicBezTo>
                    <a:cubicBezTo>
                      <a:pt x="81" y="150"/>
                      <a:pt x="81" y="150"/>
                      <a:pt x="81" y="150"/>
                    </a:cubicBezTo>
                    <a:cubicBezTo>
                      <a:pt x="81" y="148"/>
                      <a:pt x="81" y="148"/>
                      <a:pt x="81" y="148"/>
                    </a:cubicBezTo>
                    <a:cubicBezTo>
                      <a:pt x="36" y="148"/>
                      <a:pt x="36" y="148"/>
                      <a:pt x="36" y="148"/>
                    </a:cubicBezTo>
                    <a:cubicBezTo>
                      <a:pt x="18" y="148"/>
                      <a:pt x="2" y="132"/>
                      <a:pt x="2" y="114"/>
                    </a:cubicBezTo>
                    <a:cubicBezTo>
                      <a:pt x="2" y="82"/>
                      <a:pt x="2" y="82"/>
                      <a:pt x="2" y="82"/>
                    </a:cubicBezTo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2" y="74"/>
                      <a:pt x="2" y="74"/>
                      <a:pt x="2" y="74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926" name="Rectangle 1189">
                <a:extLst>
                  <a:ext uri="{FF2B5EF4-FFF2-40B4-BE49-F238E27FC236}">
                    <a16:creationId xmlns:a16="http://schemas.microsoft.com/office/drawing/2014/main" id="{92D3D57A-A108-4682-8F17-EA350DC4498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214" y="1675"/>
                <a:ext cx="3" cy="11"/>
              </a:xfrm>
              <a:prstGeom prst="rect">
                <a:avLst/>
              </a:pr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927" name="Rectangle 1190">
                <a:extLst>
                  <a:ext uri="{FF2B5EF4-FFF2-40B4-BE49-F238E27FC236}">
                    <a16:creationId xmlns:a16="http://schemas.microsoft.com/office/drawing/2014/main" id="{14D81421-F939-4A7C-9867-E4451279620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214" y="1675"/>
                <a:ext cx="3" cy="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928" name="Freeform 1191">
                <a:extLst>
                  <a:ext uri="{FF2B5EF4-FFF2-40B4-BE49-F238E27FC236}">
                    <a16:creationId xmlns:a16="http://schemas.microsoft.com/office/drawing/2014/main" id="{86777D80-BDBB-48D5-87AE-86FA0DFC07D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14" y="1584"/>
                <a:ext cx="82" cy="188"/>
              </a:xfrm>
              <a:custGeom>
                <a:avLst/>
                <a:gdLst>
                  <a:gd name="T0" fmla="*/ 2 w 57"/>
                  <a:gd name="T1" fmla="*/ 85 h 131"/>
                  <a:gd name="T2" fmla="*/ 0 w 57"/>
                  <a:gd name="T3" fmla="*/ 85 h 131"/>
                  <a:gd name="T4" fmla="*/ 0 w 57"/>
                  <a:gd name="T5" fmla="*/ 95 h 131"/>
                  <a:gd name="T6" fmla="*/ 36 w 57"/>
                  <a:gd name="T7" fmla="*/ 131 h 131"/>
                  <a:gd name="T8" fmla="*/ 57 w 57"/>
                  <a:gd name="T9" fmla="*/ 131 h 131"/>
                  <a:gd name="T10" fmla="*/ 57 w 57"/>
                  <a:gd name="T11" fmla="*/ 129 h 131"/>
                  <a:gd name="T12" fmla="*/ 36 w 57"/>
                  <a:gd name="T13" fmla="*/ 129 h 131"/>
                  <a:gd name="T14" fmla="*/ 2 w 57"/>
                  <a:gd name="T15" fmla="*/ 95 h 131"/>
                  <a:gd name="T16" fmla="*/ 2 w 57"/>
                  <a:gd name="T17" fmla="*/ 85 h 131"/>
                  <a:gd name="T18" fmla="*/ 2 w 57"/>
                  <a:gd name="T19" fmla="*/ 23 h 131"/>
                  <a:gd name="T20" fmla="*/ 0 w 57"/>
                  <a:gd name="T21" fmla="*/ 23 h 131"/>
                  <a:gd name="T22" fmla="*/ 0 w 57"/>
                  <a:gd name="T23" fmla="*/ 77 h 131"/>
                  <a:gd name="T24" fmla="*/ 2 w 57"/>
                  <a:gd name="T25" fmla="*/ 77 h 131"/>
                  <a:gd name="T26" fmla="*/ 2 w 57"/>
                  <a:gd name="T27" fmla="*/ 23 h 131"/>
                  <a:gd name="T28" fmla="*/ 2 w 57"/>
                  <a:gd name="T29" fmla="*/ 0 h 131"/>
                  <a:gd name="T30" fmla="*/ 0 w 57"/>
                  <a:gd name="T31" fmla="*/ 0 h 131"/>
                  <a:gd name="T32" fmla="*/ 0 w 57"/>
                  <a:gd name="T33" fmla="*/ 9 h 131"/>
                  <a:gd name="T34" fmla="*/ 2 w 57"/>
                  <a:gd name="T35" fmla="*/ 6 h 131"/>
                  <a:gd name="T36" fmla="*/ 2 w 57"/>
                  <a:gd name="T37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" h="131">
                    <a:moveTo>
                      <a:pt x="2" y="85"/>
                    </a:moveTo>
                    <a:cubicBezTo>
                      <a:pt x="0" y="85"/>
                      <a:pt x="0" y="85"/>
                      <a:pt x="0" y="8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115"/>
                      <a:pt x="17" y="131"/>
                      <a:pt x="36" y="131"/>
                    </a:cubicBezTo>
                    <a:cubicBezTo>
                      <a:pt x="57" y="131"/>
                      <a:pt x="57" y="131"/>
                      <a:pt x="57" y="131"/>
                    </a:cubicBezTo>
                    <a:cubicBezTo>
                      <a:pt x="57" y="129"/>
                      <a:pt x="57" y="129"/>
                      <a:pt x="57" y="129"/>
                    </a:cubicBezTo>
                    <a:cubicBezTo>
                      <a:pt x="36" y="129"/>
                      <a:pt x="36" y="129"/>
                      <a:pt x="36" y="129"/>
                    </a:cubicBezTo>
                    <a:cubicBezTo>
                      <a:pt x="18" y="129"/>
                      <a:pt x="2" y="114"/>
                      <a:pt x="2" y="95"/>
                    </a:cubicBezTo>
                    <a:cubicBezTo>
                      <a:pt x="2" y="85"/>
                      <a:pt x="2" y="85"/>
                      <a:pt x="2" y="85"/>
                    </a:cubicBezTo>
                    <a:moveTo>
                      <a:pt x="2" y="23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2" y="77"/>
                      <a:pt x="2" y="77"/>
                      <a:pt x="2" y="77"/>
                    </a:cubicBezTo>
                    <a:cubicBezTo>
                      <a:pt x="2" y="23"/>
                      <a:pt x="2" y="23"/>
                      <a:pt x="2" y="23"/>
                    </a:cubicBezTo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929" name="Rectangle 1192">
                <a:extLst>
                  <a:ext uri="{FF2B5EF4-FFF2-40B4-BE49-F238E27FC236}">
                    <a16:creationId xmlns:a16="http://schemas.microsoft.com/office/drawing/2014/main" id="{142DD0A3-2170-49DE-8552-D01D20C746E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14" y="1695"/>
                <a:ext cx="3" cy="11"/>
              </a:xfrm>
              <a:prstGeom prst="rect">
                <a:avLst/>
              </a:pr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930" name="Rectangle 1193">
                <a:extLst>
                  <a:ext uri="{FF2B5EF4-FFF2-40B4-BE49-F238E27FC236}">
                    <a16:creationId xmlns:a16="http://schemas.microsoft.com/office/drawing/2014/main" id="{E88AF34E-BAE7-4170-9CAF-B04A9734012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14" y="1695"/>
                <a:ext cx="3" cy="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931" name="Freeform 1194">
                <a:extLst>
                  <a:ext uri="{FF2B5EF4-FFF2-40B4-BE49-F238E27FC236}">
                    <a16:creationId xmlns:a16="http://schemas.microsoft.com/office/drawing/2014/main" id="{A1D02A67-AC2B-4114-B83D-3B9614606F8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4" y="1593"/>
                <a:ext cx="3" cy="24"/>
              </a:xfrm>
              <a:custGeom>
                <a:avLst/>
                <a:gdLst>
                  <a:gd name="T0" fmla="*/ 3 w 3"/>
                  <a:gd name="T1" fmla="*/ 0 h 24"/>
                  <a:gd name="T2" fmla="*/ 0 w 3"/>
                  <a:gd name="T3" fmla="*/ 4 h 24"/>
                  <a:gd name="T4" fmla="*/ 0 w 3"/>
                  <a:gd name="T5" fmla="*/ 24 h 24"/>
                  <a:gd name="T6" fmla="*/ 3 w 3"/>
                  <a:gd name="T7" fmla="*/ 24 h 24"/>
                  <a:gd name="T8" fmla="*/ 3 w 3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4">
                    <a:moveTo>
                      <a:pt x="3" y="0"/>
                    </a:moveTo>
                    <a:lnTo>
                      <a:pt x="0" y="4"/>
                    </a:lnTo>
                    <a:lnTo>
                      <a:pt x="0" y="24"/>
                    </a:lnTo>
                    <a:lnTo>
                      <a:pt x="3" y="24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932" name="Freeform 1195">
                <a:extLst>
                  <a:ext uri="{FF2B5EF4-FFF2-40B4-BE49-F238E27FC236}">
                    <a16:creationId xmlns:a16="http://schemas.microsoft.com/office/drawing/2014/main" id="{8DF15D88-EBBF-40CD-B9DE-388EFD91375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4" y="1593"/>
                <a:ext cx="3" cy="24"/>
              </a:xfrm>
              <a:custGeom>
                <a:avLst/>
                <a:gdLst>
                  <a:gd name="T0" fmla="*/ 3 w 3"/>
                  <a:gd name="T1" fmla="*/ 0 h 24"/>
                  <a:gd name="T2" fmla="*/ 0 w 3"/>
                  <a:gd name="T3" fmla="*/ 4 h 24"/>
                  <a:gd name="T4" fmla="*/ 0 w 3"/>
                  <a:gd name="T5" fmla="*/ 24 h 24"/>
                  <a:gd name="T6" fmla="*/ 3 w 3"/>
                  <a:gd name="T7" fmla="*/ 24 h 24"/>
                  <a:gd name="T8" fmla="*/ 3 w 3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4">
                    <a:moveTo>
                      <a:pt x="3" y="0"/>
                    </a:moveTo>
                    <a:lnTo>
                      <a:pt x="0" y="4"/>
                    </a:lnTo>
                    <a:lnTo>
                      <a:pt x="0" y="24"/>
                    </a:lnTo>
                    <a:lnTo>
                      <a:pt x="3" y="24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933" name="Freeform 1196">
                <a:extLst>
                  <a:ext uri="{FF2B5EF4-FFF2-40B4-BE49-F238E27FC236}">
                    <a16:creationId xmlns:a16="http://schemas.microsoft.com/office/drawing/2014/main" id="{0C3E1EE8-AD3E-4548-88C2-FB0CD2E5764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-1" y="1781"/>
                <a:ext cx="2614" cy="334"/>
              </a:xfrm>
              <a:custGeom>
                <a:avLst/>
                <a:gdLst>
                  <a:gd name="T0" fmla="*/ 685 w 1815"/>
                  <a:gd name="T1" fmla="*/ 154 h 233"/>
                  <a:gd name="T2" fmla="*/ 683 w 1815"/>
                  <a:gd name="T3" fmla="*/ 154 h 233"/>
                  <a:gd name="T4" fmla="*/ 683 w 1815"/>
                  <a:gd name="T5" fmla="*/ 197 h 233"/>
                  <a:gd name="T6" fmla="*/ 649 w 1815"/>
                  <a:gd name="T7" fmla="*/ 231 h 233"/>
                  <a:gd name="T8" fmla="*/ 551 w 1815"/>
                  <a:gd name="T9" fmla="*/ 231 h 233"/>
                  <a:gd name="T10" fmla="*/ 551 w 1815"/>
                  <a:gd name="T11" fmla="*/ 233 h 233"/>
                  <a:gd name="T12" fmla="*/ 649 w 1815"/>
                  <a:gd name="T13" fmla="*/ 233 h 233"/>
                  <a:gd name="T14" fmla="*/ 685 w 1815"/>
                  <a:gd name="T15" fmla="*/ 197 h 233"/>
                  <a:gd name="T16" fmla="*/ 685 w 1815"/>
                  <a:gd name="T17" fmla="*/ 154 h 233"/>
                  <a:gd name="T18" fmla="*/ 103 w 1815"/>
                  <a:gd name="T19" fmla="*/ 129 h 233"/>
                  <a:gd name="T20" fmla="*/ 0 w 1815"/>
                  <a:gd name="T21" fmla="*/ 129 h 233"/>
                  <a:gd name="T22" fmla="*/ 0 w 1815"/>
                  <a:gd name="T23" fmla="*/ 131 h 233"/>
                  <a:gd name="T24" fmla="*/ 103 w 1815"/>
                  <a:gd name="T25" fmla="*/ 131 h 233"/>
                  <a:gd name="T26" fmla="*/ 103 w 1815"/>
                  <a:gd name="T27" fmla="*/ 129 h 233"/>
                  <a:gd name="T28" fmla="*/ 166 w 1815"/>
                  <a:gd name="T29" fmla="*/ 129 h 233"/>
                  <a:gd name="T30" fmla="*/ 105 w 1815"/>
                  <a:gd name="T31" fmla="*/ 129 h 233"/>
                  <a:gd name="T32" fmla="*/ 105 w 1815"/>
                  <a:gd name="T33" fmla="*/ 131 h 233"/>
                  <a:gd name="T34" fmla="*/ 166 w 1815"/>
                  <a:gd name="T35" fmla="*/ 131 h 233"/>
                  <a:gd name="T36" fmla="*/ 166 w 1815"/>
                  <a:gd name="T37" fmla="*/ 129 h 233"/>
                  <a:gd name="T38" fmla="*/ 1009 w 1815"/>
                  <a:gd name="T39" fmla="*/ 0 h 233"/>
                  <a:gd name="T40" fmla="*/ 927 w 1815"/>
                  <a:gd name="T41" fmla="*/ 0 h 233"/>
                  <a:gd name="T42" fmla="*/ 927 w 1815"/>
                  <a:gd name="T43" fmla="*/ 2 h 233"/>
                  <a:gd name="T44" fmla="*/ 1009 w 1815"/>
                  <a:gd name="T45" fmla="*/ 2 h 233"/>
                  <a:gd name="T46" fmla="*/ 1009 w 1815"/>
                  <a:gd name="T47" fmla="*/ 0 h 233"/>
                  <a:gd name="T48" fmla="*/ 1815 w 1815"/>
                  <a:gd name="T49" fmla="*/ 0 h 233"/>
                  <a:gd name="T50" fmla="*/ 1011 w 1815"/>
                  <a:gd name="T51" fmla="*/ 0 h 233"/>
                  <a:gd name="T52" fmla="*/ 1011 w 1815"/>
                  <a:gd name="T53" fmla="*/ 2 h 233"/>
                  <a:gd name="T54" fmla="*/ 1815 w 1815"/>
                  <a:gd name="T55" fmla="*/ 2 h 233"/>
                  <a:gd name="T56" fmla="*/ 1815 w 1815"/>
                  <a:gd name="T57" fmla="*/ 0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15" h="233">
                    <a:moveTo>
                      <a:pt x="685" y="154"/>
                    </a:moveTo>
                    <a:cubicBezTo>
                      <a:pt x="683" y="154"/>
                      <a:pt x="683" y="154"/>
                      <a:pt x="683" y="154"/>
                    </a:cubicBezTo>
                    <a:cubicBezTo>
                      <a:pt x="683" y="197"/>
                      <a:pt x="683" y="197"/>
                      <a:pt x="683" y="197"/>
                    </a:cubicBezTo>
                    <a:cubicBezTo>
                      <a:pt x="683" y="215"/>
                      <a:pt x="667" y="231"/>
                      <a:pt x="649" y="231"/>
                    </a:cubicBezTo>
                    <a:cubicBezTo>
                      <a:pt x="551" y="231"/>
                      <a:pt x="551" y="231"/>
                      <a:pt x="551" y="231"/>
                    </a:cubicBezTo>
                    <a:cubicBezTo>
                      <a:pt x="551" y="233"/>
                      <a:pt x="551" y="233"/>
                      <a:pt x="551" y="233"/>
                    </a:cubicBezTo>
                    <a:cubicBezTo>
                      <a:pt x="649" y="233"/>
                      <a:pt x="649" y="233"/>
                      <a:pt x="649" y="233"/>
                    </a:cubicBezTo>
                    <a:cubicBezTo>
                      <a:pt x="669" y="233"/>
                      <a:pt x="685" y="216"/>
                      <a:pt x="685" y="197"/>
                    </a:cubicBezTo>
                    <a:cubicBezTo>
                      <a:pt x="685" y="154"/>
                      <a:pt x="685" y="154"/>
                      <a:pt x="685" y="154"/>
                    </a:cubicBezTo>
                    <a:moveTo>
                      <a:pt x="103" y="129"/>
                    </a:move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103" y="131"/>
                      <a:pt x="103" y="131"/>
                      <a:pt x="103" y="131"/>
                    </a:cubicBezTo>
                    <a:cubicBezTo>
                      <a:pt x="103" y="129"/>
                      <a:pt x="103" y="129"/>
                      <a:pt x="103" y="129"/>
                    </a:cubicBezTo>
                    <a:moveTo>
                      <a:pt x="166" y="129"/>
                    </a:moveTo>
                    <a:cubicBezTo>
                      <a:pt x="105" y="129"/>
                      <a:pt x="105" y="129"/>
                      <a:pt x="105" y="129"/>
                    </a:cubicBezTo>
                    <a:cubicBezTo>
                      <a:pt x="105" y="131"/>
                      <a:pt x="105" y="131"/>
                      <a:pt x="105" y="131"/>
                    </a:cubicBezTo>
                    <a:cubicBezTo>
                      <a:pt x="166" y="131"/>
                      <a:pt x="166" y="131"/>
                      <a:pt x="166" y="131"/>
                    </a:cubicBezTo>
                    <a:cubicBezTo>
                      <a:pt x="166" y="129"/>
                      <a:pt x="166" y="129"/>
                      <a:pt x="166" y="129"/>
                    </a:cubicBezTo>
                    <a:moveTo>
                      <a:pt x="1009" y="0"/>
                    </a:moveTo>
                    <a:cubicBezTo>
                      <a:pt x="927" y="0"/>
                      <a:pt x="927" y="0"/>
                      <a:pt x="927" y="0"/>
                    </a:cubicBezTo>
                    <a:cubicBezTo>
                      <a:pt x="927" y="2"/>
                      <a:pt x="927" y="2"/>
                      <a:pt x="927" y="2"/>
                    </a:cubicBezTo>
                    <a:cubicBezTo>
                      <a:pt x="1009" y="2"/>
                      <a:pt x="1009" y="2"/>
                      <a:pt x="1009" y="2"/>
                    </a:cubicBezTo>
                    <a:cubicBezTo>
                      <a:pt x="1009" y="0"/>
                      <a:pt x="1009" y="0"/>
                      <a:pt x="1009" y="0"/>
                    </a:cubicBezTo>
                    <a:moveTo>
                      <a:pt x="1815" y="0"/>
                    </a:moveTo>
                    <a:cubicBezTo>
                      <a:pt x="1011" y="0"/>
                      <a:pt x="1011" y="0"/>
                      <a:pt x="1011" y="0"/>
                    </a:cubicBezTo>
                    <a:cubicBezTo>
                      <a:pt x="1011" y="2"/>
                      <a:pt x="1011" y="2"/>
                      <a:pt x="1011" y="2"/>
                    </a:cubicBezTo>
                    <a:cubicBezTo>
                      <a:pt x="1815" y="2"/>
                      <a:pt x="1815" y="2"/>
                      <a:pt x="1815" y="2"/>
                    </a:cubicBezTo>
                    <a:cubicBezTo>
                      <a:pt x="1815" y="0"/>
                      <a:pt x="1815" y="0"/>
                      <a:pt x="1815" y="0"/>
                    </a:cubicBezTo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934" name="Freeform 1197">
                <a:extLst>
                  <a:ext uri="{FF2B5EF4-FFF2-40B4-BE49-F238E27FC236}">
                    <a16:creationId xmlns:a16="http://schemas.microsoft.com/office/drawing/2014/main" id="{F1AC57D0-E84C-46A9-A529-5DA0B079E3A4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62" y="1208"/>
                <a:ext cx="533" cy="1081"/>
              </a:xfrm>
              <a:custGeom>
                <a:avLst/>
                <a:gdLst>
                  <a:gd name="T0" fmla="*/ 158 w 370"/>
                  <a:gd name="T1" fmla="*/ 581 h 753"/>
                  <a:gd name="T2" fmla="*/ 158 w 370"/>
                  <a:gd name="T3" fmla="*/ 630 h 753"/>
                  <a:gd name="T4" fmla="*/ 158 w 370"/>
                  <a:gd name="T5" fmla="*/ 753 h 753"/>
                  <a:gd name="T6" fmla="*/ 160 w 370"/>
                  <a:gd name="T7" fmla="*/ 632 h 753"/>
                  <a:gd name="T8" fmla="*/ 160 w 370"/>
                  <a:gd name="T9" fmla="*/ 587 h 753"/>
                  <a:gd name="T10" fmla="*/ 172 w 370"/>
                  <a:gd name="T11" fmla="*/ 559 h 753"/>
                  <a:gd name="T12" fmla="*/ 172 w 370"/>
                  <a:gd name="T13" fmla="*/ 559 h 753"/>
                  <a:gd name="T14" fmla="*/ 366 w 370"/>
                  <a:gd name="T15" fmla="*/ 529 h 753"/>
                  <a:gd name="T16" fmla="*/ 294 w 370"/>
                  <a:gd name="T17" fmla="*/ 551 h 753"/>
                  <a:gd name="T18" fmla="*/ 194 w 370"/>
                  <a:gd name="T19" fmla="*/ 551 h 753"/>
                  <a:gd name="T20" fmla="*/ 188 w 370"/>
                  <a:gd name="T21" fmla="*/ 554 h 753"/>
                  <a:gd name="T22" fmla="*/ 292 w 370"/>
                  <a:gd name="T23" fmla="*/ 553 h 753"/>
                  <a:gd name="T24" fmla="*/ 334 w 370"/>
                  <a:gd name="T25" fmla="*/ 553 h 753"/>
                  <a:gd name="T26" fmla="*/ 368 w 370"/>
                  <a:gd name="T27" fmla="*/ 397 h 753"/>
                  <a:gd name="T28" fmla="*/ 368 w 370"/>
                  <a:gd name="T29" fmla="*/ 521 h 753"/>
                  <a:gd name="T30" fmla="*/ 370 w 370"/>
                  <a:gd name="T31" fmla="*/ 518 h 753"/>
                  <a:gd name="T32" fmla="*/ 368 w 370"/>
                  <a:gd name="T33" fmla="*/ 397 h 753"/>
                  <a:gd name="T34" fmla="*/ 358 w 370"/>
                  <a:gd name="T35" fmla="*/ 333 h 753"/>
                  <a:gd name="T36" fmla="*/ 368 w 370"/>
                  <a:gd name="T37" fmla="*/ 386 h 753"/>
                  <a:gd name="T38" fmla="*/ 370 w 370"/>
                  <a:gd name="T39" fmla="*/ 357 h 753"/>
                  <a:gd name="T40" fmla="*/ 0 w 370"/>
                  <a:gd name="T41" fmla="*/ 259 h 753"/>
                  <a:gd name="T42" fmla="*/ 36 w 370"/>
                  <a:gd name="T43" fmla="*/ 323 h 753"/>
                  <a:gd name="T44" fmla="*/ 72 w 370"/>
                  <a:gd name="T45" fmla="*/ 323 h 753"/>
                  <a:gd name="T46" fmla="*/ 346 w 370"/>
                  <a:gd name="T47" fmla="*/ 325 h 753"/>
                  <a:gd name="T48" fmla="*/ 334 w 370"/>
                  <a:gd name="T49" fmla="*/ 321 h 753"/>
                  <a:gd name="T50" fmla="*/ 70 w 370"/>
                  <a:gd name="T51" fmla="*/ 321 h 753"/>
                  <a:gd name="T52" fmla="*/ 2 w 370"/>
                  <a:gd name="T53" fmla="*/ 287 h 753"/>
                  <a:gd name="T54" fmla="*/ 0 w 370"/>
                  <a:gd name="T55" fmla="*/ 259 h 753"/>
                  <a:gd name="T56" fmla="*/ 224 w 370"/>
                  <a:gd name="T57" fmla="*/ 175 h 753"/>
                  <a:gd name="T58" fmla="*/ 195 w 370"/>
                  <a:gd name="T59" fmla="*/ 291 h 753"/>
                  <a:gd name="T60" fmla="*/ 226 w 370"/>
                  <a:gd name="T61" fmla="*/ 258 h 753"/>
                  <a:gd name="T62" fmla="*/ 2 w 370"/>
                  <a:gd name="T63" fmla="*/ 153 h 753"/>
                  <a:gd name="T64" fmla="*/ 0 w 370"/>
                  <a:gd name="T65" fmla="*/ 247 h 753"/>
                  <a:gd name="T66" fmla="*/ 2 w 370"/>
                  <a:gd name="T67" fmla="*/ 249 h 753"/>
                  <a:gd name="T68" fmla="*/ 125 w 370"/>
                  <a:gd name="T69" fmla="*/ 127 h 753"/>
                  <a:gd name="T70" fmla="*/ 125 w 370"/>
                  <a:gd name="T71" fmla="*/ 151 h 753"/>
                  <a:gd name="T72" fmla="*/ 149 w 370"/>
                  <a:gd name="T73" fmla="*/ 291 h 753"/>
                  <a:gd name="T74" fmla="*/ 127 w 370"/>
                  <a:gd name="T75" fmla="*/ 258 h 753"/>
                  <a:gd name="T76" fmla="*/ 127 w 370"/>
                  <a:gd name="T77" fmla="*/ 149 h 753"/>
                  <a:gd name="T78" fmla="*/ 125 w 370"/>
                  <a:gd name="T79" fmla="*/ 127 h 753"/>
                  <a:gd name="T80" fmla="*/ 1 w 370"/>
                  <a:gd name="T81" fmla="*/ 117 h 753"/>
                  <a:gd name="T82" fmla="*/ 0 w 370"/>
                  <a:gd name="T83" fmla="*/ 137 h 753"/>
                  <a:gd name="T84" fmla="*/ 2 w 370"/>
                  <a:gd name="T85" fmla="*/ 125 h 753"/>
                  <a:gd name="T86" fmla="*/ 91 w 370"/>
                  <a:gd name="T87" fmla="*/ 89 h 753"/>
                  <a:gd name="T88" fmla="*/ 4 w 370"/>
                  <a:gd name="T89" fmla="*/ 109 h 753"/>
                  <a:gd name="T90" fmla="*/ 36 w 370"/>
                  <a:gd name="T91" fmla="*/ 91 h 753"/>
                  <a:gd name="T92" fmla="*/ 123 w 370"/>
                  <a:gd name="T93" fmla="*/ 113 h 753"/>
                  <a:gd name="T94" fmla="*/ 91 w 370"/>
                  <a:gd name="T95" fmla="*/ 89 h 753"/>
                  <a:gd name="T96" fmla="*/ 119 w 370"/>
                  <a:gd name="T97" fmla="*/ 0 h 753"/>
                  <a:gd name="T98" fmla="*/ 190 w 370"/>
                  <a:gd name="T99" fmla="*/ 2 h 753"/>
                  <a:gd name="T100" fmla="*/ 224 w 370"/>
                  <a:gd name="T101" fmla="*/ 149 h 753"/>
                  <a:gd name="T102" fmla="*/ 224 w 370"/>
                  <a:gd name="T103" fmla="*/ 167 h 753"/>
                  <a:gd name="T104" fmla="*/ 226 w 370"/>
                  <a:gd name="T105" fmla="*/ 151 h 753"/>
                  <a:gd name="T106" fmla="*/ 226 w 370"/>
                  <a:gd name="T107" fmla="*/ 36 h 7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0" h="753">
                    <a:moveTo>
                      <a:pt x="160" y="581"/>
                    </a:moveTo>
                    <a:cubicBezTo>
                      <a:pt x="158" y="581"/>
                      <a:pt x="158" y="581"/>
                      <a:pt x="158" y="581"/>
                    </a:cubicBezTo>
                    <a:cubicBezTo>
                      <a:pt x="158" y="583"/>
                      <a:pt x="158" y="585"/>
                      <a:pt x="158" y="587"/>
                    </a:cubicBezTo>
                    <a:cubicBezTo>
                      <a:pt x="158" y="630"/>
                      <a:pt x="158" y="630"/>
                      <a:pt x="158" y="630"/>
                    </a:cubicBezTo>
                    <a:cubicBezTo>
                      <a:pt x="158" y="632"/>
                      <a:pt x="158" y="632"/>
                      <a:pt x="158" y="632"/>
                    </a:cubicBezTo>
                    <a:cubicBezTo>
                      <a:pt x="158" y="753"/>
                      <a:pt x="158" y="753"/>
                      <a:pt x="158" y="753"/>
                    </a:cubicBezTo>
                    <a:cubicBezTo>
                      <a:pt x="160" y="753"/>
                      <a:pt x="160" y="753"/>
                      <a:pt x="160" y="753"/>
                    </a:cubicBezTo>
                    <a:cubicBezTo>
                      <a:pt x="160" y="632"/>
                      <a:pt x="160" y="632"/>
                      <a:pt x="160" y="632"/>
                    </a:cubicBezTo>
                    <a:cubicBezTo>
                      <a:pt x="160" y="630"/>
                      <a:pt x="160" y="630"/>
                      <a:pt x="160" y="630"/>
                    </a:cubicBezTo>
                    <a:cubicBezTo>
                      <a:pt x="160" y="587"/>
                      <a:pt x="160" y="587"/>
                      <a:pt x="160" y="587"/>
                    </a:cubicBezTo>
                    <a:cubicBezTo>
                      <a:pt x="160" y="585"/>
                      <a:pt x="160" y="583"/>
                      <a:pt x="160" y="581"/>
                    </a:cubicBezTo>
                    <a:moveTo>
                      <a:pt x="172" y="559"/>
                    </a:moveTo>
                    <a:cubicBezTo>
                      <a:pt x="169" y="561"/>
                      <a:pt x="167" y="563"/>
                      <a:pt x="165" y="565"/>
                    </a:cubicBezTo>
                    <a:cubicBezTo>
                      <a:pt x="172" y="559"/>
                      <a:pt x="172" y="559"/>
                      <a:pt x="172" y="559"/>
                    </a:cubicBezTo>
                    <a:moveTo>
                      <a:pt x="368" y="529"/>
                    </a:moveTo>
                    <a:cubicBezTo>
                      <a:pt x="366" y="529"/>
                      <a:pt x="366" y="529"/>
                      <a:pt x="366" y="529"/>
                    </a:cubicBezTo>
                    <a:cubicBezTo>
                      <a:pt x="361" y="542"/>
                      <a:pt x="349" y="551"/>
                      <a:pt x="334" y="551"/>
                    </a:cubicBezTo>
                    <a:cubicBezTo>
                      <a:pt x="294" y="551"/>
                      <a:pt x="294" y="551"/>
                      <a:pt x="294" y="551"/>
                    </a:cubicBezTo>
                    <a:cubicBezTo>
                      <a:pt x="292" y="551"/>
                      <a:pt x="292" y="551"/>
                      <a:pt x="292" y="551"/>
                    </a:cubicBezTo>
                    <a:cubicBezTo>
                      <a:pt x="194" y="551"/>
                      <a:pt x="194" y="551"/>
                      <a:pt x="194" y="551"/>
                    </a:cubicBezTo>
                    <a:cubicBezTo>
                      <a:pt x="193" y="551"/>
                      <a:pt x="191" y="552"/>
                      <a:pt x="190" y="552"/>
                    </a:cubicBezTo>
                    <a:cubicBezTo>
                      <a:pt x="188" y="554"/>
                      <a:pt x="188" y="554"/>
                      <a:pt x="188" y="554"/>
                    </a:cubicBezTo>
                    <a:cubicBezTo>
                      <a:pt x="190" y="554"/>
                      <a:pt x="192" y="553"/>
                      <a:pt x="194" y="553"/>
                    </a:cubicBezTo>
                    <a:cubicBezTo>
                      <a:pt x="292" y="553"/>
                      <a:pt x="292" y="553"/>
                      <a:pt x="292" y="553"/>
                    </a:cubicBezTo>
                    <a:cubicBezTo>
                      <a:pt x="294" y="553"/>
                      <a:pt x="294" y="553"/>
                      <a:pt x="294" y="553"/>
                    </a:cubicBezTo>
                    <a:cubicBezTo>
                      <a:pt x="334" y="553"/>
                      <a:pt x="334" y="553"/>
                      <a:pt x="334" y="553"/>
                    </a:cubicBezTo>
                    <a:cubicBezTo>
                      <a:pt x="350" y="553"/>
                      <a:pt x="363" y="543"/>
                      <a:pt x="368" y="529"/>
                    </a:cubicBezTo>
                    <a:moveTo>
                      <a:pt x="368" y="397"/>
                    </a:moveTo>
                    <a:cubicBezTo>
                      <a:pt x="368" y="518"/>
                      <a:pt x="368" y="518"/>
                      <a:pt x="368" y="518"/>
                    </a:cubicBezTo>
                    <a:cubicBezTo>
                      <a:pt x="368" y="519"/>
                      <a:pt x="368" y="520"/>
                      <a:pt x="368" y="521"/>
                    </a:cubicBezTo>
                    <a:cubicBezTo>
                      <a:pt x="370" y="521"/>
                      <a:pt x="370" y="521"/>
                      <a:pt x="370" y="521"/>
                    </a:cubicBezTo>
                    <a:cubicBezTo>
                      <a:pt x="370" y="520"/>
                      <a:pt x="370" y="519"/>
                      <a:pt x="370" y="518"/>
                    </a:cubicBezTo>
                    <a:cubicBezTo>
                      <a:pt x="370" y="399"/>
                      <a:pt x="370" y="399"/>
                      <a:pt x="370" y="399"/>
                    </a:cubicBezTo>
                    <a:cubicBezTo>
                      <a:pt x="368" y="397"/>
                      <a:pt x="368" y="397"/>
                      <a:pt x="368" y="397"/>
                    </a:cubicBezTo>
                    <a:moveTo>
                      <a:pt x="361" y="333"/>
                    </a:moveTo>
                    <a:cubicBezTo>
                      <a:pt x="358" y="333"/>
                      <a:pt x="358" y="333"/>
                      <a:pt x="358" y="333"/>
                    </a:cubicBezTo>
                    <a:cubicBezTo>
                      <a:pt x="364" y="339"/>
                      <a:pt x="368" y="348"/>
                      <a:pt x="368" y="357"/>
                    </a:cubicBezTo>
                    <a:cubicBezTo>
                      <a:pt x="368" y="386"/>
                      <a:pt x="368" y="386"/>
                      <a:pt x="368" y="386"/>
                    </a:cubicBezTo>
                    <a:cubicBezTo>
                      <a:pt x="370" y="388"/>
                      <a:pt x="370" y="388"/>
                      <a:pt x="370" y="388"/>
                    </a:cubicBezTo>
                    <a:cubicBezTo>
                      <a:pt x="370" y="357"/>
                      <a:pt x="370" y="357"/>
                      <a:pt x="370" y="357"/>
                    </a:cubicBezTo>
                    <a:cubicBezTo>
                      <a:pt x="370" y="348"/>
                      <a:pt x="367" y="340"/>
                      <a:pt x="361" y="333"/>
                    </a:cubicBezTo>
                    <a:moveTo>
                      <a:pt x="0" y="259"/>
                    </a:moveTo>
                    <a:cubicBezTo>
                      <a:pt x="0" y="287"/>
                      <a:pt x="0" y="287"/>
                      <a:pt x="0" y="287"/>
                    </a:cubicBezTo>
                    <a:cubicBezTo>
                      <a:pt x="0" y="307"/>
                      <a:pt x="16" y="323"/>
                      <a:pt x="36" y="323"/>
                    </a:cubicBezTo>
                    <a:cubicBezTo>
                      <a:pt x="70" y="323"/>
                      <a:pt x="70" y="323"/>
                      <a:pt x="70" y="323"/>
                    </a:cubicBezTo>
                    <a:cubicBezTo>
                      <a:pt x="72" y="323"/>
                      <a:pt x="72" y="323"/>
                      <a:pt x="72" y="323"/>
                    </a:cubicBezTo>
                    <a:cubicBezTo>
                      <a:pt x="334" y="323"/>
                      <a:pt x="334" y="323"/>
                      <a:pt x="334" y="323"/>
                    </a:cubicBezTo>
                    <a:cubicBezTo>
                      <a:pt x="338" y="323"/>
                      <a:pt x="343" y="324"/>
                      <a:pt x="346" y="325"/>
                    </a:cubicBezTo>
                    <a:cubicBezTo>
                      <a:pt x="351" y="325"/>
                      <a:pt x="351" y="325"/>
                      <a:pt x="351" y="325"/>
                    </a:cubicBezTo>
                    <a:cubicBezTo>
                      <a:pt x="346" y="323"/>
                      <a:pt x="340" y="321"/>
                      <a:pt x="334" y="321"/>
                    </a:cubicBezTo>
                    <a:cubicBezTo>
                      <a:pt x="72" y="321"/>
                      <a:pt x="72" y="321"/>
                      <a:pt x="72" y="321"/>
                    </a:cubicBezTo>
                    <a:cubicBezTo>
                      <a:pt x="70" y="321"/>
                      <a:pt x="70" y="321"/>
                      <a:pt x="70" y="321"/>
                    </a:cubicBezTo>
                    <a:cubicBezTo>
                      <a:pt x="36" y="321"/>
                      <a:pt x="36" y="321"/>
                      <a:pt x="36" y="321"/>
                    </a:cubicBezTo>
                    <a:cubicBezTo>
                      <a:pt x="17" y="321"/>
                      <a:pt x="2" y="306"/>
                      <a:pt x="2" y="287"/>
                    </a:cubicBezTo>
                    <a:cubicBezTo>
                      <a:pt x="2" y="261"/>
                      <a:pt x="2" y="261"/>
                      <a:pt x="2" y="261"/>
                    </a:cubicBezTo>
                    <a:cubicBezTo>
                      <a:pt x="0" y="259"/>
                      <a:pt x="0" y="259"/>
                      <a:pt x="0" y="259"/>
                    </a:cubicBezTo>
                    <a:moveTo>
                      <a:pt x="226" y="175"/>
                    </a:moveTo>
                    <a:cubicBezTo>
                      <a:pt x="224" y="175"/>
                      <a:pt x="224" y="175"/>
                      <a:pt x="224" y="175"/>
                    </a:cubicBezTo>
                    <a:cubicBezTo>
                      <a:pt x="224" y="258"/>
                      <a:pt x="224" y="258"/>
                      <a:pt x="224" y="258"/>
                    </a:cubicBezTo>
                    <a:cubicBezTo>
                      <a:pt x="224" y="275"/>
                      <a:pt x="211" y="289"/>
                      <a:pt x="195" y="291"/>
                    </a:cubicBezTo>
                    <a:cubicBezTo>
                      <a:pt x="203" y="291"/>
                      <a:pt x="203" y="291"/>
                      <a:pt x="203" y="291"/>
                    </a:cubicBezTo>
                    <a:cubicBezTo>
                      <a:pt x="217" y="286"/>
                      <a:pt x="226" y="273"/>
                      <a:pt x="226" y="258"/>
                    </a:cubicBezTo>
                    <a:cubicBezTo>
                      <a:pt x="226" y="175"/>
                      <a:pt x="226" y="175"/>
                      <a:pt x="226" y="175"/>
                    </a:cubicBezTo>
                    <a:moveTo>
                      <a:pt x="2" y="153"/>
                    </a:moveTo>
                    <a:cubicBezTo>
                      <a:pt x="0" y="155"/>
                      <a:pt x="0" y="155"/>
                      <a:pt x="0" y="155"/>
                    </a:cubicBezTo>
                    <a:cubicBezTo>
                      <a:pt x="0" y="247"/>
                      <a:pt x="0" y="247"/>
                      <a:pt x="0" y="247"/>
                    </a:cubicBezTo>
                    <a:cubicBezTo>
                      <a:pt x="2" y="249"/>
                      <a:pt x="2" y="249"/>
                      <a:pt x="2" y="249"/>
                    </a:cubicBezTo>
                    <a:cubicBezTo>
                      <a:pt x="2" y="249"/>
                      <a:pt x="2" y="249"/>
                      <a:pt x="2" y="249"/>
                    </a:cubicBezTo>
                    <a:cubicBezTo>
                      <a:pt x="2" y="153"/>
                      <a:pt x="2" y="153"/>
                      <a:pt x="2" y="153"/>
                    </a:cubicBezTo>
                    <a:moveTo>
                      <a:pt x="125" y="127"/>
                    </a:moveTo>
                    <a:cubicBezTo>
                      <a:pt x="125" y="149"/>
                      <a:pt x="125" y="149"/>
                      <a:pt x="125" y="149"/>
                    </a:cubicBezTo>
                    <a:cubicBezTo>
                      <a:pt x="125" y="151"/>
                      <a:pt x="125" y="151"/>
                      <a:pt x="125" y="151"/>
                    </a:cubicBezTo>
                    <a:cubicBezTo>
                      <a:pt x="125" y="258"/>
                      <a:pt x="125" y="258"/>
                      <a:pt x="125" y="258"/>
                    </a:cubicBezTo>
                    <a:cubicBezTo>
                      <a:pt x="125" y="273"/>
                      <a:pt x="135" y="286"/>
                      <a:pt x="149" y="291"/>
                    </a:cubicBezTo>
                    <a:cubicBezTo>
                      <a:pt x="157" y="291"/>
                      <a:pt x="157" y="291"/>
                      <a:pt x="157" y="291"/>
                    </a:cubicBezTo>
                    <a:cubicBezTo>
                      <a:pt x="140" y="289"/>
                      <a:pt x="127" y="275"/>
                      <a:pt x="127" y="258"/>
                    </a:cubicBezTo>
                    <a:cubicBezTo>
                      <a:pt x="127" y="151"/>
                      <a:pt x="127" y="151"/>
                      <a:pt x="127" y="151"/>
                    </a:cubicBezTo>
                    <a:cubicBezTo>
                      <a:pt x="127" y="149"/>
                      <a:pt x="127" y="149"/>
                      <a:pt x="127" y="149"/>
                    </a:cubicBezTo>
                    <a:cubicBezTo>
                      <a:pt x="127" y="129"/>
                      <a:pt x="127" y="129"/>
                      <a:pt x="127" y="129"/>
                    </a:cubicBezTo>
                    <a:cubicBezTo>
                      <a:pt x="125" y="127"/>
                      <a:pt x="125" y="127"/>
                      <a:pt x="125" y="127"/>
                    </a:cubicBezTo>
                    <a:moveTo>
                      <a:pt x="3" y="117"/>
                    </a:moveTo>
                    <a:cubicBezTo>
                      <a:pt x="1" y="117"/>
                      <a:pt x="1" y="117"/>
                      <a:pt x="1" y="117"/>
                    </a:cubicBezTo>
                    <a:cubicBezTo>
                      <a:pt x="0" y="119"/>
                      <a:pt x="0" y="122"/>
                      <a:pt x="0" y="125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2" y="135"/>
                      <a:pt x="2" y="135"/>
                      <a:pt x="2" y="135"/>
                    </a:cubicBezTo>
                    <a:cubicBezTo>
                      <a:pt x="2" y="125"/>
                      <a:pt x="2" y="125"/>
                      <a:pt x="2" y="125"/>
                    </a:cubicBezTo>
                    <a:cubicBezTo>
                      <a:pt x="2" y="122"/>
                      <a:pt x="2" y="119"/>
                      <a:pt x="3" y="117"/>
                    </a:cubicBezTo>
                    <a:moveTo>
                      <a:pt x="91" y="89"/>
                    </a:moveTo>
                    <a:cubicBezTo>
                      <a:pt x="36" y="89"/>
                      <a:pt x="36" y="89"/>
                      <a:pt x="36" y="89"/>
                    </a:cubicBezTo>
                    <a:cubicBezTo>
                      <a:pt x="22" y="89"/>
                      <a:pt x="10" y="97"/>
                      <a:pt x="4" y="109"/>
                    </a:cubicBezTo>
                    <a:cubicBezTo>
                      <a:pt x="6" y="109"/>
                      <a:pt x="6" y="109"/>
                      <a:pt x="6" y="109"/>
                    </a:cubicBezTo>
                    <a:cubicBezTo>
                      <a:pt x="12" y="98"/>
                      <a:pt x="23" y="91"/>
                      <a:pt x="36" y="91"/>
                    </a:cubicBezTo>
                    <a:cubicBezTo>
                      <a:pt x="91" y="91"/>
                      <a:pt x="91" y="91"/>
                      <a:pt x="91" y="91"/>
                    </a:cubicBezTo>
                    <a:cubicBezTo>
                      <a:pt x="106" y="91"/>
                      <a:pt x="119" y="100"/>
                      <a:pt x="123" y="113"/>
                    </a:cubicBezTo>
                    <a:cubicBezTo>
                      <a:pt x="126" y="116"/>
                      <a:pt x="126" y="116"/>
                      <a:pt x="126" y="116"/>
                    </a:cubicBezTo>
                    <a:cubicBezTo>
                      <a:pt x="123" y="101"/>
                      <a:pt x="108" y="89"/>
                      <a:pt x="91" y="89"/>
                    </a:cubicBezTo>
                    <a:moveTo>
                      <a:pt x="190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119" y="2"/>
                      <a:pt x="119" y="2"/>
                      <a:pt x="119" y="2"/>
                    </a:cubicBezTo>
                    <a:cubicBezTo>
                      <a:pt x="190" y="2"/>
                      <a:pt x="190" y="2"/>
                      <a:pt x="190" y="2"/>
                    </a:cubicBezTo>
                    <a:cubicBezTo>
                      <a:pt x="209" y="2"/>
                      <a:pt x="224" y="18"/>
                      <a:pt x="224" y="36"/>
                    </a:cubicBezTo>
                    <a:cubicBezTo>
                      <a:pt x="224" y="149"/>
                      <a:pt x="224" y="149"/>
                      <a:pt x="224" y="149"/>
                    </a:cubicBezTo>
                    <a:cubicBezTo>
                      <a:pt x="224" y="151"/>
                      <a:pt x="224" y="151"/>
                      <a:pt x="224" y="151"/>
                    </a:cubicBezTo>
                    <a:cubicBezTo>
                      <a:pt x="224" y="167"/>
                      <a:pt x="224" y="167"/>
                      <a:pt x="224" y="167"/>
                    </a:cubicBezTo>
                    <a:cubicBezTo>
                      <a:pt x="226" y="167"/>
                      <a:pt x="226" y="167"/>
                      <a:pt x="226" y="167"/>
                    </a:cubicBezTo>
                    <a:cubicBezTo>
                      <a:pt x="226" y="151"/>
                      <a:pt x="226" y="151"/>
                      <a:pt x="226" y="151"/>
                    </a:cubicBezTo>
                    <a:cubicBezTo>
                      <a:pt x="226" y="149"/>
                      <a:pt x="226" y="149"/>
                      <a:pt x="226" y="149"/>
                    </a:cubicBezTo>
                    <a:cubicBezTo>
                      <a:pt x="226" y="36"/>
                      <a:pt x="226" y="36"/>
                      <a:pt x="226" y="36"/>
                    </a:cubicBezTo>
                    <a:cubicBezTo>
                      <a:pt x="226" y="17"/>
                      <a:pt x="210" y="0"/>
                      <a:pt x="190" y="0"/>
                    </a:cubicBezTo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935" name="Freeform 1198">
                <a:extLst>
                  <a:ext uri="{FF2B5EF4-FFF2-40B4-BE49-F238E27FC236}">
                    <a16:creationId xmlns:a16="http://schemas.microsoft.com/office/drawing/2014/main" id="{63E9840D-55EF-4BEB-AD02-3B05AAAE6BA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92" y="1762"/>
                <a:ext cx="3" cy="19"/>
              </a:xfrm>
              <a:custGeom>
                <a:avLst/>
                <a:gdLst>
                  <a:gd name="T0" fmla="*/ 0 w 3"/>
                  <a:gd name="T1" fmla="*/ 0 h 19"/>
                  <a:gd name="T2" fmla="*/ 0 w 3"/>
                  <a:gd name="T3" fmla="*/ 16 h 19"/>
                  <a:gd name="T4" fmla="*/ 3 w 3"/>
                  <a:gd name="T5" fmla="*/ 19 h 19"/>
                  <a:gd name="T6" fmla="*/ 3 w 3"/>
                  <a:gd name="T7" fmla="*/ 3 h 19"/>
                  <a:gd name="T8" fmla="*/ 0 w 3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9">
                    <a:moveTo>
                      <a:pt x="0" y="0"/>
                    </a:moveTo>
                    <a:lnTo>
                      <a:pt x="0" y="16"/>
                    </a:lnTo>
                    <a:lnTo>
                      <a:pt x="3" y="19"/>
                    </a:lnTo>
                    <a:lnTo>
                      <a:pt x="3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936" name="Freeform 1199">
                <a:extLst>
                  <a:ext uri="{FF2B5EF4-FFF2-40B4-BE49-F238E27FC236}">
                    <a16:creationId xmlns:a16="http://schemas.microsoft.com/office/drawing/2014/main" id="{38187FE6-3CC6-48ED-9DBA-BC7144332A4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92" y="1762"/>
                <a:ext cx="3" cy="19"/>
              </a:xfrm>
              <a:custGeom>
                <a:avLst/>
                <a:gdLst>
                  <a:gd name="T0" fmla="*/ 0 w 3"/>
                  <a:gd name="T1" fmla="*/ 0 h 19"/>
                  <a:gd name="T2" fmla="*/ 0 w 3"/>
                  <a:gd name="T3" fmla="*/ 16 h 19"/>
                  <a:gd name="T4" fmla="*/ 3 w 3"/>
                  <a:gd name="T5" fmla="*/ 19 h 19"/>
                  <a:gd name="T6" fmla="*/ 3 w 3"/>
                  <a:gd name="T7" fmla="*/ 3 h 19"/>
                  <a:gd name="T8" fmla="*/ 0 w 3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9">
                    <a:moveTo>
                      <a:pt x="0" y="0"/>
                    </a:moveTo>
                    <a:lnTo>
                      <a:pt x="0" y="16"/>
                    </a:lnTo>
                    <a:lnTo>
                      <a:pt x="3" y="19"/>
                    </a:lnTo>
                    <a:lnTo>
                      <a:pt x="3" y="3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937" name="Freeform 1200">
                <a:extLst>
                  <a:ext uri="{FF2B5EF4-FFF2-40B4-BE49-F238E27FC236}">
                    <a16:creationId xmlns:a16="http://schemas.microsoft.com/office/drawing/2014/main" id="{E672B6C1-00A1-4F84-AD9C-62D698EA6F3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89" y="1956"/>
                <a:ext cx="306" cy="86"/>
              </a:xfrm>
              <a:custGeom>
                <a:avLst/>
                <a:gdLst>
                  <a:gd name="T0" fmla="*/ 32 w 212"/>
                  <a:gd name="T1" fmla="*/ 31 h 60"/>
                  <a:gd name="T2" fmla="*/ 14 w 212"/>
                  <a:gd name="T3" fmla="*/ 38 h 60"/>
                  <a:gd name="T4" fmla="*/ 7 w 212"/>
                  <a:gd name="T5" fmla="*/ 44 h 60"/>
                  <a:gd name="T6" fmla="*/ 0 w 212"/>
                  <a:gd name="T7" fmla="*/ 60 h 60"/>
                  <a:gd name="T8" fmla="*/ 2 w 212"/>
                  <a:gd name="T9" fmla="*/ 60 h 60"/>
                  <a:gd name="T10" fmla="*/ 30 w 212"/>
                  <a:gd name="T11" fmla="*/ 33 h 60"/>
                  <a:gd name="T12" fmla="*/ 32 w 212"/>
                  <a:gd name="T13" fmla="*/ 31 h 60"/>
                  <a:gd name="T14" fmla="*/ 212 w 212"/>
                  <a:gd name="T15" fmla="*/ 0 h 60"/>
                  <a:gd name="T16" fmla="*/ 210 w 212"/>
                  <a:gd name="T17" fmla="*/ 0 h 60"/>
                  <a:gd name="T18" fmla="*/ 208 w 212"/>
                  <a:gd name="T19" fmla="*/ 8 h 60"/>
                  <a:gd name="T20" fmla="*/ 210 w 212"/>
                  <a:gd name="T21" fmla="*/ 8 h 60"/>
                  <a:gd name="T22" fmla="*/ 212 w 212"/>
                  <a:gd name="T23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2" h="60">
                    <a:moveTo>
                      <a:pt x="32" y="31"/>
                    </a:moveTo>
                    <a:cubicBezTo>
                      <a:pt x="25" y="31"/>
                      <a:pt x="19" y="34"/>
                      <a:pt x="14" y="38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4" y="49"/>
                      <a:pt x="1" y="54"/>
                      <a:pt x="0" y="60"/>
                    </a:cubicBezTo>
                    <a:cubicBezTo>
                      <a:pt x="2" y="60"/>
                      <a:pt x="2" y="60"/>
                      <a:pt x="2" y="60"/>
                    </a:cubicBezTo>
                    <a:cubicBezTo>
                      <a:pt x="5" y="46"/>
                      <a:pt x="16" y="35"/>
                      <a:pt x="30" y="33"/>
                    </a:cubicBezTo>
                    <a:cubicBezTo>
                      <a:pt x="32" y="31"/>
                      <a:pt x="32" y="31"/>
                      <a:pt x="32" y="31"/>
                    </a:cubicBezTo>
                    <a:moveTo>
                      <a:pt x="212" y="0"/>
                    </a:moveTo>
                    <a:cubicBezTo>
                      <a:pt x="210" y="0"/>
                      <a:pt x="210" y="0"/>
                      <a:pt x="210" y="0"/>
                    </a:cubicBezTo>
                    <a:cubicBezTo>
                      <a:pt x="209" y="3"/>
                      <a:pt x="209" y="6"/>
                      <a:pt x="208" y="8"/>
                    </a:cubicBezTo>
                    <a:cubicBezTo>
                      <a:pt x="210" y="8"/>
                      <a:pt x="210" y="8"/>
                      <a:pt x="210" y="8"/>
                    </a:cubicBezTo>
                    <a:cubicBezTo>
                      <a:pt x="211" y="6"/>
                      <a:pt x="211" y="3"/>
                      <a:pt x="212" y="0"/>
                    </a:cubicBezTo>
                  </a:path>
                </a:pathLst>
              </a:cu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938" name="Freeform 1201">
                <a:extLst>
                  <a:ext uri="{FF2B5EF4-FFF2-40B4-BE49-F238E27FC236}">
                    <a16:creationId xmlns:a16="http://schemas.microsoft.com/office/drawing/2014/main" id="{214BFC8C-5562-4E95-AA61-37136D001CD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62" y="1563"/>
                <a:ext cx="292" cy="67"/>
              </a:xfrm>
              <a:custGeom>
                <a:avLst/>
                <a:gdLst>
                  <a:gd name="T0" fmla="*/ 203 w 203"/>
                  <a:gd name="T1" fmla="*/ 44 h 47"/>
                  <a:gd name="T2" fmla="*/ 195 w 203"/>
                  <a:gd name="T3" fmla="*/ 44 h 47"/>
                  <a:gd name="T4" fmla="*/ 190 w 203"/>
                  <a:gd name="T5" fmla="*/ 45 h 47"/>
                  <a:gd name="T6" fmla="*/ 161 w 203"/>
                  <a:gd name="T7" fmla="*/ 45 h 47"/>
                  <a:gd name="T8" fmla="*/ 157 w 203"/>
                  <a:gd name="T9" fmla="*/ 44 h 47"/>
                  <a:gd name="T10" fmla="*/ 149 w 203"/>
                  <a:gd name="T11" fmla="*/ 44 h 47"/>
                  <a:gd name="T12" fmla="*/ 161 w 203"/>
                  <a:gd name="T13" fmla="*/ 47 h 47"/>
                  <a:gd name="T14" fmla="*/ 190 w 203"/>
                  <a:gd name="T15" fmla="*/ 47 h 47"/>
                  <a:gd name="T16" fmla="*/ 203 w 203"/>
                  <a:gd name="T17" fmla="*/ 44 h 47"/>
                  <a:gd name="T18" fmla="*/ 0 w 203"/>
                  <a:gd name="T19" fmla="*/ 0 h 47"/>
                  <a:gd name="T20" fmla="*/ 0 w 203"/>
                  <a:gd name="T21" fmla="*/ 2 h 47"/>
                  <a:gd name="T22" fmla="*/ 0 w 203"/>
                  <a:gd name="T23" fmla="*/ 4 h 47"/>
                  <a:gd name="T24" fmla="*/ 0 w 203"/>
                  <a:gd name="T25" fmla="*/ 12 h 47"/>
                  <a:gd name="T26" fmla="*/ 2 w 203"/>
                  <a:gd name="T27" fmla="*/ 14 h 47"/>
                  <a:gd name="T28" fmla="*/ 2 w 203"/>
                  <a:gd name="T29" fmla="*/ 4 h 47"/>
                  <a:gd name="T30" fmla="*/ 2 w 203"/>
                  <a:gd name="T31" fmla="*/ 2 h 47"/>
                  <a:gd name="T32" fmla="*/ 0 w 203"/>
                  <a:gd name="T33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3" h="47">
                    <a:moveTo>
                      <a:pt x="203" y="44"/>
                    </a:moveTo>
                    <a:cubicBezTo>
                      <a:pt x="195" y="44"/>
                      <a:pt x="195" y="44"/>
                      <a:pt x="195" y="44"/>
                    </a:cubicBezTo>
                    <a:cubicBezTo>
                      <a:pt x="193" y="45"/>
                      <a:pt x="192" y="45"/>
                      <a:pt x="190" y="45"/>
                    </a:cubicBezTo>
                    <a:cubicBezTo>
                      <a:pt x="161" y="45"/>
                      <a:pt x="161" y="45"/>
                      <a:pt x="161" y="45"/>
                    </a:cubicBezTo>
                    <a:cubicBezTo>
                      <a:pt x="160" y="45"/>
                      <a:pt x="158" y="45"/>
                      <a:pt x="157" y="44"/>
                    </a:cubicBezTo>
                    <a:cubicBezTo>
                      <a:pt x="149" y="44"/>
                      <a:pt x="149" y="44"/>
                      <a:pt x="149" y="44"/>
                    </a:cubicBezTo>
                    <a:cubicBezTo>
                      <a:pt x="153" y="46"/>
                      <a:pt x="157" y="47"/>
                      <a:pt x="161" y="47"/>
                    </a:cubicBezTo>
                    <a:cubicBezTo>
                      <a:pt x="190" y="47"/>
                      <a:pt x="190" y="47"/>
                      <a:pt x="190" y="47"/>
                    </a:cubicBezTo>
                    <a:cubicBezTo>
                      <a:pt x="195" y="47"/>
                      <a:pt x="199" y="46"/>
                      <a:pt x="203" y="44"/>
                    </a:cubicBezTo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939" name="Freeform 1202">
                <a:extLst>
                  <a:ext uri="{FF2B5EF4-FFF2-40B4-BE49-F238E27FC236}">
                    <a16:creationId xmlns:a16="http://schemas.microsoft.com/office/drawing/2014/main" id="{0104C1C4-80DB-4950-8A19-97AEADCDBB2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63" y="1365"/>
                <a:ext cx="324" cy="94"/>
              </a:xfrm>
              <a:custGeom>
                <a:avLst/>
                <a:gdLst>
                  <a:gd name="T0" fmla="*/ 225 w 225"/>
                  <a:gd name="T1" fmla="*/ 58 h 66"/>
                  <a:gd name="T2" fmla="*/ 223 w 225"/>
                  <a:gd name="T3" fmla="*/ 58 h 66"/>
                  <a:gd name="T4" fmla="*/ 223 w 225"/>
                  <a:gd name="T5" fmla="*/ 66 h 66"/>
                  <a:gd name="T6" fmla="*/ 225 w 225"/>
                  <a:gd name="T7" fmla="*/ 66 h 66"/>
                  <a:gd name="T8" fmla="*/ 225 w 225"/>
                  <a:gd name="T9" fmla="*/ 58 h 66"/>
                  <a:gd name="T10" fmla="*/ 122 w 225"/>
                  <a:gd name="T11" fmla="*/ 4 h 66"/>
                  <a:gd name="T12" fmla="*/ 124 w 225"/>
                  <a:gd name="T13" fmla="*/ 16 h 66"/>
                  <a:gd name="T14" fmla="*/ 124 w 225"/>
                  <a:gd name="T15" fmla="*/ 18 h 66"/>
                  <a:gd name="T16" fmla="*/ 126 w 225"/>
                  <a:gd name="T17" fmla="*/ 20 h 66"/>
                  <a:gd name="T18" fmla="*/ 126 w 225"/>
                  <a:gd name="T19" fmla="*/ 16 h 66"/>
                  <a:gd name="T20" fmla="*/ 125 w 225"/>
                  <a:gd name="T21" fmla="*/ 7 h 66"/>
                  <a:gd name="T22" fmla="*/ 122 w 225"/>
                  <a:gd name="T23" fmla="*/ 4 h 66"/>
                  <a:gd name="T24" fmla="*/ 5 w 225"/>
                  <a:gd name="T25" fmla="*/ 0 h 66"/>
                  <a:gd name="T26" fmla="*/ 3 w 225"/>
                  <a:gd name="T27" fmla="*/ 0 h 66"/>
                  <a:gd name="T28" fmla="*/ 0 w 225"/>
                  <a:gd name="T29" fmla="*/ 8 h 66"/>
                  <a:gd name="T30" fmla="*/ 2 w 225"/>
                  <a:gd name="T31" fmla="*/ 8 h 66"/>
                  <a:gd name="T32" fmla="*/ 5 w 225"/>
                  <a:gd name="T3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5" h="66">
                    <a:moveTo>
                      <a:pt x="225" y="58"/>
                    </a:moveTo>
                    <a:cubicBezTo>
                      <a:pt x="223" y="58"/>
                      <a:pt x="223" y="58"/>
                      <a:pt x="223" y="58"/>
                    </a:cubicBezTo>
                    <a:cubicBezTo>
                      <a:pt x="223" y="66"/>
                      <a:pt x="223" y="66"/>
                      <a:pt x="223" y="66"/>
                    </a:cubicBezTo>
                    <a:cubicBezTo>
                      <a:pt x="225" y="66"/>
                      <a:pt x="225" y="66"/>
                      <a:pt x="225" y="66"/>
                    </a:cubicBezTo>
                    <a:cubicBezTo>
                      <a:pt x="225" y="58"/>
                      <a:pt x="225" y="58"/>
                      <a:pt x="225" y="58"/>
                    </a:cubicBezTo>
                    <a:moveTo>
                      <a:pt x="122" y="4"/>
                    </a:moveTo>
                    <a:cubicBezTo>
                      <a:pt x="124" y="8"/>
                      <a:pt x="124" y="12"/>
                      <a:pt x="124" y="16"/>
                    </a:cubicBezTo>
                    <a:cubicBezTo>
                      <a:pt x="124" y="18"/>
                      <a:pt x="124" y="18"/>
                      <a:pt x="124" y="18"/>
                    </a:cubicBezTo>
                    <a:cubicBezTo>
                      <a:pt x="126" y="20"/>
                      <a:pt x="126" y="20"/>
                      <a:pt x="126" y="20"/>
                    </a:cubicBezTo>
                    <a:cubicBezTo>
                      <a:pt x="126" y="16"/>
                      <a:pt x="126" y="16"/>
                      <a:pt x="126" y="16"/>
                    </a:cubicBezTo>
                    <a:cubicBezTo>
                      <a:pt x="126" y="13"/>
                      <a:pt x="126" y="10"/>
                      <a:pt x="125" y="7"/>
                    </a:cubicBezTo>
                    <a:cubicBezTo>
                      <a:pt x="122" y="4"/>
                      <a:pt x="122" y="4"/>
                      <a:pt x="122" y="4"/>
                    </a:cubicBezTo>
                    <a:moveTo>
                      <a:pt x="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2"/>
                      <a:pt x="0" y="5"/>
                      <a:pt x="0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5"/>
                      <a:pt x="4" y="2"/>
                      <a:pt x="5" y="0"/>
                    </a:cubicBezTo>
                  </a:path>
                </a:pathLst>
              </a:cu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940" name="Freeform 1203">
                <a:extLst>
                  <a:ext uri="{FF2B5EF4-FFF2-40B4-BE49-F238E27FC236}">
                    <a16:creationId xmlns:a16="http://schemas.microsoft.com/office/drawing/2014/main" id="{79495502-00B6-4E76-B7A5-5B91B830440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60" y="1675"/>
                <a:ext cx="22" cy="11"/>
              </a:xfrm>
              <a:custGeom>
                <a:avLst/>
                <a:gdLst>
                  <a:gd name="T0" fmla="*/ 5 w 15"/>
                  <a:gd name="T1" fmla="*/ 0 h 8"/>
                  <a:gd name="T2" fmla="*/ 0 w 15"/>
                  <a:gd name="T3" fmla="*/ 0 h 8"/>
                  <a:gd name="T4" fmla="*/ 12 w 15"/>
                  <a:gd name="T5" fmla="*/ 8 h 8"/>
                  <a:gd name="T6" fmla="*/ 15 w 15"/>
                  <a:gd name="T7" fmla="*/ 8 h 8"/>
                  <a:gd name="T8" fmla="*/ 5 w 15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8">
                    <a:moveTo>
                      <a:pt x="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5" y="2"/>
                      <a:pt x="9" y="5"/>
                      <a:pt x="12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2" y="5"/>
                      <a:pt x="9" y="2"/>
                      <a:pt x="5" y="0"/>
                    </a:cubicBezTo>
                  </a:path>
                </a:pathLst>
              </a:cu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941" name="Freeform 1204">
                <a:extLst>
                  <a:ext uri="{FF2B5EF4-FFF2-40B4-BE49-F238E27FC236}">
                    <a16:creationId xmlns:a16="http://schemas.microsoft.com/office/drawing/2014/main" id="{49EF18B4-AA85-49B8-94CF-BE62D3BF8A1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62" y="1402"/>
                <a:ext cx="3" cy="29"/>
              </a:xfrm>
              <a:custGeom>
                <a:avLst/>
                <a:gdLst>
                  <a:gd name="T0" fmla="*/ 3 w 3"/>
                  <a:gd name="T1" fmla="*/ 0 h 29"/>
                  <a:gd name="T2" fmla="*/ 0 w 3"/>
                  <a:gd name="T3" fmla="*/ 3 h 29"/>
                  <a:gd name="T4" fmla="*/ 0 w 3"/>
                  <a:gd name="T5" fmla="*/ 20 h 29"/>
                  <a:gd name="T6" fmla="*/ 0 w 3"/>
                  <a:gd name="T7" fmla="*/ 23 h 29"/>
                  <a:gd name="T8" fmla="*/ 0 w 3"/>
                  <a:gd name="T9" fmla="*/ 29 h 29"/>
                  <a:gd name="T10" fmla="*/ 3 w 3"/>
                  <a:gd name="T11" fmla="*/ 26 h 29"/>
                  <a:gd name="T12" fmla="*/ 3 w 3"/>
                  <a:gd name="T13" fmla="*/ 23 h 29"/>
                  <a:gd name="T14" fmla="*/ 3 w 3"/>
                  <a:gd name="T15" fmla="*/ 20 h 29"/>
                  <a:gd name="T16" fmla="*/ 3 w 3"/>
                  <a:gd name="T1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29">
                    <a:moveTo>
                      <a:pt x="3" y="0"/>
                    </a:moveTo>
                    <a:lnTo>
                      <a:pt x="0" y="3"/>
                    </a:lnTo>
                    <a:lnTo>
                      <a:pt x="0" y="20"/>
                    </a:lnTo>
                    <a:lnTo>
                      <a:pt x="0" y="23"/>
                    </a:lnTo>
                    <a:lnTo>
                      <a:pt x="0" y="29"/>
                    </a:lnTo>
                    <a:lnTo>
                      <a:pt x="3" y="26"/>
                    </a:lnTo>
                    <a:lnTo>
                      <a:pt x="3" y="23"/>
                    </a:lnTo>
                    <a:lnTo>
                      <a:pt x="3" y="2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942" name="Freeform 1205">
                <a:extLst>
                  <a:ext uri="{FF2B5EF4-FFF2-40B4-BE49-F238E27FC236}">
                    <a16:creationId xmlns:a16="http://schemas.microsoft.com/office/drawing/2014/main" id="{20699F1E-7364-4118-8BE0-C6A3C1D9C4B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62" y="1402"/>
                <a:ext cx="3" cy="29"/>
              </a:xfrm>
              <a:custGeom>
                <a:avLst/>
                <a:gdLst>
                  <a:gd name="T0" fmla="*/ 3 w 3"/>
                  <a:gd name="T1" fmla="*/ 0 h 29"/>
                  <a:gd name="T2" fmla="*/ 0 w 3"/>
                  <a:gd name="T3" fmla="*/ 3 h 29"/>
                  <a:gd name="T4" fmla="*/ 0 w 3"/>
                  <a:gd name="T5" fmla="*/ 20 h 29"/>
                  <a:gd name="T6" fmla="*/ 0 w 3"/>
                  <a:gd name="T7" fmla="*/ 23 h 29"/>
                  <a:gd name="T8" fmla="*/ 0 w 3"/>
                  <a:gd name="T9" fmla="*/ 29 h 29"/>
                  <a:gd name="T10" fmla="*/ 3 w 3"/>
                  <a:gd name="T11" fmla="*/ 26 h 29"/>
                  <a:gd name="T12" fmla="*/ 3 w 3"/>
                  <a:gd name="T13" fmla="*/ 23 h 29"/>
                  <a:gd name="T14" fmla="*/ 3 w 3"/>
                  <a:gd name="T15" fmla="*/ 20 h 29"/>
                  <a:gd name="T16" fmla="*/ 3 w 3"/>
                  <a:gd name="T1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29">
                    <a:moveTo>
                      <a:pt x="3" y="0"/>
                    </a:moveTo>
                    <a:lnTo>
                      <a:pt x="0" y="3"/>
                    </a:lnTo>
                    <a:lnTo>
                      <a:pt x="0" y="20"/>
                    </a:lnTo>
                    <a:lnTo>
                      <a:pt x="0" y="23"/>
                    </a:lnTo>
                    <a:lnTo>
                      <a:pt x="0" y="29"/>
                    </a:lnTo>
                    <a:lnTo>
                      <a:pt x="3" y="26"/>
                    </a:lnTo>
                    <a:lnTo>
                      <a:pt x="3" y="23"/>
                    </a:lnTo>
                    <a:lnTo>
                      <a:pt x="3" y="20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943" name="Freeform 1206">
                <a:extLst>
                  <a:ext uri="{FF2B5EF4-FFF2-40B4-BE49-F238E27FC236}">
                    <a16:creationId xmlns:a16="http://schemas.microsoft.com/office/drawing/2014/main" id="{42CE35A1-21F6-414B-A42A-1F8066D35B5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-1" y="1208"/>
                <a:ext cx="2445" cy="201"/>
              </a:xfrm>
              <a:custGeom>
                <a:avLst/>
                <a:gdLst>
                  <a:gd name="T0" fmla="*/ 1011 w 1698"/>
                  <a:gd name="T1" fmla="*/ 115 h 140"/>
                  <a:gd name="T2" fmla="*/ 1009 w 1698"/>
                  <a:gd name="T3" fmla="*/ 115 h 140"/>
                  <a:gd name="T4" fmla="*/ 1009 w 1698"/>
                  <a:gd name="T5" fmla="*/ 140 h 140"/>
                  <a:gd name="T6" fmla="*/ 1011 w 1698"/>
                  <a:gd name="T7" fmla="*/ 140 h 140"/>
                  <a:gd name="T8" fmla="*/ 1011 w 1698"/>
                  <a:gd name="T9" fmla="*/ 115 h 140"/>
                  <a:gd name="T10" fmla="*/ 1156 w 1698"/>
                  <a:gd name="T11" fmla="*/ 36 h 140"/>
                  <a:gd name="T12" fmla="*/ 1045 w 1698"/>
                  <a:gd name="T13" fmla="*/ 36 h 140"/>
                  <a:gd name="T14" fmla="*/ 1009 w 1698"/>
                  <a:gd name="T15" fmla="*/ 72 h 140"/>
                  <a:gd name="T16" fmla="*/ 1009 w 1698"/>
                  <a:gd name="T17" fmla="*/ 107 h 140"/>
                  <a:gd name="T18" fmla="*/ 1011 w 1698"/>
                  <a:gd name="T19" fmla="*/ 107 h 140"/>
                  <a:gd name="T20" fmla="*/ 1011 w 1698"/>
                  <a:gd name="T21" fmla="*/ 72 h 140"/>
                  <a:gd name="T22" fmla="*/ 1045 w 1698"/>
                  <a:gd name="T23" fmla="*/ 38 h 140"/>
                  <a:gd name="T24" fmla="*/ 1156 w 1698"/>
                  <a:gd name="T25" fmla="*/ 38 h 140"/>
                  <a:gd name="T26" fmla="*/ 1156 w 1698"/>
                  <a:gd name="T27" fmla="*/ 36 h 140"/>
                  <a:gd name="T28" fmla="*/ 1698 w 1698"/>
                  <a:gd name="T29" fmla="*/ 36 h 140"/>
                  <a:gd name="T30" fmla="*/ 1158 w 1698"/>
                  <a:gd name="T31" fmla="*/ 36 h 140"/>
                  <a:gd name="T32" fmla="*/ 1158 w 1698"/>
                  <a:gd name="T33" fmla="*/ 38 h 140"/>
                  <a:gd name="T34" fmla="*/ 1698 w 1698"/>
                  <a:gd name="T35" fmla="*/ 38 h 140"/>
                  <a:gd name="T36" fmla="*/ 1698 w 1698"/>
                  <a:gd name="T37" fmla="*/ 36 h 140"/>
                  <a:gd name="T38" fmla="*/ 103 w 1698"/>
                  <a:gd name="T39" fmla="*/ 0 h 140"/>
                  <a:gd name="T40" fmla="*/ 0 w 1698"/>
                  <a:gd name="T41" fmla="*/ 0 h 140"/>
                  <a:gd name="T42" fmla="*/ 0 w 1698"/>
                  <a:gd name="T43" fmla="*/ 2 h 140"/>
                  <a:gd name="T44" fmla="*/ 103 w 1698"/>
                  <a:gd name="T45" fmla="*/ 2 h 140"/>
                  <a:gd name="T46" fmla="*/ 103 w 1698"/>
                  <a:gd name="T47" fmla="*/ 0 h 140"/>
                  <a:gd name="T48" fmla="*/ 346 w 1698"/>
                  <a:gd name="T49" fmla="*/ 0 h 140"/>
                  <a:gd name="T50" fmla="*/ 105 w 1698"/>
                  <a:gd name="T51" fmla="*/ 0 h 140"/>
                  <a:gd name="T52" fmla="*/ 105 w 1698"/>
                  <a:gd name="T53" fmla="*/ 2 h 140"/>
                  <a:gd name="T54" fmla="*/ 346 w 1698"/>
                  <a:gd name="T55" fmla="*/ 2 h 140"/>
                  <a:gd name="T56" fmla="*/ 346 w 1698"/>
                  <a:gd name="T57" fmla="*/ 0 h 140"/>
                  <a:gd name="T58" fmla="*/ 508 w 1698"/>
                  <a:gd name="T59" fmla="*/ 0 h 140"/>
                  <a:gd name="T60" fmla="*/ 348 w 1698"/>
                  <a:gd name="T61" fmla="*/ 0 h 140"/>
                  <a:gd name="T62" fmla="*/ 348 w 1698"/>
                  <a:gd name="T63" fmla="*/ 2 h 140"/>
                  <a:gd name="T64" fmla="*/ 508 w 1698"/>
                  <a:gd name="T65" fmla="*/ 2 h 140"/>
                  <a:gd name="T66" fmla="*/ 508 w 1698"/>
                  <a:gd name="T67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98" h="140">
                    <a:moveTo>
                      <a:pt x="1011" y="115"/>
                    </a:moveTo>
                    <a:cubicBezTo>
                      <a:pt x="1009" y="115"/>
                      <a:pt x="1009" y="115"/>
                      <a:pt x="1009" y="115"/>
                    </a:cubicBezTo>
                    <a:cubicBezTo>
                      <a:pt x="1009" y="140"/>
                      <a:pt x="1009" y="140"/>
                      <a:pt x="1009" y="140"/>
                    </a:cubicBezTo>
                    <a:cubicBezTo>
                      <a:pt x="1011" y="140"/>
                      <a:pt x="1011" y="140"/>
                      <a:pt x="1011" y="140"/>
                    </a:cubicBezTo>
                    <a:cubicBezTo>
                      <a:pt x="1011" y="115"/>
                      <a:pt x="1011" y="115"/>
                      <a:pt x="1011" y="115"/>
                    </a:cubicBezTo>
                    <a:moveTo>
                      <a:pt x="1156" y="36"/>
                    </a:moveTo>
                    <a:cubicBezTo>
                      <a:pt x="1045" y="36"/>
                      <a:pt x="1045" y="36"/>
                      <a:pt x="1045" y="36"/>
                    </a:cubicBezTo>
                    <a:cubicBezTo>
                      <a:pt x="1025" y="36"/>
                      <a:pt x="1009" y="52"/>
                      <a:pt x="1009" y="72"/>
                    </a:cubicBezTo>
                    <a:cubicBezTo>
                      <a:pt x="1009" y="107"/>
                      <a:pt x="1009" y="107"/>
                      <a:pt x="1009" y="107"/>
                    </a:cubicBezTo>
                    <a:cubicBezTo>
                      <a:pt x="1011" y="107"/>
                      <a:pt x="1011" y="107"/>
                      <a:pt x="1011" y="107"/>
                    </a:cubicBezTo>
                    <a:cubicBezTo>
                      <a:pt x="1011" y="72"/>
                      <a:pt x="1011" y="72"/>
                      <a:pt x="1011" y="72"/>
                    </a:cubicBezTo>
                    <a:cubicBezTo>
                      <a:pt x="1011" y="53"/>
                      <a:pt x="1026" y="38"/>
                      <a:pt x="1045" y="38"/>
                    </a:cubicBezTo>
                    <a:cubicBezTo>
                      <a:pt x="1156" y="38"/>
                      <a:pt x="1156" y="38"/>
                      <a:pt x="1156" y="38"/>
                    </a:cubicBezTo>
                    <a:cubicBezTo>
                      <a:pt x="1156" y="36"/>
                      <a:pt x="1156" y="36"/>
                      <a:pt x="1156" y="36"/>
                    </a:cubicBezTo>
                    <a:moveTo>
                      <a:pt x="1698" y="36"/>
                    </a:moveTo>
                    <a:cubicBezTo>
                      <a:pt x="1158" y="36"/>
                      <a:pt x="1158" y="36"/>
                      <a:pt x="1158" y="36"/>
                    </a:cubicBezTo>
                    <a:cubicBezTo>
                      <a:pt x="1158" y="38"/>
                      <a:pt x="1158" y="38"/>
                      <a:pt x="1158" y="38"/>
                    </a:cubicBezTo>
                    <a:cubicBezTo>
                      <a:pt x="1698" y="38"/>
                      <a:pt x="1698" y="38"/>
                      <a:pt x="1698" y="38"/>
                    </a:cubicBezTo>
                    <a:cubicBezTo>
                      <a:pt x="1698" y="36"/>
                      <a:pt x="1698" y="36"/>
                      <a:pt x="1698" y="36"/>
                    </a:cubicBezTo>
                    <a:moveTo>
                      <a:pt x="10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03" y="2"/>
                      <a:pt x="103" y="2"/>
                      <a:pt x="103" y="2"/>
                    </a:cubicBezTo>
                    <a:cubicBezTo>
                      <a:pt x="103" y="0"/>
                      <a:pt x="103" y="0"/>
                      <a:pt x="103" y="0"/>
                    </a:cubicBezTo>
                    <a:moveTo>
                      <a:pt x="346" y="0"/>
                    </a:move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46" y="0"/>
                      <a:pt x="346" y="0"/>
                      <a:pt x="346" y="0"/>
                    </a:cubicBezTo>
                    <a:moveTo>
                      <a:pt x="508" y="0"/>
                    </a:moveTo>
                    <a:cubicBezTo>
                      <a:pt x="348" y="0"/>
                      <a:pt x="348" y="0"/>
                      <a:pt x="348" y="0"/>
                    </a:cubicBezTo>
                    <a:cubicBezTo>
                      <a:pt x="348" y="2"/>
                      <a:pt x="348" y="2"/>
                      <a:pt x="348" y="2"/>
                    </a:cubicBezTo>
                    <a:cubicBezTo>
                      <a:pt x="508" y="2"/>
                      <a:pt x="508" y="2"/>
                      <a:pt x="508" y="2"/>
                    </a:cubicBezTo>
                    <a:cubicBezTo>
                      <a:pt x="508" y="0"/>
                      <a:pt x="508" y="0"/>
                      <a:pt x="508" y="0"/>
                    </a:cubicBezTo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944" name="Rectangle 1207">
                <a:extLst>
                  <a:ext uri="{FF2B5EF4-FFF2-40B4-BE49-F238E27FC236}">
                    <a16:creationId xmlns:a16="http://schemas.microsoft.com/office/drawing/2014/main" id="{897DD4C0-3349-44ED-B91F-57E2701D412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52" y="1362"/>
                <a:ext cx="3" cy="11"/>
              </a:xfrm>
              <a:prstGeom prst="rect">
                <a:avLst/>
              </a:pr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945" name="Rectangle 1208">
                <a:extLst>
                  <a:ext uri="{FF2B5EF4-FFF2-40B4-BE49-F238E27FC236}">
                    <a16:creationId xmlns:a16="http://schemas.microsoft.com/office/drawing/2014/main" id="{DA86DA09-3AC3-4CC8-B653-2F5E2198CF8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52" y="1362"/>
                <a:ext cx="3" cy="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946" name="Freeform 1209">
                <a:extLst>
                  <a:ext uri="{FF2B5EF4-FFF2-40B4-BE49-F238E27FC236}">
                    <a16:creationId xmlns:a16="http://schemas.microsoft.com/office/drawing/2014/main" id="{C280815F-7742-4E08-AECE-A9D74C16993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452" y="1412"/>
                <a:ext cx="3" cy="151"/>
              </a:xfrm>
              <a:custGeom>
                <a:avLst/>
                <a:gdLst>
                  <a:gd name="T0" fmla="*/ 3 w 3"/>
                  <a:gd name="T1" fmla="*/ 0 h 151"/>
                  <a:gd name="T2" fmla="*/ 0 w 3"/>
                  <a:gd name="T3" fmla="*/ 0 h 151"/>
                  <a:gd name="T4" fmla="*/ 0 w 3"/>
                  <a:gd name="T5" fmla="*/ 151 h 151"/>
                  <a:gd name="T6" fmla="*/ 3 w 3"/>
                  <a:gd name="T7" fmla="*/ 148 h 151"/>
                  <a:gd name="T8" fmla="*/ 3 w 3"/>
                  <a:gd name="T9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51">
                    <a:moveTo>
                      <a:pt x="3" y="0"/>
                    </a:moveTo>
                    <a:lnTo>
                      <a:pt x="0" y="0"/>
                    </a:lnTo>
                    <a:lnTo>
                      <a:pt x="0" y="151"/>
                    </a:lnTo>
                    <a:lnTo>
                      <a:pt x="3" y="148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947" name="Freeform 1210">
                <a:extLst>
                  <a:ext uri="{FF2B5EF4-FFF2-40B4-BE49-F238E27FC236}">
                    <a16:creationId xmlns:a16="http://schemas.microsoft.com/office/drawing/2014/main" id="{045AF849-48C8-44B0-980E-34C41B0A79C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452" y="1412"/>
                <a:ext cx="3" cy="151"/>
              </a:xfrm>
              <a:custGeom>
                <a:avLst/>
                <a:gdLst>
                  <a:gd name="T0" fmla="*/ 3 w 3"/>
                  <a:gd name="T1" fmla="*/ 0 h 151"/>
                  <a:gd name="T2" fmla="*/ 0 w 3"/>
                  <a:gd name="T3" fmla="*/ 0 h 151"/>
                  <a:gd name="T4" fmla="*/ 0 w 3"/>
                  <a:gd name="T5" fmla="*/ 151 h 151"/>
                  <a:gd name="T6" fmla="*/ 3 w 3"/>
                  <a:gd name="T7" fmla="*/ 148 h 151"/>
                  <a:gd name="T8" fmla="*/ 3 w 3"/>
                  <a:gd name="T9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51">
                    <a:moveTo>
                      <a:pt x="3" y="0"/>
                    </a:moveTo>
                    <a:lnTo>
                      <a:pt x="0" y="0"/>
                    </a:lnTo>
                    <a:lnTo>
                      <a:pt x="0" y="151"/>
                    </a:lnTo>
                    <a:lnTo>
                      <a:pt x="3" y="148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948" name="Freeform 1211">
                <a:extLst>
                  <a:ext uri="{FF2B5EF4-FFF2-40B4-BE49-F238E27FC236}">
                    <a16:creationId xmlns:a16="http://schemas.microsoft.com/office/drawing/2014/main" id="{B5DEE991-0368-4C39-942A-27C2DBFA6EE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452" y="1560"/>
                <a:ext cx="3" cy="5"/>
              </a:xfrm>
              <a:custGeom>
                <a:avLst/>
                <a:gdLst>
                  <a:gd name="T0" fmla="*/ 3 w 3"/>
                  <a:gd name="T1" fmla="*/ 0 h 5"/>
                  <a:gd name="T2" fmla="*/ 0 w 3"/>
                  <a:gd name="T3" fmla="*/ 3 h 5"/>
                  <a:gd name="T4" fmla="*/ 0 w 3"/>
                  <a:gd name="T5" fmla="*/ 5 h 5"/>
                  <a:gd name="T6" fmla="*/ 3 w 3"/>
                  <a:gd name="T7" fmla="*/ 5 h 5"/>
                  <a:gd name="T8" fmla="*/ 3 w 3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3" y="0"/>
                    </a:moveTo>
                    <a:lnTo>
                      <a:pt x="0" y="3"/>
                    </a:lnTo>
                    <a:lnTo>
                      <a:pt x="0" y="5"/>
                    </a:lnTo>
                    <a:lnTo>
                      <a:pt x="3" y="5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949" name="Freeform 1212">
                <a:extLst>
                  <a:ext uri="{FF2B5EF4-FFF2-40B4-BE49-F238E27FC236}">
                    <a16:creationId xmlns:a16="http://schemas.microsoft.com/office/drawing/2014/main" id="{E11BFB3A-F699-4935-8589-33C9DDAF212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452" y="1560"/>
                <a:ext cx="3" cy="5"/>
              </a:xfrm>
              <a:custGeom>
                <a:avLst/>
                <a:gdLst>
                  <a:gd name="T0" fmla="*/ 3 w 3"/>
                  <a:gd name="T1" fmla="*/ 0 h 5"/>
                  <a:gd name="T2" fmla="*/ 0 w 3"/>
                  <a:gd name="T3" fmla="*/ 3 h 5"/>
                  <a:gd name="T4" fmla="*/ 0 w 3"/>
                  <a:gd name="T5" fmla="*/ 5 h 5"/>
                  <a:gd name="T6" fmla="*/ 3 w 3"/>
                  <a:gd name="T7" fmla="*/ 5 h 5"/>
                  <a:gd name="T8" fmla="*/ 3 w 3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3" y="0"/>
                    </a:moveTo>
                    <a:lnTo>
                      <a:pt x="0" y="3"/>
                    </a:lnTo>
                    <a:lnTo>
                      <a:pt x="0" y="5"/>
                    </a:lnTo>
                    <a:lnTo>
                      <a:pt x="3" y="5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950" name="Freeform 1213">
                <a:extLst>
                  <a:ext uri="{FF2B5EF4-FFF2-40B4-BE49-F238E27FC236}">
                    <a16:creationId xmlns:a16="http://schemas.microsoft.com/office/drawing/2014/main" id="{3AD1886C-78FA-49FE-9F0F-7D3CBD40D56E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095" y="1575"/>
                <a:ext cx="360" cy="633"/>
              </a:xfrm>
              <a:custGeom>
                <a:avLst/>
                <a:gdLst>
                  <a:gd name="T0" fmla="*/ 250 w 250"/>
                  <a:gd name="T1" fmla="*/ 268 h 441"/>
                  <a:gd name="T2" fmla="*/ 248 w 250"/>
                  <a:gd name="T3" fmla="*/ 270 h 441"/>
                  <a:gd name="T4" fmla="*/ 248 w 250"/>
                  <a:gd name="T5" fmla="*/ 405 h 441"/>
                  <a:gd name="T6" fmla="*/ 214 w 250"/>
                  <a:gd name="T7" fmla="*/ 439 h 441"/>
                  <a:gd name="T8" fmla="*/ 0 w 250"/>
                  <a:gd name="T9" fmla="*/ 439 h 441"/>
                  <a:gd name="T10" fmla="*/ 0 w 250"/>
                  <a:gd name="T11" fmla="*/ 441 h 441"/>
                  <a:gd name="T12" fmla="*/ 214 w 250"/>
                  <a:gd name="T13" fmla="*/ 441 h 441"/>
                  <a:gd name="T14" fmla="*/ 250 w 250"/>
                  <a:gd name="T15" fmla="*/ 405 h 441"/>
                  <a:gd name="T16" fmla="*/ 250 w 250"/>
                  <a:gd name="T17" fmla="*/ 268 h 441"/>
                  <a:gd name="T18" fmla="*/ 250 w 250"/>
                  <a:gd name="T19" fmla="*/ 167 h 441"/>
                  <a:gd name="T20" fmla="*/ 248 w 250"/>
                  <a:gd name="T21" fmla="*/ 167 h 441"/>
                  <a:gd name="T22" fmla="*/ 248 w 250"/>
                  <a:gd name="T23" fmla="*/ 259 h 441"/>
                  <a:gd name="T24" fmla="*/ 250 w 250"/>
                  <a:gd name="T25" fmla="*/ 257 h 441"/>
                  <a:gd name="T26" fmla="*/ 250 w 250"/>
                  <a:gd name="T27" fmla="*/ 167 h 441"/>
                  <a:gd name="T28" fmla="*/ 250 w 250"/>
                  <a:gd name="T29" fmla="*/ 0 h 441"/>
                  <a:gd name="T30" fmla="*/ 248 w 250"/>
                  <a:gd name="T31" fmla="*/ 2 h 441"/>
                  <a:gd name="T32" fmla="*/ 248 w 250"/>
                  <a:gd name="T33" fmla="*/ 143 h 441"/>
                  <a:gd name="T34" fmla="*/ 248 w 250"/>
                  <a:gd name="T35" fmla="*/ 145 h 441"/>
                  <a:gd name="T36" fmla="*/ 248 w 250"/>
                  <a:gd name="T37" fmla="*/ 159 h 441"/>
                  <a:gd name="T38" fmla="*/ 250 w 250"/>
                  <a:gd name="T39" fmla="*/ 159 h 441"/>
                  <a:gd name="T40" fmla="*/ 250 w 250"/>
                  <a:gd name="T41" fmla="*/ 145 h 441"/>
                  <a:gd name="T42" fmla="*/ 250 w 250"/>
                  <a:gd name="T43" fmla="*/ 143 h 441"/>
                  <a:gd name="T44" fmla="*/ 250 w 250"/>
                  <a:gd name="T45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50" h="441">
                    <a:moveTo>
                      <a:pt x="250" y="268"/>
                    </a:moveTo>
                    <a:cubicBezTo>
                      <a:pt x="248" y="270"/>
                      <a:pt x="248" y="270"/>
                      <a:pt x="248" y="270"/>
                    </a:cubicBezTo>
                    <a:cubicBezTo>
                      <a:pt x="248" y="405"/>
                      <a:pt x="248" y="405"/>
                      <a:pt x="248" y="405"/>
                    </a:cubicBezTo>
                    <a:cubicBezTo>
                      <a:pt x="248" y="424"/>
                      <a:pt x="233" y="439"/>
                      <a:pt x="214" y="439"/>
                    </a:cubicBezTo>
                    <a:cubicBezTo>
                      <a:pt x="0" y="439"/>
                      <a:pt x="0" y="439"/>
                      <a:pt x="0" y="439"/>
                    </a:cubicBezTo>
                    <a:cubicBezTo>
                      <a:pt x="0" y="441"/>
                      <a:pt x="0" y="441"/>
                      <a:pt x="0" y="441"/>
                    </a:cubicBezTo>
                    <a:cubicBezTo>
                      <a:pt x="214" y="441"/>
                      <a:pt x="214" y="441"/>
                      <a:pt x="214" y="441"/>
                    </a:cubicBezTo>
                    <a:cubicBezTo>
                      <a:pt x="234" y="441"/>
                      <a:pt x="250" y="425"/>
                      <a:pt x="250" y="405"/>
                    </a:cubicBezTo>
                    <a:cubicBezTo>
                      <a:pt x="250" y="268"/>
                      <a:pt x="250" y="268"/>
                      <a:pt x="250" y="268"/>
                    </a:cubicBezTo>
                    <a:moveTo>
                      <a:pt x="250" y="167"/>
                    </a:moveTo>
                    <a:cubicBezTo>
                      <a:pt x="248" y="167"/>
                      <a:pt x="248" y="167"/>
                      <a:pt x="248" y="167"/>
                    </a:cubicBezTo>
                    <a:cubicBezTo>
                      <a:pt x="248" y="259"/>
                      <a:pt x="248" y="259"/>
                      <a:pt x="248" y="259"/>
                    </a:cubicBezTo>
                    <a:cubicBezTo>
                      <a:pt x="250" y="257"/>
                      <a:pt x="250" y="257"/>
                      <a:pt x="250" y="257"/>
                    </a:cubicBezTo>
                    <a:cubicBezTo>
                      <a:pt x="250" y="167"/>
                      <a:pt x="250" y="167"/>
                      <a:pt x="250" y="167"/>
                    </a:cubicBezTo>
                    <a:moveTo>
                      <a:pt x="250" y="0"/>
                    </a:moveTo>
                    <a:cubicBezTo>
                      <a:pt x="248" y="2"/>
                      <a:pt x="248" y="2"/>
                      <a:pt x="248" y="2"/>
                    </a:cubicBezTo>
                    <a:cubicBezTo>
                      <a:pt x="248" y="143"/>
                      <a:pt x="248" y="143"/>
                      <a:pt x="248" y="143"/>
                    </a:cubicBezTo>
                    <a:cubicBezTo>
                      <a:pt x="248" y="145"/>
                      <a:pt x="248" y="145"/>
                      <a:pt x="248" y="145"/>
                    </a:cubicBezTo>
                    <a:cubicBezTo>
                      <a:pt x="248" y="159"/>
                      <a:pt x="248" y="159"/>
                      <a:pt x="248" y="159"/>
                    </a:cubicBezTo>
                    <a:cubicBezTo>
                      <a:pt x="250" y="159"/>
                      <a:pt x="250" y="159"/>
                      <a:pt x="250" y="159"/>
                    </a:cubicBezTo>
                    <a:cubicBezTo>
                      <a:pt x="250" y="145"/>
                      <a:pt x="250" y="145"/>
                      <a:pt x="250" y="145"/>
                    </a:cubicBezTo>
                    <a:cubicBezTo>
                      <a:pt x="250" y="143"/>
                      <a:pt x="250" y="143"/>
                      <a:pt x="250" y="143"/>
                    </a:cubicBezTo>
                    <a:cubicBezTo>
                      <a:pt x="250" y="0"/>
                      <a:pt x="250" y="0"/>
                      <a:pt x="250" y="0"/>
                    </a:cubicBezTo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951" name="Rectangle 1214">
                <a:extLst>
                  <a:ext uri="{FF2B5EF4-FFF2-40B4-BE49-F238E27FC236}">
                    <a16:creationId xmlns:a16="http://schemas.microsoft.com/office/drawing/2014/main" id="{028C4FA6-B1F2-4E8E-93B3-CC827FAB9A6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52" y="1804"/>
                <a:ext cx="3" cy="11"/>
              </a:xfrm>
              <a:prstGeom prst="rect">
                <a:avLst/>
              </a:pr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952" name="Rectangle 1215">
                <a:extLst>
                  <a:ext uri="{FF2B5EF4-FFF2-40B4-BE49-F238E27FC236}">
                    <a16:creationId xmlns:a16="http://schemas.microsoft.com/office/drawing/2014/main" id="{BE2DDD7F-0C67-4035-A4F1-73CE569BA50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52" y="1804"/>
                <a:ext cx="3" cy="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953" name="Freeform 1216">
                <a:extLst>
                  <a:ext uri="{FF2B5EF4-FFF2-40B4-BE49-F238E27FC236}">
                    <a16:creationId xmlns:a16="http://schemas.microsoft.com/office/drawing/2014/main" id="{2B1147D7-65B1-4ACC-97B6-7DD5000C69A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452" y="1944"/>
                <a:ext cx="3" cy="19"/>
              </a:xfrm>
              <a:custGeom>
                <a:avLst/>
                <a:gdLst>
                  <a:gd name="T0" fmla="*/ 3 w 3"/>
                  <a:gd name="T1" fmla="*/ 0 h 19"/>
                  <a:gd name="T2" fmla="*/ 0 w 3"/>
                  <a:gd name="T3" fmla="*/ 3 h 19"/>
                  <a:gd name="T4" fmla="*/ 0 w 3"/>
                  <a:gd name="T5" fmla="*/ 19 h 19"/>
                  <a:gd name="T6" fmla="*/ 3 w 3"/>
                  <a:gd name="T7" fmla="*/ 16 h 19"/>
                  <a:gd name="T8" fmla="*/ 3 w 3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9">
                    <a:moveTo>
                      <a:pt x="3" y="0"/>
                    </a:moveTo>
                    <a:lnTo>
                      <a:pt x="0" y="3"/>
                    </a:lnTo>
                    <a:lnTo>
                      <a:pt x="0" y="19"/>
                    </a:lnTo>
                    <a:lnTo>
                      <a:pt x="3" y="16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954" name="Freeform 1217">
                <a:extLst>
                  <a:ext uri="{FF2B5EF4-FFF2-40B4-BE49-F238E27FC236}">
                    <a16:creationId xmlns:a16="http://schemas.microsoft.com/office/drawing/2014/main" id="{7FF20DDE-0711-4E1F-8B1C-1160C4A45A8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452" y="1944"/>
                <a:ext cx="3" cy="19"/>
              </a:xfrm>
              <a:custGeom>
                <a:avLst/>
                <a:gdLst>
                  <a:gd name="T0" fmla="*/ 3 w 3"/>
                  <a:gd name="T1" fmla="*/ 0 h 19"/>
                  <a:gd name="T2" fmla="*/ 0 w 3"/>
                  <a:gd name="T3" fmla="*/ 3 h 19"/>
                  <a:gd name="T4" fmla="*/ 0 w 3"/>
                  <a:gd name="T5" fmla="*/ 19 h 19"/>
                  <a:gd name="T6" fmla="*/ 3 w 3"/>
                  <a:gd name="T7" fmla="*/ 16 h 19"/>
                  <a:gd name="T8" fmla="*/ 3 w 3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9">
                    <a:moveTo>
                      <a:pt x="3" y="0"/>
                    </a:moveTo>
                    <a:lnTo>
                      <a:pt x="0" y="3"/>
                    </a:lnTo>
                    <a:lnTo>
                      <a:pt x="0" y="19"/>
                    </a:lnTo>
                    <a:lnTo>
                      <a:pt x="3" y="16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955" name="Freeform 1218">
                <a:extLst>
                  <a:ext uri="{FF2B5EF4-FFF2-40B4-BE49-F238E27FC236}">
                    <a16:creationId xmlns:a16="http://schemas.microsoft.com/office/drawing/2014/main" id="{5652FEF6-1F15-4FB6-925E-526E7AB07B4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452" y="1568"/>
                <a:ext cx="3" cy="10"/>
              </a:xfrm>
              <a:custGeom>
                <a:avLst/>
                <a:gdLst>
                  <a:gd name="T0" fmla="*/ 3 w 3"/>
                  <a:gd name="T1" fmla="*/ 0 h 10"/>
                  <a:gd name="T2" fmla="*/ 0 w 3"/>
                  <a:gd name="T3" fmla="*/ 0 h 10"/>
                  <a:gd name="T4" fmla="*/ 0 w 3"/>
                  <a:gd name="T5" fmla="*/ 10 h 10"/>
                  <a:gd name="T6" fmla="*/ 3 w 3"/>
                  <a:gd name="T7" fmla="*/ 7 h 10"/>
                  <a:gd name="T8" fmla="*/ 3 w 3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0">
                    <a:moveTo>
                      <a:pt x="3" y="0"/>
                    </a:moveTo>
                    <a:lnTo>
                      <a:pt x="0" y="0"/>
                    </a:lnTo>
                    <a:lnTo>
                      <a:pt x="0" y="10"/>
                    </a:lnTo>
                    <a:lnTo>
                      <a:pt x="3" y="7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956" name="Freeform 1219">
                <a:extLst>
                  <a:ext uri="{FF2B5EF4-FFF2-40B4-BE49-F238E27FC236}">
                    <a16:creationId xmlns:a16="http://schemas.microsoft.com/office/drawing/2014/main" id="{BDE6EFEA-C571-4474-878D-09F7BADB505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452" y="1568"/>
                <a:ext cx="3" cy="10"/>
              </a:xfrm>
              <a:custGeom>
                <a:avLst/>
                <a:gdLst>
                  <a:gd name="T0" fmla="*/ 3 w 3"/>
                  <a:gd name="T1" fmla="*/ 0 h 10"/>
                  <a:gd name="T2" fmla="*/ 0 w 3"/>
                  <a:gd name="T3" fmla="*/ 0 h 10"/>
                  <a:gd name="T4" fmla="*/ 0 w 3"/>
                  <a:gd name="T5" fmla="*/ 10 h 10"/>
                  <a:gd name="T6" fmla="*/ 3 w 3"/>
                  <a:gd name="T7" fmla="*/ 7 h 10"/>
                  <a:gd name="T8" fmla="*/ 3 w 3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0">
                    <a:moveTo>
                      <a:pt x="3" y="0"/>
                    </a:moveTo>
                    <a:lnTo>
                      <a:pt x="0" y="0"/>
                    </a:lnTo>
                    <a:lnTo>
                      <a:pt x="0" y="10"/>
                    </a:lnTo>
                    <a:lnTo>
                      <a:pt x="3" y="7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957" name="Freeform 1220">
                <a:extLst>
                  <a:ext uri="{FF2B5EF4-FFF2-40B4-BE49-F238E27FC236}">
                    <a16:creationId xmlns:a16="http://schemas.microsoft.com/office/drawing/2014/main" id="{B442C87F-9C23-4247-922B-27355B2632C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02" y="2206"/>
                <a:ext cx="190" cy="363"/>
              </a:xfrm>
              <a:custGeom>
                <a:avLst/>
                <a:gdLst>
                  <a:gd name="T0" fmla="*/ 132 w 132"/>
                  <a:gd name="T1" fmla="*/ 0 h 253"/>
                  <a:gd name="T2" fmla="*/ 89 w 132"/>
                  <a:gd name="T3" fmla="*/ 0 h 253"/>
                  <a:gd name="T4" fmla="*/ 53 w 132"/>
                  <a:gd name="T5" fmla="*/ 36 h 253"/>
                  <a:gd name="T6" fmla="*/ 53 w 132"/>
                  <a:gd name="T7" fmla="*/ 132 h 253"/>
                  <a:gd name="T8" fmla="*/ 52 w 132"/>
                  <a:gd name="T9" fmla="*/ 132 h 253"/>
                  <a:gd name="T10" fmla="*/ 52 w 132"/>
                  <a:gd name="T11" fmla="*/ 133 h 253"/>
                  <a:gd name="T12" fmla="*/ 41 w 132"/>
                  <a:gd name="T13" fmla="*/ 133 h 253"/>
                  <a:gd name="T14" fmla="*/ 41 w 132"/>
                  <a:gd name="T15" fmla="*/ 132 h 253"/>
                  <a:gd name="T16" fmla="*/ 36 w 132"/>
                  <a:gd name="T17" fmla="*/ 132 h 253"/>
                  <a:gd name="T18" fmla="*/ 36 w 132"/>
                  <a:gd name="T19" fmla="*/ 133 h 253"/>
                  <a:gd name="T20" fmla="*/ 31 w 132"/>
                  <a:gd name="T21" fmla="*/ 133 h 253"/>
                  <a:gd name="T22" fmla="*/ 31 w 132"/>
                  <a:gd name="T23" fmla="*/ 132 h 253"/>
                  <a:gd name="T24" fmla="*/ 26 w 132"/>
                  <a:gd name="T25" fmla="*/ 132 h 253"/>
                  <a:gd name="T26" fmla="*/ 26 w 132"/>
                  <a:gd name="T27" fmla="*/ 133 h 253"/>
                  <a:gd name="T28" fmla="*/ 19 w 132"/>
                  <a:gd name="T29" fmla="*/ 133 h 253"/>
                  <a:gd name="T30" fmla="*/ 19 w 132"/>
                  <a:gd name="T31" fmla="*/ 132 h 253"/>
                  <a:gd name="T32" fmla="*/ 14 w 132"/>
                  <a:gd name="T33" fmla="*/ 132 h 253"/>
                  <a:gd name="T34" fmla="*/ 14 w 132"/>
                  <a:gd name="T35" fmla="*/ 133 h 253"/>
                  <a:gd name="T36" fmla="*/ 0 w 132"/>
                  <a:gd name="T37" fmla="*/ 133 h 253"/>
                  <a:gd name="T38" fmla="*/ 0 w 132"/>
                  <a:gd name="T39" fmla="*/ 134 h 253"/>
                  <a:gd name="T40" fmla="*/ 53 w 132"/>
                  <a:gd name="T41" fmla="*/ 134 h 253"/>
                  <a:gd name="T42" fmla="*/ 53 w 132"/>
                  <a:gd name="T43" fmla="*/ 174 h 253"/>
                  <a:gd name="T44" fmla="*/ 54 w 132"/>
                  <a:gd name="T45" fmla="*/ 174 h 253"/>
                  <a:gd name="T46" fmla="*/ 54 w 132"/>
                  <a:gd name="T47" fmla="*/ 209 h 253"/>
                  <a:gd name="T48" fmla="*/ 53 w 132"/>
                  <a:gd name="T49" fmla="*/ 209 h 253"/>
                  <a:gd name="T50" fmla="*/ 53 w 132"/>
                  <a:gd name="T51" fmla="*/ 253 h 253"/>
                  <a:gd name="T52" fmla="*/ 55 w 132"/>
                  <a:gd name="T53" fmla="*/ 253 h 253"/>
                  <a:gd name="T54" fmla="*/ 55 w 132"/>
                  <a:gd name="T55" fmla="*/ 134 h 253"/>
                  <a:gd name="T56" fmla="*/ 132 w 132"/>
                  <a:gd name="T57" fmla="*/ 134 h 253"/>
                  <a:gd name="T58" fmla="*/ 132 w 132"/>
                  <a:gd name="T59" fmla="*/ 132 h 253"/>
                  <a:gd name="T60" fmla="*/ 129 w 132"/>
                  <a:gd name="T61" fmla="*/ 132 h 253"/>
                  <a:gd name="T62" fmla="*/ 129 w 132"/>
                  <a:gd name="T63" fmla="*/ 133 h 253"/>
                  <a:gd name="T64" fmla="*/ 118 w 132"/>
                  <a:gd name="T65" fmla="*/ 133 h 253"/>
                  <a:gd name="T66" fmla="*/ 118 w 132"/>
                  <a:gd name="T67" fmla="*/ 132 h 253"/>
                  <a:gd name="T68" fmla="*/ 112 w 132"/>
                  <a:gd name="T69" fmla="*/ 132 h 253"/>
                  <a:gd name="T70" fmla="*/ 112 w 132"/>
                  <a:gd name="T71" fmla="*/ 133 h 253"/>
                  <a:gd name="T72" fmla="*/ 93 w 132"/>
                  <a:gd name="T73" fmla="*/ 133 h 253"/>
                  <a:gd name="T74" fmla="*/ 93 w 132"/>
                  <a:gd name="T75" fmla="*/ 132 h 253"/>
                  <a:gd name="T76" fmla="*/ 87 w 132"/>
                  <a:gd name="T77" fmla="*/ 132 h 253"/>
                  <a:gd name="T78" fmla="*/ 87 w 132"/>
                  <a:gd name="T79" fmla="*/ 133 h 253"/>
                  <a:gd name="T80" fmla="*/ 75 w 132"/>
                  <a:gd name="T81" fmla="*/ 133 h 253"/>
                  <a:gd name="T82" fmla="*/ 75 w 132"/>
                  <a:gd name="T83" fmla="*/ 132 h 253"/>
                  <a:gd name="T84" fmla="*/ 69 w 132"/>
                  <a:gd name="T85" fmla="*/ 132 h 253"/>
                  <a:gd name="T86" fmla="*/ 69 w 132"/>
                  <a:gd name="T87" fmla="*/ 133 h 253"/>
                  <a:gd name="T88" fmla="*/ 56 w 132"/>
                  <a:gd name="T89" fmla="*/ 133 h 253"/>
                  <a:gd name="T90" fmla="*/ 56 w 132"/>
                  <a:gd name="T91" fmla="*/ 132 h 253"/>
                  <a:gd name="T92" fmla="*/ 55 w 132"/>
                  <a:gd name="T93" fmla="*/ 132 h 253"/>
                  <a:gd name="T94" fmla="*/ 55 w 132"/>
                  <a:gd name="T95" fmla="*/ 36 h 253"/>
                  <a:gd name="T96" fmla="*/ 89 w 132"/>
                  <a:gd name="T97" fmla="*/ 2 h 253"/>
                  <a:gd name="T98" fmla="*/ 132 w 132"/>
                  <a:gd name="T99" fmla="*/ 2 h 253"/>
                  <a:gd name="T100" fmla="*/ 132 w 132"/>
                  <a:gd name="T101" fmla="*/ 0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32" h="253">
                    <a:moveTo>
                      <a:pt x="132" y="0"/>
                    </a:moveTo>
                    <a:cubicBezTo>
                      <a:pt x="89" y="0"/>
                      <a:pt x="89" y="0"/>
                      <a:pt x="89" y="0"/>
                    </a:cubicBezTo>
                    <a:cubicBezTo>
                      <a:pt x="69" y="0"/>
                      <a:pt x="53" y="16"/>
                      <a:pt x="53" y="36"/>
                    </a:cubicBezTo>
                    <a:cubicBezTo>
                      <a:pt x="53" y="132"/>
                      <a:pt x="53" y="132"/>
                      <a:pt x="53" y="132"/>
                    </a:cubicBezTo>
                    <a:cubicBezTo>
                      <a:pt x="52" y="132"/>
                      <a:pt x="52" y="132"/>
                      <a:pt x="52" y="132"/>
                    </a:cubicBezTo>
                    <a:cubicBezTo>
                      <a:pt x="52" y="133"/>
                      <a:pt x="52" y="133"/>
                      <a:pt x="52" y="133"/>
                    </a:cubicBezTo>
                    <a:cubicBezTo>
                      <a:pt x="41" y="133"/>
                      <a:pt x="41" y="133"/>
                      <a:pt x="41" y="133"/>
                    </a:cubicBezTo>
                    <a:cubicBezTo>
                      <a:pt x="41" y="132"/>
                      <a:pt x="41" y="132"/>
                      <a:pt x="41" y="132"/>
                    </a:cubicBezTo>
                    <a:cubicBezTo>
                      <a:pt x="36" y="132"/>
                      <a:pt x="36" y="132"/>
                      <a:pt x="36" y="132"/>
                    </a:cubicBezTo>
                    <a:cubicBezTo>
                      <a:pt x="36" y="133"/>
                      <a:pt x="36" y="133"/>
                      <a:pt x="36" y="133"/>
                    </a:cubicBezTo>
                    <a:cubicBezTo>
                      <a:pt x="31" y="133"/>
                      <a:pt x="31" y="133"/>
                      <a:pt x="31" y="133"/>
                    </a:cubicBezTo>
                    <a:cubicBezTo>
                      <a:pt x="31" y="132"/>
                      <a:pt x="31" y="132"/>
                      <a:pt x="31" y="132"/>
                    </a:cubicBezTo>
                    <a:cubicBezTo>
                      <a:pt x="26" y="132"/>
                      <a:pt x="26" y="132"/>
                      <a:pt x="26" y="132"/>
                    </a:cubicBezTo>
                    <a:cubicBezTo>
                      <a:pt x="26" y="133"/>
                      <a:pt x="26" y="133"/>
                      <a:pt x="26" y="133"/>
                    </a:cubicBezTo>
                    <a:cubicBezTo>
                      <a:pt x="19" y="133"/>
                      <a:pt x="19" y="133"/>
                      <a:pt x="19" y="133"/>
                    </a:cubicBezTo>
                    <a:cubicBezTo>
                      <a:pt x="19" y="132"/>
                      <a:pt x="19" y="132"/>
                      <a:pt x="19" y="132"/>
                    </a:cubicBezTo>
                    <a:cubicBezTo>
                      <a:pt x="14" y="132"/>
                      <a:pt x="14" y="132"/>
                      <a:pt x="14" y="132"/>
                    </a:cubicBezTo>
                    <a:cubicBezTo>
                      <a:pt x="14" y="133"/>
                      <a:pt x="14" y="133"/>
                      <a:pt x="14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53" y="134"/>
                      <a:pt x="53" y="134"/>
                      <a:pt x="53" y="134"/>
                    </a:cubicBezTo>
                    <a:cubicBezTo>
                      <a:pt x="53" y="174"/>
                      <a:pt x="53" y="174"/>
                      <a:pt x="53" y="174"/>
                    </a:cubicBezTo>
                    <a:cubicBezTo>
                      <a:pt x="54" y="174"/>
                      <a:pt x="54" y="174"/>
                      <a:pt x="54" y="174"/>
                    </a:cubicBezTo>
                    <a:cubicBezTo>
                      <a:pt x="54" y="209"/>
                      <a:pt x="54" y="209"/>
                      <a:pt x="54" y="209"/>
                    </a:cubicBezTo>
                    <a:cubicBezTo>
                      <a:pt x="53" y="209"/>
                      <a:pt x="53" y="209"/>
                      <a:pt x="53" y="209"/>
                    </a:cubicBezTo>
                    <a:cubicBezTo>
                      <a:pt x="53" y="253"/>
                      <a:pt x="53" y="253"/>
                      <a:pt x="53" y="253"/>
                    </a:cubicBezTo>
                    <a:cubicBezTo>
                      <a:pt x="55" y="253"/>
                      <a:pt x="55" y="253"/>
                      <a:pt x="55" y="253"/>
                    </a:cubicBezTo>
                    <a:cubicBezTo>
                      <a:pt x="55" y="134"/>
                      <a:pt x="55" y="134"/>
                      <a:pt x="55" y="134"/>
                    </a:cubicBezTo>
                    <a:cubicBezTo>
                      <a:pt x="132" y="134"/>
                      <a:pt x="132" y="134"/>
                      <a:pt x="132" y="134"/>
                    </a:cubicBezTo>
                    <a:cubicBezTo>
                      <a:pt x="132" y="132"/>
                      <a:pt x="132" y="132"/>
                      <a:pt x="132" y="132"/>
                    </a:cubicBezTo>
                    <a:cubicBezTo>
                      <a:pt x="129" y="132"/>
                      <a:pt x="129" y="132"/>
                      <a:pt x="129" y="132"/>
                    </a:cubicBezTo>
                    <a:cubicBezTo>
                      <a:pt x="129" y="133"/>
                      <a:pt x="129" y="133"/>
                      <a:pt x="129" y="133"/>
                    </a:cubicBezTo>
                    <a:cubicBezTo>
                      <a:pt x="118" y="133"/>
                      <a:pt x="118" y="133"/>
                      <a:pt x="118" y="133"/>
                    </a:cubicBezTo>
                    <a:cubicBezTo>
                      <a:pt x="118" y="132"/>
                      <a:pt x="118" y="132"/>
                      <a:pt x="118" y="132"/>
                    </a:cubicBezTo>
                    <a:cubicBezTo>
                      <a:pt x="112" y="132"/>
                      <a:pt x="112" y="132"/>
                      <a:pt x="112" y="132"/>
                    </a:cubicBezTo>
                    <a:cubicBezTo>
                      <a:pt x="112" y="133"/>
                      <a:pt x="112" y="133"/>
                      <a:pt x="112" y="133"/>
                    </a:cubicBezTo>
                    <a:cubicBezTo>
                      <a:pt x="93" y="133"/>
                      <a:pt x="93" y="133"/>
                      <a:pt x="93" y="133"/>
                    </a:cubicBezTo>
                    <a:cubicBezTo>
                      <a:pt x="93" y="132"/>
                      <a:pt x="93" y="132"/>
                      <a:pt x="93" y="132"/>
                    </a:cubicBezTo>
                    <a:cubicBezTo>
                      <a:pt x="87" y="132"/>
                      <a:pt x="87" y="132"/>
                      <a:pt x="87" y="132"/>
                    </a:cubicBezTo>
                    <a:cubicBezTo>
                      <a:pt x="87" y="133"/>
                      <a:pt x="87" y="133"/>
                      <a:pt x="87" y="133"/>
                    </a:cubicBezTo>
                    <a:cubicBezTo>
                      <a:pt x="75" y="133"/>
                      <a:pt x="75" y="133"/>
                      <a:pt x="75" y="133"/>
                    </a:cubicBezTo>
                    <a:cubicBezTo>
                      <a:pt x="75" y="132"/>
                      <a:pt x="75" y="132"/>
                      <a:pt x="75" y="132"/>
                    </a:cubicBezTo>
                    <a:cubicBezTo>
                      <a:pt x="69" y="132"/>
                      <a:pt x="69" y="132"/>
                      <a:pt x="69" y="132"/>
                    </a:cubicBezTo>
                    <a:cubicBezTo>
                      <a:pt x="69" y="133"/>
                      <a:pt x="69" y="133"/>
                      <a:pt x="69" y="133"/>
                    </a:cubicBezTo>
                    <a:cubicBezTo>
                      <a:pt x="56" y="133"/>
                      <a:pt x="56" y="133"/>
                      <a:pt x="56" y="133"/>
                    </a:cubicBezTo>
                    <a:cubicBezTo>
                      <a:pt x="56" y="132"/>
                      <a:pt x="56" y="132"/>
                      <a:pt x="56" y="132"/>
                    </a:cubicBezTo>
                    <a:cubicBezTo>
                      <a:pt x="55" y="132"/>
                      <a:pt x="55" y="132"/>
                      <a:pt x="55" y="132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17"/>
                      <a:pt x="70" y="2"/>
                      <a:pt x="89" y="2"/>
                    </a:cubicBezTo>
                    <a:cubicBezTo>
                      <a:pt x="132" y="2"/>
                      <a:pt x="132" y="2"/>
                      <a:pt x="132" y="2"/>
                    </a:cubicBezTo>
                    <a:cubicBezTo>
                      <a:pt x="132" y="0"/>
                      <a:pt x="132" y="0"/>
                      <a:pt x="132" y="0"/>
                    </a:cubicBezTo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958" name="Rectangle 1221">
                <a:extLst>
                  <a:ext uri="{FF2B5EF4-FFF2-40B4-BE49-F238E27FC236}">
                    <a16:creationId xmlns:a16="http://schemas.microsoft.com/office/drawing/2014/main" id="{3F9D0226-98AF-4149-9211-D4DAF60186F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72" y="2395"/>
                <a:ext cx="15" cy="1"/>
              </a:xfrm>
              <a:prstGeom prst="rect">
                <a:avLst/>
              </a:prstGeom>
              <a:solidFill>
                <a:srgbClr val="CB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959" name="Rectangle 1222">
                <a:extLst>
                  <a:ext uri="{FF2B5EF4-FFF2-40B4-BE49-F238E27FC236}">
                    <a16:creationId xmlns:a16="http://schemas.microsoft.com/office/drawing/2014/main" id="{EBBF4232-349F-4E91-AE93-695F921E275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72" y="2395"/>
                <a:ext cx="15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960" name="Rectangle 1223">
                <a:extLst>
                  <a:ext uri="{FF2B5EF4-FFF2-40B4-BE49-F238E27FC236}">
                    <a16:creationId xmlns:a16="http://schemas.microsoft.com/office/drawing/2014/main" id="{E585E808-DD3C-4F82-860F-EEC15033282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961" y="2395"/>
                <a:ext cx="16" cy="1"/>
              </a:xfrm>
              <a:prstGeom prst="rect">
                <a:avLst/>
              </a:prstGeom>
              <a:solidFill>
                <a:srgbClr val="CB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961" name="Rectangle 1224">
                <a:extLst>
                  <a:ext uri="{FF2B5EF4-FFF2-40B4-BE49-F238E27FC236}">
                    <a16:creationId xmlns:a16="http://schemas.microsoft.com/office/drawing/2014/main" id="{F77672D1-CF00-4DEF-92C0-D19F6669A81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961" y="2395"/>
                <a:ext cx="16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962" name="Rectangle 1225">
                <a:extLst>
                  <a:ext uri="{FF2B5EF4-FFF2-40B4-BE49-F238E27FC236}">
                    <a16:creationId xmlns:a16="http://schemas.microsoft.com/office/drawing/2014/main" id="{D85B647B-5A76-4B57-A132-B2A1A86C7C5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982" y="2395"/>
                <a:ext cx="19" cy="1"/>
              </a:xfrm>
              <a:prstGeom prst="rect">
                <a:avLst/>
              </a:prstGeom>
              <a:solidFill>
                <a:srgbClr val="CB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963" name="Rectangle 1226">
                <a:extLst>
                  <a:ext uri="{FF2B5EF4-FFF2-40B4-BE49-F238E27FC236}">
                    <a16:creationId xmlns:a16="http://schemas.microsoft.com/office/drawing/2014/main" id="{6EB457B3-A89E-4CF1-9B52-76B048E1027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982" y="2395"/>
                <a:ext cx="19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964" name="Rectangle 1227">
                <a:extLst>
                  <a:ext uri="{FF2B5EF4-FFF2-40B4-BE49-F238E27FC236}">
                    <a16:creationId xmlns:a16="http://schemas.microsoft.com/office/drawing/2014/main" id="{C5BB7853-6C7C-4FAA-9422-E89B28A8C5A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929" y="2395"/>
                <a:ext cx="10" cy="1"/>
              </a:xfrm>
              <a:prstGeom prst="rect">
                <a:avLst/>
              </a:prstGeom>
              <a:solidFill>
                <a:srgbClr val="CB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965" name="Rectangle 1228">
                <a:extLst>
                  <a:ext uri="{FF2B5EF4-FFF2-40B4-BE49-F238E27FC236}">
                    <a16:creationId xmlns:a16="http://schemas.microsoft.com/office/drawing/2014/main" id="{F8A08621-04D6-403E-9AB6-A7790A0278E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929" y="2395"/>
                <a:ext cx="10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966" name="Rectangle 1229">
                <a:extLst>
                  <a:ext uri="{FF2B5EF4-FFF2-40B4-BE49-F238E27FC236}">
                    <a16:creationId xmlns:a16="http://schemas.microsoft.com/office/drawing/2014/main" id="{C3AED2A2-E36C-4447-87F8-49B5EAEEEC1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902" y="2395"/>
                <a:ext cx="20" cy="1"/>
              </a:xfrm>
              <a:prstGeom prst="rect">
                <a:avLst/>
              </a:prstGeom>
              <a:solidFill>
                <a:srgbClr val="CB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967" name="Rectangle 1230">
                <a:extLst>
                  <a:ext uri="{FF2B5EF4-FFF2-40B4-BE49-F238E27FC236}">
                    <a16:creationId xmlns:a16="http://schemas.microsoft.com/office/drawing/2014/main" id="{D7D889D2-2BA5-4B28-9A53-44803CC45BA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902" y="2395"/>
                <a:ext cx="20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968" name="Rectangle 1231">
                <a:extLst>
                  <a:ext uri="{FF2B5EF4-FFF2-40B4-BE49-F238E27FC236}">
                    <a16:creationId xmlns:a16="http://schemas.microsoft.com/office/drawing/2014/main" id="{07DC847F-4645-4A49-BBB0-F1272E0AA99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36" y="2395"/>
                <a:ext cx="27" cy="1"/>
              </a:xfrm>
              <a:prstGeom prst="rect">
                <a:avLst/>
              </a:prstGeom>
              <a:solidFill>
                <a:srgbClr val="CB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969" name="Rectangle 1232">
                <a:extLst>
                  <a:ext uri="{FF2B5EF4-FFF2-40B4-BE49-F238E27FC236}">
                    <a16:creationId xmlns:a16="http://schemas.microsoft.com/office/drawing/2014/main" id="{C98526BA-FA03-4F12-80F3-EBBE0B8930F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36" y="2395"/>
                <a:ext cx="27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970" name="Rectangle 1233">
                <a:extLst>
                  <a:ext uri="{FF2B5EF4-FFF2-40B4-BE49-F238E27FC236}">
                    <a16:creationId xmlns:a16="http://schemas.microsoft.com/office/drawing/2014/main" id="{3D002A34-045C-4516-AD50-A81CB981D05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10" y="2395"/>
                <a:ext cx="17" cy="1"/>
              </a:xfrm>
              <a:prstGeom prst="rect">
                <a:avLst/>
              </a:prstGeom>
              <a:solidFill>
                <a:srgbClr val="CB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971" name="Rectangle 1234">
                <a:extLst>
                  <a:ext uri="{FF2B5EF4-FFF2-40B4-BE49-F238E27FC236}">
                    <a16:creationId xmlns:a16="http://schemas.microsoft.com/office/drawing/2014/main" id="{232666A1-7ABE-4CC5-844F-14BED3D488C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10" y="2395"/>
                <a:ext cx="17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972" name="Rectangle 1235">
                <a:extLst>
                  <a:ext uri="{FF2B5EF4-FFF2-40B4-BE49-F238E27FC236}">
                    <a16:creationId xmlns:a16="http://schemas.microsoft.com/office/drawing/2014/main" id="{86DF7187-4856-4A9B-9CD6-2A27DEE8AE1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946" y="2395"/>
                <a:ext cx="8" cy="1"/>
              </a:xfrm>
              <a:prstGeom prst="rect">
                <a:avLst/>
              </a:prstGeom>
              <a:solidFill>
                <a:srgbClr val="CB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973" name="Rectangle 1236">
                <a:extLst>
                  <a:ext uri="{FF2B5EF4-FFF2-40B4-BE49-F238E27FC236}">
                    <a16:creationId xmlns:a16="http://schemas.microsoft.com/office/drawing/2014/main" id="{7A8BD111-A1EA-4AF9-8445-6DAD1CA42D9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946" y="2395"/>
                <a:ext cx="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974" name="Rectangle 1237">
                <a:extLst>
                  <a:ext uri="{FF2B5EF4-FFF2-40B4-BE49-F238E27FC236}">
                    <a16:creationId xmlns:a16="http://schemas.microsoft.com/office/drawing/2014/main" id="{EA978DF4-307F-4001-9105-5912F7E2A83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978" y="2455"/>
                <a:ext cx="1" cy="51"/>
              </a:xfrm>
              <a:prstGeom prst="rect">
                <a:avLst/>
              </a:prstGeom>
              <a:solidFill>
                <a:srgbClr val="CB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975" name="Rectangle 1238">
                <a:extLst>
                  <a:ext uri="{FF2B5EF4-FFF2-40B4-BE49-F238E27FC236}">
                    <a16:creationId xmlns:a16="http://schemas.microsoft.com/office/drawing/2014/main" id="{992AFCFF-79B4-4849-A657-6F594F6127F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978" y="2455"/>
                <a:ext cx="1" cy="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976" name="Freeform 1239">
                <a:extLst>
                  <a:ext uri="{FF2B5EF4-FFF2-40B4-BE49-F238E27FC236}">
                    <a16:creationId xmlns:a16="http://schemas.microsoft.com/office/drawing/2014/main" id="{1B202EFC-0AE4-4934-8193-B8905E61988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89" y="2292"/>
                <a:ext cx="110" cy="106"/>
              </a:xfrm>
              <a:custGeom>
                <a:avLst/>
                <a:gdLst>
                  <a:gd name="T0" fmla="*/ 2 w 76"/>
                  <a:gd name="T1" fmla="*/ 0 h 74"/>
                  <a:gd name="T2" fmla="*/ 0 w 76"/>
                  <a:gd name="T3" fmla="*/ 0 h 74"/>
                  <a:gd name="T4" fmla="*/ 0 w 76"/>
                  <a:gd name="T5" fmla="*/ 38 h 74"/>
                  <a:gd name="T6" fmla="*/ 36 w 76"/>
                  <a:gd name="T7" fmla="*/ 74 h 74"/>
                  <a:gd name="T8" fmla="*/ 76 w 76"/>
                  <a:gd name="T9" fmla="*/ 74 h 74"/>
                  <a:gd name="T10" fmla="*/ 76 w 76"/>
                  <a:gd name="T11" fmla="*/ 73 h 74"/>
                  <a:gd name="T12" fmla="*/ 73 w 76"/>
                  <a:gd name="T13" fmla="*/ 73 h 74"/>
                  <a:gd name="T14" fmla="*/ 73 w 76"/>
                  <a:gd name="T15" fmla="*/ 72 h 74"/>
                  <a:gd name="T16" fmla="*/ 36 w 76"/>
                  <a:gd name="T17" fmla="*/ 72 h 74"/>
                  <a:gd name="T18" fmla="*/ 2 w 76"/>
                  <a:gd name="T19" fmla="*/ 38 h 74"/>
                  <a:gd name="T20" fmla="*/ 2 w 76"/>
                  <a:gd name="T2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74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57"/>
                      <a:pt x="16" y="74"/>
                      <a:pt x="36" y="74"/>
                    </a:cubicBezTo>
                    <a:cubicBezTo>
                      <a:pt x="76" y="74"/>
                      <a:pt x="76" y="74"/>
                      <a:pt x="76" y="74"/>
                    </a:cubicBezTo>
                    <a:cubicBezTo>
                      <a:pt x="76" y="73"/>
                      <a:pt x="76" y="73"/>
                      <a:pt x="76" y="73"/>
                    </a:cubicBezTo>
                    <a:cubicBezTo>
                      <a:pt x="73" y="73"/>
                      <a:pt x="73" y="73"/>
                      <a:pt x="73" y="73"/>
                    </a:cubicBezTo>
                    <a:cubicBezTo>
                      <a:pt x="73" y="72"/>
                      <a:pt x="73" y="72"/>
                      <a:pt x="73" y="72"/>
                    </a:cubicBezTo>
                    <a:cubicBezTo>
                      <a:pt x="36" y="72"/>
                      <a:pt x="36" y="72"/>
                      <a:pt x="36" y="72"/>
                    </a:cubicBezTo>
                    <a:cubicBezTo>
                      <a:pt x="17" y="72"/>
                      <a:pt x="2" y="56"/>
                      <a:pt x="2" y="38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977" name="Rectangle 1240">
                <a:extLst>
                  <a:ext uri="{FF2B5EF4-FFF2-40B4-BE49-F238E27FC236}">
                    <a16:creationId xmlns:a16="http://schemas.microsoft.com/office/drawing/2014/main" id="{7F8C4657-5F46-4B9E-8085-4919C3ED7AC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894" y="2395"/>
                <a:ext cx="5" cy="1"/>
              </a:xfrm>
              <a:prstGeom prst="rect">
                <a:avLst/>
              </a:prstGeom>
              <a:solidFill>
                <a:srgbClr val="CB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978" name="Rectangle 1241">
                <a:extLst>
                  <a:ext uri="{FF2B5EF4-FFF2-40B4-BE49-F238E27FC236}">
                    <a16:creationId xmlns:a16="http://schemas.microsoft.com/office/drawing/2014/main" id="{22EB9CEB-8202-42F8-9C05-2EA56CDC7AA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894" y="2395"/>
                <a:ext cx="5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979" name="Freeform 1242">
                <a:extLst>
                  <a:ext uri="{FF2B5EF4-FFF2-40B4-BE49-F238E27FC236}">
                    <a16:creationId xmlns:a16="http://schemas.microsoft.com/office/drawing/2014/main" id="{537172BD-819D-4395-B9D5-FF60A8671A9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78" y="2395"/>
                <a:ext cx="243" cy="299"/>
              </a:xfrm>
              <a:custGeom>
                <a:avLst/>
                <a:gdLst>
                  <a:gd name="T0" fmla="*/ 127 w 169"/>
                  <a:gd name="T1" fmla="*/ 0 h 208"/>
                  <a:gd name="T2" fmla="*/ 120 w 169"/>
                  <a:gd name="T3" fmla="*/ 0 h 208"/>
                  <a:gd name="T4" fmla="*/ 120 w 169"/>
                  <a:gd name="T5" fmla="*/ 1 h 208"/>
                  <a:gd name="T6" fmla="*/ 109 w 169"/>
                  <a:gd name="T7" fmla="*/ 1 h 208"/>
                  <a:gd name="T8" fmla="*/ 109 w 169"/>
                  <a:gd name="T9" fmla="*/ 0 h 208"/>
                  <a:gd name="T10" fmla="*/ 102 w 169"/>
                  <a:gd name="T11" fmla="*/ 0 h 208"/>
                  <a:gd name="T12" fmla="*/ 102 w 169"/>
                  <a:gd name="T13" fmla="*/ 1 h 208"/>
                  <a:gd name="T14" fmla="*/ 83 w 169"/>
                  <a:gd name="T15" fmla="*/ 1 h 208"/>
                  <a:gd name="T16" fmla="*/ 83 w 169"/>
                  <a:gd name="T17" fmla="*/ 0 h 208"/>
                  <a:gd name="T18" fmla="*/ 81 w 169"/>
                  <a:gd name="T19" fmla="*/ 0 h 208"/>
                  <a:gd name="T20" fmla="*/ 81 w 169"/>
                  <a:gd name="T21" fmla="*/ 2 h 208"/>
                  <a:gd name="T22" fmla="*/ 133 w 169"/>
                  <a:gd name="T23" fmla="*/ 2 h 208"/>
                  <a:gd name="T24" fmla="*/ 167 w 169"/>
                  <a:gd name="T25" fmla="*/ 35 h 208"/>
                  <a:gd name="T26" fmla="*/ 167 w 169"/>
                  <a:gd name="T27" fmla="*/ 42 h 208"/>
                  <a:gd name="T28" fmla="*/ 168 w 169"/>
                  <a:gd name="T29" fmla="*/ 42 h 208"/>
                  <a:gd name="T30" fmla="*/ 168 w 169"/>
                  <a:gd name="T31" fmla="*/ 77 h 208"/>
                  <a:gd name="T32" fmla="*/ 167 w 169"/>
                  <a:gd name="T33" fmla="*/ 77 h 208"/>
                  <a:gd name="T34" fmla="*/ 167 w 169"/>
                  <a:gd name="T35" fmla="*/ 172 h 208"/>
                  <a:gd name="T36" fmla="*/ 133 w 169"/>
                  <a:gd name="T37" fmla="*/ 206 h 208"/>
                  <a:gd name="T38" fmla="*/ 36 w 169"/>
                  <a:gd name="T39" fmla="*/ 206 h 208"/>
                  <a:gd name="T40" fmla="*/ 2 w 169"/>
                  <a:gd name="T41" fmla="*/ 172 h 208"/>
                  <a:gd name="T42" fmla="*/ 2 w 169"/>
                  <a:gd name="T43" fmla="*/ 123 h 208"/>
                  <a:gd name="T44" fmla="*/ 0 w 169"/>
                  <a:gd name="T45" fmla="*/ 123 h 208"/>
                  <a:gd name="T46" fmla="*/ 0 w 169"/>
                  <a:gd name="T47" fmla="*/ 172 h 208"/>
                  <a:gd name="T48" fmla="*/ 36 w 169"/>
                  <a:gd name="T49" fmla="*/ 208 h 208"/>
                  <a:gd name="T50" fmla="*/ 133 w 169"/>
                  <a:gd name="T51" fmla="*/ 208 h 208"/>
                  <a:gd name="T52" fmla="*/ 169 w 169"/>
                  <a:gd name="T53" fmla="*/ 172 h 208"/>
                  <a:gd name="T54" fmla="*/ 169 w 169"/>
                  <a:gd name="T55" fmla="*/ 35 h 208"/>
                  <a:gd name="T56" fmla="*/ 134 w 169"/>
                  <a:gd name="T57" fmla="*/ 0 h 208"/>
                  <a:gd name="T58" fmla="*/ 134 w 169"/>
                  <a:gd name="T59" fmla="*/ 1 h 208"/>
                  <a:gd name="T60" fmla="*/ 127 w 169"/>
                  <a:gd name="T61" fmla="*/ 1 h 208"/>
                  <a:gd name="T62" fmla="*/ 127 w 169"/>
                  <a:gd name="T63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69" h="208">
                    <a:moveTo>
                      <a:pt x="127" y="0"/>
                    </a:moveTo>
                    <a:cubicBezTo>
                      <a:pt x="120" y="0"/>
                      <a:pt x="120" y="0"/>
                      <a:pt x="120" y="0"/>
                    </a:cubicBezTo>
                    <a:cubicBezTo>
                      <a:pt x="120" y="1"/>
                      <a:pt x="120" y="1"/>
                      <a:pt x="120" y="1"/>
                    </a:cubicBezTo>
                    <a:cubicBezTo>
                      <a:pt x="109" y="1"/>
                      <a:pt x="109" y="1"/>
                      <a:pt x="109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02" y="1"/>
                      <a:pt x="102" y="1"/>
                      <a:pt x="102" y="1"/>
                    </a:cubicBezTo>
                    <a:cubicBezTo>
                      <a:pt x="83" y="1"/>
                      <a:pt x="83" y="1"/>
                      <a:pt x="83" y="1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2"/>
                      <a:pt x="81" y="2"/>
                      <a:pt x="81" y="2"/>
                    </a:cubicBezTo>
                    <a:cubicBezTo>
                      <a:pt x="133" y="2"/>
                      <a:pt x="133" y="2"/>
                      <a:pt x="133" y="2"/>
                    </a:cubicBezTo>
                    <a:cubicBezTo>
                      <a:pt x="151" y="2"/>
                      <a:pt x="167" y="17"/>
                      <a:pt x="167" y="35"/>
                    </a:cubicBezTo>
                    <a:cubicBezTo>
                      <a:pt x="167" y="42"/>
                      <a:pt x="167" y="42"/>
                      <a:pt x="167" y="42"/>
                    </a:cubicBezTo>
                    <a:cubicBezTo>
                      <a:pt x="168" y="42"/>
                      <a:pt x="168" y="42"/>
                      <a:pt x="168" y="42"/>
                    </a:cubicBezTo>
                    <a:cubicBezTo>
                      <a:pt x="168" y="77"/>
                      <a:pt x="168" y="77"/>
                      <a:pt x="168" y="77"/>
                    </a:cubicBezTo>
                    <a:cubicBezTo>
                      <a:pt x="167" y="77"/>
                      <a:pt x="167" y="77"/>
                      <a:pt x="167" y="77"/>
                    </a:cubicBezTo>
                    <a:cubicBezTo>
                      <a:pt x="167" y="172"/>
                      <a:pt x="167" y="172"/>
                      <a:pt x="167" y="172"/>
                    </a:cubicBezTo>
                    <a:cubicBezTo>
                      <a:pt x="167" y="191"/>
                      <a:pt x="151" y="206"/>
                      <a:pt x="133" y="206"/>
                    </a:cubicBezTo>
                    <a:cubicBezTo>
                      <a:pt x="36" y="206"/>
                      <a:pt x="36" y="206"/>
                      <a:pt x="36" y="206"/>
                    </a:cubicBezTo>
                    <a:cubicBezTo>
                      <a:pt x="17" y="206"/>
                      <a:pt x="2" y="191"/>
                      <a:pt x="2" y="172"/>
                    </a:cubicBezTo>
                    <a:cubicBezTo>
                      <a:pt x="2" y="123"/>
                      <a:pt x="2" y="123"/>
                      <a:pt x="2" y="123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0" y="172"/>
                      <a:pt x="0" y="172"/>
                      <a:pt x="0" y="172"/>
                    </a:cubicBezTo>
                    <a:cubicBezTo>
                      <a:pt x="0" y="192"/>
                      <a:pt x="16" y="208"/>
                      <a:pt x="36" y="208"/>
                    </a:cubicBezTo>
                    <a:cubicBezTo>
                      <a:pt x="133" y="208"/>
                      <a:pt x="133" y="208"/>
                      <a:pt x="133" y="208"/>
                    </a:cubicBezTo>
                    <a:cubicBezTo>
                      <a:pt x="153" y="208"/>
                      <a:pt x="169" y="192"/>
                      <a:pt x="169" y="172"/>
                    </a:cubicBezTo>
                    <a:cubicBezTo>
                      <a:pt x="169" y="35"/>
                      <a:pt x="169" y="35"/>
                      <a:pt x="169" y="35"/>
                    </a:cubicBezTo>
                    <a:cubicBezTo>
                      <a:pt x="169" y="16"/>
                      <a:pt x="153" y="0"/>
                      <a:pt x="134" y="0"/>
                    </a:cubicBezTo>
                    <a:cubicBezTo>
                      <a:pt x="134" y="1"/>
                      <a:pt x="134" y="1"/>
                      <a:pt x="134" y="1"/>
                    </a:cubicBezTo>
                    <a:cubicBezTo>
                      <a:pt x="127" y="1"/>
                      <a:pt x="127" y="1"/>
                      <a:pt x="127" y="1"/>
                    </a:cubicBezTo>
                    <a:cubicBezTo>
                      <a:pt x="127" y="0"/>
                      <a:pt x="127" y="0"/>
                      <a:pt x="127" y="0"/>
                    </a:cubicBezTo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980" name="Freeform 1243">
                <a:extLst>
                  <a:ext uri="{FF2B5EF4-FFF2-40B4-BE49-F238E27FC236}">
                    <a16:creationId xmlns:a16="http://schemas.microsoft.com/office/drawing/2014/main" id="{A0CD2855-88BC-485B-83A7-8459C4F99D4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61" y="2395"/>
                <a:ext cx="10" cy="1"/>
              </a:xfrm>
              <a:custGeom>
                <a:avLst/>
                <a:gdLst>
                  <a:gd name="T0" fmla="*/ 6 w 7"/>
                  <a:gd name="T1" fmla="*/ 0 h 1"/>
                  <a:gd name="T2" fmla="*/ 0 w 7"/>
                  <a:gd name="T3" fmla="*/ 0 h 1"/>
                  <a:gd name="T4" fmla="*/ 0 w 7"/>
                  <a:gd name="T5" fmla="*/ 1 h 1"/>
                  <a:gd name="T6" fmla="*/ 7 w 7"/>
                  <a:gd name="T7" fmla="*/ 1 h 1"/>
                  <a:gd name="T8" fmla="*/ 7 w 7"/>
                  <a:gd name="T9" fmla="*/ 0 h 1"/>
                  <a:gd name="T10" fmla="*/ 6 w 7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">
                    <a:moveTo>
                      <a:pt x="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6" y="0"/>
                      <a:pt x="6" y="0"/>
                    </a:cubicBezTo>
                  </a:path>
                </a:pathLst>
              </a:custGeom>
              <a:solidFill>
                <a:srgbClr val="CB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981" name="Rectangle 1244">
                <a:extLst>
                  <a:ext uri="{FF2B5EF4-FFF2-40B4-BE49-F238E27FC236}">
                    <a16:creationId xmlns:a16="http://schemas.microsoft.com/office/drawing/2014/main" id="{609ECD64-EE1F-46C3-B010-46886675F69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35" y="2395"/>
                <a:ext cx="16" cy="1"/>
              </a:xfrm>
              <a:prstGeom prst="rect">
                <a:avLst/>
              </a:prstGeom>
              <a:solidFill>
                <a:srgbClr val="CB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982" name="Rectangle 1245">
                <a:extLst>
                  <a:ext uri="{FF2B5EF4-FFF2-40B4-BE49-F238E27FC236}">
                    <a16:creationId xmlns:a16="http://schemas.microsoft.com/office/drawing/2014/main" id="{2B5C06E7-7B06-476E-B52F-38D82648A64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35" y="2395"/>
                <a:ext cx="16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983" name="Rectangle 1246">
                <a:extLst>
                  <a:ext uri="{FF2B5EF4-FFF2-40B4-BE49-F238E27FC236}">
                    <a16:creationId xmlns:a16="http://schemas.microsoft.com/office/drawing/2014/main" id="{7B5A2C62-3568-4749-ABBD-C5CA5647B15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98" y="2395"/>
                <a:ext cx="27" cy="1"/>
              </a:xfrm>
              <a:prstGeom prst="rect">
                <a:avLst/>
              </a:prstGeom>
              <a:solidFill>
                <a:srgbClr val="CB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984" name="Rectangle 1247">
                <a:extLst>
                  <a:ext uri="{FF2B5EF4-FFF2-40B4-BE49-F238E27FC236}">
                    <a16:creationId xmlns:a16="http://schemas.microsoft.com/office/drawing/2014/main" id="{B48C5BB6-C898-46ED-A5BA-D988013A044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98" y="2395"/>
                <a:ext cx="27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985" name="Rectangle 1248">
                <a:extLst>
                  <a:ext uri="{FF2B5EF4-FFF2-40B4-BE49-F238E27FC236}">
                    <a16:creationId xmlns:a16="http://schemas.microsoft.com/office/drawing/2014/main" id="{0A61D34D-C4E6-4842-BB33-CDA76846D18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219" y="2455"/>
                <a:ext cx="1" cy="51"/>
              </a:xfrm>
              <a:prstGeom prst="rect">
                <a:avLst/>
              </a:prstGeom>
              <a:solidFill>
                <a:srgbClr val="CB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986" name="Rectangle 1249">
                <a:extLst>
                  <a:ext uri="{FF2B5EF4-FFF2-40B4-BE49-F238E27FC236}">
                    <a16:creationId xmlns:a16="http://schemas.microsoft.com/office/drawing/2014/main" id="{914033ED-9E33-4969-92D3-9492B4BE98D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219" y="2455"/>
                <a:ext cx="1" cy="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987" name="Freeform 1250">
                <a:extLst>
                  <a:ext uri="{FF2B5EF4-FFF2-40B4-BE49-F238E27FC236}">
                    <a16:creationId xmlns:a16="http://schemas.microsoft.com/office/drawing/2014/main" id="{5A9F3548-6290-4B27-9230-8C7D9B6F226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-1" y="513"/>
                <a:ext cx="1332" cy="1166"/>
              </a:xfrm>
              <a:custGeom>
                <a:avLst/>
                <a:gdLst>
                  <a:gd name="T0" fmla="*/ 103 w 925"/>
                  <a:gd name="T1" fmla="*/ 769 h 812"/>
                  <a:gd name="T2" fmla="*/ 69 w 925"/>
                  <a:gd name="T3" fmla="*/ 810 h 812"/>
                  <a:gd name="T4" fmla="*/ 0 w 925"/>
                  <a:gd name="T5" fmla="*/ 812 h 812"/>
                  <a:gd name="T6" fmla="*/ 105 w 925"/>
                  <a:gd name="T7" fmla="*/ 776 h 812"/>
                  <a:gd name="T8" fmla="*/ 103 w 925"/>
                  <a:gd name="T9" fmla="*/ 728 h 812"/>
                  <a:gd name="T10" fmla="*/ 104 w 925"/>
                  <a:gd name="T11" fmla="*/ 745 h 812"/>
                  <a:gd name="T12" fmla="*/ 103 w 925"/>
                  <a:gd name="T13" fmla="*/ 762 h 812"/>
                  <a:gd name="T14" fmla="*/ 105 w 925"/>
                  <a:gd name="T15" fmla="*/ 731 h 812"/>
                  <a:gd name="T16" fmla="*/ 743 w 925"/>
                  <a:gd name="T17" fmla="*/ 726 h 812"/>
                  <a:gd name="T18" fmla="*/ 764 w 925"/>
                  <a:gd name="T19" fmla="*/ 735 h 812"/>
                  <a:gd name="T20" fmla="*/ 846 w 925"/>
                  <a:gd name="T21" fmla="*/ 735 h 812"/>
                  <a:gd name="T22" fmla="*/ 925 w 925"/>
                  <a:gd name="T23" fmla="*/ 733 h 812"/>
                  <a:gd name="T24" fmla="*/ 844 w 925"/>
                  <a:gd name="T25" fmla="*/ 733 h 812"/>
                  <a:gd name="T26" fmla="*/ 743 w 925"/>
                  <a:gd name="T27" fmla="*/ 726 h 812"/>
                  <a:gd name="T28" fmla="*/ 103 w 925"/>
                  <a:gd name="T29" fmla="*/ 709 h 812"/>
                  <a:gd name="T30" fmla="*/ 105 w 925"/>
                  <a:gd name="T31" fmla="*/ 722 h 812"/>
                  <a:gd name="T32" fmla="*/ 105 w 925"/>
                  <a:gd name="T33" fmla="*/ 671 h 812"/>
                  <a:gd name="T34" fmla="*/ 103 w 925"/>
                  <a:gd name="T35" fmla="*/ 701 h 812"/>
                  <a:gd name="T36" fmla="*/ 105 w 925"/>
                  <a:gd name="T37" fmla="*/ 671 h 812"/>
                  <a:gd name="T38" fmla="*/ 728 w 925"/>
                  <a:gd name="T39" fmla="*/ 621 h 812"/>
                  <a:gd name="T40" fmla="*/ 728 w 925"/>
                  <a:gd name="T41" fmla="*/ 635 h 812"/>
                  <a:gd name="T42" fmla="*/ 736 w 925"/>
                  <a:gd name="T43" fmla="*/ 722 h 812"/>
                  <a:gd name="T44" fmla="*/ 730 w 925"/>
                  <a:gd name="T45" fmla="*/ 699 h 812"/>
                  <a:gd name="T46" fmla="*/ 730 w 925"/>
                  <a:gd name="T47" fmla="*/ 633 h 812"/>
                  <a:gd name="T48" fmla="*/ 348 w 925"/>
                  <a:gd name="T49" fmla="*/ 484 h 812"/>
                  <a:gd name="T50" fmla="*/ 382 w 925"/>
                  <a:gd name="T51" fmla="*/ 282 h 812"/>
                  <a:gd name="T52" fmla="*/ 508 w 925"/>
                  <a:gd name="T53" fmla="*/ 484 h 812"/>
                  <a:gd name="T54" fmla="*/ 508 w 925"/>
                  <a:gd name="T55" fmla="*/ 507 h 812"/>
                  <a:gd name="T56" fmla="*/ 382 w 925"/>
                  <a:gd name="T57" fmla="*/ 541 h 812"/>
                  <a:gd name="T58" fmla="*/ 348 w 925"/>
                  <a:gd name="T59" fmla="*/ 486 h 812"/>
                  <a:gd name="T60" fmla="*/ 218 w 925"/>
                  <a:gd name="T61" fmla="*/ 341 h 812"/>
                  <a:gd name="T62" fmla="*/ 184 w 925"/>
                  <a:gd name="T63" fmla="*/ 199 h 812"/>
                  <a:gd name="T64" fmla="*/ 283 w 925"/>
                  <a:gd name="T65" fmla="*/ 233 h 812"/>
                  <a:gd name="T66" fmla="*/ 249 w 925"/>
                  <a:gd name="T67" fmla="*/ 341 h 812"/>
                  <a:gd name="T68" fmla="*/ 474 w 925"/>
                  <a:gd name="T69" fmla="*/ 0 h 812"/>
                  <a:gd name="T70" fmla="*/ 182 w 925"/>
                  <a:gd name="T71" fmla="*/ 36 h 812"/>
                  <a:gd name="T72" fmla="*/ 139 w 925"/>
                  <a:gd name="T73" fmla="*/ 197 h 812"/>
                  <a:gd name="T74" fmla="*/ 103 w 925"/>
                  <a:gd name="T75" fmla="*/ 484 h 812"/>
                  <a:gd name="T76" fmla="*/ 103 w 925"/>
                  <a:gd name="T77" fmla="*/ 663 h 812"/>
                  <a:gd name="T78" fmla="*/ 105 w 925"/>
                  <a:gd name="T79" fmla="*/ 486 h 812"/>
                  <a:gd name="T80" fmla="*/ 105 w 925"/>
                  <a:gd name="T81" fmla="*/ 233 h 812"/>
                  <a:gd name="T82" fmla="*/ 182 w 925"/>
                  <a:gd name="T83" fmla="*/ 199 h 812"/>
                  <a:gd name="T84" fmla="*/ 218 w 925"/>
                  <a:gd name="T85" fmla="*/ 343 h 812"/>
                  <a:gd name="T86" fmla="*/ 285 w 925"/>
                  <a:gd name="T87" fmla="*/ 307 h 812"/>
                  <a:gd name="T88" fmla="*/ 249 w 925"/>
                  <a:gd name="T89" fmla="*/ 197 h 812"/>
                  <a:gd name="T90" fmla="*/ 184 w 925"/>
                  <a:gd name="T91" fmla="*/ 36 h 812"/>
                  <a:gd name="T92" fmla="*/ 474 w 925"/>
                  <a:gd name="T93" fmla="*/ 2 h 812"/>
                  <a:gd name="T94" fmla="*/ 508 w 925"/>
                  <a:gd name="T95" fmla="*/ 280 h 812"/>
                  <a:gd name="T96" fmla="*/ 346 w 925"/>
                  <a:gd name="T97" fmla="*/ 316 h 812"/>
                  <a:gd name="T98" fmla="*/ 346 w 925"/>
                  <a:gd name="T99" fmla="*/ 486 h 812"/>
                  <a:gd name="T100" fmla="*/ 382 w 925"/>
                  <a:gd name="T101" fmla="*/ 543 h 812"/>
                  <a:gd name="T102" fmla="*/ 510 w 925"/>
                  <a:gd name="T103" fmla="*/ 507 h 812"/>
                  <a:gd name="T104" fmla="*/ 510 w 925"/>
                  <a:gd name="T105" fmla="*/ 484 h 812"/>
                  <a:gd name="T106" fmla="*/ 694 w 925"/>
                  <a:gd name="T107" fmla="*/ 282 h 812"/>
                  <a:gd name="T108" fmla="*/ 728 w 925"/>
                  <a:gd name="T109" fmla="*/ 610 h 812"/>
                  <a:gd name="T110" fmla="*/ 730 w 925"/>
                  <a:gd name="T111" fmla="*/ 316 h 812"/>
                  <a:gd name="T112" fmla="*/ 510 w 925"/>
                  <a:gd name="T113" fmla="*/ 280 h 812"/>
                  <a:gd name="T114" fmla="*/ 474 w 925"/>
                  <a:gd name="T115" fmla="*/ 0 h 8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25" h="812">
                    <a:moveTo>
                      <a:pt x="105" y="769"/>
                    </a:moveTo>
                    <a:cubicBezTo>
                      <a:pt x="103" y="769"/>
                      <a:pt x="103" y="769"/>
                      <a:pt x="103" y="769"/>
                    </a:cubicBezTo>
                    <a:cubicBezTo>
                      <a:pt x="103" y="776"/>
                      <a:pt x="103" y="776"/>
                      <a:pt x="103" y="776"/>
                    </a:cubicBezTo>
                    <a:cubicBezTo>
                      <a:pt x="103" y="795"/>
                      <a:pt x="88" y="810"/>
                      <a:pt x="69" y="810"/>
                    </a:cubicBezTo>
                    <a:cubicBezTo>
                      <a:pt x="0" y="810"/>
                      <a:pt x="0" y="810"/>
                      <a:pt x="0" y="810"/>
                    </a:cubicBezTo>
                    <a:cubicBezTo>
                      <a:pt x="0" y="812"/>
                      <a:pt x="0" y="812"/>
                      <a:pt x="0" y="812"/>
                    </a:cubicBezTo>
                    <a:cubicBezTo>
                      <a:pt x="69" y="812"/>
                      <a:pt x="69" y="812"/>
                      <a:pt x="69" y="812"/>
                    </a:cubicBezTo>
                    <a:cubicBezTo>
                      <a:pt x="89" y="812"/>
                      <a:pt x="105" y="796"/>
                      <a:pt x="105" y="776"/>
                    </a:cubicBezTo>
                    <a:cubicBezTo>
                      <a:pt x="105" y="769"/>
                      <a:pt x="105" y="769"/>
                      <a:pt x="105" y="769"/>
                    </a:cubicBezTo>
                    <a:moveTo>
                      <a:pt x="103" y="728"/>
                    </a:moveTo>
                    <a:cubicBezTo>
                      <a:pt x="103" y="744"/>
                      <a:pt x="103" y="744"/>
                      <a:pt x="103" y="744"/>
                    </a:cubicBezTo>
                    <a:cubicBezTo>
                      <a:pt x="104" y="745"/>
                      <a:pt x="104" y="745"/>
                      <a:pt x="104" y="745"/>
                    </a:cubicBezTo>
                    <a:cubicBezTo>
                      <a:pt x="103" y="746"/>
                      <a:pt x="103" y="746"/>
                      <a:pt x="103" y="746"/>
                    </a:cubicBezTo>
                    <a:cubicBezTo>
                      <a:pt x="103" y="762"/>
                      <a:pt x="103" y="762"/>
                      <a:pt x="103" y="762"/>
                    </a:cubicBezTo>
                    <a:cubicBezTo>
                      <a:pt x="105" y="759"/>
                      <a:pt x="105" y="759"/>
                      <a:pt x="105" y="759"/>
                    </a:cubicBezTo>
                    <a:cubicBezTo>
                      <a:pt x="105" y="731"/>
                      <a:pt x="105" y="731"/>
                      <a:pt x="105" y="731"/>
                    </a:cubicBezTo>
                    <a:cubicBezTo>
                      <a:pt x="103" y="728"/>
                      <a:pt x="103" y="728"/>
                      <a:pt x="103" y="728"/>
                    </a:cubicBezTo>
                    <a:moveTo>
                      <a:pt x="743" y="726"/>
                    </a:moveTo>
                    <a:cubicBezTo>
                      <a:pt x="742" y="727"/>
                      <a:pt x="742" y="727"/>
                      <a:pt x="742" y="727"/>
                    </a:cubicBezTo>
                    <a:cubicBezTo>
                      <a:pt x="748" y="732"/>
                      <a:pt x="756" y="735"/>
                      <a:pt x="764" y="735"/>
                    </a:cubicBezTo>
                    <a:cubicBezTo>
                      <a:pt x="844" y="735"/>
                      <a:pt x="844" y="735"/>
                      <a:pt x="844" y="735"/>
                    </a:cubicBezTo>
                    <a:cubicBezTo>
                      <a:pt x="846" y="735"/>
                      <a:pt x="846" y="735"/>
                      <a:pt x="846" y="735"/>
                    </a:cubicBezTo>
                    <a:cubicBezTo>
                      <a:pt x="925" y="735"/>
                      <a:pt x="925" y="735"/>
                      <a:pt x="925" y="735"/>
                    </a:cubicBezTo>
                    <a:cubicBezTo>
                      <a:pt x="925" y="733"/>
                      <a:pt x="925" y="733"/>
                      <a:pt x="925" y="733"/>
                    </a:cubicBezTo>
                    <a:cubicBezTo>
                      <a:pt x="846" y="733"/>
                      <a:pt x="846" y="733"/>
                      <a:pt x="846" y="733"/>
                    </a:cubicBezTo>
                    <a:cubicBezTo>
                      <a:pt x="844" y="733"/>
                      <a:pt x="844" y="733"/>
                      <a:pt x="844" y="733"/>
                    </a:cubicBezTo>
                    <a:cubicBezTo>
                      <a:pt x="764" y="733"/>
                      <a:pt x="764" y="733"/>
                      <a:pt x="764" y="733"/>
                    </a:cubicBezTo>
                    <a:cubicBezTo>
                      <a:pt x="756" y="733"/>
                      <a:pt x="749" y="730"/>
                      <a:pt x="743" y="726"/>
                    </a:cubicBezTo>
                    <a:moveTo>
                      <a:pt x="105" y="709"/>
                    </a:moveTo>
                    <a:cubicBezTo>
                      <a:pt x="103" y="709"/>
                      <a:pt x="103" y="709"/>
                      <a:pt x="103" y="709"/>
                    </a:cubicBezTo>
                    <a:cubicBezTo>
                      <a:pt x="103" y="722"/>
                      <a:pt x="103" y="722"/>
                      <a:pt x="103" y="722"/>
                    </a:cubicBezTo>
                    <a:cubicBezTo>
                      <a:pt x="105" y="722"/>
                      <a:pt x="105" y="722"/>
                      <a:pt x="105" y="722"/>
                    </a:cubicBezTo>
                    <a:cubicBezTo>
                      <a:pt x="105" y="709"/>
                      <a:pt x="105" y="709"/>
                      <a:pt x="105" y="709"/>
                    </a:cubicBezTo>
                    <a:moveTo>
                      <a:pt x="105" y="671"/>
                    </a:moveTo>
                    <a:cubicBezTo>
                      <a:pt x="103" y="671"/>
                      <a:pt x="103" y="671"/>
                      <a:pt x="103" y="671"/>
                    </a:cubicBezTo>
                    <a:cubicBezTo>
                      <a:pt x="103" y="701"/>
                      <a:pt x="103" y="701"/>
                      <a:pt x="103" y="701"/>
                    </a:cubicBezTo>
                    <a:cubicBezTo>
                      <a:pt x="105" y="701"/>
                      <a:pt x="105" y="701"/>
                      <a:pt x="105" y="701"/>
                    </a:cubicBezTo>
                    <a:cubicBezTo>
                      <a:pt x="105" y="671"/>
                      <a:pt x="105" y="671"/>
                      <a:pt x="105" y="671"/>
                    </a:cubicBezTo>
                    <a:moveTo>
                      <a:pt x="730" y="619"/>
                    </a:moveTo>
                    <a:cubicBezTo>
                      <a:pt x="728" y="621"/>
                      <a:pt x="728" y="621"/>
                      <a:pt x="728" y="621"/>
                    </a:cubicBezTo>
                    <a:cubicBezTo>
                      <a:pt x="728" y="633"/>
                      <a:pt x="728" y="633"/>
                      <a:pt x="728" y="633"/>
                    </a:cubicBezTo>
                    <a:cubicBezTo>
                      <a:pt x="728" y="635"/>
                      <a:pt x="728" y="635"/>
                      <a:pt x="728" y="635"/>
                    </a:cubicBezTo>
                    <a:cubicBezTo>
                      <a:pt x="728" y="699"/>
                      <a:pt x="728" y="699"/>
                      <a:pt x="728" y="699"/>
                    </a:cubicBezTo>
                    <a:cubicBezTo>
                      <a:pt x="728" y="708"/>
                      <a:pt x="731" y="715"/>
                      <a:pt x="736" y="722"/>
                    </a:cubicBezTo>
                    <a:cubicBezTo>
                      <a:pt x="738" y="720"/>
                      <a:pt x="738" y="720"/>
                      <a:pt x="738" y="720"/>
                    </a:cubicBezTo>
                    <a:cubicBezTo>
                      <a:pt x="733" y="714"/>
                      <a:pt x="730" y="707"/>
                      <a:pt x="730" y="699"/>
                    </a:cubicBezTo>
                    <a:cubicBezTo>
                      <a:pt x="730" y="635"/>
                      <a:pt x="730" y="635"/>
                      <a:pt x="730" y="635"/>
                    </a:cubicBezTo>
                    <a:cubicBezTo>
                      <a:pt x="730" y="633"/>
                      <a:pt x="730" y="633"/>
                      <a:pt x="730" y="633"/>
                    </a:cubicBezTo>
                    <a:cubicBezTo>
                      <a:pt x="730" y="619"/>
                      <a:pt x="730" y="619"/>
                      <a:pt x="730" y="619"/>
                    </a:cubicBezTo>
                    <a:moveTo>
                      <a:pt x="348" y="484"/>
                    </a:moveTo>
                    <a:cubicBezTo>
                      <a:pt x="348" y="316"/>
                      <a:pt x="348" y="316"/>
                      <a:pt x="348" y="316"/>
                    </a:cubicBezTo>
                    <a:cubicBezTo>
                      <a:pt x="348" y="297"/>
                      <a:pt x="363" y="282"/>
                      <a:pt x="382" y="282"/>
                    </a:cubicBezTo>
                    <a:cubicBezTo>
                      <a:pt x="508" y="282"/>
                      <a:pt x="508" y="282"/>
                      <a:pt x="508" y="282"/>
                    </a:cubicBezTo>
                    <a:cubicBezTo>
                      <a:pt x="508" y="484"/>
                      <a:pt x="508" y="484"/>
                      <a:pt x="508" y="484"/>
                    </a:cubicBezTo>
                    <a:cubicBezTo>
                      <a:pt x="508" y="486"/>
                      <a:pt x="508" y="486"/>
                      <a:pt x="508" y="486"/>
                    </a:cubicBezTo>
                    <a:cubicBezTo>
                      <a:pt x="508" y="507"/>
                      <a:pt x="508" y="507"/>
                      <a:pt x="508" y="507"/>
                    </a:cubicBezTo>
                    <a:cubicBezTo>
                      <a:pt x="508" y="526"/>
                      <a:pt x="492" y="541"/>
                      <a:pt x="474" y="541"/>
                    </a:cubicBezTo>
                    <a:cubicBezTo>
                      <a:pt x="382" y="541"/>
                      <a:pt x="382" y="541"/>
                      <a:pt x="382" y="541"/>
                    </a:cubicBezTo>
                    <a:cubicBezTo>
                      <a:pt x="363" y="541"/>
                      <a:pt x="348" y="526"/>
                      <a:pt x="348" y="507"/>
                    </a:cubicBezTo>
                    <a:cubicBezTo>
                      <a:pt x="348" y="486"/>
                      <a:pt x="348" y="486"/>
                      <a:pt x="348" y="486"/>
                    </a:cubicBezTo>
                    <a:cubicBezTo>
                      <a:pt x="348" y="484"/>
                      <a:pt x="348" y="484"/>
                      <a:pt x="348" y="484"/>
                    </a:cubicBezTo>
                    <a:moveTo>
                      <a:pt x="218" y="341"/>
                    </a:moveTo>
                    <a:cubicBezTo>
                      <a:pt x="200" y="341"/>
                      <a:pt x="184" y="326"/>
                      <a:pt x="184" y="307"/>
                    </a:cubicBezTo>
                    <a:cubicBezTo>
                      <a:pt x="184" y="199"/>
                      <a:pt x="184" y="199"/>
                      <a:pt x="184" y="199"/>
                    </a:cubicBezTo>
                    <a:cubicBezTo>
                      <a:pt x="249" y="199"/>
                      <a:pt x="249" y="199"/>
                      <a:pt x="249" y="199"/>
                    </a:cubicBezTo>
                    <a:cubicBezTo>
                      <a:pt x="268" y="199"/>
                      <a:pt x="283" y="214"/>
                      <a:pt x="283" y="233"/>
                    </a:cubicBezTo>
                    <a:cubicBezTo>
                      <a:pt x="283" y="307"/>
                      <a:pt x="283" y="307"/>
                      <a:pt x="283" y="307"/>
                    </a:cubicBezTo>
                    <a:cubicBezTo>
                      <a:pt x="283" y="326"/>
                      <a:pt x="268" y="341"/>
                      <a:pt x="249" y="341"/>
                    </a:cubicBezTo>
                    <a:cubicBezTo>
                      <a:pt x="218" y="341"/>
                      <a:pt x="218" y="341"/>
                      <a:pt x="218" y="341"/>
                    </a:cubicBezTo>
                    <a:moveTo>
                      <a:pt x="474" y="0"/>
                    </a:moveTo>
                    <a:cubicBezTo>
                      <a:pt x="218" y="0"/>
                      <a:pt x="218" y="0"/>
                      <a:pt x="218" y="0"/>
                    </a:cubicBezTo>
                    <a:cubicBezTo>
                      <a:pt x="198" y="0"/>
                      <a:pt x="182" y="16"/>
                      <a:pt x="182" y="36"/>
                    </a:cubicBezTo>
                    <a:cubicBezTo>
                      <a:pt x="182" y="197"/>
                      <a:pt x="182" y="197"/>
                      <a:pt x="182" y="197"/>
                    </a:cubicBezTo>
                    <a:cubicBezTo>
                      <a:pt x="139" y="197"/>
                      <a:pt x="139" y="197"/>
                      <a:pt x="139" y="197"/>
                    </a:cubicBezTo>
                    <a:cubicBezTo>
                      <a:pt x="119" y="197"/>
                      <a:pt x="103" y="213"/>
                      <a:pt x="103" y="233"/>
                    </a:cubicBezTo>
                    <a:cubicBezTo>
                      <a:pt x="103" y="484"/>
                      <a:pt x="103" y="484"/>
                      <a:pt x="103" y="484"/>
                    </a:cubicBezTo>
                    <a:cubicBezTo>
                      <a:pt x="103" y="486"/>
                      <a:pt x="103" y="486"/>
                      <a:pt x="103" y="486"/>
                    </a:cubicBezTo>
                    <a:cubicBezTo>
                      <a:pt x="103" y="663"/>
                      <a:pt x="103" y="663"/>
                      <a:pt x="103" y="663"/>
                    </a:cubicBezTo>
                    <a:cubicBezTo>
                      <a:pt x="105" y="663"/>
                      <a:pt x="105" y="663"/>
                      <a:pt x="105" y="663"/>
                    </a:cubicBezTo>
                    <a:cubicBezTo>
                      <a:pt x="105" y="486"/>
                      <a:pt x="105" y="486"/>
                      <a:pt x="105" y="486"/>
                    </a:cubicBezTo>
                    <a:cubicBezTo>
                      <a:pt x="105" y="484"/>
                      <a:pt x="105" y="484"/>
                      <a:pt x="105" y="484"/>
                    </a:cubicBezTo>
                    <a:cubicBezTo>
                      <a:pt x="105" y="233"/>
                      <a:pt x="105" y="233"/>
                      <a:pt x="105" y="233"/>
                    </a:cubicBezTo>
                    <a:cubicBezTo>
                      <a:pt x="105" y="214"/>
                      <a:pt x="120" y="199"/>
                      <a:pt x="139" y="199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82" y="307"/>
                      <a:pt x="182" y="307"/>
                      <a:pt x="182" y="307"/>
                    </a:cubicBezTo>
                    <a:cubicBezTo>
                      <a:pt x="182" y="327"/>
                      <a:pt x="198" y="343"/>
                      <a:pt x="218" y="343"/>
                    </a:cubicBezTo>
                    <a:cubicBezTo>
                      <a:pt x="249" y="343"/>
                      <a:pt x="249" y="343"/>
                      <a:pt x="249" y="343"/>
                    </a:cubicBezTo>
                    <a:cubicBezTo>
                      <a:pt x="269" y="343"/>
                      <a:pt x="285" y="327"/>
                      <a:pt x="285" y="307"/>
                    </a:cubicBezTo>
                    <a:cubicBezTo>
                      <a:pt x="285" y="233"/>
                      <a:pt x="285" y="233"/>
                      <a:pt x="285" y="233"/>
                    </a:cubicBezTo>
                    <a:cubicBezTo>
                      <a:pt x="285" y="213"/>
                      <a:pt x="269" y="197"/>
                      <a:pt x="249" y="197"/>
                    </a:cubicBezTo>
                    <a:cubicBezTo>
                      <a:pt x="184" y="197"/>
                      <a:pt x="184" y="197"/>
                      <a:pt x="184" y="197"/>
                    </a:cubicBezTo>
                    <a:cubicBezTo>
                      <a:pt x="184" y="36"/>
                      <a:pt x="184" y="36"/>
                      <a:pt x="184" y="36"/>
                    </a:cubicBezTo>
                    <a:cubicBezTo>
                      <a:pt x="184" y="17"/>
                      <a:pt x="200" y="2"/>
                      <a:pt x="218" y="2"/>
                    </a:cubicBezTo>
                    <a:cubicBezTo>
                      <a:pt x="474" y="2"/>
                      <a:pt x="474" y="2"/>
                      <a:pt x="474" y="2"/>
                    </a:cubicBezTo>
                    <a:cubicBezTo>
                      <a:pt x="492" y="2"/>
                      <a:pt x="508" y="17"/>
                      <a:pt x="508" y="36"/>
                    </a:cubicBezTo>
                    <a:cubicBezTo>
                      <a:pt x="508" y="280"/>
                      <a:pt x="508" y="280"/>
                      <a:pt x="508" y="280"/>
                    </a:cubicBezTo>
                    <a:cubicBezTo>
                      <a:pt x="382" y="280"/>
                      <a:pt x="382" y="280"/>
                      <a:pt x="382" y="280"/>
                    </a:cubicBezTo>
                    <a:cubicBezTo>
                      <a:pt x="362" y="280"/>
                      <a:pt x="346" y="296"/>
                      <a:pt x="346" y="316"/>
                    </a:cubicBezTo>
                    <a:cubicBezTo>
                      <a:pt x="346" y="484"/>
                      <a:pt x="346" y="484"/>
                      <a:pt x="346" y="484"/>
                    </a:cubicBezTo>
                    <a:cubicBezTo>
                      <a:pt x="346" y="486"/>
                      <a:pt x="346" y="486"/>
                      <a:pt x="346" y="486"/>
                    </a:cubicBezTo>
                    <a:cubicBezTo>
                      <a:pt x="346" y="507"/>
                      <a:pt x="346" y="507"/>
                      <a:pt x="346" y="507"/>
                    </a:cubicBezTo>
                    <a:cubicBezTo>
                      <a:pt x="346" y="527"/>
                      <a:pt x="362" y="543"/>
                      <a:pt x="382" y="543"/>
                    </a:cubicBezTo>
                    <a:cubicBezTo>
                      <a:pt x="474" y="543"/>
                      <a:pt x="474" y="543"/>
                      <a:pt x="474" y="543"/>
                    </a:cubicBezTo>
                    <a:cubicBezTo>
                      <a:pt x="493" y="543"/>
                      <a:pt x="510" y="527"/>
                      <a:pt x="510" y="507"/>
                    </a:cubicBezTo>
                    <a:cubicBezTo>
                      <a:pt x="510" y="486"/>
                      <a:pt x="510" y="486"/>
                      <a:pt x="510" y="486"/>
                    </a:cubicBezTo>
                    <a:cubicBezTo>
                      <a:pt x="510" y="484"/>
                      <a:pt x="510" y="484"/>
                      <a:pt x="510" y="484"/>
                    </a:cubicBezTo>
                    <a:cubicBezTo>
                      <a:pt x="510" y="282"/>
                      <a:pt x="510" y="282"/>
                      <a:pt x="510" y="282"/>
                    </a:cubicBezTo>
                    <a:cubicBezTo>
                      <a:pt x="694" y="282"/>
                      <a:pt x="694" y="282"/>
                      <a:pt x="694" y="282"/>
                    </a:cubicBezTo>
                    <a:cubicBezTo>
                      <a:pt x="713" y="282"/>
                      <a:pt x="728" y="297"/>
                      <a:pt x="728" y="316"/>
                    </a:cubicBezTo>
                    <a:cubicBezTo>
                      <a:pt x="728" y="610"/>
                      <a:pt x="728" y="610"/>
                      <a:pt x="728" y="610"/>
                    </a:cubicBezTo>
                    <a:cubicBezTo>
                      <a:pt x="730" y="608"/>
                      <a:pt x="730" y="608"/>
                      <a:pt x="730" y="608"/>
                    </a:cubicBezTo>
                    <a:cubicBezTo>
                      <a:pt x="730" y="316"/>
                      <a:pt x="730" y="316"/>
                      <a:pt x="730" y="316"/>
                    </a:cubicBezTo>
                    <a:cubicBezTo>
                      <a:pt x="730" y="296"/>
                      <a:pt x="714" y="280"/>
                      <a:pt x="694" y="280"/>
                    </a:cubicBezTo>
                    <a:cubicBezTo>
                      <a:pt x="510" y="280"/>
                      <a:pt x="510" y="280"/>
                      <a:pt x="510" y="280"/>
                    </a:cubicBezTo>
                    <a:cubicBezTo>
                      <a:pt x="510" y="36"/>
                      <a:pt x="510" y="36"/>
                      <a:pt x="510" y="36"/>
                    </a:cubicBezTo>
                    <a:cubicBezTo>
                      <a:pt x="510" y="16"/>
                      <a:pt x="493" y="0"/>
                      <a:pt x="474" y="0"/>
                    </a:cubicBezTo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988" name="Freeform 1251">
                <a:extLst>
                  <a:ext uri="{FF2B5EF4-FFF2-40B4-BE49-F238E27FC236}">
                    <a16:creationId xmlns:a16="http://schemas.microsoft.com/office/drawing/2014/main" id="{9AC63A8B-B387-4104-B806-2EBC6E25297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47" y="1520"/>
                <a:ext cx="922" cy="37"/>
              </a:xfrm>
              <a:custGeom>
                <a:avLst/>
                <a:gdLst>
                  <a:gd name="T0" fmla="*/ 635 w 640"/>
                  <a:gd name="T1" fmla="*/ 19 h 26"/>
                  <a:gd name="T2" fmla="*/ 633 w 640"/>
                  <a:gd name="T3" fmla="*/ 21 h 26"/>
                  <a:gd name="T4" fmla="*/ 639 w 640"/>
                  <a:gd name="T5" fmla="*/ 26 h 26"/>
                  <a:gd name="T6" fmla="*/ 640 w 640"/>
                  <a:gd name="T7" fmla="*/ 25 h 26"/>
                  <a:gd name="T8" fmla="*/ 635 w 640"/>
                  <a:gd name="T9" fmla="*/ 19 h 26"/>
                  <a:gd name="T10" fmla="*/ 2 w 640"/>
                  <a:gd name="T11" fmla="*/ 0 h 26"/>
                  <a:gd name="T12" fmla="*/ 0 w 640"/>
                  <a:gd name="T13" fmla="*/ 0 h 26"/>
                  <a:gd name="T14" fmla="*/ 0 w 640"/>
                  <a:gd name="T15" fmla="*/ 8 h 26"/>
                  <a:gd name="T16" fmla="*/ 2 w 640"/>
                  <a:gd name="T17" fmla="*/ 8 h 26"/>
                  <a:gd name="T18" fmla="*/ 2 w 640"/>
                  <a:gd name="T1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40" h="26">
                    <a:moveTo>
                      <a:pt x="635" y="19"/>
                    </a:moveTo>
                    <a:cubicBezTo>
                      <a:pt x="633" y="21"/>
                      <a:pt x="633" y="21"/>
                      <a:pt x="633" y="21"/>
                    </a:cubicBezTo>
                    <a:cubicBezTo>
                      <a:pt x="635" y="23"/>
                      <a:pt x="637" y="25"/>
                      <a:pt x="639" y="26"/>
                    </a:cubicBezTo>
                    <a:cubicBezTo>
                      <a:pt x="640" y="25"/>
                      <a:pt x="640" y="25"/>
                      <a:pt x="640" y="25"/>
                    </a:cubicBezTo>
                    <a:cubicBezTo>
                      <a:pt x="638" y="23"/>
                      <a:pt x="636" y="21"/>
                      <a:pt x="635" y="19"/>
                    </a:cubicBezTo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989" name="Freeform 1252">
                <a:extLst>
                  <a:ext uri="{FF2B5EF4-FFF2-40B4-BE49-F238E27FC236}">
                    <a16:creationId xmlns:a16="http://schemas.microsoft.com/office/drawing/2014/main" id="{74CE3699-9183-4193-BBF7-FE3EFDFE974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47" y="1386"/>
                <a:ext cx="903" cy="90"/>
              </a:xfrm>
              <a:custGeom>
                <a:avLst/>
                <a:gdLst>
                  <a:gd name="T0" fmla="*/ 3 w 903"/>
                  <a:gd name="T1" fmla="*/ 79 h 90"/>
                  <a:gd name="T2" fmla="*/ 0 w 903"/>
                  <a:gd name="T3" fmla="*/ 79 h 90"/>
                  <a:gd name="T4" fmla="*/ 0 w 903"/>
                  <a:gd name="T5" fmla="*/ 90 h 90"/>
                  <a:gd name="T6" fmla="*/ 3 w 903"/>
                  <a:gd name="T7" fmla="*/ 90 h 90"/>
                  <a:gd name="T8" fmla="*/ 3 w 903"/>
                  <a:gd name="T9" fmla="*/ 79 h 90"/>
                  <a:gd name="T10" fmla="*/ 903 w 903"/>
                  <a:gd name="T11" fmla="*/ 0 h 90"/>
                  <a:gd name="T12" fmla="*/ 900 w 903"/>
                  <a:gd name="T13" fmla="*/ 3 h 90"/>
                  <a:gd name="T14" fmla="*/ 900 w 903"/>
                  <a:gd name="T15" fmla="*/ 19 h 90"/>
                  <a:gd name="T16" fmla="*/ 903 w 903"/>
                  <a:gd name="T17" fmla="*/ 16 h 90"/>
                  <a:gd name="T18" fmla="*/ 903 w 903"/>
                  <a:gd name="T19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03" h="90">
                    <a:moveTo>
                      <a:pt x="3" y="79"/>
                    </a:moveTo>
                    <a:lnTo>
                      <a:pt x="0" y="79"/>
                    </a:lnTo>
                    <a:lnTo>
                      <a:pt x="0" y="90"/>
                    </a:lnTo>
                    <a:lnTo>
                      <a:pt x="3" y="90"/>
                    </a:lnTo>
                    <a:lnTo>
                      <a:pt x="3" y="79"/>
                    </a:lnTo>
                    <a:close/>
                    <a:moveTo>
                      <a:pt x="903" y="0"/>
                    </a:moveTo>
                    <a:lnTo>
                      <a:pt x="900" y="3"/>
                    </a:lnTo>
                    <a:lnTo>
                      <a:pt x="900" y="19"/>
                    </a:lnTo>
                    <a:lnTo>
                      <a:pt x="903" y="16"/>
                    </a:lnTo>
                    <a:lnTo>
                      <a:pt x="903" y="0"/>
                    </a:ln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990" name="Freeform 1253">
                <a:extLst>
                  <a:ext uri="{FF2B5EF4-FFF2-40B4-BE49-F238E27FC236}">
                    <a16:creationId xmlns:a16="http://schemas.microsoft.com/office/drawing/2014/main" id="{CDDE87FE-0604-4370-9D03-F643014E5BE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47" y="1386"/>
                <a:ext cx="903" cy="90"/>
              </a:xfrm>
              <a:custGeom>
                <a:avLst/>
                <a:gdLst>
                  <a:gd name="T0" fmla="*/ 3 w 903"/>
                  <a:gd name="T1" fmla="*/ 79 h 90"/>
                  <a:gd name="T2" fmla="*/ 0 w 903"/>
                  <a:gd name="T3" fmla="*/ 79 h 90"/>
                  <a:gd name="T4" fmla="*/ 0 w 903"/>
                  <a:gd name="T5" fmla="*/ 90 h 90"/>
                  <a:gd name="T6" fmla="*/ 3 w 903"/>
                  <a:gd name="T7" fmla="*/ 90 h 90"/>
                  <a:gd name="T8" fmla="*/ 3 w 903"/>
                  <a:gd name="T9" fmla="*/ 79 h 90"/>
                  <a:gd name="T10" fmla="*/ 903 w 903"/>
                  <a:gd name="T11" fmla="*/ 0 h 90"/>
                  <a:gd name="T12" fmla="*/ 900 w 903"/>
                  <a:gd name="T13" fmla="*/ 3 h 90"/>
                  <a:gd name="T14" fmla="*/ 900 w 903"/>
                  <a:gd name="T15" fmla="*/ 19 h 90"/>
                  <a:gd name="T16" fmla="*/ 903 w 903"/>
                  <a:gd name="T17" fmla="*/ 16 h 90"/>
                  <a:gd name="T18" fmla="*/ 903 w 903"/>
                  <a:gd name="T19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03" h="90">
                    <a:moveTo>
                      <a:pt x="3" y="79"/>
                    </a:moveTo>
                    <a:lnTo>
                      <a:pt x="0" y="79"/>
                    </a:lnTo>
                    <a:lnTo>
                      <a:pt x="0" y="90"/>
                    </a:lnTo>
                    <a:lnTo>
                      <a:pt x="3" y="90"/>
                    </a:lnTo>
                    <a:lnTo>
                      <a:pt x="3" y="79"/>
                    </a:lnTo>
                    <a:moveTo>
                      <a:pt x="903" y="0"/>
                    </a:moveTo>
                    <a:lnTo>
                      <a:pt x="900" y="3"/>
                    </a:lnTo>
                    <a:lnTo>
                      <a:pt x="900" y="19"/>
                    </a:lnTo>
                    <a:lnTo>
                      <a:pt x="903" y="16"/>
                    </a:lnTo>
                    <a:lnTo>
                      <a:pt x="90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991" name="Freeform 1254">
                <a:extLst>
                  <a:ext uri="{FF2B5EF4-FFF2-40B4-BE49-F238E27FC236}">
                    <a16:creationId xmlns:a16="http://schemas.microsoft.com/office/drawing/2014/main" id="{DEE5E86D-BB1E-4788-9E1F-2485960C1D0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47" y="1581"/>
                <a:ext cx="1" cy="3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3 h 3"/>
                  <a:gd name="T4" fmla="*/ 1 w 1"/>
                  <a:gd name="T5" fmla="*/ 2 h 3"/>
                  <a:gd name="T6" fmla="*/ 0 w 1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lnTo>
                      <a:pt x="0" y="3"/>
                    </a:lnTo>
                    <a:lnTo>
                      <a:pt x="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992" name="Freeform 1255">
                <a:extLst>
                  <a:ext uri="{FF2B5EF4-FFF2-40B4-BE49-F238E27FC236}">
                    <a16:creationId xmlns:a16="http://schemas.microsoft.com/office/drawing/2014/main" id="{15DC4F8F-076A-4F99-95E1-E432F76FB67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47" y="1581"/>
                <a:ext cx="1" cy="3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3 h 3"/>
                  <a:gd name="T4" fmla="*/ 1 w 1"/>
                  <a:gd name="T5" fmla="*/ 2 h 3"/>
                  <a:gd name="T6" fmla="*/ 0 w 1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lnTo>
                      <a:pt x="0" y="3"/>
                    </a:lnTo>
                    <a:lnTo>
                      <a:pt x="1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993" name="Freeform 1256">
                <a:extLst>
                  <a:ext uri="{FF2B5EF4-FFF2-40B4-BE49-F238E27FC236}">
                    <a16:creationId xmlns:a16="http://schemas.microsoft.com/office/drawing/2014/main" id="{C4455FFF-A599-4256-93E7-0939738D6986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47" y="1550"/>
                <a:ext cx="3" cy="67"/>
              </a:xfrm>
              <a:custGeom>
                <a:avLst/>
                <a:gdLst>
                  <a:gd name="T0" fmla="*/ 3 w 3"/>
                  <a:gd name="T1" fmla="*/ 53 h 67"/>
                  <a:gd name="T2" fmla="*/ 0 w 3"/>
                  <a:gd name="T3" fmla="*/ 57 h 67"/>
                  <a:gd name="T4" fmla="*/ 0 w 3"/>
                  <a:gd name="T5" fmla="*/ 67 h 67"/>
                  <a:gd name="T6" fmla="*/ 3 w 3"/>
                  <a:gd name="T7" fmla="*/ 67 h 67"/>
                  <a:gd name="T8" fmla="*/ 3 w 3"/>
                  <a:gd name="T9" fmla="*/ 53 h 67"/>
                  <a:gd name="T10" fmla="*/ 3 w 3"/>
                  <a:gd name="T11" fmla="*/ 0 h 67"/>
                  <a:gd name="T12" fmla="*/ 0 w 3"/>
                  <a:gd name="T13" fmla="*/ 0 h 67"/>
                  <a:gd name="T14" fmla="*/ 0 w 3"/>
                  <a:gd name="T15" fmla="*/ 8 h 67"/>
                  <a:gd name="T16" fmla="*/ 3 w 3"/>
                  <a:gd name="T17" fmla="*/ 13 h 67"/>
                  <a:gd name="T18" fmla="*/ 3 w 3"/>
                  <a:gd name="T1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67">
                    <a:moveTo>
                      <a:pt x="3" y="53"/>
                    </a:moveTo>
                    <a:lnTo>
                      <a:pt x="0" y="57"/>
                    </a:lnTo>
                    <a:lnTo>
                      <a:pt x="0" y="67"/>
                    </a:lnTo>
                    <a:lnTo>
                      <a:pt x="3" y="67"/>
                    </a:lnTo>
                    <a:lnTo>
                      <a:pt x="3" y="53"/>
                    </a:lnTo>
                    <a:close/>
                    <a:moveTo>
                      <a:pt x="3" y="0"/>
                    </a:moveTo>
                    <a:lnTo>
                      <a:pt x="0" y="0"/>
                    </a:lnTo>
                    <a:lnTo>
                      <a:pt x="0" y="8"/>
                    </a:lnTo>
                    <a:lnTo>
                      <a:pt x="3" y="1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994" name="Freeform 1257">
                <a:extLst>
                  <a:ext uri="{FF2B5EF4-FFF2-40B4-BE49-F238E27FC236}">
                    <a16:creationId xmlns:a16="http://schemas.microsoft.com/office/drawing/2014/main" id="{2F2946C6-D846-467F-B68E-3844AFF3CFC6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47" y="1550"/>
                <a:ext cx="3" cy="67"/>
              </a:xfrm>
              <a:custGeom>
                <a:avLst/>
                <a:gdLst>
                  <a:gd name="T0" fmla="*/ 3 w 3"/>
                  <a:gd name="T1" fmla="*/ 53 h 67"/>
                  <a:gd name="T2" fmla="*/ 0 w 3"/>
                  <a:gd name="T3" fmla="*/ 57 h 67"/>
                  <a:gd name="T4" fmla="*/ 0 w 3"/>
                  <a:gd name="T5" fmla="*/ 67 h 67"/>
                  <a:gd name="T6" fmla="*/ 3 w 3"/>
                  <a:gd name="T7" fmla="*/ 67 h 67"/>
                  <a:gd name="T8" fmla="*/ 3 w 3"/>
                  <a:gd name="T9" fmla="*/ 53 h 67"/>
                  <a:gd name="T10" fmla="*/ 3 w 3"/>
                  <a:gd name="T11" fmla="*/ 0 h 67"/>
                  <a:gd name="T12" fmla="*/ 0 w 3"/>
                  <a:gd name="T13" fmla="*/ 0 h 67"/>
                  <a:gd name="T14" fmla="*/ 0 w 3"/>
                  <a:gd name="T15" fmla="*/ 8 h 67"/>
                  <a:gd name="T16" fmla="*/ 3 w 3"/>
                  <a:gd name="T17" fmla="*/ 13 h 67"/>
                  <a:gd name="T18" fmla="*/ 3 w 3"/>
                  <a:gd name="T1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67">
                    <a:moveTo>
                      <a:pt x="3" y="53"/>
                    </a:moveTo>
                    <a:lnTo>
                      <a:pt x="0" y="57"/>
                    </a:lnTo>
                    <a:lnTo>
                      <a:pt x="0" y="67"/>
                    </a:lnTo>
                    <a:lnTo>
                      <a:pt x="3" y="67"/>
                    </a:lnTo>
                    <a:lnTo>
                      <a:pt x="3" y="53"/>
                    </a:lnTo>
                    <a:moveTo>
                      <a:pt x="3" y="0"/>
                    </a:moveTo>
                    <a:lnTo>
                      <a:pt x="0" y="0"/>
                    </a:lnTo>
                    <a:lnTo>
                      <a:pt x="0" y="8"/>
                    </a:lnTo>
                    <a:lnTo>
                      <a:pt x="3" y="13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995" name="Freeform 1258">
                <a:extLst>
                  <a:ext uri="{FF2B5EF4-FFF2-40B4-BE49-F238E27FC236}">
                    <a16:creationId xmlns:a16="http://schemas.microsoft.com/office/drawing/2014/main" id="{ED6BC9BE-C435-47DE-8FAE-0960EEFD2ADE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334" y="1565"/>
                <a:ext cx="1205" cy="3"/>
              </a:xfrm>
              <a:custGeom>
                <a:avLst/>
                <a:gdLst>
                  <a:gd name="T0" fmla="*/ 115 w 1205"/>
                  <a:gd name="T1" fmla="*/ 0 h 3"/>
                  <a:gd name="T2" fmla="*/ 0 w 1205"/>
                  <a:gd name="T3" fmla="*/ 0 h 3"/>
                  <a:gd name="T4" fmla="*/ 0 w 1205"/>
                  <a:gd name="T5" fmla="*/ 3 h 3"/>
                  <a:gd name="T6" fmla="*/ 112 w 1205"/>
                  <a:gd name="T7" fmla="*/ 3 h 3"/>
                  <a:gd name="T8" fmla="*/ 115 w 1205"/>
                  <a:gd name="T9" fmla="*/ 0 h 3"/>
                  <a:gd name="T10" fmla="*/ 1205 w 1205"/>
                  <a:gd name="T11" fmla="*/ 0 h 3"/>
                  <a:gd name="T12" fmla="*/ 131 w 1205"/>
                  <a:gd name="T13" fmla="*/ 0 h 3"/>
                  <a:gd name="T14" fmla="*/ 128 w 1205"/>
                  <a:gd name="T15" fmla="*/ 3 h 3"/>
                  <a:gd name="T16" fmla="*/ 1205 w 1205"/>
                  <a:gd name="T17" fmla="*/ 3 h 3"/>
                  <a:gd name="T18" fmla="*/ 1205 w 1205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05" h="3">
                    <a:moveTo>
                      <a:pt x="115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112" y="3"/>
                    </a:lnTo>
                    <a:lnTo>
                      <a:pt x="115" y="0"/>
                    </a:lnTo>
                    <a:close/>
                    <a:moveTo>
                      <a:pt x="1205" y="0"/>
                    </a:moveTo>
                    <a:lnTo>
                      <a:pt x="131" y="0"/>
                    </a:lnTo>
                    <a:lnTo>
                      <a:pt x="128" y="3"/>
                    </a:lnTo>
                    <a:lnTo>
                      <a:pt x="1205" y="3"/>
                    </a:lnTo>
                    <a:lnTo>
                      <a:pt x="1205" y="0"/>
                    </a:ln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996" name="Freeform 1259">
                <a:extLst>
                  <a:ext uri="{FF2B5EF4-FFF2-40B4-BE49-F238E27FC236}">
                    <a16:creationId xmlns:a16="http://schemas.microsoft.com/office/drawing/2014/main" id="{BB2E2F2F-B86B-4D06-9D71-97555F5E203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334" y="1565"/>
                <a:ext cx="1205" cy="3"/>
              </a:xfrm>
              <a:custGeom>
                <a:avLst/>
                <a:gdLst>
                  <a:gd name="T0" fmla="*/ 115 w 1205"/>
                  <a:gd name="T1" fmla="*/ 0 h 3"/>
                  <a:gd name="T2" fmla="*/ 0 w 1205"/>
                  <a:gd name="T3" fmla="*/ 0 h 3"/>
                  <a:gd name="T4" fmla="*/ 0 w 1205"/>
                  <a:gd name="T5" fmla="*/ 3 h 3"/>
                  <a:gd name="T6" fmla="*/ 112 w 1205"/>
                  <a:gd name="T7" fmla="*/ 3 h 3"/>
                  <a:gd name="T8" fmla="*/ 115 w 1205"/>
                  <a:gd name="T9" fmla="*/ 0 h 3"/>
                  <a:gd name="T10" fmla="*/ 1205 w 1205"/>
                  <a:gd name="T11" fmla="*/ 0 h 3"/>
                  <a:gd name="T12" fmla="*/ 131 w 1205"/>
                  <a:gd name="T13" fmla="*/ 0 h 3"/>
                  <a:gd name="T14" fmla="*/ 128 w 1205"/>
                  <a:gd name="T15" fmla="*/ 3 h 3"/>
                  <a:gd name="T16" fmla="*/ 1205 w 1205"/>
                  <a:gd name="T17" fmla="*/ 3 h 3"/>
                  <a:gd name="T18" fmla="*/ 1205 w 1205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05" h="3">
                    <a:moveTo>
                      <a:pt x="115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112" y="3"/>
                    </a:lnTo>
                    <a:lnTo>
                      <a:pt x="115" y="0"/>
                    </a:lnTo>
                    <a:moveTo>
                      <a:pt x="1205" y="0"/>
                    </a:moveTo>
                    <a:lnTo>
                      <a:pt x="131" y="0"/>
                    </a:lnTo>
                    <a:lnTo>
                      <a:pt x="128" y="3"/>
                    </a:lnTo>
                    <a:lnTo>
                      <a:pt x="1205" y="3"/>
                    </a:lnTo>
                    <a:lnTo>
                      <a:pt x="120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997" name="Freeform 1260">
                <a:extLst>
                  <a:ext uri="{FF2B5EF4-FFF2-40B4-BE49-F238E27FC236}">
                    <a16:creationId xmlns:a16="http://schemas.microsoft.com/office/drawing/2014/main" id="{0DDBA728-6501-42CE-8755-DDAE39F954D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446" y="1565"/>
                <a:ext cx="19" cy="3"/>
              </a:xfrm>
              <a:custGeom>
                <a:avLst/>
                <a:gdLst>
                  <a:gd name="T0" fmla="*/ 19 w 19"/>
                  <a:gd name="T1" fmla="*/ 0 h 3"/>
                  <a:gd name="T2" fmla="*/ 9 w 19"/>
                  <a:gd name="T3" fmla="*/ 0 h 3"/>
                  <a:gd name="T4" fmla="*/ 6 w 19"/>
                  <a:gd name="T5" fmla="*/ 0 h 3"/>
                  <a:gd name="T6" fmla="*/ 3 w 19"/>
                  <a:gd name="T7" fmla="*/ 0 h 3"/>
                  <a:gd name="T8" fmla="*/ 0 w 19"/>
                  <a:gd name="T9" fmla="*/ 3 h 3"/>
                  <a:gd name="T10" fmla="*/ 6 w 19"/>
                  <a:gd name="T11" fmla="*/ 3 h 3"/>
                  <a:gd name="T12" fmla="*/ 9 w 19"/>
                  <a:gd name="T13" fmla="*/ 3 h 3"/>
                  <a:gd name="T14" fmla="*/ 16 w 19"/>
                  <a:gd name="T15" fmla="*/ 3 h 3"/>
                  <a:gd name="T16" fmla="*/ 19 w 19"/>
                  <a:gd name="T1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3">
                    <a:moveTo>
                      <a:pt x="19" y="0"/>
                    </a:moveTo>
                    <a:lnTo>
                      <a:pt x="9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6" y="3"/>
                    </a:lnTo>
                    <a:lnTo>
                      <a:pt x="9" y="3"/>
                    </a:lnTo>
                    <a:lnTo>
                      <a:pt x="16" y="3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998" name="Freeform 1261">
                <a:extLst>
                  <a:ext uri="{FF2B5EF4-FFF2-40B4-BE49-F238E27FC236}">
                    <a16:creationId xmlns:a16="http://schemas.microsoft.com/office/drawing/2014/main" id="{74B658E1-CE66-428B-931E-8CB39E7CF64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446" y="1565"/>
                <a:ext cx="19" cy="3"/>
              </a:xfrm>
              <a:custGeom>
                <a:avLst/>
                <a:gdLst>
                  <a:gd name="T0" fmla="*/ 19 w 19"/>
                  <a:gd name="T1" fmla="*/ 0 h 3"/>
                  <a:gd name="T2" fmla="*/ 9 w 19"/>
                  <a:gd name="T3" fmla="*/ 0 h 3"/>
                  <a:gd name="T4" fmla="*/ 6 w 19"/>
                  <a:gd name="T5" fmla="*/ 0 h 3"/>
                  <a:gd name="T6" fmla="*/ 3 w 19"/>
                  <a:gd name="T7" fmla="*/ 0 h 3"/>
                  <a:gd name="T8" fmla="*/ 0 w 19"/>
                  <a:gd name="T9" fmla="*/ 3 h 3"/>
                  <a:gd name="T10" fmla="*/ 6 w 19"/>
                  <a:gd name="T11" fmla="*/ 3 h 3"/>
                  <a:gd name="T12" fmla="*/ 9 w 19"/>
                  <a:gd name="T13" fmla="*/ 3 h 3"/>
                  <a:gd name="T14" fmla="*/ 16 w 19"/>
                  <a:gd name="T15" fmla="*/ 3 h 3"/>
                  <a:gd name="T16" fmla="*/ 19 w 19"/>
                  <a:gd name="T1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3">
                    <a:moveTo>
                      <a:pt x="19" y="0"/>
                    </a:moveTo>
                    <a:lnTo>
                      <a:pt x="9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6" y="3"/>
                    </a:lnTo>
                    <a:lnTo>
                      <a:pt x="9" y="3"/>
                    </a:lnTo>
                    <a:lnTo>
                      <a:pt x="16" y="3"/>
                    </a:lnTo>
                    <a:lnTo>
                      <a:pt x="1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999" name="Freeform 1262">
                <a:extLst>
                  <a:ext uri="{FF2B5EF4-FFF2-40B4-BE49-F238E27FC236}">
                    <a16:creationId xmlns:a16="http://schemas.microsoft.com/office/drawing/2014/main" id="{C5ABFFDA-150F-472C-8E84-0E3CA8DE3C68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-1" y="1121"/>
                <a:ext cx="2595" cy="1451"/>
              </a:xfrm>
              <a:custGeom>
                <a:avLst/>
                <a:gdLst>
                  <a:gd name="T0" fmla="*/ 725 w 1802"/>
                  <a:gd name="T1" fmla="*/ 1009 h 1011"/>
                  <a:gd name="T2" fmla="*/ 627 w 1802"/>
                  <a:gd name="T3" fmla="*/ 975 h 1011"/>
                  <a:gd name="T4" fmla="*/ 661 w 1802"/>
                  <a:gd name="T5" fmla="*/ 1011 h 1011"/>
                  <a:gd name="T6" fmla="*/ 761 w 1802"/>
                  <a:gd name="T7" fmla="*/ 975 h 1011"/>
                  <a:gd name="T8" fmla="*/ 625 w 1802"/>
                  <a:gd name="T9" fmla="*/ 890 h 1011"/>
                  <a:gd name="T10" fmla="*/ 627 w 1802"/>
                  <a:gd name="T11" fmla="*/ 889 h 1011"/>
                  <a:gd name="T12" fmla="*/ 891 w 1802"/>
                  <a:gd name="T13" fmla="*/ 675 h 1011"/>
                  <a:gd name="T14" fmla="*/ 759 w 1802"/>
                  <a:gd name="T15" fmla="*/ 758 h 1011"/>
                  <a:gd name="T16" fmla="*/ 761 w 1802"/>
                  <a:gd name="T17" fmla="*/ 930 h 1011"/>
                  <a:gd name="T18" fmla="*/ 761 w 1802"/>
                  <a:gd name="T19" fmla="*/ 756 h 1011"/>
                  <a:gd name="T20" fmla="*/ 927 w 1802"/>
                  <a:gd name="T21" fmla="*/ 641 h 1011"/>
                  <a:gd name="T22" fmla="*/ 103 w 1802"/>
                  <a:gd name="T23" fmla="*/ 573 h 1011"/>
                  <a:gd name="T24" fmla="*/ 139 w 1802"/>
                  <a:gd name="T25" fmla="*/ 724 h 1011"/>
                  <a:gd name="T26" fmla="*/ 0 w 1802"/>
                  <a:gd name="T27" fmla="*/ 774 h 1011"/>
                  <a:gd name="T28" fmla="*/ 168 w 1802"/>
                  <a:gd name="T29" fmla="*/ 724 h 1011"/>
                  <a:gd name="T30" fmla="*/ 392 w 1802"/>
                  <a:gd name="T31" fmla="*/ 816 h 1011"/>
                  <a:gd name="T32" fmla="*/ 625 w 1802"/>
                  <a:gd name="T33" fmla="*/ 850 h 1011"/>
                  <a:gd name="T34" fmla="*/ 591 w 1802"/>
                  <a:gd name="T35" fmla="*/ 814 h 1011"/>
                  <a:gd name="T36" fmla="*/ 358 w 1802"/>
                  <a:gd name="T37" fmla="*/ 780 h 1011"/>
                  <a:gd name="T38" fmla="*/ 168 w 1802"/>
                  <a:gd name="T39" fmla="*/ 591 h 1011"/>
                  <a:gd name="T40" fmla="*/ 166 w 1802"/>
                  <a:gd name="T41" fmla="*/ 589 h 1011"/>
                  <a:gd name="T42" fmla="*/ 105 w 1802"/>
                  <a:gd name="T43" fmla="*/ 688 h 1011"/>
                  <a:gd name="T44" fmla="*/ 110 w 1802"/>
                  <a:gd name="T45" fmla="*/ 555 h 1011"/>
                  <a:gd name="T46" fmla="*/ 168 w 1802"/>
                  <a:gd name="T47" fmla="*/ 537 h 1011"/>
                  <a:gd name="T48" fmla="*/ 139 w 1802"/>
                  <a:gd name="T49" fmla="*/ 537 h 1011"/>
                  <a:gd name="T50" fmla="*/ 166 w 1802"/>
                  <a:gd name="T51" fmla="*/ 539 h 1011"/>
                  <a:gd name="T52" fmla="*/ 242 w 1802"/>
                  <a:gd name="T53" fmla="*/ 539 h 1011"/>
                  <a:gd name="T54" fmla="*/ 925 w 1802"/>
                  <a:gd name="T55" fmla="*/ 582 h 1011"/>
                  <a:gd name="T56" fmla="*/ 276 w 1802"/>
                  <a:gd name="T57" fmla="*/ 429 h 1011"/>
                  <a:gd name="T58" fmla="*/ 274 w 1802"/>
                  <a:gd name="T59" fmla="*/ 512 h 1011"/>
                  <a:gd name="T60" fmla="*/ 278 w 1802"/>
                  <a:gd name="T61" fmla="*/ 452 h 1011"/>
                  <a:gd name="T62" fmla="*/ 166 w 1802"/>
                  <a:gd name="T63" fmla="*/ 512 h 1011"/>
                  <a:gd name="T64" fmla="*/ 925 w 1802"/>
                  <a:gd name="T65" fmla="*/ 394 h 1011"/>
                  <a:gd name="T66" fmla="*/ 927 w 1802"/>
                  <a:gd name="T67" fmla="*/ 476 h 1011"/>
                  <a:gd name="T68" fmla="*/ 264 w 1802"/>
                  <a:gd name="T69" fmla="*/ 329 h 1011"/>
                  <a:gd name="T70" fmla="*/ 278 w 1802"/>
                  <a:gd name="T71" fmla="*/ 383 h 1011"/>
                  <a:gd name="T72" fmla="*/ 183 w 1802"/>
                  <a:gd name="T73" fmla="*/ 327 h 1011"/>
                  <a:gd name="T74" fmla="*/ 168 w 1802"/>
                  <a:gd name="T75" fmla="*/ 400 h 1011"/>
                  <a:gd name="T76" fmla="*/ 199 w 1802"/>
                  <a:gd name="T77" fmla="*/ 321 h 1011"/>
                  <a:gd name="T78" fmla="*/ 213 w 1802"/>
                  <a:gd name="T79" fmla="*/ 321 h 1011"/>
                  <a:gd name="T80" fmla="*/ 221 w 1802"/>
                  <a:gd name="T81" fmla="*/ 323 h 1011"/>
                  <a:gd name="T82" fmla="*/ 242 w 1802"/>
                  <a:gd name="T83" fmla="*/ 321 h 1011"/>
                  <a:gd name="T84" fmla="*/ 242 w 1802"/>
                  <a:gd name="T85" fmla="*/ 323 h 1011"/>
                  <a:gd name="T86" fmla="*/ 1157 w 1802"/>
                  <a:gd name="T87" fmla="*/ 176 h 1011"/>
                  <a:gd name="T88" fmla="*/ 1009 w 1802"/>
                  <a:gd name="T89" fmla="*/ 201 h 1011"/>
                  <a:gd name="T90" fmla="*/ 925 w 1802"/>
                  <a:gd name="T91" fmla="*/ 312 h 1011"/>
                  <a:gd name="T92" fmla="*/ 927 w 1802"/>
                  <a:gd name="T93" fmla="*/ 310 h 1011"/>
                  <a:gd name="T94" fmla="*/ 1011 w 1802"/>
                  <a:gd name="T95" fmla="*/ 203 h 1011"/>
                  <a:gd name="T96" fmla="*/ 1192 w 1802"/>
                  <a:gd name="T97" fmla="*/ 0 h 1011"/>
                  <a:gd name="T98" fmla="*/ 1156 w 1802"/>
                  <a:gd name="T99" fmla="*/ 167 h 1011"/>
                  <a:gd name="T100" fmla="*/ 1158 w 1802"/>
                  <a:gd name="T101" fmla="*/ 99 h 1011"/>
                  <a:gd name="T102" fmla="*/ 1802 w 1802"/>
                  <a:gd name="T103" fmla="*/ 2 h 10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02" h="1011">
                    <a:moveTo>
                      <a:pt x="761" y="965"/>
                    </a:moveTo>
                    <a:cubicBezTo>
                      <a:pt x="759" y="965"/>
                      <a:pt x="759" y="965"/>
                      <a:pt x="759" y="965"/>
                    </a:cubicBezTo>
                    <a:cubicBezTo>
                      <a:pt x="759" y="975"/>
                      <a:pt x="759" y="975"/>
                      <a:pt x="759" y="975"/>
                    </a:cubicBezTo>
                    <a:cubicBezTo>
                      <a:pt x="759" y="993"/>
                      <a:pt x="744" y="1009"/>
                      <a:pt x="725" y="1009"/>
                    </a:cubicBezTo>
                    <a:cubicBezTo>
                      <a:pt x="682" y="1009"/>
                      <a:pt x="682" y="1009"/>
                      <a:pt x="682" y="1009"/>
                    </a:cubicBezTo>
                    <a:cubicBezTo>
                      <a:pt x="680" y="1009"/>
                      <a:pt x="680" y="1009"/>
                      <a:pt x="680" y="1009"/>
                    </a:cubicBezTo>
                    <a:cubicBezTo>
                      <a:pt x="661" y="1009"/>
                      <a:pt x="661" y="1009"/>
                      <a:pt x="661" y="1009"/>
                    </a:cubicBezTo>
                    <a:cubicBezTo>
                      <a:pt x="642" y="1009"/>
                      <a:pt x="627" y="993"/>
                      <a:pt x="627" y="975"/>
                    </a:cubicBezTo>
                    <a:cubicBezTo>
                      <a:pt x="627" y="965"/>
                      <a:pt x="627" y="965"/>
                      <a:pt x="627" y="965"/>
                    </a:cubicBezTo>
                    <a:cubicBezTo>
                      <a:pt x="625" y="965"/>
                      <a:pt x="625" y="965"/>
                      <a:pt x="625" y="965"/>
                    </a:cubicBezTo>
                    <a:cubicBezTo>
                      <a:pt x="625" y="975"/>
                      <a:pt x="625" y="975"/>
                      <a:pt x="625" y="975"/>
                    </a:cubicBezTo>
                    <a:cubicBezTo>
                      <a:pt x="625" y="995"/>
                      <a:pt x="641" y="1011"/>
                      <a:pt x="661" y="1011"/>
                    </a:cubicBezTo>
                    <a:cubicBezTo>
                      <a:pt x="680" y="1011"/>
                      <a:pt x="680" y="1011"/>
                      <a:pt x="680" y="1011"/>
                    </a:cubicBezTo>
                    <a:cubicBezTo>
                      <a:pt x="682" y="1011"/>
                      <a:pt x="682" y="1011"/>
                      <a:pt x="682" y="1011"/>
                    </a:cubicBezTo>
                    <a:cubicBezTo>
                      <a:pt x="725" y="1011"/>
                      <a:pt x="725" y="1011"/>
                      <a:pt x="725" y="1011"/>
                    </a:cubicBezTo>
                    <a:cubicBezTo>
                      <a:pt x="745" y="1011"/>
                      <a:pt x="761" y="995"/>
                      <a:pt x="761" y="975"/>
                    </a:cubicBezTo>
                    <a:cubicBezTo>
                      <a:pt x="761" y="965"/>
                      <a:pt x="761" y="965"/>
                      <a:pt x="761" y="965"/>
                    </a:cubicBezTo>
                    <a:moveTo>
                      <a:pt x="627" y="889"/>
                    </a:moveTo>
                    <a:cubicBezTo>
                      <a:pt x="625" y="889"/>
                      <a:pt x="625" y="889"/>
                      <a:pt x="625" y="889"/>
                    </a:cubicBezTo>
                    <a:cubicBezTo>
                      <a:pt x="625" y="890"/>
                      <a:pt x="625" y="890"/>
                      <a:pt x="625" y="890"/>
                    </a:cubicBezTo>
                    <a:cubicBezTo>
                      <a:pt x="625" y="930"/>
                      <a:pt x="625" y="930"/>
                      <a:pt x="625" y="930"/>
                    </a:cubicBezTo>
                    <a:cubicBezTo>
                      <a:pt x="627" y="930"/>
                      <a:pt x="627" y="930"/>
                      <a:pt x="627" y="930"/>
                    </a:cubicBezTo>
                    <a:cubicBezTo>
                      <a:pt x="627" y="890"/>
                      <a:pt x="627" y="890"/>
                      <a:pt x="627" y="890"/>
                    </a:cubicBezTo>
                    <a:cubicBezTo>
                      <a:pt x="627" y="889"/>
                      <a:pt x="627" y="889"/>
                      <a:pt x="627" y="889"/>
                    </a:cubicBezTo>
                    <a:moveTo>
                      <a:pt x="927" y="590"/>
                    </a:moveTo>
                    <a:cubicBezTo>
                      <a:pt x="925" y="590"/>
                      <a:pt x="925" y="590"/>
                      <a:pt x="925" y="590"/>
                    </a:cubicBezTo>
                    <a:cubicBezTo>
                      <a:pt x="925" y="641"/>
                      <a:pt x="925" y="641"/>
                      <a:pt x="925" y="641"/>
                    </a:cubicBezTo>
                    <a:cubicBezTo>
                      <a:pt x="925" y="660"/>
                      <a:pt x="909" y="675"/>
                      <a:pt x="891" y="675"/>
                    </a:cubicBezTo>
                    <a:cubicBezTo>
                      <a:pt x="795" y="675"/>
                      <a:pt x="795" y="675"/>
                      <a:pt x="795" y="675"/>
                    </a:cubicBezTo>
                    <a:cubicBezTo>
                      <a:pt x="775" y="675"/>
                      <a:pt x="759" y="691"/>
                      <a:pt x="759" y="711"/>
                    </a:cubicBezTo>
                    <a:cubicBezTo>
                      <a:pt x="759" y="756"/>
                      <a:pt x="759" y="756"/>
                      <a:pt x="759" y="756"/>
                    </a:cubicBezTo>
                    <a:cubicBezTo>
                      <a:pt x="759" y="758"/>
                      <a:pt x="759" y="758"/>
                      <a:pt x="759" y="758"/>
                    </a:cubicBezTo>
                    <a:cubicBezTo>
                      <a:pt x="759" y="888"/>
                      <a:pt x="759" y="888"/>
                      <a:pt x="759" y="888"/>
                    </a:cubicBezTo>
                    <a:cubicBezTo>
                      <a:pt x="759" y="890"/>
                      <a:pt x="759" y="890"/>
                      <a:pt x="759" y="890"/>
                    </a:cubicBezTo>
                    <a:cubicBezTo>
                      <a:pt x="759" y="930"/>
                      <a:pt x="759" y="930"/>
                      <a:pt x="759" y="930"/>
                    </a:cubicBezTo>
                    <a:cubicBezTo>
                      <a:pt x="761" y="930"/>
                      <a:pt x="761" y="930"/>
                      <a:pt x="761" y="930"/>
                    </a:cubicBezTo>
                    <a:cubicBezTo>
                      <a:pt x="761" y="890"/>
                      <a:pt x="761" y="890"/>
                      <a:pt x="761" y="890"/>
                    </a:cubicBezTo>
                    <a:cubicBezTo>
                      <a:pt x="761" y="888"/>
                      <a:pt x="761" y="888"/>
                      <a:pt x="761" y="888"/>
                    </a:cubicBezTo>
                    <a:cubicBezTo>
                      <a:pt x="761" y="758"/>
                      <a:pt x="761" y="758"/>
                      <a:pt x="761" y="758"/>
                    </a:cubicBezTo>
                    <a:cubicBezTo>
                      <a:pt x="761" y="756"/>
                      <a:pt x="761" y="756"/>
                      <a:pt x="761" y="756"/>
                    </a:cubicBezTo>
                    <a:cubicBezTo>
                      <a:pt x="761" y="711"/>
                      <a:pt x="761" y="711"/>
                      <a:pt x="761" y="711"/>
                    </a:cubicBezTo>
                    <a:cubicBezTo>
                      <a:pt x="761" y="692"/>
                      <a:pt x="776" y="677"/>
                      <a:pt x="795" y="677"/>
                    </a:cubicBezTo>
                    <a:cubicBezTo>
                      <a:pt x="891" y="677"/>
                      <a:pt x="891" y="677"/>
                      <a:pt x="891" y="677"/>
                    </a:cubicBezTo>
                    <a:cubicBezTo>
                      <a:pt x="911" y="677"/>
                      <a:pt x="927" y="661"/>
                      <a:pt x="927" y="641"/>
                    </a:cubicBezTo>
                    <a:cubicBezTo>
                      <a:pt x="927" y="590"/>
                      <a:pt x="927" y="590"/>
                      <a:pt x="927" y="590"/>
                    </a:cubicBezTo>
                    <a:moveTo>
                      <a:pt x="110" y="555"/>
                    </a:moveTo>
                    <a:cubicBezTo>
                      <a:pt x="107" y="555"/>
                      <a:pt x="107" y="555"/>
                      <a:pt x="107" y="555"/>
                    </a:cubicBezTo>
                    <a:cubicBezTo>
                      <a:pt x="105" y="560"/>
                      <a:pt x="103" y="566"/>
                      <a:pt x="103" y="573"/>
                    </a:cubicBezTo>
                    <a:cubicBezTo>
                      <a:pt x="103" y="589"/>
                      <a:pt x="103" y="589"/>
                      <a:pt x="103" y="589"/>
                    </a:cubicBezTo>
                    <a:cubicBezTo>
                      <a:pt x="103" y="591"/>
                      <a:pt x="103" y="591"/>
                      <a:pt x="103" y="591"/>
                    </a:cubicBezTo>
                    <a:cubicBezTo>
                      <a:pt x="103" y="688"/>
                      <a:pt x="103" y="688"/>
                      <a:pt x="103" y="688"/>
                    </a:cubicBezTo>
                    <a:cubicBezTo>
                      <a:pt x="103" y="708"/>
                      <a:pt x="119" y="724"/>
                      <a:pt x="139" y="724"/>
                    </a:cubicBezTo>
                    <a:cubicBezTo>
                      <a:pt x="166" y="724"/>
                      <a:pt x="166" y="724"/>
                      <a:pt x="166" y="724"/>
                    </a:cubicBezTo>
                    <a:cubicBezTo>
                      <a:pt x="166" y="740"/>
                      <a:pt x="166" y="740"/>
                      <a:pt x="166" y="740"/>
                    </a:cubicBezTo>
                    <a:cubicBezTo>
                      <a:pt x="166" y="758"/>
                      <a:pt x="151" y="774"/>
                      <a:pt x="132" y="774"/>
                    </a:cubicBezTo>
                    <a:cubicBezTo>
                      <a:pt x="0" y="774"/>
                      <a:pt x="0" y="774"/>
                      <a:pt x="0" y="774"/>
                    </a:cubicBezTo>
                    <a:cubicBezTo>
                      <a:pt x="0" y="776"/>
                      <a:pt x="0" y="776"/>
                      <a:pt x="0" y="776"/>
                    </a:cubicBezTo>
                    <a:cubicBezTo>
                      <a:pt x="132" y="776"/>
                      <a:pt x="132" y="776"/>
                      <a:pt x="132" y="776"/>
                    </a:cubicBezTo>
                    <a:cubicBezTo>
                      <a:pt x="152" y="776"/>
                      <a:pt x="168" y="760"/>
                      <a:pt x="168" y="740"/>
                    </a:cubicBezTo>
                    <a:cubicBezTo>
                      <a:pt x="168" y="724"/>
                      <a:pt x="168" y="724"/>
                      <a:pt x="168" y="724"/>
                    </a:cubicBezTo>
                    <a:cubicBezTo>
                      <a:pt x="322" y="724"/>
                      <a:pt x="322" y="724"/>
                      <a:pt x="322" y="724"/>
                    </a:cubicBezTo>
                    <a:cubicBezTo>
                      <a:pt x="341" y="724"/>
                      <a:pt x="356" y="739"/>
                      <a:pt x="356" y="758"/>
                    </a:cubicBezTo>
                    <a:cubicBezTo>
                      <a:pt x="356" y="780"/>
                      <a:pt x="356" y="780"/>
                      <a:pt x="356" y="780"/>
                    </a:cubicBezTo>
                    <a:cubicBezTo>
                      <a:pt x="356" y="800"/>
                      <a:pt x="372" y="816"/>
                      <a:pt x="392" y="816"/>
                    </a:cubicBezTo>
                    <a:cubicBezTo>
                      <a:pt x="549" y="816"/>
                      <a:pt x="549" y="816"/>
                      <a:pt x="549" y="816"/>
                    </a:cubicBezTo>
                    <a:cubicBezTo>
                      <a:pt x="551" y="816"/>
                      <a:pt x="551" y="816"/>
                      <a:pt x="551" y="816"/>
                    </a:cubicBezTo>
                    <a:cubicBezTo>
                      <a:pt x="591" y="816"/>
                      <a:pt x="591" y="816"/>
                      <a:pt x="591" y="816"/>
                    </a:cubicBezTo>
                    <a:cubicBezTo>
                      <a:pt x="610" y="816"/>
                      <a:pt x="625" y="831"/>
                      <a:pt x="625" y="850"/>
                    </a:cubicBezTo>
                    <a:cubicBezTo>
                      <a:pt x="625" y="854"/>
                      <a:pt x="625" y="854"/>
                      <a:pt x="625" y="854"/>
                    </a:cubicBezTo>
                    <a:cubicBezTo>
                      <a:pt x="627" y="854"/>
                      <a:pt x="627" y="854"/>
                      <a:pt x="627" y="854"/>
                    </a:cubicBezTo>
                    <a:cubicBezTo>
                      <a:pt x="627" y="850"/>
                      <a:pt x="627" y="850"/>
                      <a:pt x="627" y="850"/>
                    </a:cubicBezTo>
                    <a:cubicBezTo>
                      <a:pt x="627" y="830"/>
                      <a:pt x="611" y="814"/>
                      <a:pt x="591" y="814"/>
                    </a:cubicBezTo>
                    <a:cubicBezTo>
                      <a:pt x="551" y="814"/>
                      <a:pt x="551" y="814"/>
                      <a:pt x="551" y="814"/>
                    </a:cubicBezTo>
                    <a:cubicBezTo>
                      <a:pt x="549" y="814"/>
                      <a:pt x="549" y="814"/>
                      <a:pt x="549" y="814"/>
                    </a:cubicBezTo>
                    <a:cubicBezTo>
                      <a:pt x="392" y="814"/>
                      <a:pt x="392" y="814"/>
                      <a:pt x="392" y="814"/>
                    </a:cubicBezTo>
                    <a:cubicBezTo>
                      <a:pt x="373" y="814"/>
                      <a:pt x="358" y="799"/>
                      <a:pt x="358" y="780"/>
                    </a:cubicBezTo>
                    <a:cubicBezTo>
                      <a:pt x="358" y="758"/>
                      <a:pt x="358" y="758"/>
                      <a:pt x="358" y="758"/>
                    </a:cubicBezTo>
                    <a:cubicBezTo>
                      <a:pt x="358" y="738"/>
                      <a:pt x="342" y="722"/>
                      <a:pt x="322" y="722"/>
                    </a:cubicBezTo>
                    <a:cubicBezTo>
                      <a:pt x="168" y="722"/>
                      <a:pt x="168" y="722"/>
                      <a:pt x="168" y="722"/>
                    </a:cubicBezTo>
                    <a:cubicBezTo>
                      <a:pt x="168" y="591"/>
                      <a:pt x="168" y="591"/>
                      <a:pt x="168" y="591"/>
                    </a:cubicBezTo>
                    <a:cubicBezTo>
                      <a:pt x="168" y="589"/>
                      <a:pt x="168" y="589"/>
                      <a:pt x="168" y="589"/>
                    </a:cubicBezTo>
                    <a:cubicBezTo>
                      <a:pt x="168" y="577"/>
                      <a:pt x="168" y="577"/>
                      <a:pt x="168" y="577"/>
                    </a:cubicBezTo>
                    <a:cubicBezTo>
                      <a:pt x="166" y="575"/>
                      <a:pt x="166" y="575"/>
                      <a:pt x="166" y="575"/>
                    </a:cubicBezTo>
                    <a:cubicBezTo>
                      <a:pt x="166" y="589"/>
                      <a:pt x="166" y="589"/>
                      <a:pt x="166" y="589"/>
                    </a:cubicBezTo>
                    <a:cubicBezTo>
                      <a:pt x="166" y="591"/>
                      <a:pt x="166" y="591"/>
                      <a:pt x="166" y="591"/>
                    </a:cubicBezTo>
                    <a:cubicBezTo>
                      <a:pt x="166" y="722"/>
                      <a:pt x="166" y="722"/>
                      <a:pt x="166" y="722"/>
                    </a:cubicBezTo>
                    <a:cubicBezTo>
                      <a:pt x="139" y="722"/>
                      <a:pt x="139" y="722"/>
                      <a:pt x="139" y="722"/>
                    </a:cubicBezTo>
                    <a:cubicBezTo>
                      <a:pt x="120" y="722"/>
                      <a:pt x="105" y="707"/>
                      <a:pt x="105" y="688"/>
                    </a:cubicBezTo>
                    <a:cubicBezTo>
                      <a:pt x="105" y="591"/>
                      <a:pt x="105" y="591"/>
                      <a:pt x="105" y="591"/>
                    </a:cubicBezTo>
                    <a:cubicBezTo>
                      <a:pt x="105" y="589"/>
                      <a:pt x="105" y="589"/>
                      <a:pt x="105" y="589"/>
                    </a:cubicBezTo>
                    <a:cubicBezTo>
                      <a:pt x="105" y="573"/>
                      <a:pt x="105" y="573"/>
                      <a:pt x="105" y="573"/>
                    </a:cubicBezTo>
                    <a:cubicBezTo>
                      <a:pt x="105" y="566"/>
                      <a:pt x="107" y="560"/>
                      <a:pt x="110" y="555"/>
                    </a:cubicBezTo>
                    <a:moveTo>
                      <a:pt x="273" y="520"/>
                    </a:moveTo>
                    <a:cubicBezTo>
                      <a:pt x="271" y="520"/>
                      <a:pt x="271" y="520"/>
                      <a:pt x="271" y="520"/>
                    </a:cubicBezTo>
                    <a:cubicBezTo>
                      <a:pt x="265" y="530"/>
                      <a:pt x="254" y="537"/>
                      <a:pt x="242" y="537"/>
                    </a:cubicBezTo>
                    <a:cubicBezTo>
                      <a:pt x="168" y="537"/>
                      <a:pt x="168" y="537"/>
                      <a:pt x="168" y="537"/>
                    </a:cubicBezTo>
                    <a:cubicBezTo>
                      <a:pt x="168" y="520"/>
                      <a:pt x="168" y="520"/>
                      <a:pt x="168" y="520"/>
                    </a:cubicBezTo>
                    <a:cubicBezTo>
                      <a:pt x="166" y="520"/>
                      <a:pt x="166" y="520"/>
                      <a:pt x="166" y="520"/>
                    </a:cubicBezTo>
                    <a:cubicBezTo>
                      <a:pt x="166" y="537"/>
                      <a:pt x="166" y="537"/>
                      <a:pt x="166" y="537"/>
                    </a:cubicBezTo>
                    <a:cubicBezTo>
                      <a:pt x="139" y="537"/>
                      <a:pt x="139" y="537"/>
                      <a:pt x="139" y="537"/>
                    </a:cubicBezTo>
                    <a:cubicBezTo>
                      <a:pt x="129" y="537"/>
                      <a:pt x="120" y="541"/>
                      <a:pt x="114" y="547"/>
                    </a:cubicBezTo>
                    <a:cubicBezTo>
                      <a:pt x="117" y="547"/>
                      <a:pt x="117" y="547"/>
                      <a:pt x="117" y="547"/>
                    </a:cubicBezTo>
                    <a:cubicBezTo>
                      <a:pt x="123" y="542"/>
                      <a:pt x="130" y="539"/>
                      <a:pt x="139" y="539"/>
                    </a:cubicBezTo>
                    <a:cubicBezTo>
                      <a:pt x="166" y="539"/>
                      <a:pt x="166" y="539"/>
                      <a:pt x="166" y="539"/>
                    </a:cubicBezTo>
                    <a:cubicBezTo>
                      <a:pt x="166" y="564"/>
                      <a:pt x="166" y="564"/>
                      <a:pt x="166" y="564"/>
                    </a:cubicBezTo>
                    <a:cubicBezTo>
                      <a:pt x="168" y="566"/>
                      <a:pt x="168" y="566"/>
                      <a:pt x="168" y="566"/>
                    </a:cubicBezTo>
                    <a:cubicBezTo>
                      <a:pt x="168" y="539"/>
                      <a:pt x="168" y="539"/>
                      <a:pt x="168" y="539"/>
                    </a:cubicBezTo>
                    <a:cubicBezTo>
                      <a:pt x="242" y="539"/>
                      <a:pt x="242" y="539"/>
                      <a:pt x="242" y="539"/>
                    </a:cubicBezTo>
                    <a:cubicBezTo>
                      <a:pt x="255" y="539"/>
                      <a:pt x="267" y="531"/>
                      <a:pt x="273" y="520"/>
                    </a:cubicBezTo>
                    <a:moveTo>
                      <a:pt x="927" y="484"/>
                    </a:moveTo>
                    <a:cubicBezTo>
                      <a:pt x="925" y="484"/>
                      <a:pt x="925" y="484"/>
                      <a:pt x="925" y="484"/>
                    </a:cubicBezTo>
                    <a:cubicBezTo>
                      <a:pt x="925" y="582"/>
                      <a:pt x="925" y="582"/>
                      <a:pt x="925" y="582"/>
                    </a:cubicBezTo>
                    <a:cubicBezTo>
                      <a:pt x="927" y="582"/>
                      <a:pt x="927" y="582"/>
                      <a:pt x="927" y="582"/>
                    </a:cubicBezTo>
                    <a:cubicBezTo>
                      <a:pt x="927" y="484"/>
                      <a:pt x="927" y="484"/>
                      <a:pt x="927" y="484"/>
                    </a:cubicBezTo>
                    <a:moveTo>
                      <a:pt x="278" y="429"/>
                    </a:moveTo>
                    <a:cubicBezTo>
                      <a:pt x="277" y="429"/>
                      <a:pt x="276" y="429"/>
                      <a:pt x="276" y="429"/>
                    </a:cubicBezTo>
                    <a:cubicBezTo>
                      <a:pt x="276" y="452"/>
                      <a:pt x="276" y="452"/>
                      <a:pt x="276" y="452"/>
                    </a:cubicBezTo>
                    <a:cubicBezTo>
                      <a:pt x="276" y="454"/>
                      <a:pt x="276" y="454"/>
                      <a:pt x="276" y="454"/>
                    </a:cubicBezTo>
                    <a:cubicBezTo>
                      <a:pt x="276" y="503"/>
                      <a:pt x="276" y="503"/>
                      <a:pt x="276" y="503"/>
                    </a:cubicBezTo>
                    <a:cubicBezTo>
                      <a:pt x="276" y="506"/>
                      <a:pt x="275" y="509"/>
                      <a:pt x="274" y="512"/>
                    </a:cubicBezTo>
                    <a:cubicBezTo>
                      <a:pt x="276" y="512"/>
                      <a:pt x="276" y="512"/>
                      <a:pt x="276" y="512"/>
                    </a:cubicBezTo>
                    <a:cubicBezTo>
                      <a:pt x="277" y="509"/>
                      <a:pt x="278" y="506"/>
                      <a:pt x="278" y="503"/>
                    </a:cubicBezTo>
                    <a:cubicBezTo>
                      <a:pt x="278" y="454"/>
                      <a:pt x="278" y="454"/>
                      <a:pt x="278" y="454"/>
                    </a:cubicBezTo>
                    <a:cubicBezTo>
                      <a:pt x="278" y="452"/>
                      <a:pt x="278" y="452"/>
                      <a:pt x="278" y="452"/>
                    </a:cubicBezTo>
                    <a:cubicBezTo>
                      <a:pt x="278" y="429"/>
                      <a:pt x="278" y="429"/>
                      <a:pt x="278" y="429"/>
                    </a:cubicBezTo>
                    <a:moveTo>
                      <a:pt x="168" y="408"/>
                    </a:moveTo>
                    <a:cubicBezTo>
                      <a:pt x="166" y="408"/>
                      <a:pt x="166" y="408"/>
                      <a:pt x="166" y="408"/>
                    </a:cubicBezTo>
                    <a:cubicBezTo>
                      <a:pt x="166" y="512"/>
                      <a:pt x="166" y="512"/>
                      <a:pt x="166" y="512"/>
                    </a:cubicBezTo>
                    <a:cubicBezTo>
                      <a:pt x="168" y="512"/>
                      <a:pt x="168" y="512"/>
                      <a:pt x="168" y="512"/>
                    </a:cubicBezTo>
                    <a:cubicBezTo>
                      <a:pt x="168" y="408"/>
                      <a:pt x="168" y="408"/>
                      <a:pt x="168" y="408"/>
                    </a:cubicBezTo>
                    <a:moveTo>
                      <a:pt x="927" y="394"/>
                    </a:moveTo>
                    <a:cubicBezTo>
                      <a:pt x="925" y="394"/>
                      <a:pt x="925" y="394"/>
                      <a:pt x="925" y="394"/>
                    </a:cubicBezTo>
                    <a:cubicBezTo>
                      <a:pt x="925" y="460"/>
                      <a:pt x="925" y="460"/>
                      <a:pt x="925" y="460"/>
                    </a:cubicBezTo>
                    <a:cubicBezTo>
                      <a:pt x="925" y="462"/>
                      <a:pt x="925" y="462"/>
                      <a:pt x="925" y="462"/>
                    </a:cubicBezTo>
                    <a:cubicBezTo>
                      <a:pt x="925" y="476"/>
                      <a:pt x="925" y="476"/>
                      <a:pt x="925" y="476"/>
                    </a:cubicBezTo>
                    <a:cubicBezTo>
                      <a:pt x="927" y="476"/>
                      <a:pt x="927" y="476"/>
                      <a:pt x="927" y="476"/>
                    </a:cubicBezTo>
                    <a:cubicBezTo>
                      <a:pt x="927" y="462"/>
                      <a:pt x="927" y="462"/>
                      <a:pt x="927" y="462"/>
                    </a:cubicBezTo>
                    <a:cubicBezTo>
                      <a:pt x="927" y="460"/>
                      <a:pt x="927" y="460"/>
                      <a:pt x="927" y="460"/>
                    </a:cubicBezTo>
                    <a:cubicBezTo>
                      <a:pt x="927" y="394"/>
                      <a:pt x="927" y="394"/>
                      <a:pt x="927" y="394"/>
                    </a:cubicBezTo>
                    <a:moveTo>
                      <a:pt x="264" y="329"/>
                    </a:moveTo>
                    <a:cubicBezTo>
                      <a:pt x="263" y="331"/>
                      <a:pt x="263" y="331"/>
                      <a:pt x="263" y="331"/>
                    </a:cubicBezTo>
                    <a:cubicBezTo>
                      <a:pt x="271" y="337"/>
                      <a:pt x="276" y="346"/>
                      <a:pt x="276" y="357"/>
                    </a:cubicBezTo>
                    <a:cubicBezTo>
                      <a:pt x="276" y="382"/>
                      <a:pt x="276" y="382"/>
                      <a:pt x="276" y="382"/>
                    </a:cubicBezTo>
                    <a:cubicBezTo>
                      <a:pt x="276" y="383"/>
                      <a:pt x="277" y="383"/>
                      <a:pt x="278" y="383"/>
                    </a:cubicBezTo>
                    <a:cubicBezTo>
                      <a:pt x="278" y="357"/>
                      <a:pt x="278" y="357"/>
                      <a:pt x="278" y="357"/>
                    </a:cubicBezTo>
                    <a:cubicBezTo>
                      <a:pt x="278" y="346"/>
                      <a:pt x="272" y="336"/>
                      <a:pt x="264" y="329"/>
                    </a:cubicBezTo>
                    <a:moveTo>
                      <a:pt x="199" y="321"/>
                    </a:moveTo>
                    <a:cubicBezTo>
                      <a:pt x="193" y="322"/>
                      <a:pt x="187" y="324"/>
                      <a:pt x="183" y="327"/>
                    </a:cubicBezTo>
                    <a:cubicBezTo>
                      <a:pt x="169" y="344"/>
                      <a:pt x="169" y="344"/>
                      <a:pt x="169" y="344"/>
                    </a:cubicBezTo>
                    <a:cubicBezTo>
                      <a:pt x="167" y="348"/>
                      <a:pt x="166" y="352"/>
                      <a:pt x="166" y="357"/>
                    </a:cubicBezTo>
                    <a:cubicBezTo>
                      <a:pt x="166" y="400"/>
                      <a:pt x="166" y="400"/>
                      <a:pt x="166" y="400"/>
                    </a:cubicBezTo>
                    <a:cubicBezTo>
                      <a:pt x="168" y="400"/>
                      <a:pt x="168" y="400"/>
                      <a:pt x="168" y="400"/>
                    </a:cubicBezTo>
                    <a:cubicBezTo>
                      <a:pt x="168" y="357"/>
                      <a:pt x="168" y="357"/>
                      <a:pt x="168" y="357"/>
                    </a:cubicBezTo>
                    <a:cubicBezTo>
                      <a:pt x="168" y="340"/>
                      <a:pt x="182" y="325"/>
                      <a:pt x="199" y="323"/>
                    </a:cubicBezTo>
                    <a:cubicBezTo>
                      <a:pt x="200" y="322"/>
                      <a:pt x="200" y="322"/>
                      <a:pt x="200" y="322"/>
                    </a:cubicBezTo>
                    <a:cubicBezTo>
                      <a:pt x="199" y="321"/>
                      <a:pt x="199" y="321"/>
                      <a:pt x="199" y="321"/>
                    </a:cubicBezTo>
                    <a:moveTo>
                      <a:pt x="227" y="321"/>
                    </a:moveTo>
                    <a:cubicBezTo>
                      <a:pt x="221" y="321"/>
                      <a:pt x="221" y="321"/>
                      <a:pt x="221" y="321"/>
                    </a:cubicBezTo>
                    <a:cubicBezTo>
                      <a:pt x="219" y="321"/>
                      <a:pt x="219" y="321"/>
                      <a:pt x="219" y="321"/>
                    </a:cubicBezTo>
                    <a:cubicBezTo>
                      <a:pt x="213" y="321"/>
                      <a:pt x="213" y="321"/>
                      <a:pt x="213" y="321"/>
                    </a:cubicBezTo>
                    <a:cubicBezTo>
                      <a:pt x="214" y="322"/>
                      <a:pt x="214" y="322"/>
                      <a:pt x="214" y="322"/>
                    </a:cubicBezTo>
                    <a:cubicBezTo>
                      <a:pt x="213" y="323"/>
                      <a:pt x="213" y="323"/>
                      <a:pt x="213" y="323"/>
                    </a:cubicBezTo>
                    <a:cubicBezTo>
                      <a:pt x="219" y="323"/>
                      <a:pt x="219" y="323"/>
                      <a:pt x="219" y="323"/>
                    </a:cubicBezTo>
                    <a:cubicBezTo>
                      <a:pt x="221" y="323"/>
                      <a:pt x="221" y="323"/>
                      <a:pt x="221" y="323"/>
                    </a:cubicBezTo>
                    <a:cubicBezTo>
                      <a:pt x="227" y="323"/>
                      <a:pt x="227" y="323"/>
                      <a:pt x="227" y="323"/>
                    </a:cubicBezTo>
                    <a:cubicBezTo>
                      <a:pt x="228" y="322"/>
                      <a:pt x="228" y="322"/>
                      <a:pt x="228" y="322"/>
                    </a:cubicBezTo>
                    <a:cubicBezTo>
                      <a:pt x="227" y="321"/>
                      <a:pt x="227" y="321"/>
                      <a:pt x="227" y="321"/>
                    </a:cubicBezTo>
                    <a:moveTo>
                      <a:pt x="242" y="321"/>
                    </a:moveTo>
                    <a:cubicBezTo>
                      <a:pt x="241" y="321"/>
                      <a:pt x="241" y="321"/>
                      <a:pt x="241" y="321"/>
                    </a:cubicBezTo>
                    <a:cubicBezTo>
                      <a:pt x="242" y="322"/>
                      <a:pt x="242" y="322"/>
                      <a:pt x="242" y="322"/>
                    </a:cubicBezTo>
                    <a:cubicBezTo>
                      <a:pt x="241" y="323"/>
                      <a:pt x="241" y="323"/>
                      <a:pt x="241" y="323"/>
                    </a:cubicBezTo>
                    <a:cubicBezTo>
                      <a:pt x="242" y="323"/>
                      <a:pt x="242" y="323"/>
                      <a:pt x="242" y="323"/>
                    </a:cubicBezTo>
                    <a:cubicBezTo>
                      <a:pt x="246" y="323"/>
                      <a:pt x="249" y="324"/>
                      <a:pt x="253" y="325"/>
                    </a:cubicBezTo>
                    <a:cubicBezTo>
                      <a:pt x="254" y="323"/>
                      <a:pt x="254" y="323"/>
                      <a:pt x="254" y="323"/>
                    </a:cubicBezTo>
                    <a:cubicBezTo>
                      <a:pt x="250" y="322"/>
                      <a:pt x="246" y="321"/>
                      <a:pt x="242" y="321"/>
                    </a:cubicBezTo>
                    <a:moveTo>
                      <a:pt x="1157" y="176"/>
                    </a:moveTo>
                    <a:cubicBezTo>
                      <a:pt x="1155" y="176"/>
                      <a:pt x="1155" y="176"/>
                      <a:pt x="1155" y="176"/>
                    </a:cubicBezTo>
                    <a:cubicBezTo>
                      <a:pt x="1151" y="190"/>
                      <a:pt x="1138" y="201"/>
                      <a:pt x="1122" y="201"/>
                    </a:cubicBezTo>
                    <a:cubicBezTo>
                      <a:pt x="1011" y="201"/>
                      <a:pt x="1011" y="201"/>
                      <a:pt x="1011" y="201"/>
                    </a:cubicBezTo>
                    <a:cubicBezTo>
                      <a:pt x="1009" y="201"/>
                      <a:pt x="1009" y="201"/>
                      <a:pt x="1009" y="201"/>
                    </a:cubicBezTo>
                    <a:cubicBezTo>
                      <a:pt x="961" y="201"/>
                      <a:pt x="961" y="201"/>
                      <a:pt x="961" y="201"/>
                    </a:cubicBezTo>
                    <a:cubicBezTo>
                      <a:pt x="941" y="201"/>
                      <a:pt x="925" y="217"/>
                      <a:pt x="925" y="236"/>
                    </a:cubicBezTo>
                    <a:cubicBezTo>
                      <a:pt x="925" y="310"/>
                      <a:pt x="925" y="310"/>
                      <a:pt x="925" y="310"/>
                    </a:cubicBezTo>
                    <a:cubicBezTo>
                      <a:pt x="925" y="312"/>
                      <a:pt x="925" y="312"/>
                      <a:pt x="925" y="312"/>
                    </a:cubicBezTo>
                    <a:cubicBezTo>
                      <a:pt x="925" y="386"/>
                      <a:pt x="925" y="386"/>
                      <a:pt x="925" y="386"/>
                    </a:cubicBezTo>
                    <a:cubicBezTo>
                      <a:pt x="927" y="386"/>
                      <a:pt x="927" y="386"/>
                      <a:pt x="927" y="386"/>
                    </a:cubicBezTo>
                    <a:cubicBezTo>
                      <a:pt x="927" y="312"/>
                      <a:pt x="927" y="312"/>
                      <a:pt x="927" y="312"/>
                    </a:cubicBezTo>
                    <a:cubicBezTo>
                      <a:pt x="927" y="310"/>
                      <a:pt x="927" y="310"/>
                      <a:pt x="927" y="310"/>
                    </a:cubicBezTo>
                    <a:cubicBezTo>
                      <a:pt x="927" y="236"/>
                      <a:pt x="927" y="236"/>
                      <a:pt x="927" y="236"/>
                    </a:cubicBezTo>
                    <a:cubicBezTo>
                      <a:pt x="927" y="218"/>
                      <a:pt x="942" y="203"/>
                      <a:pt x="961" y="203"/>
                    </a:cubicBezTo>
                    <a:cubicBezTo>
                      <a:pt x="1009" y="203"/>
                      <a:pt x="1009" y="203"/>
                      <a:pt x="1009" y="203"/>
                    </a:cubicBezTo>
                    <a:cubicBezTo>
                      <a:pt x="1011" y="203"/>
                      <a:pt x="1011" y="203"/>
                      <a:pt x="1011" y="203"/>
                    </a:cubicBezTo>
                    <a:cubicBezTo>
                      <a:pt x="1122" y="203"/>
                      <a:pt x="1122" y="203"/>
                      <a:pt x="1122" y="203"/>
                    </a:cubicBezTo>
                    <a:cubicBezTo>
                      <a:pt x="1139" y="203"/>
                      <a:pt x="1153" y="191"/>
                      <a:pt x="1157" y="176"/>
                    </a:cubicBezTo>
                    <a:moveTo>
                      <a:pt x="1802" y="0"/>
                    </a:moveTo>
                    <a:cubicBezTo>
                      <a:pt x="1192" y="0"/>
                      <a:pt x="1192" y="0"/>
                      <a:pt x="1192" y="0"/>
                    </a:cubicBezTo>
                    <a:cubicBezTo>
                      <a:pt x="1173" y="0"/>
                      <a:pt x="1156" y="16"/>
                      <a:pt x="1156" y="36"/>
                    </a:cubicBezTo>
                    <a:cubicBezTo>
                      <a:pt x="1156" y="97"/>
                      <a:pt x="1156" y="97"/>
                      <a:pt x="1156" y="97"/>
                    </a:cubicBezTo>
                    <a:cubicBezTo>
                      <a:pt x="1156" y="99"/>
                      <a:pt x="1156" y="99"/>
                      <a:pt x="1156" y="99"/>
                    </a:cubicBezTo>
                    <a:cubicBezTo>
                      <a:pt x="1156" y="167"/>
                      <a:pt x="1156" y="167"/>
                      <a:pt x="1156" y="167"/>
                    </a:cubicBezTo>
                    <a:cubicBezTo>
                      <a:pt x="1156" y="167"/>
                      <a:pt x="1156" y="168"/>
                      <a:pt x="1156" y="168"/>
                    </a:cubicBezTo>
                    <a:cubicBezTo>
                      <a:pt x="1158" y="168"/>
                      <a:pt x="1158" y="168"/>
                      <a:pt x="1158" y="168"/>
                    </a:cubicBezTo>
                    <a:cubicBezTo>
                      <a:pt x="1158" y="168"/>
                      <a:pt x="1158" y="167"/>
                      <a:pt x="1158" y="167"/>
                    </a:cubicBezTo>
                    <a:cubicBezTo>
                      <a:pt x="1158" y="99"/>
                      <a:pt x="1158" y="99"/>
                      <a:pt x="1158" y="99"/>
                    </a:cubicBezTo>
                    <a:cubicBezTo>
                      <a:pt x="1158" y="97"/>
                      <a:pt x="1158" y="97"/>
                      <a:pt x="1158" y="97"/>
                    </a:cubicBezTo>
                    <a:cubicBezTo>
                      <a:pt x="1158" y="36"/>
                      <a:pt x="1158" y="36"/>
                      <a:pt x="1158" y="36"/>
                    </a:cubicBezTo>
                    <a:cubicBezTo>
                      <a:pt x="1158" y="17"/>
                      <a:pt x="1174" y="2"/>
                      <a:pt x="1192" y="2"/>
                    </a:cubicBezTo>
                    <a:cubicBezTo>
                      <a:pt x="1802" y="2"/>
                      <a:pt x="1802" y="2"/>
                      <a:pt x="1802" y="2"/>
                    </a:cubicBezTo>
                    <a:cubicBezTo>
                      <a:pt x="1802" y="0"/>
                      <a:pt x="1802" y="0"/>
                      <a:pt x="1802" y="0"/>
                    </a:cubicBezTo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000" name="Freeform 1263">
                <a:extLst>
                  <a:ext uri="{FF2B5EF4-FFF2-40B4-BE49-F238E27FC236}">
                    <a16:creationId xmlns:a16="http://schemas.microsoft.com/office/drawing/2014/main" id="{2C2EA9B3-9D95-4572-B4BD-9A19C0F1CB6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99" y="2346"/>
                <a:ext cx="3" cy="50"/>
              </a:xfrm>
              <a:custGeom>
                <a:avLst/>
                <a:gdLst>
                  <a:gd name="T0" fmla="*/ 3 w 3"/>
                  <a:gd name="T1" fmla="*/ 0 h 50"/>
                  <a:gd name="T2" fmla="*/ 0 w 3"/>
                  <a:gd name="T3" fmla="*/ 0 h 50"/>
                  <a:gd name="T4" fmla="*/ 0 w 3"/>
                  <a:gd name="T5" fmla="*/ 49 h 50"/>
                  <a:gd name="T6" fmla="*/ 0 w 3"/>
                  <a:gd name="T7" fmla="*/ 50 h 50"/>
                  <a:gd name="T8" fmla="*/ 3 w 3"/>
                  <a:gd name="T9" fmla="*/ 50 h 50"/>
                  <a:gd name="T10" fmla="*/ 3 w 3"/>
                  <a:gd name="T11" fmla="*/ 49 h 50"/>
                  <a:gd name="T12" fmla="*/ 3 w 3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50">
                    <a:moveTo>
                      <a:pt x="3" y="0"/>
                    </a:moveTo>
                    <a:lnTo>
                      <a:pt x="0" y="0"/>
                    </a:lnTo>
                    <a:lnTo>
                      <a:pt x="0" y="49"/>
                    </a:lnTo>
                    <a:lnTo>
                      <a:pt x="0" y="50"/>
                    </a:lnTo>
                    <a:lnTo>
                      <a:pt x="3" y="50"/>
                    </a:lnTo>
                    <a:lnTo>
                      <a:pt x="3" y="49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CB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001" name="Freeform 1264">
                <a:extLst>
                  <a:ext uri="{FF2B5EF4-FFF2-40B4-BE49-F238E27FC236}">
                    <a16:creationId xmlns:a16="http://schemas.microsoft.com/office/drawing/2014/main" id="{FAE1095E-A5B3-4A65-83A8-247784ACF05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99" y="2346"/>
                <a:ext cx="3" cy="50"/>
              </a:xfrm>
              <a:custGeom>
                <a:avLst/>
                <a:gdLst>
                  <a:gd name="T0" fmla="*/ 3 w 3"/>
                  <a:gd name="T1" fmla="*/ 0 h 50"/>
                  <a:gd name="T2" fmla="*/ 0 w 3"/>
                  <a:gd name="T3" fmla="*/ 0 h 50"/>
                  <a:gd name="T4" fmla="*/ 0 w 3"/>
                  <a:gd name="T5" fmla="*/ 49 h 50"/>
                  <a:gd name="T6" fmla="*/ 0 w 3"/>
                  <a:gd name="T7" fmla="*/ 50 h 50"/>
                  <a:gd name="T8" fmla="*/ 3 w 3"/>
                  <a:gd name="T9" fmla="*/ 50 h 50"/>
                  <a:gd name="T10" fmla="*/ 3 w 3"/>
                  <a:gd name="T11" fmla="*/ 49 h 50"/>
                  <a:gd name="T12" fmla="*/ 3 w 3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50">
                    <a:moveTo>
                      <a:pt x="3" y="0"/>
                    </a:moveTo>
                    <a:lnTo>
                      <a:pt x="0" y="0"/>
                    </a:lnTo>
                    <a:lnTo>
                      <a:pt x="0" y="49"/>
                    </a:lnTo>
                    <a:lnTo>
                      <a:pt x="0" y="50"/>
                    </a:lnTo>
                    <a:lnTo>
                      <a:pt x="3" y="50"/>
                    </a:lnTo>
                    <a:lnTo>
                      <a:pt x="3" y="49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002" name="Rectangle 1265">
                <a:extLst>
                  <a:ext uri="{FF2B5EF4-FFF2-40B4-BE49-F238E27FC236}">
                    <a16:creationId xmlns:a16="http://schemas.microsoft.com/office/drawing/2014/main" id="{1BFBBADC-DF92-49A2-84F0-BE1E5A3BCD3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899" y="2455"/>
                <a:ext cx="3" cy="51"/>
              </a:xfrm>
              <a:prstGeom prst="rect">
                <a:avLst/>
              </a:prstGeom>
              <a:solidFill>
                <a:srgbClr val="CB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003" name="Rectangle 1266">
                <a:extLst>
                  <a:ext uri="{FF2B5EF4-FFF2-40B4-BE49-F238E27FC236}">
                    <a16:creationId xmlns:a16="http://schemas.microsoft.com/office/drawing/2014/main" id="{2E59DC75-F70B-4005-AE5C-21E164143BF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899" y="2455"/>
                <a:ext cx="3" cy="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004" name="Rectangle 1267">
                <a:extLst>
                  <a:ext uri="{FF2B5EF4-FFF2-40B4-BE49-F238E27FC236}">
                    <a16:creationId xmlns:a16="http://schemas.microsoft.com/office/drawing/2014/main" id="{D05779C3-6F56-474F-92B9-044D66F9496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92" y="2455"/>
                <a:ext cx="3" cy="51"/>
              </a:xfrm>
              <a:prstGeom prst="rect">
                <a:avLst/>
              </a:prstGeom>
              <a:solidFill>
                <a:srgbClr val="CB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005" name="Rectangle 1268">
                <a:extLst>
                  <a:ext uri="{FF2B5EF4-FFF2-40B4-BE49-F238E27FC236}">
                    <a16:creationId xmlns:a16="http://schemas.microsoft.com/office/drawing/2014/main" id="{2DE34BBF-C706-42B9-9007-8DB1E4EB15A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92" y="2455"/>
                <a:ext cx="3" cy="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006" name="Freeform 1269">
                <a:extLst>
                  <a:ext uri="{FF2B5EF4-FFF2-40B4-BE49-F238E27FC236}">
                    <a16:creationId xmlns:a16="http://schemas.microsoft.com/office/drawing/2014/main" id="{A7018D07-4B78-452B-8B23-48E8EEF0FFF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38" y="1804"/>
                <a:ext cx="1096" cy="63"/>
              </a:xfrm>
              <a:custGeom>
                <a:avLst/>
                <a:gdLst>
                  <a:gd name="T0" fmla="*/ 2 w 761"/>
                  <a:gd name="T1" fmla="*/ 36 h 44"/>
                  <a:gd name="T2" fmla="*/ 0 w 761"/>
                  <a:gd name="T3" fmla="*/ 36 h 44"/>
                  <a:gd name="T4" fmla="*/ 0 w 761"/>
                  <a:gd name="T5" fmla="*/ 44 h 44"/>
                  <a:gd name="T6" fmla="*/ 2 w 761"/>
                  <a:gd name="T7" fmla="*/ 44 h 44"/>
                  <a:gd name="T8" fmla="*/ 2 w 761"/>
                  <a:gd name="T9" fmla="*/ 36 h 44"/>
                  <a:gd name="T10" fmla="*/ 110 w 761"/>
                  <a:gd name="T11" fmla="*/ 36 h 44"/>
                  <a:gd name="T12" fmla="*/ 108 w 761"/>
                  <a:gd name="T13" fmla="*/ 36 h 44"/>
                  <a:gd name="T14" fmla="*/ 105 w 761"/>
                  <a:gd name="T15" fmla="*/ 44 h 44"/>
                  <a:gd name="T16" fmla="*/ 107 w 761"/>
                  <a:gd name="T17" fmla="*/ 44 h 44"/>
                  <a:gd name="T18" fmla="*/ 110 w 761"/>
                  <a:gd name="T19" fmla="*/ 36 h 44"/>
                  <a:gd name="T20" fmla="*/ 761 w 761"/>
                  <a:gd name="T21" fmla="*/ 0 h 44"/>
                  <a:gd name="T22" fmla="*/ 759 w 761"/>
                  <a:gd name="T23" fmla="*/ 0 h 44"/>
                  <a:gd name="T24" fmla="*/ 759 w 761"/>
                  <a:gd name="T25" fmla="*/ 8 h 44"/>
                  <a:gd name="T26" fmla="*/ 761 w 761"/>
                  <a:gd name="T27" fmla="*/ 8 h 44"/>
                  <a:gd name="T28" fmla="*/ 761 w 761"/>
                  <a:gd name="T2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61" h="44">
                    <a:moveTo>
                      <a:pt x="2" y="36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2" y="36"/>
                      <a:pt x="2" y="36"/>
                      <a:pt x="2" y="36"/>
                    </a:cubicBezTo>
                    <a:moveTo>
                      <a:pt x="110" y="36"/>
                    </a:moveTo>
                    <a:cubicBezTo>
                      <a:pt x="108" y="36"/>
                      <a:pt x="108" y="36"/>
                      <a:pt x="108" y="36"/>
                    </a:cubicBezTo>
                    <a:cubicBezTo>
                      <a:pt x="107" y="39"/>
                      <a:pt x="106" y="42"/>
                      <a:pt x="105" y="44"/>
                    </a:cubicBezTo>
                    <a:cubicBezTo>
                      <a:pt x="107" y="44"/>
                      <a:pt x="107" y="44"/>
                      <a:pt x="107" y="44"/>
                    </a:cubicBezTo>
                    <a:cubicBezTo>
                      <a:pt x="108" y="42"/>
                      <a:pt x="109" y="39"/>
                      <a:pt x="110" y="36"/>
                    </a:cubicBezTo>
                    <a:moveTo>
                      <a:pt x="761" y="0"/>
                    </a:moveTo>
                    <a:cubicBezTo>
                      <a:pt x="759" y="0"/>
                      <a:pt x="759" y="0"/>
                      <a:pt x="759" y="0"/>
                    </a:cubicBezTo>
                    <a:cubicBezTo>
                      <a:pt x="759" y="8"/>
                      <a:pt x="759" y="8"/>
                      <a:pt x="759" y="8"/>
                    </a:cubicBezTo>
                    <a:cubicBezTo>
                      <a:pt x="761" y="8"/>
                      <a:pt x="761" y="8"/>
                      <a:pt x="761" y="8"/>
                    </a:cubicBezTo>
                    <a:cubicBezTo>
                      <a:pt x="761" y="0"/>
                      <a:pt x="761" y="0"/>
                      <a:pt x="761" y="0"/>
                    </a:cubicBezTo>
                  </a:path>
                </a:pathLst>
              </a:cu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007" name="Freeform 1270">
                <a:extLst>
                  <a:ext uri="{FF2B5EF4-FFF2-40B4-BE49-F238E27FC236}">
                    <a16:creationId xmlns:a16="http://schemas.microsoft.com/office/drawing/2014/main" id="{43416D2E-F1EE-4B13-8CFD-1E1BD6DBCDBE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53" y="1906"/>
                <a:ext cx="1181" cy="61"/>
              </a:xfrm>
              <a:custGeom>
                <a:avLst/>
                <a:gdLst>
                  <a:gd name="T0" fmla="*/ 820 w 820"/>
                  <a:gd name="T1" fmla="*/ 35 h 43"/>
                  <a:gd name="T2" fmla="*/ 818 w 820"/>
                  <a:gd name="T3" fmla="*/ 35 h 43"/>
                  <a:gd name="T4" fmla="*/ 818 w 820"/>
                  <a:gd name="T5" fmla="*/ 43 h 43"/>
                  <a:gd name="T6" fmla="*/ 820 w 820"/>
                  <a:gd name="T7" fmla="*/ 43 h 43"/>
                  <a:gd name="T8" fmla="*/ 820 w 820"/>
                  <a:gd name="T9" fmla="*/ 35 h 43"/>
                  <a:gd name="T10" fmla="*/ 59 w 820"/>
                  <a:gd name="T11" fmla="*/ 17 h 43"/>
                  <a:gd name="T12" fmla="*/ 59 w 820"/>
                  <a:gd name="T13" fmla="*/ 28 h 43"/>
                  <a:gd name="T14" fmla="*/ 61 w 820"/>
                  <a:gd name="T15" fmla="*/ 30 h 43"/>
                  <a:gd name="T16" fmla="*/ 61 w 820"/>
                  <a:gd name="T17" fmla="*/ 19 h 43"/>
                  <a:gd name="T18" fmla="*/ 59 w 820"/>
                  <a:gd name="T19" fmla="*/ 17 h 43"/>
                  <a:gd name="T20" fmla="*/ 10 w 820"/>
                  <a:gd name="T21" fmla="*/ 0 h 43"/>
                  <a:gd name="T22" fmla="*/ 7 w 820"/>
                  <a:gd name="T23" fmla="*/ 0 h 43"/>
                  <a:gd name="T24" fmla="*/ 0 w 820"/>
                  <a:gd name="T25" fmla="*/ 8 h 43"/>
                  <a:gd name="T26" fmla="*/ 3 w 820"/>
                  <a:gd name="T27" fmla="*/ 8 h 43"/>
                  <a:gd name="T28" fmla="*/ 10 w 820"/>
                  <a:gd name="T2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20" h="43">
                    <a:moveTo>
                      <a:pt x="820" y="35"/>
                    </a:moveTo>
                    <a:cubicBezTo>
                      <a:pt x="818" y="35"/>
                      <a:pt x="818" y="35"/>
                      <a:pt x="818" y="35"/>
                    </a:cubicBezTo>
                    <a:cubicBezTo>
                      <a:pt x="818" y="43"/>
                      <a:pt x="818" y="43"/>
                      <a:pt x="818" y="43"/>
                    </a:cubicBezTo>
                    <a:cubicBezTo>
                      <a:pt x="820" y="43"/>
                      <a:pt x="820" y="43"/>
                      <a:pt x="820" y="43"/>
                    </a:cubicBezTo>
                    <a:cubicBezTo>
                      <a:pt x="820" y="35"/>
                      <a:pt x="820" y="35"/>
                      <a:pt x="820" y="35"/>
                    </a:cubicBezTo>
                    <a:moveTo>
                      <a:pt x="59" y="17"/>
                    </a:moveTo>
                    <a:cubicBezTo>
                      <a:pt x="59" y="28"/>
                      <a:pt x="59" y="28"/>
                      <a:pt x="59" y="28"/>
                    </a:cubicBezTo>
                    <a:cubicBezTo>
                      <a:pt x="61" y="30"/>
                      <a:pt x="61" y="30"/>
                      <a:pt x="61" y="30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59" y="17"/>
                      <a:pt x="59" y="17"/>
                      <a:pt x="59" y="17"/>
                    </a:cubicBezTo>
                    <a:moveTo>
                      <a:pt x="10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4" y="2"/>
                      <a:pt x="2" y="5"/>
                      <a:pt x="0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5" y="5"/>
                      <a:pt x="7" y="2"/>
                      <a:pt x="10" y="0"/>
                    </a:cubicBezTo>
                  </a:path>
                </a:pathLst>
              </a:cu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008" name="Freeform 1271">
                <a:extLst>
                  <a:ext uri="{FF2B5EF4-FFF2-40B4-BE49-F238E27FC236}">
                    <a16:creationId xmlns:a16="http://schemas.microsoft.com/office/drawing/2014/main" id="{939F3797-3826-4CF2-A651-A1FCBBE5843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662" y="1362"/>
                <a:ext cx="5" cy="11"/>
              </a:xfrm>
              <a:custGeom>
                <a:avLst/>
                <a:gdLst>
                  <a:gd name="T0" fmla="*/ 3 w 3"/>
                  <a:gd name="T1" fmla="*/ 0 h 8"/>
                  <a:gd name="T2" fmla="*/ 1 w 3"/>
                  <a:gd name="T3" fmla="*/ 0 h 8"/>
                  <a:gd name="T4" fmla="*/ 0 w 3"/>
                  <a:gd name="T5" fmla="*/ 8 h 8"/>
                  <a:gd name="T6" fmla="*/ 2 w 3"/>
                  <a:gd name="T7" fmla="*/ 8 h 8"/>
                  <a:gd name="T8" fmla="*/ 3 w 3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8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0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6"/>
                      <a:pt x="3" y="3"/>
                      <a:pt x="3" y="0"/>
                    </a:cubicBezTo>
                  </a:path>
                </a:pathLst>
              </a:cu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009" name="Freeform 1272">
                <a:extLst>
                  <a:ext uri="{FF2B5EF4-FFF2-40B4-BE49-F238E27FC236}">
                    <a16:creationId xmlns:a16="http://schemas.microsoft.com/office/drawing/2014/main" id="{8813CF36-2128-4DD1-ABFC-8051496C11C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38" y="1675"/>
                <a:ext cx="1096" cy="31"/>
              </a:xfrm>
              <a:custGeom>
                <a:avLst/>
                <a:gdLst>
                  <a:gd name="T0" fmla="*/ 3 w 1096"/>
                  <a:gd name="T1" fmla="*/ 20 h 31"/>
                  <a:gd name="T2" fmla="*/ 0 w 1096"/>
                  <a:gd name="T3" fmla="*/ 20 h 31"/>
                  <a:gd name="T4" fmla="*/ 0 w 1096"/>
                  <a:gd name="T5" fmla="*/ 31 h 31"/>
                  <a:gd name="T6" fmla="*/ 3 w 1096"/>
                  <a:gd name="T7" fmla="*/ 31 h 31"/>
                  <a:gd name="T8" fmla="*/ 3 w 1096"/>
                  <a:gd name="T9" fmla="*/ 20 h 31"/>
                  <a:gd name="T10" fmla="*/ 1096 w 1096"/>
                  <a:gd name="T11" fmla="*/ 0 h 31"/>
                  <a:gd name="T12" fmla="*/ 1093 w 1096"/>
                  <a:gd name="T13" fmla="*/ 0 h 31"/>
                  <a:gd name="T14" fmla="*/ 1093 w 1096"/>
                  <a:gd name="T15" fmla="*/ 11 h 31"/>
                  <a:gd name="T16" fmla="*/ 1096 w 1096"/>
                  <a:gd name="T17" fmla="*/ 11 h 31"/>
                  <a:gd name="T18" fmla="*/ 1096 w 1096"/>
                  <a:gd name="T1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96" h="31">
                    <a:moveTo>
                      <a:pt x="3" y="20"/>
                    </a:moveTo>
                    <a:lnTo>
                      <a:pt x="0" y="20"/>
                    </a:lnTo>
                    <a:lnTo>
                      <a:pt x="0" y="31"/>
                    </a:lnTo>
                    <a:lnTo>
                      <a:pt x="3" y="31"/>
                    </a:lnTo>
                    <a:lnTo>
                      <a:pt x="3" y="20"/>
                    </a:lnTo>
                    <a:close/>
                    <a:moveTo>
                      <a:pt x="1096" y="0"/>
                    </a:moveTo>
                    <a:lnTo>
                      <a:pt x="1093" y="0"/>
                    </a:lnTo>
                    <a:lnTo>
                      <a:pt x="1093" y="11"/>
                    </a:lnTo>
                    <a:lnTo>
                      <a:pt x="1096" y="11"/>
                    </a:lnTo>
                    <a:lnTo>
                      <a:pt x="1096" y="0"/>
                    </a:ln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010" name="Freeform 1273">
                <a:extLst>
                  <a:ext uri="{FF2B5EF4-FFF2-40B4-BE49-F238E27FC236}">
                    <a16:creationId xmlns:a16="http://schemas.microsoft.com/office/drawing/2014/main" id="{F643669B-2E85-41BD-BDF1-FA5FD088C9A7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38" y="1675"/>
                <a:ext cx="1096" cy="31"/>
              </a:xfrm>
              <a:custGeom>
                <a:avLst/>
                <a:gdLst>
                  <a:gd name="T0" fmla="*/ 3 w 1096"/>
                  <a:gd name="T1" fmla="*/ 20 h 31"/>
                  <a:gd name="T2" fmla="*/ 0 w 1096"/>
                  <a:gd name="T3" fmla="*/ 20 h 31"/>
                  <a:gd name="T4" fmla="*/ 0 w 1096"/>
                  <a:gd name="T5" fmla="*/ 31 h 31"/>
                  <a:gd name="T6" fmla="*/ 3 w 1096"/>
                  <a:gd name="T7" fmla="*/ 31 h 31"/>
                  <a:gd name="T8" fmla="*/ 3 w 1096"/>
                  <a:gd name="T9" fmla="*/ 20 h 31"/>
                  <a:gd name="T10" fmla="*/ 1096 w 1096"/>
                  <a:gd name="T11" fmla="*/ 0 h 31"/>
                  <a:gd name="T12" fmla="*/ 1093 w 1096"/>
                  <a:gd name="T13" fmla="*/ 0 h 31"/>
                  <a:gd name="T14" fmla="*/ 1093 w 1096"/>
                  <a:gd name="T15" fmla="*/ 11 h 31"/>
                  <a:gd name="T16" fmla="*/ 1096 w 1096"/>
                  <a:gd name="T17" fmla="*/ 11 h 31"/>
                  <a:gd name="T18" fmla="*/ 1096 w 1096"/>
                  <a:gd name="T1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96" h="31">
                    <a:moveTo>
                      <a:pt x="3" y="20"/>
                    </a:moveTo>
                    <a:lnTo>
                      <a:pt x="0" y="20"/>
                    </a:lnTo>
                    <a:lnTo>
                      <a:pt x="0" y="31"/>
                    </a:lnTo>
                    <a:lnTo>
                      <a:pt x="3" y="31"/>
                    </a:lnTo>
                    <a:lnTo>
                      <a:pt x="3" y="20"/>
                    </a:lnTo>
                    <a:moveTo>
                      <a:pt x="1096" y="0"/>
                    </a:moveTo>
                    <a:lnTo>
                      <a:pt x="1093" y="0"/>
                    </a:lnTo>
                    <a:lnTo>
                      <a:pt x="1093" y="11"/>
                    </a:lnTo>
                    <a:lnTo>
                      <a:pt x="1096" y="11"/>
                    </a:lnTo>
                    <a:lnTo>
                      <a:pt x="109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011" name="Freeform 1274">
                <a:extLst>
                  <a:ext uri="{FF2B5EF4-FFF2-40B4-BE49-F238E27FC236}">
                    <a16:creationId xmlns:a16="http://schemas.microsoft.com/office/drawing/2014/main" id="{BD71C84B-8874-44B9-AFB5-9DD9DB8CEFF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6" y="1682"/>
                <a:ext cx="3" cy="43"/>
              </a:xfrm>
              <a:custGeom>
                <a:avLst/>
                <a:gdLst>
                  <a:gd name="T0" fmla="*/ 0 w 2"/>
                  <a:gd name="T1" fmla="*/ 0 h 30"/>
                  <a:gd name="T2" fmla="*/ 0 w 2"/>
                  <a:gd name="T3" fmla="*/ 30 h 30"/>
                  <a:gd name="T4" fmla="*/ 2 w 2"/>
                  <a:gd name="T5" fmla="*/ 29 h 30"/>
                  <a:gd name="T6" fmla="*/ 2 w 2"/>
                  <a:gd name="T7" fmla="*/ 0 h 30"/>
                  <a:gd name="T8" fmla="*/ 0 w 2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0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1" y="29"/>
                      <a:pt x="2" y="29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solidFill>
                <a:srgbClr val="E1E1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012" name="Freeform 1275">
                <a:extLst>
                  <a:ext uri="{FF2B5EF4-FFF2-40B4-BE49-F238E27FC236}">
                    <a16:creationId xmlns:a16="http://schemas.microsoft.com/office/drawing/2014/main" id="{18D718BF-CC92-41FF-A2B1-3D6F0383899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96" y="1669"/>
                <a:ext cx="3" cy="67"/>
              </a:xfrm>
              <a:custGeom>
                <a:avLst/>
                <a:gdLst>
                  <a:gd name="T0" fmla="*/ 2 w 2"/>
                  <a:gd name="T1" fmla="*/ 38 h 47"/>
                  <a:gd name="T2" fmla="*/ 0 w 2"/>
                  <a:gd name="T3" fmla="*/ 39 h 47"/>
                  <a:gd name="T4" fmla="*/ 0 w 2"/>
                  <a:gd name="T5" fmla="*/ 47 h 47"/>
                  <a:gd name="T6" fmla="*/ 2 w 2"/>
                  <a:gd name="T7" fmla="*/ 47 h 47"/>
                  <a:gd name="T8" fmla="*/ 2 w 2"/>
                  <a:gd name="T9" fmla="*/ 38 h 47"/>
                  <a:gd name="T10" fmla="*/ 0 w 2"/>
                  <a:gd name="T11" fmla="*/ 0 h 47"/>
                  <a:gd name="T12" fmla="*/ 0 w 2"/>
                  <a:gd name="T13" fmla="*/ 9 h 47"/>
                  <a:gd name="T14" fmla="*/ 2 w 2"/>
                  <a:gd name="T15" fmla="*/ 9 h 47"/>
                  <a:gd name="T16" fmla="*/ 2 w 2"/>
                  <a:gd name="T17" fmla="*/ 1 h 47"/>
                  <a:gd name="T18" fmla="*/ 0 w 2"/>
                  <a:gd name="T1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47">
                    <a:moveTo>
                      <a:pt x="2" y="38"/>
                    </a:moveTo>
                    <a:cubicBezTo>
                      <a:pt x="1" y="38"/>
                      <a:pt x="0" y="39"/>
                      <a:pt x="0" y="3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47"/>
                      <a:pt x="1" y="47"/>
                      <a:pt x="2" y="47"/>
                    </a:cubicBezTo>
                    <a:cubicBezTo>
                      <a:pt x="2" y="38"/>
                      <a:pt x="2" y="38"/>
                      <a:pt x="2" y="38"/>
                    </a:cubicBezTo>
                    <a:moveTo>
                      <a:pt x="0" y="0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1" y="9"/>
                      <a:pt x="2" y="9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1"/>
                      <a:pt x="0" y="0"/>
                    </a:cubicBezTo>
                  </a:path>
                </a:pathLst>
              </a:cu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013" name="Freeform 1276">
                <a:extLst>
                  <a:ext uri="{FF2B5EF4-FFF2-40B4-BE49-F238E27FC236}">
                    <a16:creationId xmlns:a16="http://schemas.microsoft.com/office/drawing/2014/main" id="{4F110928-5A16-4D6F-AA59-0F6F30F5052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42" y="1590"/>
                <a:ext cx="20" cy="24"/>
              </a:xfrm>
              <a:custGeom>
                <a:avLst/>
                <a:gdLst>
                  <a:gd name="T0" fmla="*/ 14 w 14"/>
                  <a:gd name="T1" fmla="*/ 0 h 17"/>
                  <a:gd name="T2" fmla="*/ 0 w 14"/>
                  <a:gd name="T3" fmla="*/ 17 h 17"/>
                  <a:gd name="T4" fmla="*/ 14 w 14"/>
                  <a:gd name="T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17">
                    <a:moveTo>
                      <a:pt x="14" y="0"/>
                    </a:moveTo>
                    <a:cubicBezTo>
                      <a:pt x="8" y="4"/>
                      <a:pt x="3" y="10"/>
                      <a:pt x="0" y="17"/>
                    </a:cubicBezTo>
                    <a:cubicBezTo>
                      <a:pt x="14" y="0"/>
                      <a:pt x="14" y="0"/>
                      <a:pt x="14" y="0"/>
                    </a:cubicBezTo>
                  </a:path>
                </a:pathLst>
              </a:cu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014" name="Freeform 1277">
                <a:extLst>
                  <a:ext uri="{FF2B5EF4-FFF2-40B4-BE49-F238E27FC236}">
                    <a16:creationId xmlns:a16="http://schemas.microsoft.com/office/drawing/2014/main" id="{CECC9486-28C5-4220-9895-82C828849D2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85" y="1581"/>
                <a:ext cx="22" cy="3"/>
              </a:xfrm>
              <a:custGeom>
                <a:avLst/>
                <a:gdLst>
                  <a:gd name="T0" fmla="*/ 14 w 15"/>
                  <a:gd name="T1" fmla="*/ 0 h 2"/>
                  <a:gd name="T2" fmla="*/ 3 w 15"/>
                  <a:gd name="T3" fmla="*/ 0 h 2"/>
                  <a:gd name="T4" fmla="*/ 0 w 15"/>
                  <a:gd name="T5" fmla="*/ 0 h 2"/>
                  <a:gd name="T6" fmla="*/ 1 w 15"/>
                  <a:gd name="T7" fmla="*/ 1 h 2"/>
                  <a:gd name="T8" fmla="*/ 0 w 15"/>
                  <a:gd name="T9" fmla="*/ 2 h 2"/>
                  <a:gd name="T10" fmla="*/ 3 w 15"/>
                  <a:gd name="T11" fmla="*/ 2 h 2"/>
                  <a:gd name="T12" fmla="*/ 14 w 15"/>
                  <a:gd name="T13" fmla="*/ 2 h 2"/>
                  <a:gd name="T14" fmla="*/ 15 w 15"/>
                  <a:gd name="T15" fmla="*/ 1 h 2"/>
                  <a:gd name="T16" fmla="*/ 14 w 15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2">
                    <a:moveTo>
                      <a:pt x="14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2" y="2"/>
                      <a:pt x="3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0"/>
                      <a:pt x="14" y="0"/>
                      <a:pt x="14" y="0"/>
                    </a:cubicBezTo>
                  </a:path>
                </a:pathLst>
              </a:cu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015" name="Freeform 1278">
                <a:extLst>
                  <a:ext uri="{FF2B5EF4-FFF2-40B4-BE49-F238E27FC236}">
                    <a16:creationId xmlns:a16="http://schemas.microsoft.com/office/drawing/2014/main" id="{66C72072-36EB-4CE1-846E-8526CA02860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6" y="1581"/>
                <a:ext cx="21" cy="3"/>
              </a:xfrm>
              <a:custGeom>
                <a:avLst/>
                <a:gdLst>
                  <a:gd name="T0" fmla="*/ 20 w 21"/>
                  <a:gd name="T1" fmla="*/ 0 h 3"/>
                  <a:gd name="T2" fmla="*/ 0 w 21"/>
                  <a:gd name="T3" fmla="*/ 0 h 3"/>
                  <a:gd name="T4" fmla="*/ 1 w 21"/>
                  <a:gd name="T5" fmla="*/ 2 h 3"/>
                  <a:gd name="T6" fmla="*/ 0 w 21"/>
                  <a:gd name="T7" fmla="*/ 3 h 3"/>
                  <a:gd name="T8" fmla="*/ 20 w 21"/>
                  <a:gd name="T9" fmla="*/ 3 h 3"/>
                  <a:gd name="T10" fmla="*/ 21 w 21"/>
                  <a:gd name="T11" fmla="*/ 2 h 3"/>
                  <a:gd name="T12" fmla="*/ 20 w 21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3">
                    <a:moveTo>
                      <a:pt x="20" y="0"/>
                    </a:moveTo>
                    <a:lnTo>
                      <a:pt x="0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20" y="3"/>
                    </a:lnTo>
                    <a:lnTo>
                      <a:pt x="21" y="2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016" name="Freeform 1279">
                <a:extLst>
                  <a:ext uri="{FF2B5EF4-FFF2-40B4-BE49-F238E27FC236}">
                    <a16:creationId xmlns:a16="http://schemas.microsoft.com/office/drawing/2014/main" id="{77C31791-2469-45DE-8FDB-D752CA573A4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6" y="1581"/>
                <a:ext cx="21" cy="3"/>
              </a:xfrm>
              <a:custGeom>
                <a:avLst/>
                <a:gdLst>
                  <a:gd name="T0" fmla="*/ 20 w 21"/>
                  <a:gd name="T1" fmla="*/ 0 h 3"/>
                  <a:gd name="T2" fmla="*/ 0 w 21"/>
                  <a:gd name="T3" fmla="*/ 0 h 3"/>
                  <a:gd name="T4" fmla="*/ 1 w 21"/>
                  <a:gd name="T5" fmla="*/ 2 h 3"/>
                  <a:gd name="T6" fmla="*/ 0 w 21"/>
                  <a:gd name="T7" fmla="*/ 3 h 3"/>
                  <a:gd name="T8" fmla="*/ 20 w 21"/>
                  <a:gd name="T9" fmla="*/ 3 h 3"/>
                  <a:gd name="T10" fmla="*/ 21 w 21"/>
                  <a:gd name="T11" fmla="*/ 2 h 3"/>
                  <a:gd name="T12" fmla="*/ 20 w 21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3">
                    <a:moveTo>
                      <a:pt x="20" y="0"/>
                    </a:moveTo>
                    <a:lnTo>
                      <a:pt x="0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20" y="3"/>
                    </a:lnTo>
                    <a:lnTo>
                      <a:pt x="21" y="2"/>
                    </a:lnTo>
                    <a:lnTo>
                      <a:pt x="2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017" name="Freeform 1280">
                <a:extLst>
                  <a:ext uri="{FF2B5EF4-FFF2-40B4-BE49-F238E27FC236}">
                    <a16:creationId xmlns:a16="http://schemas.microsoft.com/office/drawing/2014/main" id="{03CF1DAC-B859-4B88-8872-6EB15CD4977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3" y="1584"/>
                <a:ext cx="16" cy="12"/>
              </a:xfrm>
              <a:custGeom>
                <a:avLst/>
                <a:gdLst>
                  <a:gd name="T0" fmla="*/ 1 w 11"/>
                  <a:gd name="T1" fmla="*/ 0 h 8"/>
                  <a:gd name="T2" fmla="*/ 0 w 11"/>
                  <a:gd name="T3" fmla="*/ 2 h 8"/>
                  <a:gd name="T4" fmla="*/ 10 w 11"/>
                  <a:gd name="T5" fmla="*/ 8 h 8"/>
                  <a:gd name="T6" fmla="*/ 11 w 11"/>
                  <a:gd name="T7" fmla="*/ 6 h 8"/>
                  <a:gd name="T8" fmla="*/ 1 w 11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8">
                    <a:moveTo>
                      <a:pt x="1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3" y="3"/>
                      <a:pt x="7" y="5"/>
                      <a:pt x="10" y="8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8" y="4"/>
                      <a:pt x="5" y="2"/>
                      <a:pt x="1" y="0"/>
                    </a:cubicBezTo>
                  </a:path>
                </a:pathLst>
              </a:cu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018" name="Freeform 1281">
                <a:extLst>
                  <a:ext uri="{FF2B5EF4-FFF2-40B4-BE49-F238E27FC236}">
                    <a16:creationId xmlns:a16="http://schemas.microsoft.com/office/drawing/2014/main" id="{D91E9EEB-80C6-453A-8F6A-28AA63144B2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363" y="1584"/>
                <a:ext cx="246" cy="385"/>
              </a:xfrm>
              <a:custGeom>
                <a:avLst/>
                <a:gdLst>
                  <a:gd name="T0" fmla="*/ 171 w 171"/>
                  <a:gd name="T1" fmla="*/ 266 h 268"/>
                  <a:gd name="T2" fmla="*/ 110 w 171"/>
                  <a:gd name="T3" fmla="*/ 266 h 268"/>
                  <a:gd name="T4" fmla="*/ 110 w 171"/>
                  <a:gd name="T5" fmla="*/ 268 h 268"/>
                  <a:gd name="T6" fmla="*/ 171 w 171"/>
                  <a:gd name="T7" fmla="*/ 268 h 268"/>
                  <a:gd name="T8" fmla="*/ 171 w 171"/>
                  <a:gd name="T9" fmla="*/ 266 h 268"/>
                  <a:gd name="T10" fmla="*/ 57 w 171"/>
                  <a:gd name="T11" fmla="*/ 85 h 268"/>
                  <a:gd name="T12" fmla="*/ 55 w 171"/>
                  <a:gd name="T13" fmla="*/ 85 h 268"/>
                  <a:gd name="T14" fmla="*/ 55 w 171"/>
                  <a:gd name="T15" fmla="*/ 95 h 268"/>
                  <a:gd name="T16" fmla="*/ 21 w 171"/>
                  <a:gd name="T17" fmla="*/ 129 h 268"/>
                  <a:gd name="T18" fmla="*/ 0 w 171"/>
                  <a:gd name="T19" fmla="*/ 129 h 268"/>
                  <a:gd name="T20" fmla="*/ 0 w 171"/>
                  <a:gd name="T21" fmla="*/ 131 h 268"/>
                  <a:gd name="T22" fmla="*/ 21 w 171"/>
                  <a:gd name="T23" fmla="*/ 131 h 268"/>
                  <a:gd name="T24" fmla="*/ 57 w 171"/>
                  <a:gd name="T25" fmla="*/ 95 h 268"/>
                  <a:gd name="T26" fmla="*/ 57 w 171"/>
                  <a:gd name="T27" fmla="*/ 85 h 268"/>
                  <a:gd name="T28" fmla="*/ 57 w 171"/>
                  <a:gd name="T29" fmla="*/ 23 h 268"/>
                  <a:gd name="T30" fmla="*/ 55 w 171"/>
                  <a:gd name="T31" fmla="*/ 23 h 268"/>
                  <a:gd name="T32" fmla="*/ 55 w 171"/>
                  <a:gd name="T33" fmla="*/ 77 h 268"/>
                  <a:gd name="T34" fmla="*/ 57 w 171"/>
                  <a:gd name="T35" fmla="*/ 77 h 268"/>
                  <a:gd name="T36" fmla="*/ 57 w 171"/>
                  <a:gd name="T37" fmla="*/ 23 h 268"/>
                  <a:gd name="T38" fmla="*/ 57 w 171"/>
                  <a:gd name="T39" fmla="*/ 0 h 268"/>
                  <a:gd name="T40" fmla="*/ 55 w 171"/>
                  <a:gd name="T41" fmla="*/ 0 h 268"/>
                  <a:gd name="T42" fmla="*/ 55 w 171"/>
                  <a:gd name="T43" fmla="*/ 6 h 268"/>
                  <a:gd name="T44" fmla="*/ 57 w 171"/>
                  <a:gd name="T45" fmla="*/ 9 h 268"/>
                  <a:gd name="T46" fmla="*/ 57 w 171"/>
                  <a:gd name="T47" fmla="*/ 0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71" h="268">
                    <a:moveTo>
                      <a:pt x="171" y="266"/>
                    </a:moveTo>
                    <a:cubicBezTo>
                      <a:pt x="110" y="266"/>
                      <a:pt x="110" y="266"/>
                      <a:pt x="110" y="266"/>
                    </a:cubicBezTo>
                    <a:cubicBezTo>
                      <a:pt x="110" y="268"/>
                      <a:pt x="110" y="268"/>
                      <a:pt x="110" y="268"/>
                    </a:cubicBezTo>
                    <a:cubicBezTo>
                      <a:pt x="171" y="268"/>
                      <a:pt x="171" y="268"/>
                      <a:pt x="171" y="268"/>
                    </a:cubicBezTo>
                    <a:cubicBezTo>
                      <a:pt x="171" y="266"/>
                      <a:pt x="171" y="266"/>
                      <a:pt x="171" y="266"/>
                    </a:cubicBezTo>
                    <a:moveTo>
                      <a:pt x="57" y="85"/>
                    </a:moveTo>
                    <a:cubicBezTo>
                      <a:pt x="55" y="85"/>
                      <a:pt x="55" y="85"/>
                      <a:pt x="55" y="85"/>
                    </a:cubicBezTo>
                    <a:cubicBezTo>
                      <a:pt x="55" y="95"/>
                      <a:pt x="55" y="95"/>
                      <a:pt x="55" y="95"/>
                    </a:cubicBezTo>
                    <a:cubicBezTo>
                      <a:pt x="55" y="114"/>
                      <a:pt x="39" y="129"/>
                      <a:pt x="21" y="129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21" y="131"/>
                      <a:pt x="21" y="131"/>
                      <a:pt x="21" y="131"/>
                    </a:cubicBezTo>
                    <a:cubicBezTo>
                      <a:pt x="40" y="131"/>
                      <a:pt x="57" y="115"/>
                      <a:pt x="57" y="95"/>
                    </a:cubicBezTo>
                    <a:cubicBezTo>
                      <a:pt x="57" y="85"/>
                      <a:pt x="57" y="85"/>
                      <a:pt x="57" y="85"/>
                    </a:cubicBezTo>
                    <a:moveTo>
                      <a:pt x="57" y="23"/>
                    </a:moveTo>
                    <a:cubicBezTo>
                      <a:pt x="55" y="23"/>
                      <a:pt x="55" y="23"/>
                      <a:pt x="55" y="23"/>
                    </a:cubicBezTo>
                    <a:cubicBezTo>
                      <a:pt x="55" y="77"/>
                      <a:pt x="55" y="77"/>
                      <a:pt x="55" y="77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7" y="23"/>
                      <a:pt x="57" y="23"/>
                      <a:pt x="57" y="23"/>
                    </a:cubicBezTo>
                    <a:moveTo>
                      <a:pt x="57" y="0"/>
                    </a:moveTo>
                    <a:cubicBezTo>
                      <a:pt x="55" y="0"/>
                      <a:pt x="55" y="0"/>
                      <a:pt x="55" y="0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57" y="0"/>
                      <a:pt x="57" y="0"/>
                      <a:pt x="57" y="0"/>
                    </a:cubicBezTo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019" name="Rectangle 1282">
                <a:extLst>
                  <a:ext uri="{FF2B5EF4-FFF2-40B4-BE49-F238E27FC236}">
                    <a16:creationId xmlns:a16="http://schemas.microsoft.com/office/drawing/2014/main" id="{46474F9F-B108-44EE-9D02-3A5EDE2B012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442" y="1695"/>
                <a:ext cx="3" cy="11"/>
              </a:xfrm>
              <a:prstGeom prst="rect">
                <a:avLst/>
              </a:pr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020" name="Rectangle 1283">
                <a:extLst>
                  <a:ext uri="{FF2B5EF4-FFF2-40B4-BE49-F238E27FC236}">
                    <a16:creationId xmlns:a16="http://schemas.microsoft.com/office/drawing/2014/main" id="{B7B6302C-599B-4886-9B28-A59D4604EB8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442" y="1695"/>
                <a:ext cx="3" cy="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021" name="Freeform 1284">
                <a:extLst>
                  <a:ext uri="{FF2B5EF4-FFF2-40B4-BE49-F238E27FC236}">
                    <a16:creationId xmlns:a16="http://schemas.microsoft.com/office/drawing/2014/main" id="{2EC627BD-AD84-4023-8843-F4C3A01D944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42" y="1593"/>
                <a:ext cx="3" cy="24"/>
              </a:xfrm>
              <a:custGeom>
                <a:avLst/>
                <a:gdLst>
                  <a:gd name="T0" fmla="*/ 0 w 3"/>
                  <a:gd name="T1" fmla="*/ 0 h 24"/>
                  <a:gd name="T2" fmla="*/ 0 w 3"/>
                  <a:gd name="T3" fmla="*/ 24 h 24"/>
                  <a:gd name="T4" fmla="*/ 3 w 3"/>
                  <a:gd name="T5" fmla="*/ 24 h 24"/>
                  <a:gd name="T6" fmla="*/ 3 w 3"/>
                  <a:gd name="T7" fmla="*/ 4 h 24"/>
                  <a:gd name="T8" fmla="*/ 0 w 3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4">
                    <a:moveTo>
                      <a:pt x="0" y="0"/>
                    </a:moveTo>
                    <a:lnTo>
                      <a:pt x="0" y="24"/>
                    </a:lnTo>
                    <a:lnTo>
                      <a:pt x="3" y="24"/>
                    </a:lnTo>
                    <a:lnTo>
                      <a:pt x="3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022" name="Freeform 1285">
                <a:extLst>
                  <a:ext uri="{FF2B5EF4-FFF2-40B4-BE49-F238E27FC236}">
                    <a16:creationId xmlns:a16="http://schemas.microsoft.com/office/drawing/2014/main" id="{0E461C74-AFFF-4FA7-B002-B6102AE78E3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42" y="1593"/>
                <a:ext cx="3" cy="24"/>
              </a:xfrm>
              <a:custGeom>
                <a:avLst/>
                <a:gdLst>
                  <a:gd name="T0" fmla="*/ 0 w 3"/>
                  <a:gd name="T1" fmla="*/ 0 h 24"/>
                  <a:gd name="T2" fmla="*/ 0 w 3"/>
                  <a:gd name="T3" fmla="*/ 24 h 24"/>
                  <a:gd name="T4" fmla="*/ 3 w 3"/>
                  <a:gd name="T5" fmla="*/ 24 h 24"/>
                  <a:gd name="T6" fmla="*/ 3 w 3"/>
                  <a:gd name="T7" fmla="*/ 4 h 24"/>
                  <a:gd name="T8" fmla="*/ 0 w 3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4">
                    <a:moveTo>
                      <a:pt x="0" y="0"/>
                    </a:moveTo>
                    <a:lnTo>
                      <a:pt x="0" y="24"/>
                    </a:lnTo>
                    <a:lnTo>
                      <a:pt x="3" y="24"/>
                    </a:lnTo>
                    <a:lnTo>
                      <a:pt x="3" y="4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023" name="Freeform 1286">
                <a:extLst>
                  <a:ext uri="{FF2B5EF4-FFF2-40B4-BE49-F238E27FC236}">
                    <a16:creationId xmlns:a16="http://schemas.microsoft.com/office/drawing/2014/main" id="{DB40934C-5ED9-439D-8EE3-2A8C78A177A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210" y="1422"/>
                <a:ext cx="235" cy="159"/>
              </a:xfrm>
              <a:custGeom>
                <a:avLst/>
                <a:gdLst>
                  <a:gd name="T0" fmla="*/ 163 w 163"/>
                  <a:gd name="T1" fmla="*/ 102 h 111"/>
                  <a:gd name="T2" fmla="*/ 161 w 163"/>
                  <a:gd name="T3" fmla="*/ 105 h 111"/>
                  <a:gd name="T4" fmla="*/ 161 w 163"/>
                  <a:gd name="T5" fmla="*/ 111 h 111"/>
                  <a:gd name="T6" fmla="*/ 163 w 163"/>
                  <a:gd name="T7" fmla="*/ 111 h 111"/>
                  <a:gd name="T8" fmla="*/ 163 w 163"/>
                  <a:gd name="T9" fmla="*/ 102 h 111"/>
                  <a:gd name="T10" fmla="*/ 163 w 163"/>
                  <a:gd name="T11" fmla="*/ 76 h 111"/>
                  <a:gd name="T12" fmla="*/ 161 w 163"/>
                  <a:gd name="T13" fmla="*/ 76 h 111"/>
                  <a:gd name="T14" fmla="*/ 161 w 163"/>
                  <a:gd name="T15" fmla="*/ 89 h 111"/>
                  <a:gd name="T16" fmla="*/ 163 w 163"/>
                  <a:gd name="T17" fmla="*/ 89 h 111"/>
                  <a:gd name="T18" fmla="*/ 163 w 163"/>
                  <a:gd name="T19" fmla="*/ 76 h 111"/>
                  <a:gd name="T20" fmla="*/ 136 w 163"/>
                  <a:gd name="T21" fmla="*/ 1 h 111"/>
                  <a:gd name="T22" fmla="*/ 139 w 163"/>
                  <a:gd name="T23" fmla="*/ 4 h 111"/>
                  <a:gd name="T24" fmla="*/ 161 w 163"/>
                  <a:gd name="T25" fmla="*/ 36 h 111"/>
                  <a:gd name="T26" fmla="*/ 161 w 163"/>
                  <a:gd name="T27" fmla="*/ 68 h 111"/>
                  <a:gd name="T28" fmla="*/ 163 w 163"/>
                  <a:gd name="T29" fmla="*/ 68 h 111"/>
                  <a:gd name="T30" fmla="*/ 163 w 163"/>
                  <a:gd name="T31" fmla="*/ 36 h 111"/>
                  <a:gd name="T32" fmla="*/ 136 w 163"/>
                  <a:gd name="T33" fmla="*/ 1 h 111"/>
                  <a:gd name="T34" fmla="*/ 13 w 163"/>
                  <a:gd name="T35" fmla="*/ 0 h 111"/>
                  <a:gd name="T36" fmla="*/ 0 w 163"/>
                  <a:gd name="T37" fmla="*/ 0 h 111"/>
                  <a:gd name="T38" fmla="*/ 2 w 163"/>
                  <a:gd name="T39" fmla="*/ 2 h 111"/>
                  <a:gd name="T40" fmla="*/ 15 w 163"/>
                  <a:gd name="T41" fmla="*/ 2 h 111"/>
                  <a:gd name="T42" fmla="*/ 13 w 163"/>
                  <a:gd name="T43" fmla="*/ 0 h 111"/>
                  <a:gd name="T44" fmla="*/ 40 w 163"/>
                  <a:gd name="T45" fmla="*/ 0 h 111"/>
                  <a:gd name="T46" fmla="*/ 27 w 163"/>
                  <a:gd name="T47" fmla="*/ 0 h 111"/>
                  <a:gd name="T48" fmla="*/ 29 w 163"/>
                  <a:gd name="T49" fmla="*/ 2 h 111"/>
                  <a:gd name="T50" fmla="*/ 42 w 163"/>
                  <a:gd name="T51" fmla="*/ 2 h 111"/>
                  <a:gd name="T52" fmla="*/ 40 w 163"/>
                  <a:gd name="T53" fmla="*/ 0 h 111"/>
                  <a:gd name="T54" fmla="*/ 67 w 163"/>
                  <a:gd name="T55" fmla="*/ 0 h 111"/>
                  <a:gd name="T56" fmla="*/ 54 w 163"/>
                  <a:gd name="T57" fmla="*/ 0 h 111"/>
                  <a:gd name="T58" fmla="*/ 56 w 163"/>
                  <a:gd name="T59" fmla="*/ 2 h 111"/>
                  <a:gd name="T60" fmla="*/ 69 w 163"/>
                  <a:gd name="T61" fmla="*/ 2 h 111"/>
                  <a:gd name="T62" fmla="*/ 67 w 163"/>
                  <a:gd name="T63" fmla="*/ 0 h 111"/>
                  <a:gd name="T64" fmla="*/ 94 w 163"/>
                  <a:gd name="T65" fmla="*/ 0 h 111"/>
                  <a:gd name="T66" fmla="*/ 81 w 163"/>
                  <a:gd name="T67" fmla="*/ 0 h 111"/>
                  <a:gd name="T68" fmla="*/ 83 w 163"/>
                  <a:gd name="T69" fmla="*/ 2 h 111"/>
                  <a:gd name="T70" fmla="*/ 96 w 163"/>
                  <a:gd name="T71" fmla="*/ 2 h 111"/>
                  <a:gd name="T72" fmla="*/ 94 w 163"/>
                  <a:gd name="T73" fmla="*/ 0 h 111"/>
                  <a:gd name="T74" fmla="*/ 121 w 163"/>
                  <a:gd name="T75" fmla="*/ 0 h 111"/>
                  <a:gd name="T76" fmla="*/ 108 w 163"/>
                  <a:gd name="T77" fmla="*/ 0 h 111"/>
                  <a:gd name="T78" fmla="*/ 110 w 163"/>
                  <a:gd name="T79" fmla="*/ 2 h 111"/>
                  <a:gd name="T80" fmla="*/ 123 w 163"/>
                  <a:gd name="T81" fmla="*/ 2 h 111"/>
                  <a:gd name="T82" fmla="*/ 121 w 163"/>
                  <a:gd name="T8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63" h="111">
                    <a:moveTo>
                      <a:pt x="163" y="102"/>
                    </a:moveTo>
                    <a:cubicBezTo>
                      <a:pt x="161" y="105"/>
                      <a:pt x="161" y="105"/>
                      <a:pt x="161" y="105"/>
                    </a:cubicBezTo>
                    <a:cubicBezTo>
                      <a:pt x="161" y="111"/>
                      <a:pt x="161" y="111"/>
                      <a:pt x="161" y="111"/>
                    </a:cubicBezTo>
                    <a:cubicBezTo>
                      <a:pt x="163" y="111"/>
                      <a:pt x="163" y="111"/>
                      <a:pt x="163" y="111"/>
                    </a:cubicBezTo>
                    <a:cubicBezTo>
                      <a:pt x="163" y="102"/>
                      <a:pt x="163" y="102"/>
                      <a:pt x="163" y="102"/>
                    </a:cubicBezTo>
                    <a:moveTo>
                      <a:pt x="163" y="76"/>
                    </a:moveTo>
                    <a:cubicBezTo>
                      <a:pt x="161" y="76"/>
                      <a:pt x="161" y="76"/>
                      <a:pt x="161" y="76"/>
                    </a:cubicBezTo>
                    <a:cubicBezTo>
                      <a:pt x="161" y="89"/>
                      <a:pt x="161" y="89"/>
                      <a:pt x="161" y="89"/>
                    </a:cubicBezTo>
                    <a:cubicBezTo>
                      <a:pt x="163" y="89"/>
                      <a:pt x="163" y="89"/>
                      <a:pt x="163" y="89"/>
                    </a:cubicBezTo>
                    <a:cubicBezTo>
                      <a:pt x="163" y="76"/>
                      <a:pt x="163" y="76"/>
                      <a:pt x="163" y="76"/>
                    </a:cubicBezTo>
                    <a:moveTo>
                      <a:pt x="136" y="1"/>
                    </a:moveTo>
                    <a:cubicBezTo>
                      <a:pt x="139" y="4"/>
                      <a:pt x="139" y="4"/>
                      <a:pt x="139" y="4"/>
                    </a:cubicBezTo>
                    <a:cubicBezTo>
                      <a:pt x="151" y="9"/>
                      <a:pt x="161" y="21"/>
                      <a:pt x="161" y="36"/>
                    </a:cubicBezTo>
                    <a:cubicBezTo>
                      <a:pt x="161" y="68"/>
                      <a:pt x="161" y="68"/>
                      <a:pt x="161" y="68"/>
                    </a:cubicBezTo>
                    <a:cubicBezTo>
                      <a:pt x="163" y="68"/>
                      <a:pt x="163" y="68"/>
                      <a:pt x="163" y="68"/>
                    </a:cubicBezTo>
                    <a:cubicBezTo>
                      <a:pt x="163" y="36"/>
                      <a:pt x="163" y="36"/>
                      <a:pt x="163" y="36"/>
                    </a:cubicBezTo>
                    <a:cubicBezTo>
                      <a:pt x="163" y="19"/>
                      <a:pt x="151" y="6"/>
                      <a:pt x="136" y="1"/>
                    </a:cubicBezTo>
                    <a:moveTo>
                      <a:pt x="1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3" y="0"/>
                      <a:pt x="13" y="0"/>
                      <a:pt x="13" y="0"/>
                    </a:cubicBezTo>
                    <a:moveTo>
                      <a:pt x="40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42" y="2"/>
                      <a:pt x="42" y="2"/>
                      <a:pt x="42" y="2"/>
                    </a:cubicBezTo>
                    <a:cubicBezTo>
                      <a:pt x="40" y="0"/>
                      <a:pt x="40" y="0"/>
                      <a:pt x="40" y="0"/>
                    </a:cubicBezTo>
                    <a:moveTo>
                      <a:pt x="67" y="0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69" y="2"/>
                      <a:pt x="69" y="2"/>
                      <a:pt x="69" y="2"/>
                    </a:cubicBezTo>
                    <a:cubicBezTo>
                      <a:pt x="67" y="0"/>
                      <a:pt x="67" y="0"/>
                      <a:pt x="67" y="0"/>
                    </a:cubicBezTo>
                    <a:moveTo>
                      <a:pt x="94" y="0"/>
                    </a:moveTo>
                    <a:cubicBezTo>
                      <a:pt x="81" y="0"/>
                      <a:pt x="81" y="0"/>
                      <a:pt x="81" y="0"/>
                    </a:cubicBezTo>
                    <a:cubicBezTo>
                      <a:pt x="83" y="2"/>
                      <a:pt x="83" y="2"/>
                      <a:pt x="83" y="2"/>
                    </a:cubicBezTo>
                    <a:cubicBezTo>
                      <a:pt x="96" y="2"/>
                      <a:pt x="96" y="2"/>
                      <a:pt x="96" y="2"/>
                    </a:cubicBezTo>
                    <a:cubicBezTo>
                      <a:pt x="94" y="0"/>
                      <a:pt x="94" y="0"/>
                      <a:pt x="94" y="0"/>
                    </a:cubicBezTo>
                    <a:moveTo>
                      <a:pt x="121" y="0"/>
                    </a:moveTo>
                    <a:cubicBezTo>
                      <a:pt x="108" y="0"/>
                      <a:pt x="108" y="0"/>
                      <a:pt x="108" y="0"/>
                    </a:cubicBezTo>
                    <a:cubicBezTo>
                      <a:pt x="110" y="2"/>
                      <a:pt x="110" y="2"/>
                      <a:pt x="110" y="2"/>
                    </a:cubicBezTo>
                    <a:cubicBezTo>
                      <a:pt x="123" y="2"/>
                      <a:pt x="123" y="2"/>
                      <a:pt x="123" y="2"/>
                    </a:cubicBezTo>
                    <a:cubicBezTo>
                      <a:pt x="121" y="0"/>
                      <a:pt x="121" y="0"/>
                      <a:pt x="121" y="0"/>
                    </a:cubicBezTo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024" name="Rectangle 1287">
                <a:extLst>
                  <a:ext uri="{FF2B5EF4-FFF2-40B4-BE49-F238E27FC236}">
                    <a16:creationId xmlns:a16="http://schemas.microsoft.com/office/drawing/2014/main" id="{1F769C1B-F131-47F4-8B6F-E3495ADE24C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442" y="1520"/>
                <a:ext cx="3" cy="11"/>
              </a:xfrm>
              <a:prstGeom prst="rect">
                <a:avLst/>
              </a:pr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025" name="Rectangle 1288">
                <a:extLst>
                  <a:ext uri="{FF2B5EF4-FFF2-40B4-BE49-F238E27FC236}">
                    <a16:creationId xmlns:a16="http://schemas.microsoft.com/office/drawing/2014/main" id="{30E8691A-67F2-4C34-9C75-838EDD45330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442" y="1520"/>
                <a:ext cx="3" cy="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026" name="Freeform 1289">
                <a:extLst>
                  <a:ext uri="{FF2B5EF4-FFF2-40B4-BE49-F238E27FC236}">
                    <a16:creationId xmlns:a16="http://schemas.microsoft.com/office/drawing/2014/main" id="{5E66AF21-C2F5-4237-9A85-B16581DEAFF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84" y="1422"/>
                <a:ext cx="26" cy="6"/>
              </a:xfrm>
              <a:custGeom>
                <a:avLst/>
                <a:gdLst>
                  <a:gd name="T0" fmla="*/ 6 w 18"/>
                  <a:gd name="T1" fmla="*/ 0 h 4"/>
                  <a:gd name="T2" fmla="*/ 0 w 18"/>
                  <a:gd name="T3" fmla="*/ 0 h 4"/>
                  <a:gd name="T4" fmla="*/ 2 w 18"/>
                  <a:gd name="T5" fmla="*/ 2 h 4"/>
                  <a:gd name="T6" fmla="*/ 6 w 18"/>
                  <a:gd name="T7" fmla="*/ 2 h 4"/>
                  <a:gd name="T8" fmla="*/ 18 w 18"/>
                  <a:gd name="T9" fmla="*/ 4 h 4"/>
                  <a:gd name="T10" fmla="*/ 15 w 18"/>
                  <a:gd name="T11" fmla="*/ 1 h 4"/>
                  <a:gd name="T12" fmla="*/ 6 w 18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4">
                    <a:moveTo>
                      <a:pt x="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10" y="2"/>
                      <a:pt x="14" y="3"/>
                      <a:pt x="18" y="4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2" y="0"/>
                      <a:pt x="9" y="0"/>
                      <a:pt x="6" y="0"/>
                    </a:cubicBezTo>
                  </a:path>
                </a:pathLst>
              </a:cu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027" name="Freeform 1290">
                <a:extLst>
                  <a:ext uri="{FF2B5EF4-FFF2-40B4-BE49-F238E27FC236}">
                    <a16:creationId xmlns:a16="http://schemas.microsoft.com/office/drawing/2014/main" id="{9C2BA406-FD0A-4B09-8BCE-259E6814F83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45" y="1422"/>
                <a:ext cx="23" cy="3"/>
              </a:xfrm>
              <a:custGeom>
                <a:avLst/>
                <a:gdLst>
                  <a:gd name="T0" fmla="*/ 20 w 23"/>
                  <a:gd name="T1" fmla="*/ 0 h 3"/>
                  <a:gd name="T2" fmla="*/ 0 w 23"/>
                  <a:gd name="T3" fmla="*/ 0 h 3"/>
                  <a:gd name="T4" fmla="*/ 3 w 23"/>
                  <a:gd name="T5" fmla="*/ 3 h 3"/>
                  <a:gd name="T6" fmla="*/ 23 w 23"/>
                  <a:gd name="T7" fmla="*/ 3 h 3"/>
                  <a:gd name="T8" fmla="*/ 20 w 2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3">
                    <a:moveTo>
                      <a:pt x="20" y="0"/>
                    </a:moveTo>
                    <a:lnTo>
                      <a:pt x="0" y="0"/>
                    </a:lnTo>
                    <a:lnTo>
                      <a:pt x="3" y="3"/>
                    </a:lnTo>
                    <a:lnTo>
                      <a:pt x="23" y="3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028" name="Freeform 1291">
                <a:extLst>
                  <a:ext uri="{FF2B5EF4-FFF2-40B4-BE49-F238E27FC236}">
                    <a16:creationId xmlns:a16="http://schemas.microsoft.com/office/drawing/2014/main" id="{2E8269D0-3885-47F7-953E-1F21CE12EF6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45" y="1422"/>
                <a:ext cx="23" cy="3"/>
              </a:xfrm>
              <a:custGeom>
                <a:avLst/>
                <a:gdLst>
                  <a:gd name="T0" fmla="*/ 20 w 23"/>
                  <a:gd name="T1" fmla="*/ 0 h 3"/>
                  <a:gd name="T2" fmla="*/ 0 w 23"/>
                  <a:gd name="T3" fmla="*/ 0 h 3"/>
                  <a:gd name="T4" fmla="*/ 3 w 23"/>
                  <a:gd name="T5" fmla="*/ 3 h 3"/>
                  <a:gd name="T6" fmla="*/ 23 w 23"/>
                  <a:gd name="T7" fmla="*/ 3 h 3"/>
                  <a:gd name="T8" fmla="*/ 20 w 2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3">
                    <a:moveTo>
                      <a:pt x="20" y="0"/>
                    </a:moveTo>
                    <a:lnTo>
                      <a:pt x="0" y="0"/>
                    </a:lnTo>
                    <a:lnTo>
                      <a:pt x="3" y="3"/>
                    </a:lnTo>
                    <a:lnTo>
                      <a:pt x="23" y="3"/>
                    </a:lnTo>
                    <a:lnTo>
                      <a:pt x="2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029" name="Freeform 1292">
                <a:extLst>
                  <a:ext uri="{FF2B5EF4-FFF2-40B4-BE49-F238E27FC236}">
                    <a16:creationId xmlns:a16="http://schemas.microsoft.com/office/drawing/2014/main" id="{31DA6ED2-DCED-47DE-A33A-0E8E716D708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06" y="1422"/>
                <a:ext cx="23" cy="3"/>
              </a:xfrm>
              <a:custGeom>
                <a:avLst/>
                <a:gdLst>
                  <a:gd name="T0" fmla="*/ 20 w 23"/>
                  <a:gd name="T1" fmla="*/ 0 h 3"/>
                  <a:gd name="T2" fmla="*/ 0 w 23"/>
                  <a:gd name="T3" fmla="*/ 0 h 3"/>
                  <a:gd name="T4" fmla="*/ 3 w 23"/>
                  <a:gd name="T5" fmla="*/ 3 h 3"/>
                  <a:gd name="T6" fmla="*/ 23 w 23"/>
                  <a:gd name="T7" fmla="*/ 3 h 3"/>
                  <a:gd name="T8" fmla="*/ 20 w 2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3">
                    <a:moveTo>
                      <a:pt x="20" y="0"/>
                    </a:moveTo>
                    <a:lnTo>
                      <a:pt x="0" y="0"/>
                    </a:lnTo>
                    <a:lnTo>
                      <a:pt x="3" y="3"/>
                    </a:lnTo>
                    <a:lnTo>
                      <a:pt x="23" y="3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030" name="Freeform 1293">
                <a:extLst>
                  <a:ext uri="{FF2B5EF4-FFF2-40B4-BE49-F238E27FC236}">
                    <a16:creationId xmlns:a16="http://schemas.microsoft.com/office/drawing/2014/main" id="{51ED1F33-BC00-4871-B22E-0EC8DD68CC0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06" y="1422"/>
                <a:ext cx="23" cy="3"/>
              </a:xfrm>
              <a:custGeom>
                <a:avLst/>
                <a:gdLst>
                  <a:gd name="T0" fmla="*/ 20 w 23"/>
                  <a:gd name="T1" fmla="*/ 0 h 3"/>
                  <a:gd name="T2" fmla="*/ 0 w 23"/>
                  <a:gd name="T3" fmla="*/ 0 h 3"/>
                  <a:gd name="T4" fmla="*/ 3 w 23"/>
                  <a:gd name="T5" fmla="*/ 3 h 3"/>
                  <a:gd name="T6" fmla="*/ 23 w 23"/>
                  <a:gd name="T7" fmla="*/ 3 h 3"/>
                  <a:gd name="T8" fmla="*/ 20 w 2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3">
                    <a:moveTo>
                      <a:pt x="20" y="0"/>
                    </a:moveTo>
                    <a:lnTo>
                      <a:pt x="0" y="0"/>
                    </a:lnTo>
                    <a:lnTo>
                      <a:pt x="3" y="3"/>
                    </a:lnTo>
                    <a:lnTo>
                      <a:pt x="23" y="3"/>
                    </a:lnTo>
                    <a:lnTo>
                      <a:pt x="2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031" name="Freeform 1294">
                <a:extLst>
                  <a:ext uri="{FF2B5EF4-FFF2-40B4-BE49-F238E27FC236}">
                    <a16:creationId xmlns:a16="http://schemas.microsoft.com/office/drawing/2014/main" id="{1ECF33F3-CF15-4758-9502-934CDF7E6FA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67" y="1422"/>
                <a:ext cx="23" cy="3"/>
              </a:xfrm>
              <a:custGeom>
                <a:avLst/>
                <a:gdLst>
                  <a:gd name="T0" fmla="*/ 21 w 23"/>
                  <a:gd name="T1" fmla="*/ 0 h 3"/>
                  <a:gd name="T2" fmla="*/ 0 w 23"/>
                  <a:gd name="T3" fmla="*/ 0 h 3"/>
                  <a:gd name="T4" fmla="*/ 3 w 23"/>
                  <a:gd name="T5" fmla="*/ 3 h 3"/>
                  <a:gd name="T6" fmla="*/ 23 w 23"/>
                  <a:gd name="T7" fmla="*/ 3 h 3"/>
                  <a:gd name="T8" fmla="*/ 21 w 2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3">
                    <a:moveTo>
                      <a:pt x="21" y="0"/>
                    </a:moveTo>
                    <a:lnTo>
                      <a:pt x="0" y="0"/>
                    </a:lnTo>
                    <a:lnTo>
                      <a:pt x="3" y="3"/>
                    </a:lnTo>
                    <a:lnTo>
                      <a:pt x="23" y="3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032" name="Freeform 1295">
                <a:extLst>
                  <a:ext uri="{FF2B5EF4-FFF2-40B4-BE49-F238E27FC236}">
                    <a16:creationId xmlns:a16="http://schemas.microsoft.com/office/drawing/2014/main" id="{7841DB1D-897E-41B2-818E-641E8F544E4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67" y="1422"/>
                <a:ext cx="23" cy="3"/>
              </a:xfrm>
              <a:custGeom>
                <a:avLst/>
                <a:gdLst>
                  <a:gd name="T0" fmla="*/ 21 w 23"/>
                  <a:gd name="T1" fmla="*/ 0 h 3"/>
                  <a:gd name="T2" fmla="*/ 0 w 23"/>
                  <a:gd name="T3" fmla="*/ 0 h 3"/>
                  <a:gd name="T4" fmla="*/ 3 w 23"/>
                  <a:gd name="T5" fmla="*/ 3 h 3"/>
                  <a:gd name="T6" fmla="*/ 23 w 23"/>
                  <a:gd name="T7" fmla="*/ 3 h 3"/>
                  <a:gd name="T8" fmla="*/ 21 w 2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3">
                    <a:moveTo>
                      <a:pt x="21" y="0"/>
                    </a:moveTo>
                    <a:lnTo>
                      <a:pt x="0" y="0"/>
                    </a:lnTo>
                    <a:lnTo>
                      <a:pt x="3" y="3"/>
                    </a:lnTo>
                    <a:lnTo>
                      <a:pt x="23" y="3"/>
                    </a:lnTo>
                    <a:lnTo>
                      <a:pt x="2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033" name="Freeform 1296">
                <a:extLst>
                  <a:ext uri="{FF2B5EF4-FFF2-40B4-BE49-F238E27FC236}">
                    <a16:creationId xmlns:a16="http://schemas.microsoft.com/office/drawing/2014/main" id="{7662AE08-7080-4011-90D9-1EC68BCB653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29" y="1422"/>
                <a:ext cx="23" cy="3"/>
              </a:xfrm>
              <a:custGeom>
                <a:avLst/>
                <a:gdLst>
                  <a:gd name="T0" fmla="*/ 20 w 23"/>
                  <a:gd name="T1" fmla="*/ 0 h 3"/>
                  <a:gd name="T2" fmla="*/ 0 w 23"/>
                  <a:gd name="T3" fmla="*/ 0 h 3"/>
                  <a:gd name="T4" fmla="*/ 2 w 23"/>
                  <a:gd name="T5" fmla="*/ 3 h 3"/>
                  <a:gd name="T6" fmla="*/ 23 w 23"/>
                  <a:gd name="T7" fmla="*/ 3 h 3"/>
                  <a:gd name="T8" fmla="*/ 20 w 2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3">
                    <a:moveTo>
                      <a:pt x="20" y="0"/>
                    </a:moveTo>
                    <a:lnTo>
                      <a:pt x="0" y="0"/>
                    </a:lnTo>
                    <a:lnTo>
                      <a:pt x="2" y="3"/>
                    </a:lnTo>
                    <a:lnTo>
                      <a:pt x="23" y="3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034" name="Freeform 1297">
                <a:extLst>
                  <a:ext uri="{FF2B5EF4-FFF2-40B4-BE49-F238E27FC236}">
                    <a16:creationId xmlns:a16="http://schemas.microsoft.com/office/drawing/2014/main" id="{F9060C80-E9EF-4E4F-8744-B5EA5646B2B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29" y="1422"/>
                <a:ext cx="23" cy="3"/>
              </a:xfrm>
              <a:custGeom>
                <a:avLst/>
                <a:gdLst>
                  <a:gd name="T0" fmla="*/ 20 w 23"/>
                  <a:gd name="T1" fmla="*/ 0 h 3"/>
                  <a:gd name="T2" fmla="*/ 0 w 23"/>
                  <a:gd name="T3" fmla="*/ 0 h 3"/>
                  <a:gd name="T4" fmla="*/ 2 w 23"/>
                  <a:gd name="T5" fmla="*/ 3 h 3"/>
                  <a:gd name="T6" fmla="*/ 23 w 23"/>
                  <a:gd name="T7" fmla="*/ 3 h 3"/>
                  <a:gd name="T8" fmla="*/ 20 w 2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3">
                    <a:moveTo>
                      <a:pt x="20" y="0"/>
                    </a:moveTo>
                    <a:lnTo>
                      <a:pt x="0" y="0"/>
                    </a:lnTo>
                    <a:lnTo>
                      <a:pt x="2" y="3"/>
                    </a:lnTo>
                    <a:lnTo>
                      <a:pt x="23" y="3"/>
                    </a:lnTo>
                    <a:lnTo>
                      <a:pt x="2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035" name="Freeform 1298">
                <a:extLst>
                  <a:ext uri="{FF2B5EF4-FFF2-40B4-BE49-F238E27FC236}">
                    <a16:creationId xmlns:a16="http://schemas.microsoft.com/office/drawing/2014/main" id="{8300ADA4-32D6-450E-9412-E0A8C145090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97" y="1422"/>
                <a:ext cx="16" cy="3"/>
              </a:xfrm>
              <a:custGeom>
                <a:avLst/>
                <a:gdLst>
                  <a:gd name="T0" fmla="*/ 13 w 16"/>
                  <a:gd name="T1" fmla="*/ 0 h 3"/>
                  <a:gd name="T2" fmla="*/ 0 w 16"/>
                  <a:gd name="T3" fmla="*/ 0 h 3"/>
                  <a:gd name="T4" fmla="*/ 0 w 16"/>
                  <a:gd name="T5" fmla="*/ 3 h 3"/>
                  <a:gd name="T6" fmla="*/ 16 w 16"/>
                  <a:gd name="T7" fmla="*/ 3 h 3"/>
                  <a:gd name="T8" fmla="*/ 13 w 16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">
                    <a:moveTo>
                      <a:pt x="13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16" y="3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036" name="Freeform 1299">
                <a:extLst>
                  <a:ext uri="{FF2B5EF4-FFF2-40B4-BE49-F238E27FC236}">
                    <a16:creationId xmlns:a16="http://schemas.microsoft.com/office/drawing/2014/main" id="{D454BC69-1465-4DE4-ABBB-2F2C9107064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97" y="1422"/>
                <a:ext cx="16" cy="3"/>
              </a:xfrm>
              <a:custGeom>
                <a:avLst/>
                <a:gdLst>
                  <a:gd name="T0" fmla="*/ 13 w 16"/>
                  <a:gd name="T1" fmla="*/ 0 h 3"/>
                  <a:gd name="T2" fmla="*/ 0 w 16"/>
                  <a:gd name="T3" fmla="*/ 0 h 3"/>
                  <a:gd name="T4" fmla="*/ 0 w 16"/>
                  <a:gd name="T5" fmla="*/ 3 h 3"/>
                  <a:gd name="T6" fmla="*/ 16 w 16"/>
                  <a:gd name="T7" fmla="*/ 3 h 3"/>
                  <a:gd name="T8" fmla="*/ 13 w 16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">
                    <a:moveTo>
                      <a:pt x="13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16" y="3"/>
                    </a:lnTo>
                    <a:lnTo>
                      <a:pt x="1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037" name="Freeform 1300">
                <a:extLst>
                  <a:ext uri="{FF2B5EF4-FFF2-40B4-BE49-F238E27FC236}">
                    <a16:creationId xmlns:a16="http://schemas.microsoft.com/office/drawing/2014/main" id="{6C5BCCB9-593F-462C-9E25-DF93A409FD4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42" y="1550"/>
                <a:ext cx="3" cy="23"/>
              </a:xfrm>
              <a:custGeom>
                <a:avLst/>
                <a:gdLst>
                  <a:gd name="T0" fmla="*/ 3 w 3"/>
                  <a:gd name="T1" fmla="*/ 0 h 23"/>
                  <a:gd name="T2" fmla="*/ 0 w 3"/>
                  <a:gd name="T3" fmla="*/ 0 h 23"/>
                  <a:gd name="T4" fmla="*/ 0 w 3"/>
                  <a:gd name="T5" fmla="*/ 23 h 23"/>
                  <a:gd name="T6" fmla="*/ 3 w 3"/>
                  <a:gd name="T7" fmla="*/ 18 h 23"/>
                  <a:gd name="T8" fmla="*/ 3 w 3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3">
                    <a:moveTo>
                      <a:pt x="3" y="0"/>
                    </a:moveTo>
                    <a:lnTo>
                      <a:pt x="0" y="0"/>
                    </a:lnTo>
                    <a:lnTo>
                      <a:pt x="0" y="23"/>
                    </a:lnTo>
                    <a:lnTo>
                      <a:pt x="3" y="18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038" name="Freeform 1301">
                <a:extLst>
                  <a:ext uri="{FF2B5EF4-FFF2-40B4-BE49-F238E27FC236}">
                    <a16:creationId xmlns:a16="http://schemas.microsoft.com/office/drawing/2014/main" id="{250B4DE8-F835-40D5-B428-454205B23EA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42" y="1550"/>
                <a:ext cx="3" cy="23"/>
              </a:xfrm>
              <a:custGeom>
                <a:avLst/>
                <a:gdLst>
                  <a:gd name="T0" fmla="*/ 3 w 3"/>
                  <a:gd name="T1" fmla="*/ 0 h 23"/>
                  <a:gd name="T2" fmla="*/ 0 w 3"/>
                  <a:gd name="T3" fmla="*/ 0 h 23"/>
                  <a:gd name="T4" fmla="*/ 0 w 3"/>
                  <a:gd name="T5" fmla="*/ 23 h 23"/>
                  <a:gd name="T6" fmla="*/ 3 w 3"/>
                  <a:gd name="T7" fmla="*/ 18 h 23"/>
                  <a:gd name="T8" fmla="*/ 3 w 3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3">
                    <a:moveTo>
                      <a:pt x="3" y="0"/>
                    </a:moveTo>
                    <a:lnTo>
                      <a:pt x="0" y="0"/>
                    </a:lnTo>
                    <a:lnTo>
                      <a:pt x="0" y="23"/>
                    </a:lnTo>
                    <a:lnTo>
                      <a:pt x="3" y="18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039" name="Freeform 1302">
                <a:extLst>
                  <a:ext uri="{FF2B5EF4-FFF2-40B4-BE49-F238E27FC236}">
                    <a16:creationId xmlns:a16="http://schemas.microsoft.com/office/drawing/2014/main" id="{8165823D-72AB-4223-ABD8-4E5EA67CD655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017" y="1422"/>
                <a:ext cx="176" cy="3"/>
              </a:xfrm>
              <a:custGeom>
                <a:avLst/>
                <a:gdLst>
                  <a:gd name="T0" fmla="*/ 134 w 176"/>
                  <a:gd name="T1" fmla="*/ 0 h 3"/>
                  <a:gd name="T2" fmla="*/ 0 w 176"/>
                  <a:gd name="T3" fmla="*/ 0 h 3"/>
                  <a:gd name="T4" fmla="*/ 0 w 176"/>
                  <a:gd name="T5" fmla="*/ 3 h 3"/>
                  <a:gd name="T6" fmla="*/ 137 w 176"/>
                  <a:gd name="T7" fmla="*/ 3 h 3"/>
                  <a:gd name="T8" fmla="*/ 134 w 176"/>
                  <a:gd name="T9" fmla="*/ 0 h 3"/>
                  <a:gd name="T10" fmla="*/ 173 w 176"/>
                  <a:gd name="T11" fmla="*/ 0 h 3"/>
                  <a:gd name="T12" fmla="*/ 154 w 176"/>
                  <a:gd name="T13" fmla="*/ 0 h 3"/>
                  <a:gd name="T14" fmla="*/ 157 w 176"/>
                  <a:gd name="T15" fmla="*/ 3 h 3"/>
                  <a:gd name="T16" fmla="*/ 176 w 176"/>
                  <a:gd name="T17" fmla="*/ 3 h 3"/>
                  <a:gd name="T18" fmla="*/ 173 w 176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6" h="3">
                    <a:moveTo>
                      <a:pt x="134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137" y="3"/>
                    </a:lnTo>
                    <a:lnTo>
                      <a:pt x="134" y="0"/>
                    </a:lnTo>
                    <a:close/>
                    <a:moveTo>
                      <a:pt x="173" y="0"/>
                    </a:moveTo>
                    <a:lnTo>
                      <a:pt x="154" y="0"/>
                    </a:lnTo>
                    <a:lnTo>
                      <a:pt x="157" y="3"/>
                    </a:lnTo>
                    <a:lnTo>
                      <a:pt x="176" y="3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040" name="Freeform 1303">
                <a:extLst>
                  <a:ext uri="{FF2B5EF4-FFF2-40B4-BE49-F238E27FC236}">
                    <a16:creationId xmlns:a16="http://schemas.microsoft.com/office/drawing/2014/main" id="{A0D1A97C-384B-4B27-8DC4-27A8FDC343E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017" y="1422"/>
                <a:ext cx="176" cy="3"/>
              </a:xfrm>
              <a:custGeom>
                <a:avLst/>
                <a:gdLst>
                  <a:gd name="T0" fmla="*/ 134 w 176"/>
                  <a:gd name="T1" fmla="*/ 0 h 3"/>
                  <a:gd name="T2" fmla="*/ 0 w 176"/>
                  <a:gd name="T3" fmla="*/ 0 h 3"/>
                  <a:gd name="T4" fmla="*/ 0 w 176"/>
                  <a:gd name="T5" fmla="*/ 3 h 3"/>
                  <a:gd name="T6" fmla="*/ 137 w 176"/>
                  <a:gd name="T7" fmla="*/ 3 h 3"/>
                  <a:gd name="T8" fmla="*/ 134 w 176"/>
                  <a:gd name="T9" fmla="*/ 0 h 3"/>
                  <a:gd name="T10" fmla="*/ 173 w 176"/>
                  <a:gd name="T11" fmla="*/ 0 h 3"/>
                  <a:gd name="T12" fmla="*/ 154 w 176"/>
                  <a:gd name="T13" fmla="*/ 0 h 3"/>
                  <a:gd name="T14" fmla="*/ 157 w 176"/>
                  <a:gd name="T15" fmla="*/ 3 h 3"/>
                  <a:gd name="T16" fmla="*/ 176 w 176"/>
                  <a:gd name="T17" fmla="*/ 3 h 3"/>
                  <a:gd name="T18" fmla="*/ 173 w 176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6" h="3">
                    <a:moveTo>
                      <a:pt x="134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137" y="3"/>
                    </a:lnTo>
                    <a:lnTo>
                      <a:pt x="134" y="0"/>
                    </a:lnTo>
                    <a:moveTo>
                      <a:pt x="173" y="0"/>
                    </a:moveTo>
                    <a:lnTo>
                      <a:pt x="154" y="0"/>
                    </a:lnTo>
                    <a:lnTo>
                      <a:pt x="157" y="3"/>
                    </a:lnTo>
                    <a:lnTo>
                      <a:pt x="176" y="3"/>
                    </a:lnTo>
                    <a:lnTo>
                      <a:pt x="17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041" name="Freeform 1304">
                <a:extLst>
                  <a:ext uri="{FF2B5EF4-FFF2-40B4-BE49-F238E27FC236}">
                    <a16:creationId xmlns:a16="http://schemas.microsoft.com/office/drawing/2014/main" id="{F7258B56-9B5E-4629-9956-9E5903B5B51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90" y="1422"/>
                <a:ext cx="4" cy="3"/>
              </a:xfrm>
              <a:custGeom>
                <a:avLst/>
                <a:gdLst>
                  <a:gd name="T0" fmla="*/ 4 w 4"/>
                  <a:gd name="T1" fmla="*/ 0 h 3"/>
                  <a:gd name="T2" fmla="*/ 0 w 4"/>
                  <a:gd name="T3" fmla="*/ 0 h 3"/>
                  <a:gd name="T4" fmla="*/ 3 w 4"/>
                  <a:gd name="T5" fmla="*/ 3 h 3"/>
                  <a:gd name="T6" fmla="*/ 4 w 4"/>
                  <a:gd name="T7" fmla="*/ 3 h 3"/>
                  <a:gd name="T8" fmla="*/ 4 w 4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lnTo>
                      <a:pt x="0" y="0"/>
                    </a:lnTo>
                    <a:lnTo>
                      <a:pt x="3" y="3"/>
                    </a:lnTo>
                    <a:lnTo>
                      <a:pt x="4" y="3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042" name="Freeform 1305">
                <a:extLst>
                  <a:ext uri="{FF2B5EF4-FFF2-40B4-BE49-F238E27FC236}">
                    <a16:creationId xmlns:a16="http://schemas.microsoft.com/office/drawing/2014/main" id="{DED51985-0F15-4174-A67E-ED0452D3618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90" y="1422"/>
                <a:ext cx="4" cy="3"/>
              </a:xfrm>
              <a:custGeom>
                <a:avLst/>
                <a:gdLst>
                  <a:gd name="T0" fmla="*/ 4 w 4"/>
                  <a:gd name="T1" fmla="*/ 0 h 3"/>
                  <a:gd name="T2" fmla="*/ 0 w 4"/>
                  <a:gd name="T3" fmla="*/ 0 h 3"/>
                  <a:gd name="T4" fmla="*/ 3 w 4"/>
                  <a:gd name="T5" fmla="*/ 3 h 3"/>
                  <a:gd name="T6" fmla="*/ 4 w 4"/>
                  <a:gd name="T7" fmla="*/ 3 h 3"/>
                  <a:gd name="T8" fmla="*/ 4 w 4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lnTo>
                      <a:pt x="0" y="0"/>
                    </a:lnTo>
                    <a:lnTo>
                      <a:pt x="3" y="3"/>
                    </a:lnTo>
                    <a:lnTo>
                      <a:pt x="4" y="3"/>
                    </a:lnTo>
                    <a:lnTo>
                      <a:pt x="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043" name="Freeform 1306">
                <a:extLst>
                  <a:ext uri="{FF2B5EF4-FFF2-40B4-BE49-F238E27FC236}">
                    <a16:creationId xmlns:a16="http://schemas.microsoft.com/office/drawing/2014/main" id="{A970FD65-8265-4F42-98AA-AA6D3D39017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51" y="1422"/>
                <a:ext cx="23" cy="3"/>
              </a:xfrm>
              <a:custGeom>
                <a:avLst/>
                <a:gdLst>
                  <a:gd name="T0" fmla="*/ 20 w 23"/>
                  <a:gd name="T1" fmla="*/ 0 h 3"/>
                  <a:gd name="T2" fmla="*/ 0 w 23"/>
                  <a:gd name="T3" fmla="*/ 0 h 3"/>
                  <a:gd name="T4" fmla="*/ 3 w 23"/>
                  <a:gd name="T5" fmla="*/ 3 h 3"/>
                  <a:gd name="T6" fmla="*/ 23 w 23"/>
                  <a:gd name="T7" fmla="*/ 3 h 3"/>
                  <a:gd name="T8" fmla="*/ 20 w 2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3">
                    <a:moveTo>
                      <a:pt x="20" y="0"/>
                    </a:moveTo>
                    <a:lnTo>
                      <a:pt x="0" y="0"/>
                    </a:lnTo>
                    <a:lnTo>
                      <a:pt x="3" y="3"/>
                    </a:lnTo>
                    <a:lnTo>
                      <a:pt x="23" y="3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044" name="Freeform 1307">
                <a:extLst>
                  <a:ext uri="{FF2B5EF4-FFF2-40B4-BE49-F238E27FC236}">
                    <a16:creationId xmlns:a16="http://schemas.microsoft.com/office/drawing/2014/main" id="{14253C02-27E2-49FF-AA94-C985196CF47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51" y="1422"/>
                <a:ext cx="23" cy="3"/>
              </a:xfrm>
              <a:custGeom>
                <a:avLst/>
                <a:gdLst>
                  <a:gd name="T0" fmla="*/ 20 w 23"/>
                  <a:gd name="T1" fmla="*/ 0 h 3"/>
                  <a:gd name="T2" fmla="*/ 0 w 23"/>
                  <a:gd name="T3" fmla="*/ 0 h 3"/>
                  <a:gd name="T4" fmla="*/ 3 w 23"/>
                  <a:gd name="T5" fmla="*/ 3 h 3"/>
                  <a:gd name="T6" fmla="*/ 23 w 23"/>
                  <a:gd name="T7" fmla="*/ 3 h 3"/>
                  <a:gd name="T8" fmla="*/ 20 w 2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3">
                    <a:moveTo>
                      <a:pt x="20" y="0"/>
                    </a:moveTo>
                    <a:lnTo>
                      <a:pt x="0" y="0"/>
                    </a:lnTo>
                    <a:lnTo>
                      <a:pt x="3" y="3"/>
                    </a:lnTo>
                    <a:lnTo>
                      <a:pt x="23" y="3"/>
                    </a:lnTo>
                    <a:lnTo>
                      <a:pt x="2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045" name="Freeform 1308">
                <a:extLst>
                  <a:ext uri="{FF2B5EF4-FFF2-40B4-BE49-F238E27FC236}">
                    <a16:creationId xmlns:a16="http://schemas.microsoft.com/office/drawing/2014/main" id="{E2A39CD8-6D6F-4DA9-A19F-4987390EC838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874" y="1422"/>
                <a:ext cx="140" cy="3"/>
              </a:xfrm>
              <a:custGeom>
                <a:avLst/>
                <a:gdLst>
                  <a:gd name="T0" fmla="*/ 94 w 140"/>
                  <a:gd name="T1" fmla="*/ 0 h 3"/>
                  <a:gd name="T2" fmla="*/ 0 w 140"/>
                  <a:gd name="T3" fmla="*/ 0 h 3"/>
                  <a:gd name="T4" fmla="*/ 0 w 140"/>
                  <a:gd name="T5" fmla="*/ 3 h 3"/>
                  <a:gd name="T6" fmla="*/ 91 w 140"/>
                  <a:gd name="T7" fmla="*/ 3 h 3"/>
                  <a:gd name="T8" fmla="*/ 94 w 140"/>
                  <a:gd name="T9" fmla="*/ 0 h 3"/>
                  <a:gd name="T10" fmla="*/ 140 w 140"/>
                  <a:gd name="T11" fmla="*/ 0 h 3"/>
                  <a:gd name="T12" fmla="*/ 110 w 140"/>
                  <a:gd name="T13" fmla="*/ 0 h 3"/>
                  <a:gd name="T14" fmla="*/ 107 w 140"/>
                  <a:gd name="T15" fmla="*/ 3 h 3"/>
                  <a:gd name="T16" fmla="*/ 140 w 140"/>
                  <a:gd name="T17" fmla="*/ 3 h 3"/>
                  <a:gd name="T18" fmla="*/ 140 w 140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0" h="3">
                    <a:moveTo>
                      <a:pt x="94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91" y="3"/>
                    </a:lnTo>
                    <a:lnTo>
                      <a:pt x="94" y="0"/>
                    </a:lnTo>
                    <a:close/>
                    <a:moveTo>
                      <a:pt x="140" y="0"/>
                    </a:moveTo>
                    <a:lnTo>
                      <a:pt x="110" y="0"/>
                    </a:lnTo>
                    <a:lnTo>
                      <a:pt x="107" y="3"/>
                    </a:lnTo>
                    <a:lnTo>
                      <a:pt x="140" y="3"/>
                    </a:lnTo>
                    <a:lnTo>
                      <a:pt x="140" y="0"/>
                    </a:ln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046" name="Freeform 1309">
                <a:extLst>
                  <a:ext uri="{FF2B5EF4-FFF2-40B4-BE49-F238E27FC236}">
                    <a16:creationId xmlns:a16="http://schemas.microsoft.com/office/drawing/2014/main" id="{18E4439B-D942-4285-8CE8-649B5267F55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874" y="1422"/>
                <a:ext cx="140" cy="3"/>
              </a:xfrm>
              <a:custGeom>
                <a:avLst/>
                <a:gdLst>
                  <a:gd name="T0" fmla="*/ 94 w 140"/>
                  <a:gd name="T1" fmla="*/ 0 h 3"/>
                  <a:gd name="T2" fmla="*/ 0 w 140"/>
                  <a:gd name="T3" fmla="*/ 0 h 3"/>
                  <a:gd name="T4" fmla="*/ 0 w 140"/>
                  <a:gd name="T5" fmla="*/ 3 h 3"/>
                  <a:gd name="T6" fmla="*/ 91 w 140"/>
                  <a:gd name="T7" fmla="*/ 3 h 3"/>
                  <a:gd name="T8" fmla="*/ 94 w 140"/>
                  <a:gd name="T9" fmla="*/ 0 h 3"/>
                  <a:gd name="T10" fmla="*/ 140 w 140"/>
                  <a:gd name="T11" fmla="*/ 0 h 3"/>
                  <a:gd name="T12" fmla="*/ 110 w 140"/>
                  <a:gd name="T13" fmla="*/ 0 h 3"/>
                  <a:gd name="T14" fmla="*/ 107 w 140"/>
                  <a:gd name="T15" fmla="*/ 3 h 3"/>
                  <a:gd name="T16" fmla="*/ 140 w 140"/>
                  <a:gd name="T17" fmla="*/ 3 h 3"/>
                  <a:gd name="T18" fmla="*/ 140 w 140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0" h="3">
                    <a:moveTo>
                      <a:pt x="94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91" y="3"/>
                    </a:lnTo>
                    <a:lnTo>
                      <a:pt x="94" y="0"/>
                    </a:lnTo>
                    <a:moveTo>
                      <a:pt x="140" y="0"/>
                    </a:moveTo>
                    <a:lnTo>
                      <a:pt x="110" y="0"/>
                    </a:lnTo>
                    <a:lnTo>
                      <a:pt x="107" y="3"/>
                    </a:lnTo>
                    <a:lnTo>
                      <a:pt x="140" y="3"/>
                    </a:lnTo>
                    <a:lnTo>
                      <a:pt x="14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047" name="Freeform 1310">
                <a:extLst>
                  <a:ext uri="{FF2B5EF4-FFF2-40B4-BE49-F238E27FC236}">
                    <a16:creationId xmlns:a16="http://schemas.microsoft.com/office/drawing/2014/main" id="{836211F1-3BC1-4F8B-ABAE-9AB84484132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965" y="1422"/>
                <a:ext cx="19" cy="3"/>
              </a:xfrm>
              <a:custGeom>
                <a:avLst/>
                <a:gdLst>
                  <a:gd name="T0" fmla="*/ 19 w 19"/>
                  <a:gd name="T1" fmla="*/ 0 h 3"/>
                  <a:gd name="T2" fmla="*/ 3 w 19"/>
                  <a:gd name="T3" fmla="*/ 0 h 3"/>
                  <a:gd name="T4" fmla="*/ 0 w 19"/>
                  <a:gd name="T5" fmla="*/ 3 h 3"/>
                  <a:gd name="T6" fmla="*/ 16 w 19"/>
                  <a:gd name="T7" fmla="*/ 3 h 3"/>
                  <a:gd name="T8" fmla="*/ 19 w 19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3">
                    <a:moveTo>
                      <a:pt x="19" y="0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16" y="3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048" name="Freeform 1311">
                <a:extLst>
                  <a:ext uri="{FF2B5EF4-FFF2-40B4-BE49-F238E27FC236}">
                    <a16:creationId xmlns:a16="http://schemas.microsoft.com/office/drawing/2014/main" id="{EF00062E-8B99-40C4-AFA5-0E6C874B77F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965" y="1422"/>
                <a:ext cx="19" cy="3"/>
              </a:xfrm>
              <a:custGeom>
                <a:avLst/>
                <a:gdLst>
                  <a:gd name="T0" fmla="*/ 19 w 19"/>
                  <a:gd name="T1" fmla="*/ 0 h 3"/>
                  <a:gd name="T2" fmla="*/ 3 w 19"/>
                  <a:gd name="T3" fmla="*/ 0 h 3"/>
                  <a:gd name="T4" fmla="*/ 0 w 19"/>
                  <a:gd name="T5" fmla="*/ 3 h 3"/>
                  <a:gd name="T6" fmla="*/ 16 w 19"/>
                  <a:gd name="T7" fmla="*/ 3 h 3"/>
                  <a:gd name="T8" fmla="*/ 19 w 19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3">
                    <a:moveTo>
                      <a:pt x="19" y="0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16" y="3"/>
                    </a:lnTo>
                    <a:lnTo>
                      <a:pt x="1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049" name="Freeform 1312">
                <a:extLst>
                  <a:ext uri="{FF2B5EF4-FFF2-40B4-BE49-F238E27FC236}">
                    <a16:creationId xmlns:a16="http://schemas.microsoft.com/office/drawing/2014/main" id="{C86C0518-33F7-46FB-AB21-0BE01D12086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711" y="1422"/>
                <a:ext cx="160" cy="3"/>
              </a:xfrm>
              <a:custGeom>
                <a:avLst/>
                <a:gdLst>
                  <a:gd name="T0" fmla="*/ 16 w 160"/>
                  <a:gd name="T1" fmla="*/ 0 h 3"/>
                  <a:gd name="T2" fmla="*/ 0 w 160"/>
                  <a:gd name="T3" fmla="*/ 0 h 3"/>
                  <a:gd name="T4" fmla="*/ 0 w 160"/>
                  <a:gd name="T5" fmla="*/ 3 h 3"/>
                  <a:gd name="T6" fmla="*/ 19 w 160"/>
                  <a:gd name="T7" fmla="*/ 3 h 3"/>
                  <a:gd name="T8" fmla="*/ 16 w 160"/>
                  <a:gd name="T9" fmla="*/ 0 h 3"/>
                  <a:gd name="T10" fmla="*/ 160 w 160"/>
                  <a:gd name="T11" fmla="*/ 0 h 3"/>
                  <a:gd name="T12" fmla="*/ 34 w 160"/>
                  <a:gd name="T13" fmla="*/ 0 h 3"/>
                  <a:gd name="T14" fmla="*/ 36 w 160"/>
                  <a:gd name="T15" fmla="*/ 3 h 3"/>
                  <a:gd name="T16" fmla="*/ 160 w 160"/>
                  <a:gd name="T17" fmla="*/ 3 h 3"/>
                  <a:gd name="T18" fmla="*/ 160 w 160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0" h="3">
                    <a:moveTo>
                      <a:pt x="16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19" y="3"/>
                    </a:lnTo>
                    <a:lnTo>
                      <a:pt x="16" y="0"/>
                    </a:lnTo>
                    <a:close/>
                    <a:moveTo>
                      <a:pt x="160" y="0"/>
                    </a:moveTo>
                    <a:lnTo>
                      <a:pt x="34" y="0"/>
                    </a:lnTo>
                    <a:lnTo>
                      <a:pt x="36" y="3"/>
                    </a:lnTo>
                    <a:lnTo>
                      <a:pt x="160" y="3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050" name="Freeform 1313">
                <a:extLst>
                  <a:ext uri="{FF2B5EF4-FFF2-40B4-BE49-F238E27FC236}">
                    <a16:creationId xmlns:a16="http://schemas.microsoft.com/office/drawing/2014/main" id="{0E6056EA-F1E3-47D1-966A-0424462D8BB0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711" y="1422"/>
                <a:ext cx="160" cy="3"/>
              </a:xfrm>
              <a:custGeom>
                <a:avLst/>
                <a:gdLst>
                  <a:gd name="T0" fmla="*/ 16 w 160"/>
                  <a:gd name="T1" fmla="*/ 0 h 3"/>
                  <a:gd name="T2" fmla="*/ 0 w 160"/>
                  <a:gd name="T3" fmla="*/ 0 h 3"/>
                  <a:gd name="T4" fmla="*/ 0 w 160"/>
                  <a:gd name="T5" fmla="*/ 3 h 3"/>
                  <a:gd name="T6" fmla="*/ 19 w 160"/>
                  <a:gd name="T7" fmla="*/ 3 h 3"/>
                  <a:gd name="T8" fmla="*/ 16 w 160"/>
                  <a:gd name="T9" fmla="*/ 0 h 3"/>
                  <a:gd name="T10" fmla="*/ 160 w 160"/>
                  <a:gd name="T11" fmla="*/ 0 h 3"/>
                  <a:gd name="T12" fmla="*/ 34 w 160"/>
                  <a:gd name="T13" fmla="*/ 0 h 3"/>
                  <a:gd name="T14" fmla="*/ 36 w 160"/>
                  <a:gd name="T15" fmla="*/ 3 h 3"/>
                  <a:gd name="T16" fmla="*/ 160 w 160"/>
                  <a:gd name="T17" fmla="*/ 3 h 3"/>
                  <a:gd name="T18" fmla="*/ 160 w 160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0" h="3">
                    <a:moveTo>
                      <a:pt x="16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19" y="3"/>
                    </a:lnTo>
                    <a:lnTo>
                      <a:pt x="16" y="0"/>
                    </a:lnTo>
                    <a:moveTo>
                      <a:pt x="160" y="0"/>
                    </a:moveTo>
                    <a:lnTo>
                      <a:pt x="34" y="0"/>
                    </a:lnTo>
                    <a:lnTo>
                      <a:pt x="36" y="3"/>
                    </a:lnTo>
                    <a:lnTo>
                      <a:pt x="160" y="3"/>
                    </a:lnTo>
                    <a:lnTo>
                      <a:pt x="16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051" name="Freeform 1314">
                <a:extLst>
                  <a:ext uri="{FF2B5EF4-FFF2-40B4-BE49-F238E27FC236}">
                    <a16:creationId xmlns:a16="http://schemas.microsoft.com/office/drawing/2014/main" id="{39890C79-7514-43D3-B265-03E7C422AAD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727" y="1422"/>
                <a:ext cx="20" cy="3"/>
              </a:xfrm>
              <a:custGeom>
                <a:avLst/>
                <a:gdLst>
                  <a:gd name="T0" fmla="*/ 18 w 20"/>
                  <a:gd name="T1" fmla="*/ 0 h 3"/>
                  <a:gd name="T2" fmla="*/ 0 w 20"/>
                  <a:gd name="T3" fmla="*/ 0 h 3"/>
                  <a:gd name="T4" fmla="*/ 3 w 20"/>
                  <a:gd name="T5" fmla="*/ 3 h 3"/>
                  <a:gd name="T6" fmla="*/ 20 w 20"/>
                  <a:gd name="T7" fmla="*/ 3 h 3"/>
                  <a:gd name="T8" fmla="*/ 18 w 20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">
                    <a:moveTo>
                      <a:pt x="18" y="0"/>
                    </a:moveTo>
                    <a:lnTo>
                      <a:pt x="0" y="0"/>
                    </a:lnTo>
                    <a:lnTo>
                      <a:pt x="3" y="3"/>
                    </a:lnTo>
                    <a:lnTo>
                      <a:pt x="20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052" name="Freeform 1315">
                <a:extLst>
                  <a:ext uri="{FF2B5EF4-FFF2-40B4-BE49-F238E27FC236}">
                    <a16:creationId xmlns:a16="http://schemas.microsoft.com/office/drawing/2014/main" id="{69FB56DF-9987-42CA-A8F8-26440D532B3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727" y="1422"/>
                <a:ext cx="20" cy="3"/>
              </a:xfrm>
              <a:custGeom>
                <a:avLst/>
                <a:gdLst>
                  <a:gd name="T0" fmla="*/ 18 w 20"/>
                  <a:gd name="T1" fmla="*/ 0 h 3"/>
                  <a:gd name="T2" fmla="*/ 0 w 20"/>
                  <a:gd name="T3" fmla="*/ 0 h 3"/>
                  <a:gd name="T4" fmla="*/ 3 w 20"/>
                  <a:gd name="T5" fmla="*/ 3 h 3"/>
                  <a:gd name="T6" fmla="*/ 20 w 20"/>
                  <a:gd name="T7" fmla="*/ 3 h 3"/>
                  <a:gd name="T8" fmla="*/ 18 w 20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">
                    <a:moveTo>
                      <a:pt x="18" y="0"/>
                    </a:moveTo>
                    <a:lnTo>
                      <a:pt x="0" y="0"/>
                    </a:lnTo>
                    <a:lnTo>
                      <a:pt x="3" y="3"/>
                    </a:lnTo>
                    <a:lnTo>
                      <a:pt x="20" y="3"/>
                    </a:lnTo>
                    <a:lnTo>
                      <a:pt x="1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053" name="Freeform 1316">
                <a:extLst>
                  <a:ext uri="{FF2B5EF4-FFF2-40B4-BE49-F238E27FC236}">
                    <a16:creationId xmlns:a16="http://schemas.microsoft.com/office/drawing/2014/main" id="{276886EA-5583-4EB8-9730-13F28B5E1CD8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541" y="1422"/>
                <a:ext cx="168" cy="143"/>
              </a:xfrm>
              <a:custGeom>
                <a:avLst/>
                <a:gdLst>
                  <a:gd name="T0" fmla="*/ 16 w 116"/>
                  <a:gd name="T1" fmla="*/ 6 h 100"/>
                  <a:gd name="T2" fmla="*/ 0 w 116"/>
                  <a:gd name="T3" fmla="*/ 36 h 100"/>
                  <a:gd name="T4" fmla="*/ 0 w 116"/>
                  <a:gd name="T5" fmla="*/ 100 h 100"/>
                  <a:gd name="T6" fmla="*/ 2 w 116"/>
                  <a:gd name="T7" fmla="*/ 100 h 100"/>
                  <a:gd name="T8" fmla="*/ 2 w 116"/>
                  <a:gd name="T9" fmla="*/ 36 h 100"/>
                  <a:gd name="T10" fmla="*/ 17 w 116"/>
                  <a:gd name="T11" fmla="*/ 7 h 100"/>
                  <a:gd name="T12" fmla="*/ 16 w 116"/>
                  <a:gd name="T13" fmla="*/ 6 h 100"/>
                  <a:gd name="T14" fmla="*/ 116 w 116"/>
                  <a:gd name="T15" fmla="*/ 0 h 100"/>
                  <a:gd name="T16" fmla="*/ 36 w 116"/>
                  <a:gd name="T17" fmla="*/ 0 h 100"/>
                  <a:gd name="T18" fmla="*/ 23 w 116"/>
                  <a:gd name="T19" fmla="*/ 2 h 100"/>
                  <a:gd name="T20" fmla="*/ 25 w 116"/>
                  <a:gd name="T21" fmla="*/ 4 h 100"/>
                  <a:gd name="T22" fmla="*/ 36 w 116"/>
                  <a:gd name="T23" fmla="*/ 2 h 100"/>
                  <a:gd name="T24" fmla="*/ 116 w 116"/>
                  <a:gd name="T25" fmla="*/ 2 h 100"/>
                  <a:gd name="T26" fmla="*/ 116 w 116"/>
                  <a:gd name="T27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6" h="100">
                    <a:moveTo>
                      <a:pt x="16" y="6"/>
                    </a:moveTo>
                    <a:cubicBezTo>
                      <a:pt x="6" y="12"/>
                      <a:pt x="0" y="23"/>
                      <a:pt x="0" y="36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2" y="100"/>
                      <a:pt x="2" y="100"/>
                      <a:pt x="2" y="100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24"/>
                      <a:pt x="8" y="13"/>
                      <a:pt x="17" y="7"/>
                    </a:cubicBezTo>
                    <a:cubicBezTo>
                      <a:pt x="16" y="6"/>
                      <a:pt x="16" y="6"/>
                      <a:pt x="16" y="6"/>
                    </a:cubicBezTo>
                    <a:moveTo>
                      <a:pt x="116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31" y="0"/>
                      <a:pt x="27" y="1"/>
                      <a:pt x="23" y="2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8" y="3"/>
                      <a:pt x="32" y="2"/>
                      <a:pt x="36" y="2"/>
                    </a:cubicBezTo>
                    <a:cubicBezTo>
                      <a:pt x="116" y="2"/>
                      <a:pt x="116" y="2"/>
                      <a:pt x="116" y="2"/>
                    </a:cubicBezTo>
                    <a:cubicBezTo>
                      <a:pt x="116" y="0"/>
                      <a:pt x="116" y="0"/>
                      <a:pt x="116" y="0"/>
                    </a:cubicBezTo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054" name="Freeform 1317">
                <a:extLst>
                  <a:ext uri="{FF2B5EF4-FFF2-40B4-BE49-F238E27FC236}">
                    <a16:creationId xmlns:a16="http://schemas.microsoft.com/office/drawing/2014/main" id="{3B256752-A23F-4DBB-8FD4-AC2E41F0DDD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65" y="1425"/>
                <a:ext cx="13" cy="7"/>
              </a:xfrm>
              <a:custGeom>
                <a:avLst/>
                <a:gdLst>
                  <a:gd name="T0" fmla="*/ 7 w 9"/>
                  <a:gd name="T1" fmla="*/ 0 h 5"/>
                  <a:gd name="T2" fmla="*/ 0 w 9"/>
                  <a:gd name="T3" fmla="*/ 4 h 5"/>
                  <a:gd name="T4" fmla="*/ 1 w 9"/>
                  <a:gd name="T5" fmla="*/ 5 h 5"/>
                  <a:gd name="T6" fmla="*/ 9 w 9"/>
                  <a:gd name="T7" fmla="*/ 2 h 5"/>
                  <a:gd name="T8" fmla="*/ 7 w 9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7" y="0"/>
                    </a:moveTo>
                    <a:cubicBezTo>
                      <a:pt x="5" y="1"/>
                      <a:pt x="2" y="2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4"/>
                      <a:pt x="6" y="3"/>
                      <a:pt x="9" y="2"/>
                    </a:cubicBez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055" name="Freeform 1318">
                <a:extLst>
                  <a:ext uri="{FF2B5EF4-FFF2-40B4-BE49-F238E27FC236}">
                    <a16:creationId xmlns:a16="http://schemas.microsoft.com/office/drawing/2014/main" id="{496A1AFE-5F6B-4EF1-8D30-38A0EB1D8124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773" y="1565"/>
                <a:ext cx="745" cy="550"/>
              </a:xfrm>
              <a:custGeom>
                <a:avLst/>
                <a:gdLst>
                  <a:gd name="T0" fmla="*/ 258 w 517"/>
                  <a:gd name="T1" fmla="*/ 381 h 383"/>
                  <a:gd name="T2" fmla="*/ 136 w 517"/>
                  <a:gd name="T3" fmla="*/ 383 h 383"/>
                  <a:gd name="T4" fmla="*/ 283 w 517"/>
                  <a:gd name="T5" fmla="*/ 372 h 383"/>
                  <a:gd name="T6" fmla="*/ 292 w 517"/>
                  <a:gd name="T7" fmla="*/ 349 h 383"/>
                  <a:gd name="T8" fmla="*/ 290 w 517"/>
                  <a:gd name="T9" fmla="*/ 363 h 383"/>
                  <a:gd name="T10" fmla="*/ 292 w 517"/>
                  <a:gd name="T11" fmla="*/ 349 h 383"/>
                  <a:gd name="T12" fmla="*/ 292 w 517"/>
                  <a:gd name="T13" fmla="*/ 332 h 383"/>
                  <a:gd name="T14" fmla="*/ 294 w 517"/>
                  <a:gd name="T15" fmla="*/ 346 h 383"/>
                  <a:gd name="T16" fmla="*/ 2 w 517"/>
                  <a:gd name="T17" fmla="*/ 280 h 383"/>
                  <a:gd name="T18" fmla="*/ 0 w 517"/>
                  <a:gd name="T19" fmla="*/ 302 h 383"/>
                  <a:gd name="T20" fmla="*/ 2 w 517"/>
                  <a:gd name="T21" fmla="*/ 280 h 383"/>
                  <a:gd name="T22" fmla="*/ 505 w 517"/>
                  <a:gd name="T23" fmla="*/ 279 h 383"/>
                  <a:gd name="T24" fmla="*/ 517 w 517"/>
                  <a:gd name="T25" fmla="*/ 281 h 383"/>
                  <a:gd name="T26" fmla="*/ 0 w 517"/>
                  <a:gd name="T27" fmla="*/ 232 h 383"/>
                  <a:gd name="T28" fmla="*/ 2 w 517"/>
                  <a:gd name="T29" fmla="*/ 272 h 383"/>
                  <a:gd name="T30" fmla="*/ 0 w 517"/>
                  <a:gd name="T31" fmla="*/ 232 h 383"/>
                  <a:gd name="T32" fmla="*/ 377 w 517"/>
                  <a:gd name="T33" fmla="*/ 210 h 383"/>
                  <a:gd name="T34" fmla="*/ 413 w 517"/>
                  <a:gd name="T35" fmla="*/ 281 h 383"/>
                  <a:gd name="T36" fmla="*/ 493 w 517"/>
                  <a:gd name="T37" fmla="*/ 279 h 383"/>
                  <a:gd name="T38" fmla="*/ 379 w 517"/>
                  <a:gd name="T39" fmla="*/ 245 h 383"/>
                  <a:gd name="T40" fmla="*/ 2 w 517"/>
                  <a:gd name="T41" fmla="*/ 198 h 383"/>
                  <a:gd name="T42" fmla="*/ 0 w 517"/>
                  <a:gd name="T43" fmla="*/ 208 h 383"/>
                  <a:gd name="T44" fmla="*/ 2 w 517"/>
                  <a:gd name="T45" fmla="*/ 198 h 383"/>
                  <a:gd name="T46" fmla="*/ 36 w 517"/>
                  <a:gd name="T47" fmla="*/ 142 h 383"/>
                  <a:gd name="T48" fmla="*/ 3 w 517"/>
                  <a:gd name="T49" fmla="*/ 173 h 383"/>
                  <a:gd name="T50" fmla="*/ 120 w 517"/>
                  <a:gd name="T51" fmla="*/ 144 h 383"/>
                  <a:gd name="T52" fmla="*/ 147 w 517"/>
                  <a:gd name="T53" fmla="*/ 144 h 383"/>
                  <a:gd name="T54" fmla="*/ 222 w 517"/>
                  <a:gd name="T55" fmla="*/ 206 h 383"/>
                  <a:gd name="T56" fmla="*/ 292 w 517"/>
                  <a:gd name="T57" fmla="*/ 276 h 383"/>
                  <a:gd name="T58" fmla="*/ 294 w 517"/>
                  <a:gd name="T59" fmla="*/ 324 h 383"/>
                  <a:gd name="T60" fmla="*/ 258 w 517"/>
                  <a:gd name="T61" fmla="*/ 240 h 383"/>
                  <a:gd name="T62" fmla="*/ 224 w 517"/>
                  <a:gd name="T63" fmla="*/ 145 h 383"/>
                  <a:gd name="T64" fmla="*/ 379 w 517"/>
                  <a:gd name="T65" fmla="*/ 132 h 383"/>
                  <a:gd name="T66" fmla="*/ 377 w 517"/>
                  <a:gd name="T67" fmla="*/ 142 h 383"/>
                  <a:gd name="T68" fmla="*/ 369 w 517"/>
                  <a:gd name="T69" fmla="*/ 142 h 383"/>
                  <a:gd name="T70" fmla="*/ 290 w 517"/>
                  <a:gd name="T71" fmla="*/ 142 h 383"/>
                  <a:gd name="T72" fmla="*/ 235 w 517"/>
                  <a:gd name="T73" fmla="*/ 144 h 383"/>
                  <a:gd name="T74" fmla="*/ 377 w 517"/>
                  <a:gd name="T75" fmla="*/ 202 h 383"/>
                  <a:gd name="T76" fmla="*/ 379 w 517"/>
                  <a:gd name="T77" fmla="*/ 144 h 383"/>
                  <a:gd name="T78" fmla="*/ 407 w 517"/>
                  <a:gd name="T79" fmla="*/ 142 h 383"/>
                  <a:gd name="T80" fmla="*/ 379 w 517"/>
                  <a:gd name="T81" fmla="*/ 132 h 383"/>
                  <a:gd name="T82" fmla="*/ 222 w 517"/>
                  <a:gd name="T83" fmla="*/ 84 h 383"/>
                  <a:gd name="T84" fmla="*/ 224 w 517"/>
                  <a:gd name="T85" fmla="*/ 133 h 383"/>
                  <a:gd name="T86" fmla="*/ 224 w 517"/>
                  <a:gd name="T87" fmla="*/ 74 h 383"/>
                  <a:gd name="T88" fmla="*/ 222 w 517"/>
                  <a:gd name="T89" fmla="*/ 76 h 383"/>
                  <a:gd name="T90" fmla="*/ 224 w 517"/>
                  <a:gd name="T91" fmla="*/ 74 h 383"/>
                  <a:gd name="T92" fmla="*/ 304 w 517"/>
                  <a:gd name="T93" fmla="*/ 0 h 383"/>
                  <a:gd name="T94" fmla="*/ 343 w 517"/>
                  <a:gd name="T95" fmla="*/ 2 h 383"/>
                  <a:gd name="T96" fmla="*/ 377 w 517"/>
                  <a:gd name="T97" fmla="*/ 123 h 383"/>
                  <a:gd name="T98" fmla="*/ 379 w 517"/>
                  <a:gd name="T99" fmla="*/ 36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7" h="383">
                    <a:moveTo>
                      <a:pt x="282" y="371"/>
                    </a:moveTo>
                    <a:cubicBezTo>
                      <a:pt x="276" y="377"/>
                      <a:pt x="267" y="381"/>
                      <a:pt x="258" y="381"/>
                    </a:cubicBezTo>
                    <a:cubicBezTo>
                      <a:pt x="136" y="381"/>
                      <a:pt x="136" y="381"/>
                      <a:pt x="136" y="381"/>
                    </a:cubicBezTo>
                    <a:cubicBezTo>
                      <a:pt x="136" y="383"/>
                      <a:pt x="136" y="383"/>
                      <a:pt x="136" y="383"/>
                    </a:cubicBezTo>
                    <a:cubicBezTo>
                      <a:pt x="258" y="383"/>
                      <a:pt x="258" y="383"/>
                      <a:pt x="258" y="383"/>
                    </a:cubicBezTo>
                    <a:cubicBezTo>
                      <a:pt x="268" y="383"/>
                      <a:pt x="277" y="379"/>
                      <a:pt x="283" y="372"/>
                    </a:cubicBezTo>
                    <a:cubicBezTo>
                      <a:pt x="282" y="371"/>
                      <a:pt x="282" y="371"/>
                      <a:pt x="282" y="371"/>
                    </a:cubicBezTo>
                    <a:moveTo>
                      <a:pt x="292" y="349"/>
                    </a:moveTo>
                    <a:cubicBezTo>
                      <a:pt x="292" y="354"/>
                      <a:pt x="291" y="358"/>
                      <a:pt x="289" y="361"/>
                    </a:cubicBezTo>
                    <a:cubicBezTo>
                      <a:pt x="290" y="363"/>
                      <a:pt x="290" y="363"/>
                      <a:pt x="290" y="363"/>
                    </a:cubicBezTo>
                    <a:cubicBezTo>
                      <a:pt x="292" y="360"/>
                      <a:pt x="293" y="356"/>
                      <a:pt x="294" y="351"/>
                    </a:cubicBezTo>
                    <a:cubicBezTo>
                      <a:pt x="292" y="349"/>
                      <a:pt x="292" y="349"/>
                      <a:pt x="292" y="349"/>
                    </a:cubicBezTo>
                    <a:moveTo>
                      <a:pt x="294" y="332"/>
                    </a:moveTo>
                    <a:cubicBezTo>
                      <a:pt x="292" y="332"/>
                      <a:pt x="292" y="332"/>
                      <a:pt x="292" y="332"/>
                    </a:cubicBezTo>
                    <a:cubicBezTo>
                      <a:pt x="292" y="346"/>
                      <a:pt x="292" y="346"/>
                      <a:pt x="292" y="346"/>
                    </a:cubicBezTo>
                    <a:cubicBezTo>
                      <a:pt x="294" y="346"/>
                      <a:pt x="294" y="346"/>
                      <a:pt x="294" y="346"/>
                    </a:cubicBezTo>
                    <a:cubicBezTo>
                      <a:pt x="294" y="332"/>
                      <a:pt x="294" y="332"/>
                      <a:pt x="294" y="332"/>
                    </a:cubicBezTo>
                    <a:moveTo>
                      <a:pt x="2" y="280"/>
                    </a:moveTo>
                    <a:cubicBezTo>
                      <a:pt x="0" y="280"/>
                      <a:pt x="0" y="280"/>
                      <a:pt x="0" y="280"/>
                    </a:cubicBezTo>
                    <a:cubicBezTo>
                      <a:pt x="0" y="302"/>
                      <a:pt x="0" y="302"/>
                      <a:pt x="0" y="302"/>
                    </a:cubicBezTo>
                    <a:cubicBezTo>
                      <a:pt x="2" y="302"/>
                      <a:pt x="2" y="302"/>
                      <a:pt x="2" y="302"/>
                    </a:cubicBezTo>
                    <a:cubicBezTo>
                      <a:pt x="2" y="280"/>
                      <a:pt x="2" y="280"/>
                      <a:pt x="2" y="280"/>
                    </a:cubicBezTo>
                    <a:moveTo>
                      <a:pt x="517" y="279"/>
                    </a:moveTo>
                    <a:cubicBezTo>
                      <a:pt x="505" y="279"/>
                      <a:pt x="505" y="279"/>
                      <a:pt x="505" y="279"/>
                    </a:cubicBezTo>
                    <a:cubicBezTo>
                      <a:pt x="503" y="281"/>
                      <a:pt x="503" y="281"/>
                      <a:pt x="503" y="281"/>
                    </a:cubicBezTo>
                    <a:cubicBezTo>
                      <a:pt x="517" y="281"/>
                      <a:pt x="517" y="281"/>
                      <a:pt x="517" y="281"/>
                    </a:cubicBezTo>
                    <a:cubicBezTo>
                      <a:pt x="517" y="279"/>
                      <a:pt x="517" y="279"/>
                      <a:pt x="517" y="279"/>
                    </a:cubicBezTo>
                    <a:moveTo>
                      <a:pt x="0" y="232"/>
                    </a:moveTo>
                    <a:cubicBezTo>
                      <a:pt x="0" y="272"/>
                      <a:pt x="0" y="272"/>
                      <a:pt x="0" y="272"/>
                    </a:cubicBezTo>
                    <a:cubicBezTo>
                      <a:pt x="2" y="272"/>
                      <a:pt x="2" y="272"/>
                      <a:pt x="2" y="272"/>
                    </a:cubicBezTo>
                    <a:cubicBezTo>
                      <a:pt x="2" y="235"/>
                      <a:pt x="2" y="235"/>
                      <a:pt x="2" y="235"/>
                    </a:cubicBezTo>
                    <a:cubicBezTo>
                      <a:pt x="0" y="232"/>
                      <a:pt x="0" y="232"/>
                      <a:pt x="0" y="232"/>
                    </a:cubicBezTo>
                    <a:moveTo>
                      <a:pt x="379" y="210"/>
                    </a:moveTo>
                    <a:cubicBezTo>
                      <a:pt x="377" y="210"/>
                      <a:pt x="377" y="210"/>
                      <a:pt x="377" y="210"/>
                    </a:cubicBezTo>
                    <a:cubicBezTo>
                      <a:pt x="377" y="245"/>
                      <a:pt x="377" y="245"/>
                      <a:pt x="377" y="245"/>
                    </a:cubicBezTo>
                    <a:cubicBezTo>
                      <a:pt x="377" y="265"/>
                      <a:pt x="393" y="281"/>
                      <a:pt x="413" y="281"/>
                    </a:cubicBezTo>
                    <a:cubicBezTo>
                      <a:pt x="491" y="281"/>
                      <a:pt x="491" y="281"/>
                      <a:pt x="491" y="281"/>
                    </a:cubicBezTo>
                    <a:cubicBezTo>
                      <a:pt x="493" y="279"/>
                      <a:pt x="493" y="279"/>
                      <a:pt x="493" y="279"/>
                    </a:cubicBezTo>
                    <a:cubicBezTo>
                      <a:pt x="413" y="279"/>
                      <a:pt x="413" y="279"/>
                      <a:pt x="413" y="279"/>
                    </a:cubicBezTo>
                    <a:cubicBezTo>
                      <a:pt x="395" y="279"/>
                      <a:pt x="379" y="264"/>
                      <a:pt x="379" y="245"/>
                    </a:cubicBezTo>
                    <a:cubicBezTo>
                      <a:pt x="379" y="210"/>
                      <a:pt x="379" y="210"/>
                      <a:pt x="379" y="210"/>
                    </a:cubicBezTo>
                    <a:moveTo>
                      <a:pt x="2" y="198"/>
                    </a:moveTo>
                    <a:cubicBezTo>
                      <a:pt x="0" y="200"/>
                      <a:pt x="0" y="200"/>
                      <a:pt x="0" y="200"/>
                    </a:cubicBezTo>
                    <a:cubicBezTo>
                      <a:pt x="0" y="208"/>
                      <a:pt x="0" y="208"/>
                      <a:pt x="0" y="208"/>
                    </a:cubicBezTo>
                    <a:cubicBezTo>
                      <a:pt x="2" y="210"/>
                      <a:pt x="2" y="210"/>
                      <a:pt x="2" y="210"/>
                    </a:cubicBezTo>
                    <a:cubicBezTo>
                      <a:pt x="2" y="198"/>
                      <a:pt x="2" y="198"/>
                      <a:pt x="2" y="198"/>
                    </a:cubicBezTo>
                    <a:moveTo>
                      <a:pt x="222" y="142"/>
                    </a:moveTo>
                    <a:cubicBezTo>
                      <a:pt x="36" y="142"/>
                      <a:pt x="36" y="142"/>
                      <a:pt x="36" y="142"/>
                    </a:cubicBezTo>
                    <a:cubicBezTo>
                      <a:pt x="17" y="142"/>
                      <a:pt x="2" y="157"/>
                      <a:pt x="0" y="176"/>
                    </a:cubicBezTo>
                    <a:cubicBezTo>
                      <a:pt x="3" y="173"/>
                      <a:pt x="3" y="173"/>
                      <a:pt x="3" y="173"/>
                    </a:cubicBezTo>
                    <a:cubicBezTo>
                      <a:pt x="5" y="157"/>
                      <a:pt x="19" y="144"/>
                      <a:pt x="36" y="144"/>
                    </a:cubicBezTo>
                    <a:cubicBezTo>
                      <a:pt x="120" y="144"/>
                      <a:pt x="120" y="144"/>
                      <a:pt x="120" y="144"/>
                    </a:cubicBezTo>
                    <a:cubicBezTo>
                      <a:pt x="124" y="143"/>
                      <a:pt x="129" y="143"/>
                      <a:pt x="134" y="143"/>
                    </a:cubicBezTo>
                    <a:cubicBezTo>
                      <a:pt x="138" y="143"/>
                      <a:pt x="143" y="143"/>
                      <a:pt x="147" y="144"/>
                    </a:cubicBezTo>
                    <a:cubicBezTo>
                      <a:pt x="222" y="144"/>
                      <a:pt x="222" y="144"/>
                      <a:pt x="222" y="144"/>
                    </a:cubicBezTo>
                    <a:cubicBezTo>
                      <a:pt x="222" y="206"/>
                      <a:pt x="222" y="206"/>
                      <a:pt x="222" y="206"/>
                    </a:cubicBezTo>
                    <a:cubicBezTo>
                      <a:pt x="222" y="226"/>
                      <a:pt x="238" y="242"/>
                      <a:pt x="258" y="242"/>
                    </a:cubicBezTo>
                    <a:cubicBezTo>
                      <a:pt x="277" y="242"/>
                      <a:pt x="292" y="257"/>
                      <a:pt x="292" y="276"/>
                    </a:cubicBezTo>
                    <a:cubicBezTo>
                      <a:pt x="292" y="324"/>
                      <a:pt x="292" y="324"/>
                      <a:pt x="292" y="324"/>
                    </a:cubicBezTo>
                    <a:cubicBezTo>
                      <a:pt x="294" y="324"/>
                      <a:pt x="294" y="324"/>
                      <a:pt x="294" y="324"/>
                    </a:cubicBezTo>
                    <a:cubicBezTo>
                      <a:pt x="294" y="276"/>
                      <a:pt x="294" y="276"/>
                      <a:pt x="294" y="276"/>
                    </a:cubicBezTo>
                    <a:cubicBezTo>
                      <a:pt x="294" y="256"/>
                      <a:pt x="278" y="240"/>
                      <a:pt x="258" y="240"/>
                    </a:cubicBezTo>
                    <a:cubicBezTo>
                      <a:pt x="239" y="240"/>
                      <a:pt x="224" y="225"/>
                      <a:pt x="224" y="206"/>
                    </a:cubicBezTo>
                    <a:cubicBezTo>
                      <a:pt x="224" y="145"/>
                      <a:pt x="224" y="145"/>
                      <a:pt x="224" y="145"/>
                    </a:cubicBezTo>
                    <a:cubicBezTo>
                      <a:pt x="222" y="142"/>
                      <a:pt x="222" y="142"/>
                      <a:pt x="222" y="142"/>
                    </a:cubicBezTo>
                    <a:moveTo>
                      <a:pt x="379" y="132"/>
                    </a:moveTo>
                    <a:cubicBezTo>
                      <a:pt x="377" y="134"/>
                      <a:pt x="377" y="134"/>
                      <a:pt x="377" y="134"/>
                    </a:cubicBezTo>
                    <a:cubicBezTo>
                      <a:pt x="377" y="142"/>
                      <a:pt x="377" y="142"/>
                      <a:pt x="377" y="142"/>
                    </a:cubicBezTo>
                    <a:cubicBezTo>
                      <a:pt x="370" y="142"/>
                      <a:pt x="370" y="142"/>
                      <a:pt x="370" y="142"/>
                    </a:cubicBezTo>
                    <a:cubicBezTo>
                      <a:pt x="369" y="142"/>
                      <a:pt x="369" y="142"/>
                      <a:pt x="369" y="142"/>
                    </a:cubicBezTo>
                    <a:cubicBezTo>
                      <a:pt x="290" y="142"/>
                      <a:pt x="290" y="142"/>
                      <a:pt x="290" y="142"/>
                    </a:cubicBezTo>
                    <a:cubicBezTo>
                      <a:pt x="290" y="142"/>
                      <a:pt x="290" y="142"/>
                      <a:pt x="290" y="142"/>
                    </a:cubicBezTo>
                    <a:cubicBezTo>
                      <a:pt x="233" y="142"/>
                      <a:pt x="233" y="142"/>
                      <a:pt x="233" y="142"/>
                    </a:cubicBezTo>
                    <a:cubicBezTo>
                      <a:pt x="235" y="144"/>
                      <a:pt x="235" y="144"/>
                      <a:pt x="235" y="144"/>
                    </a:cubicBezTo>
                    <a:cubicBezTo>
                      <a:pt x="377" y="144"/>
                      <a:pt x="377" y="144"/>
                      <a:pt x="377" y="144"/>
                    </a:cubicBezTo>
                    <a:cubicBezTo>
                      <a:pt x="377" y="202"/>
                      <a:pt x="377" y="202"/>
                      <a:pt x="377" y="202"/>
                    </a:cubicBezTo>
                    <a:cubicBezTo>
                      <a:pt x="379" y="202"/>
                      <a:pt x="379" y="202"/>
                      <a:pt x="379" y="202"/>
                    </a:cubicBezTo>
                    <a:cubicBezTo>
                      <a:pt x="379" y="144"/>
                      <a:pt x="379" y="144"/>
                      <a:pt x="379" y="144"/>
                    </a:cubicBezTo>
                    <a:cubicBezTo>
                      <a:pt x="407" y="144"/>
                      <a:pt x="407" y="144"/>
                      <a:pt x="407" y="144"/>
                    </a:cubicBezTo>
                    <a:cubicBezTo>
                      <a:pt x="407" y="142"/>
                      <a:pt x="407" y="142"/>
                      <a:pt x="407" y="142"/>
                    </a:cubicBezTo>
                    <a:cubicBezTo>
                      <a:pt x="379" y="142"/>
                      <a:pt x="379" y="142"/>
                      <a:pt x="379" y="142"/>
                    </a:cubicBezTo>
                    <a:cubicBezTo>
                      <a:pt x="379" y="132"/>
                      <a:pt x="379" y="132"/>
                      <a:pt x="379" y="132"/>
                    </a:cubicBezTo>
                    <a:moveTo>
                      <a:pt x="224" y="84"/>
                    </a:moveTo>
                    <a:cubicBezTo>
                      <a:pt x="222" y="84"/>
                      <a:pt x="222" y="84"/>
                      <a:pt x="222" y="84"/>
                    </a:cubicBezTo>
                    <a:cubicBezTo>
                      <a:pt x="222" y="131"/>
                      <a:pt x="222" y="131"/>
                      <a:pt x="222" y="131"/>
                    </a:cubicBezTo>
                    <a:cubicBezTo>
                      <a:pt x="224" y="133"/>
                      <a:pt x="224" y="133"/>
                      <a:pt x="224" y="133"/>
                    </a:cubicBezTo>
                    <a:cubicBezTo>
                      <a:pt x="224" y="84"/>
                      <a:pt x="224" y="84"/>
                      <a:pt x="224" y="84"/>
                    </a:cubicBezTo>
                    <a:moveTo>
                      <a:pt x="224" y="74"/>
                    </a:moveTo>
                    <a:cubicBezTo>
                      <a:pt x="222" y="74"/>
                      <a:pt x="222" y="74"/>
                      <a:pt x="222" y="74"/>
                    </a:cubicBezTo>
                    <a:cubicBezTo>
                      <a:pt x="222" y="76"/>
                      <a:pt x="222" y="76"/>
                      <a:pt x="222" y="76"/>
                    </a:cubicBezTo>
                    <a:cubicBezTo>
                      <a:pt x="224" y="76"/>
                      <a:pt x="224" y="76"/>
                      <a:pt x="224" y="76"/>
                    </a:cubicBezTo>
                    <a:cubicBezTo>
                      <a:pt x="224" y="74"/>
                      <a:pt x="224" y="74"/>
                      <a:pt x="224" y="74"/>
                    </a:cubicBezTo>
                    <a:moveTo>
                      <a:pt x="343" y="0"/>
                    </a:moveTo>
                    <a:cubicBezTo>
                      <a:pt x="304" y="0"/>
                      <a:pt x="304" y="0"/>
                      <a:pt x="304" y="0"/>
                    </a:cubicBezTo>
                    <a:cubicBezTo>
                      <a:pt x="302" y="2"/>
                      <a:pt x="302" y="2"/>
                      <a:pt x="302" y="2"/>
                    </a:cubicBezTo>
                    <a:cubicBezTo>
                      <a:pt x="343" y="2"/>
                      <a:pt x="343" y="2"/>
                      <a:pt x="343" y="2"/>
                    </a:cubicBezTo>
                    <a:cubicBezTo>
                      <a:pt x="362" y="2"/>
                      <a:pt x="377" y="17"/>
                      <a:pt x="377" y="36"/>
                    </a:cubicBezTo>
                    <a:cubicBezTo>
                      <a:pt x="377" y="123"/>
                      <a:pt x="377" y="123"/>
                      <a:pt x="377" y="123"/>
                    </a:cubicBezTo>
                    <a:cubicBezTo>
                      <a:pt x="379" y="121"/>
                      <a:pt x="379" y="121"/>
                      <a:pt x="379" y="121"/>
                    </a:cubicBezTo>
                    <a:cubicBezTo>
                      <a:pt x="379" y="36"/>
                      <a:pt x="379" y="36"/>
                      <a:pt x="379" y="36"/>
                    </a:cubicBezTo>
                    <a:cubicBezTo>
                      <a:pt x="379" y="16"/>
                      <a:pt x="363" y="0"/>
                      <a:pt x="343" y="0"/>
                    </a:cubicBezTo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056" name="Freeform 1319">
                <a:extLst>
                  <a:ext uri="{FF2B5EF4-FFF2-40B4-BE49-F238E27FC236}">
                    <a16:creationId xmlns:a16="http://schemas.microsoft.com/office/drawing/2014/main" id="{A2D7E763-ACEA-4928-8F4A-5197E0EA8ED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093" y="1753"/>
                <a:ext cx="226" cy="114"/>
              </a:xfrm>
              <a:custGeom>
                <a:avLst/>
                <a:gdLst>
                  <a:gd name="T0" fmla="*/ 226 w 226"/>
                  <a:gd name="T1" fmla="*/ 102 h 114"/>
                  <a:gd name="T2" fmla="*/ 223 w 226"/>
                  <a:gd name="T3" fmla="*/ 102 h 114"/>
                  <a:gd name="T4" fmla="*/ 223 w 226"/>
                  <a:gd name="T5" fmla="*/ 114 h 114"/>
                  <a:gd name="T6" fmla="*/ 226 w 226"/>
                  <a:gd name="T7" fmla="*/ 114 h 114"/>
                  <a:gd name="T8" fmla="*/ 226 w 226"/>
                  <a:gd name="T9" fmla="*/ 102 h 114"/>
                  <a:gd name="T10" fmla="*/ 0 w 226"/>
                  <a:gd name="T11" fmla="*/ 0 h 114"/>
                  <a:gd name="T12" fmla="*/ 0 w 226"/>
                  <a:gd name="T13" fmla="*/ 16 h 114"/>
                  <a:gd name="T14" fmla="*/ 0 w 226"/>
                  <a:gd name="T15" fmla="*/ 16 h 114"/>
                  <a:gd name="T16" fmla="*/ 3 w 226"/>
                  <a:gd name="T17" fmla="*/ 21 h 114"/>
                  <a:gd name="T18" fmla="*/ 3 w 226"/>
                  <a:gd name="T19" fmla="*/ 19 h 114"/>
                  <a:gd name="T20" fmla="*/ 19 w 226"/>
                  <a:gd name="T21" fmla="*/ 19 h 114"/>
                  <a:gd name="T22" fmla="*/ 16 w 226"/>
                  <a:gd name="T23" fmla="*/ 16 h 114"/>
                  <a:gd name="T24" fmla="*/ 3 w 226"/>
                  <a:gd name="T25" fmla="*/ 16 h 114"/>
                  <a:gd name="T26" fmla="*/ 3 w 226"/>
                  <a:gd name="T27" fmla="*/ 3 h 114"/>
                  <a:gd name="T28" fmla="*/ 0 w 226"/>
                  <a:gd name="T2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26" h="114">
                    <a:moveTo>
                      <a:pt x="226" y="102"/>
                    </a:moveTo>
                    <a:lnTo>
                      <a:pt x="223" y="102"/>
                    </a:lnTo>
                    <a:lnTo>
                      <a:pt x="223" y="114"/>
                    </a:lnTo>
                    <a:lnTo>
                      <a:pt x="226" y="114"/>
                    </a:lnTo>
                    <a:lnTo>
                      <a:pt x="226" y="102"/>
                    </a:lnTo>
                    <a:close/>
                    <a:moveTo>
                      <a:pt x="0" y="0"/>
                    </a:moveTo>
                    <a:lnTo>
                      <a:pt x="0" y="16"/>
                    </a:lnTo>
                    <a:lnTo>
                      <a:pt x="0" y="16"/>
                    </a:lnTo>
                    <a:lnTo>
                      <a:pt x="3" y="21"/>
                    </a:lnTo>
                    <a:lnTo>
                      <a:pt x="3" y="19"/>
                    </a:lnTo>
                    <a:lnTo>
                      <a:pt x="19" y="19"/>
                    </a:lnTo>
                    <a:lnTo>
                      <a:pt x="16" y="16"/>
                    </a:lnTo>
                    <a:lnTo>
                      <a:pt x="3" y="16"/>
                    </a:lnTo>
                    <a:lnTo>
                      <a:pt x="3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057" name="Freeform 1320">
                <a:extLst>
                  <a:ext uri="{FF2B5EF4-FFF2-40B4-BE49-F238E27FC236}">
                    <a16:creationId xmlns:a16="http://schemas.microsoft.com/office/drawing/2014/main" id="{349D3A2B-5511-48CC-8C14-2D5D10354A2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093" y="1753"/>
                <a:ext cx="226" cy="114"/>
              </a:xfrm>
              <a:custGeom>
                <a:avLst/>
                <a:gdLst>
                  <a:gd name="T0" fmla="*/ 226 w 226"/>
                  <a:gd name="T1" fmla="*/ 102 h 114"/>
                  <a:gd name="T2" fmla="*/ 223 w 226"/>
                  <a:gd name="T3" fmla="*/ 102 h 114"/>
                  <a:gd name="T4" fmla="*/ 223 w 226"/>
                  <a:gd name="T5" fmla="*/ 114 h 114"/>
                  <a:gd name="T6" fmla="*/ 226 w 226"/>
                  <a:gd name="T7" fmla="*/ 114 h 114"/>
                  <a:gd name="T8" fmla="*/ 226 w 226"/>
                  <a:gd name="T9" fmla="*/ 102 h 114"/>
                  <a:gd name="T10" fmla="*/ 0 w 226"/>
                  <a:gd name="T11" fmla="*/ 0 h 114"/>
                  <a:gd name="T12" fmla="*/ 0 w 226"/>
                  <a:gd name="T13" fmla="*/ 16 h 114"/>
                  <a:gd name="T14" fmla="*/ 0 w 226"/>
                  <a:gd name="T15" fmla="*/ 16 h 114"/>
                  <a:gd name="T16" fmla="*/ 3 w 226"/>
                  <a:gd name="T17" fmla="*/ 21 h 114"/>
                  <a:gd name="T18" fmla="*/ 3 w 226"/>
                  <a:gd name="T19" fmla="*/ 19 h 114"/>
                  <a:gd name="T20" fmla="*/ 19 w 226"/>
                  <a:gd name="T21" fmla="*/ 19 h 114"/>
                  <a:gd name="T22" fmla="*/ 16 w 226"/>
                  <a:gd name="T23" fmla="*/ 16 h 114"/>
                  <a:gd name="T24" fmla="*/ 3 w 226"/>
                  <a:gd name="T25" fmla="*/ 16 h 114"/>
                  <a:gd name="T26" fmla="*/ 3 w 226"/>
                  <a:gd name="T27" fmla="*/ 3 h 114"/>
                  <a:gd name="T28" fmla="*/ 0 w 226"/>
                  <a:gd name="T2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26" h="114">
                    <a:moveTo>
                      <a:pt x="226" y="102"/>
                    </a:moveTo>
                    <a:lnTo>
                      <a:pt x="223" y="102"/>
                    </a:lnTo>
                    <a:lnTo>
                      <a:pt x="223" y="114"/>
                    </a:lnTo>
                    <a:lnTo>
                      <a:pt x="226" y="114"/>
                    </a:lnTo>
                    <a:lnTo>
                      <a:pt x="226" y="102"/>
                    </a:lnTo>
                    <a:moveTo>
                      <a:pt x="0" y="0"/>
                    </a:moveTo>
                    <a:lnTo>
                      <a:pt x="0" y="16"/>
                    </a:lnTo>
                    <a:lnTo>
                      <a:pt x="0" y="16"/>
                    </a:lnTo>
                    <a:lnTo>
                      <a:pt x="3" y="21"/>
                    </a:lnTo>
                    <a:lnTo>
                      <a:pt x="3" y="19"/>
                    </a:lnTo>
                    <a:lnTo>
                      <a:pt x="19" y="19"/>
                    </a:lnTo>
                    <a:lnTo>
                      <a:pt x="16" y="16"/>
                    </a:lnTo>
                    <a:lnTo>
                      <a:pt x="3" y="16"/>
                    </a:lnTo>
                    <a:lnTo>
                      <a:pt x="3" y="3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058" name="Freeform 1321">
                <a:extLst>
                  <a:ext uri="{FF2B5EF4-FFF2-40B4-BE49-F238E27FC236}">
                    <a16:creationId xmlns:a16="http://schemas.microsoft.com/office/drawing/2014/main" id="{3A98E795-6645-404E-AF4E-A69FF124CCFE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773" y="1956"/>
                <a:ext cx="728" cy="86"/>
              </a:xfrm>
              <a:custGeom>
                <a:avLst/>
                <a:gdLst>
                  <a:gd name="T0" fmla="*/ 424 w 728"/>
                  <a:gd name="T1" fmla="*/ 74 h 86"/>
                  <a:gd name="T2" fmla="*/ 421 w 728"/>
                  <a:gd name="T3" fmla="*/ 74 h 86"/>
                  <a:gd name="T4" fmla="*/ 421 w 728"/>
                  <a:gd name="T5" fmla="*/ 86 h 86"/>
                  <a:gd name="T6" fmla="*/ 424 w 728"/>
                  <a:gd name="T7" fmla="*/ 86 h 86"/>
                  <a:gd name="T8" fmla="*/ 424 w 728"/>
                  <a:gd name="T9" fmla="*/ 74 h 86"/>
                  <a:gd name="T10" fmla="*/ 728 w 728"/>
                  <a:gd name="T11" fmla="*/ 10 h 86"/>
                  <a:gd name="T12" fmla="*/ 710 w 728"/>
                  <a:gd name="T13" fmla="*/ 10 h 86"/>
                  <a:gd name="T14" fmla="*/ 708 w 728"/>
                  <a:gd name="T15" fmla="*/ 13 h 86"/>
                  <a:gd name="T16" fmla="*/ 725 w 728"/>
                  <a:gd name="T17" fmla="*/ 13 h 86"/>
                  <a:gd name="T18" fmla="*/ 728 w 728"/>
                  <a:gd name="T19" fmla="*/ 10 h 86"/>
                  <a:gd name="T20" fmla="*/ 3 w 728"/>
                  <a:gd name="T21" fmla="*/ 0 h 86"/>
                  <a:gd name="T22" fmla="*/ 0 w 728"/>
                  <a:gd name="T23" fmla="*/ 0 h 86"/>
                  <a:gd name="T24" fmla="*/ 0 w 728"/>
                  <a:gd name="T25" fmla="*/ 11 h 86"/>
                  <a:gd name="T26" fmla="*/ 3 w 728"/>
                  <a:gd name="T27" fmla="*/ 11 h 86"/>
                  <a:gd name="T28" fmla="*/ 3 w 728"/>
                  <a:gd name="T2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28" h="86">
                    <a:moveTo>
                      <a:pt x="424" y="74"/>
                    </a:moveTo>
                    <a:lnTo>
                      <a:pt x="421" y="74"/>
                    </a:lnTo>
                    <a:lnTo>
                      <a:pt x="421" y="86"/>
                    </a:lnTo>
                    <a:lnTo>
                      <a:pt x="424" y="86"/>
                    </a:lnTo>
                    <a:lnTo>
                      <a:pt x="424" y="74"/>
                    </a:lnTo>
                    <a:close/>
                    <a:moveTo>
                      <a:pt x="728" y="10"/>
                    </a:moveTo>
                    <a:lnTo>
                      <a:pt x="710" y="10"/>
                    </a:lnTo>
                    <a:lnTo>
                      <a:pt x="708" y="13"/>
                    </a:lnTo>
                    <a:lnTo>
                      <a:pt x="725" y="13"/>
                    </a:lnTo>
                    <a:lnTo>
                      <a:pt x="728" y="10"/>
                    </a:lnTo>
                    <a:close/>
                    <a:moveTo>
                      <a:pt x="3" y="0"/>
                    </a:moveTo>
                    <a:lnTo>
                      <a:pt x="0" y="0"/>
                    </a:lnTo>
                    <a:lnTo>
                      <a:pt x="0" y="11"/>
                    </a:lnTo>
                    <a:lnTo>
                      <a:pt x="3" y="1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  <p:sp>
            <p:nvSpPr>
              <p:cNvPr id="1059" name="Freeform 1322">
                <a:extLst>
                  <a:ext uri="{FF2B5EF4-FFF2-40B4-BE49-F238E27FC236}">
                    <a16:creationId xmlns:a16="http://schemas.microsoft.com/office/drawing/2014/main" id="{026EEB32-C14C-4E5A-A594-DCA29B74C195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773" y="1956"/>
                <a:ext cx="728" cy="86"/>
              </a:xfrm>
              <a:custGeom>
                <a:avLst/>
                <a:gdLst>
                  <a:gd name="T0" fmla="*/ 424 w 728"/>
                  <a:gd name="T1" fmla="*/ 74 h 86"/>
                  <a:gd name="T2" fmla="*/ 421 w 728"/>
                  <a:gd name="T3" fmla="*/ 74 h 86"/>
                  <a:gd name="T4" fmla="*/ 421 w 728"/>
                  <a:gd name="T5" fmla="*/ 86 h 86"/>
                  <a:gd name="T6" fmla="*/ 424 w 728"/>
                  <a:gd name="T7" fmla="*/ 86 h 86"/>
                  <a:gd name="T8" fmla="*/ 424 w 728"/>
                  <a:gd name="T9" fmla="*/ 74 h 86"/>
                  <a:gd name="T10" fmla="*/ 728 w 728"/>
                  <a:gd name="T11" fmla="*/ 10 h 86"/>
                  <a:gd name="T12" fmla="*/ 710 w 728"/>
                  <a:gd name="T13" fmla="*/ 10 h 86"/>
                  <a:gd name="T14" fmla="*/ 708 w 728"/>
                  <a:gd name="T15" fmla="*/ 13 h 86"/>
                  <a:gd name="T16" fmla="*/ 725 w 728"/>
                  <a:gd name="T17" fmla="*/ 13 h 86"/>
                  <a:gd name="T18" fmla="*/ 728 w 728"/>
                  <a:gd name="T19" fmla="*/ 10 h 86"/>
                  <a:gd name="T20" fmla="*/ 3 w 728"/>
                  <a:gd name="T21" fmla="*/ 0 h 86"/>
                  <a:gd name="T22" fmla="*/ 0 w 728"/>
                  <a:gd name="T23" fmla="*/ 0 h 86"/>
                  <a:gd name="T24" fmla="*/ 0 w 728"/>
                  <a:gd name="T25" fmla="*/ 11 h 86"/>
                  <a:gd name="T26" fmla="*/ 3 w 728"/>
                  <a:gd name="T27" fmla="*/ 11 h 86"/>
                  <a:gd name="T28" fmla="*/ 3 w 728"/>
                  <a:gd name="T2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28" h="86">
                    <a:moveTo>
                      <a:pt x="424" y="74"/>
                    </a:moveTo>
                    <a:lnTo>
                      <a:pt x="421" y="74"/>
                    </a:lnTo>
                    <a:lnTo>
                      <a:pt x="421" y="86"/>
                    </a:lnTo>
                    <a:lnTo>
                      <a:pt x="424" y="86"/>
                    </a:lnTo>
                    <a:lnTo>
                      <a:pt x="424" y="74"/>
                    </a:lnTo>
                    <a:moveTo>
                      <a:pt x="728" y="10"/>
                    </a:moveTo>
                    <a:lnTo>
                      <a:pt x="710" y="10"/>
                    </a:lnTo>
                    <a:lnTo>
                      <a:pt x="708" y="13"/>
                    </a:lnTo>
                    <a:lnTo>
                      <a:pt x="725" y="13"/>
                    </a:lnTo>
                    <a:lnTo>
                      <a:pt x="728" y="10"/>
                    </a:lnTo>
                    <a:moveTo>
                      <a:pt x="3" y="0"/>
                    </a:moveTo>
                    <a:lnTo>
                      <a:pt x="0" y="0"/>
                    </a:lnTo>
                    <a:lnTo>
                      <a:pt x="0" y="11"/>
                    </a:lnTo>
                    <a:lnTo>
                      <a:pt x="3" y="11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9"/>
              </a:p>
            </p:txBody>
          </p:sp>
        </p:grpSp>
        <p:sp>
          <p:nvSpPr>
            <p:cNvPr id="749" name="Freeform 1324">
              <a:extLst>
                <a:ext uri="{FF2B5EF4-FFF2-40B4-BE49-F238E27FC236}">
                  <a16:creationId xmlns:a16="http://schemas.microsoft.com/office/drawing/2014/main" id="{7EE1FD65-F23D-43F2-A0A6-13D8321E77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50238" y="2484438"/>
              <a:ext cx="22225" cy="4763"/>
            </a:xfrm>
            <a:custGeom>
              <a:avLst/>
              <a:gdLst>
                <a:gd name="T0" fmla="*/ 14 w 14"/>
                <a:gd name="T1" fmla="*/ 0 h 3"/>
                <a:gd name="T2" fmla="*/ 0 w 14"/>
                <a:gd name="T3" fmla="*/ 0 h 3"/>
                <a:gd name="T4" fmla="*/ 0 w 14"/>
                <a:gd name="T5" fmla="*/ 3 h 3"/>
                <a:gd name="T6" fmla="*/ 11 w 14"/>
                <a:gd name="T7" fmla="*/ 3 h 3"/>
                <a:gd name="T8" fmla="*/ 14 w 1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">
                  <a:moveTo>
                    <a:pt x="14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11" y="3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750" name="Freeform 1325">
              <a:extLst>
                <a:ext uri="{FF2B5EF4-FFF2-40B4-BE49-F238E27FC236}">
                  <a16:creationId xmlns:a16="http://schemas.microsoft.com/office/drawing/2014/main" id="{96209914-A33F-4F81-98F2-300454C99E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50238" y="2484438"/>
              <a:ext cx="22225" cy="4763"/>
            </a:xfrm>
            <a:custGeom>
              <a:avLst/>
              <a:gdLst>
                <a:gd name="T0" fmla="*/ 14 w 14"/>
                <a:gd name="T1" fmla="*/ 0 h 3"/>
                <a:gd name="T2" fmla="*/ 0 w 14"/>
                <a:gd name="T3" fmla="*/ 0 h 3"/>
                <a:gd name="T4" fmla="*/ 0 w 14"/>
                <a:gd name="T5" fmla="*/ 3 h 3"/>
                <a:gd name="T6" fmla="*/ 11 w 14"/>
                <a:gd name="T7" fmla="*/ 3 h 3"/>
                <a:gd name="T8" fmla="*/ 14 w 1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">
                  <a:moveTo>
                    <a:pt x="14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11" y="3"/>
                  </a:lnTo>
                  <a:lnTo>
                    <a:pt x="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751" name="Freeform 1326">
              <a:extLst>
                <a:ext uri="{FF2B5EF4-FFF2-40B4-BE49-F238E27FC236}">
                  <a16:creationId xmlns:a16="http://schemas.microsoft.com/office/drawing/2014/main" id="{5B0D6739-2ABA-4191-8BCC-8B3C2D177F0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085138" y="2659063"/>
              <a:ext cx="358775" cy="149225"/>
            </a:xfrm>
            <a:custGeom>
              <a:avLst/>
              <a:gdLst>
                <a:gd name="T0" fmla="*/ 213 w 226"/>
                <a:gd name="T1" fmla="*/ 94 h 94"/>
                <a:gd name="T2" fmla="*/ 98 w 226"/>
                <a:gd name="T3" fmla="*/ 94 h 94"/>
                <a:gd name="T4" fmla="*/ 98 w 226"/>
                <a:gd name="T5" fmla="*/ 94 h 94"/>
                <a:gd name="T6" fmla="*/ 212 w 226"/>
                <a:gd name="T7" fmla="*/ 94 h 94"/>
                <a:gd name="T8" fmla="*/ 213 w 226"/>
                <a:gd name="T9" fmla="*/ 94 h 94"/>
                <a:gd name="T10" fmla="*/ 226 w 226"/>
                <a:gd name="T11" fmla="*/ 64 h 94"/>
                <a:gd name="T12" fmla="*/ 223 w 226"/>
                <a:gd name="T13" fmla="*/ 67 h 94"/>
                <a:gd name="T14" fmla="*/ 223 w 226"/>
                <a:gd name="T15" fmla="*/ 83 h 94"/>
                <a:gd name="T16" fmla="*/ 226 w 226"/>
                <a:gd name="T17" fmla="*/ 80 h 94"/>
                <a:gd name="T18" fmla="*/ 226 w 226"/>
                <a:gd name="T19" fmla="*/ 64 h 94"/>
                <a:gd name="T20" fmla="*/ 3 w 226"/>
                <a:gd name="T21" fmla="*/ 0 h 94"/>
                <a:gd name="T22" fmla="*/ 0 w 226"/>
                <a:gd name="T23" fmla="*/ 0 h 94"/>
                <a:gd name="T24" fmla="*/ 0 w 226"/>
                <a:gd name="T25" fmla="*/ 11 h 94"/>
                <a:gd name="T26" fmla="*/ 3 w 226"/>
                <a:gd name="T27" fmla="*/ 11 h 94"/>
                <a:gd name="T28" fmla="*/ 3 w 226"/>
                <a:gd name="T2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6" h="94">
                  <a:moveTo>
                    <a:pt x="213" y="94"/>
                  </a:moveTo>
                  <a:lnTo>
                    <a:pt x="98" y="94"/>
                  </a:lnTo>
                  <a:lnTo>
                    <a:pt x="98" y="94"/>
                  </a:lnTo>
                  <a:lnTo>
                    <a:pt x="212" y="94"/>
                  </a:lnTo>
                  <a:lnTo>
                    <a:pt x="213" y="94"/>
                  </a:lnTo>
                  <a:close/>
                  <a:moveTo>
                    <a:pt x="226" y="64"/>
                  </a:moveTo>
                  <a:lnTo>
                    <a:pt x="223" y="67"/>
                  </a:lnTo>
                  <a:lnTo>
                    <a:pt x="223" y="83"/>
                  </a:lnTo>
                  <a:lnTo>
                    <a:pt x="226" y="80"/>
                  </a:lnTo>
                  <a:lnTo>
                    <a:pt x="226" y="64"/>
                  </a:lnTo>
                  <a:close/>
                  <a:moveTo>
                    <a:pt x="3" y="0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3" y="1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752" name="Freeform 1327">
              <a:extLst>
                <a:ext uri="{FF2B5EF4-FFF2-40B4-BE49-F238E27FC236}">
                  <a16:creationId xmlns:a16="http://schemas.microsoft.com/office/drawing/2014/main" id="{0D3E1403-F554-4E88-8CBC-39E3D648C8C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085138" y="2659063"/>
              <a:ext cx="358775" cy="149225"/>
            </a:xfrm>
            <a:custGeom>
              <a:avLst/>
              <a:gdLst>
                <a:gd name="T0" fmla="*/ 213 w 226"/>
                <a:gd name="T1" fmla="*/ 94 h 94"/>
                <a:gd name="T2" fmla="*/ 98 w 226"/>
                <a:gd name="T3" fmla="*/ 94 h 94"/>
                <a:gd name="T4" fmla="*/ 98 w 226"/>
                <a:gd name="T5" fmla="*/ 94 h 94"/>
                <a:gd name="T6" fmla="*/ 212 w 226"/>
                <a:gd name="T7" fmla="*/ 94 h 94"/>
                <a:gd name="T8" fmla="*/ 213 w 226"/>
                <a:gd name="T9" fmla="*/ 94 h 94"/>
                <a:gd name="T10" fmla="*/ 226 w 226"/>
                <a:gd name="T11" fmla="*/ 64 h 94"/>
                <a:gd name="T12" fmla="*/ 223 w 226"/>
                <a:gd name="T13" fmla="*/ 67 h 94"/>
                <a:gd name="T14" fmla="*/ 223 w 226"/>
                <a:gd name="T15" fmla="*/ 83 h 94"/>
                <a:gd name="T16" fmla="*/ 226 w 226"/>
                <a:gd name="T17" fmla="*/ 80 h 94"/>
                <a:gd name="T18" fmla="*/ 226 w 226"/>
                <a:gd name="T19" fmla="*/ 64 h 94"/>
                <a:gd name="T20" fmla="*/ 3 w 226"/>
                <a:gd name="T21" fmla="*/ 0 h 94"/>
                <a:gd name="T22" fmla="*/ 0 w 226"/>
                <a:gd name="T23" fmla="*/ 0 h 94"/>
                <a:gd name="T24" fmla="*/ 0 w 226"/>
                <a:gd name="T25" fmla="*/ 11 h 94"/>
                <a:gd name="T26" fmla="*/ 3 w 226"/>
                <a:gd name="T27" fmla="*/ 11 h 94"/>
                <a:gd name="T28" fmla="*/ 3 w 226"/>
                <a:gd name="T2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6" h="94">
                  <a:moveTo>
                    <a:pt x="213" y="94"/>
                  </a:moveTo>
                  <a:lnTo>
                    <a:pt x="98" y="94"/>
                  </a:lnTo>
                  <a:lnTo>
                    <a:pt x="98" y="94"/>
                  </a:lnTo>
                  <a:lnTo>
                    <a:pt x="212" y="94"/>
                  </a:lnTo>
                  <a:lnTo>
                    <a:pt x="213" y="94"/>
                  </a:lnTo>
                  <a:moveTo>
                    <a:pt x="226" y="64"/>
                  </a:moveTo>
                  <a:lnTo>
                    <a:pt x="223" y="67"/>
                  </a:lnTo>
                  <a:lnTo>
                    <a:pt x="223" y="83"/>
                  </a:lnTo>
                  <a:lnTo>
                    <a:pt x="226" y="80"/>
                  </a:lnTo>
                  <a:lnTo>
                    <a:pt x="226" y="64"/>
                  </a:lnTo>
                  <a:moveTo>
                    <a:pt x="3" y="0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3" y="11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753" name="Freeform 1328">
              <a:extLst>
                <a:ext uri="{FF2B5EF4-FFF2-40B4-BE49-F238E27FC236}">
                  <a16:creationId xmlns:a16="http://schemas.microsoft.com/office/drawing/2014/main" id="{F7AC43F3-B07F-4A4D-A2E9-8DD7525928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51775" y="2811463"/>
              <a:ext cx="61913" cy="1588"/>
            </a:xfrm>
            <a:custGeom>
              <a:avLst/>
              <a:gdLst>
                <a:gd name="T0" fmla="*/ 14 w 27"/>
                <a:gd name="T1" fmla="*/ 0 h 1"/>
                <a:gd name="T2" fmla="*/ 0 w 27"/>
                <a:gd name="T3" fmla="*/ 1 h 1"/>
                <a:gd name="T4" fmla="*/ 27 w 27"/>
                <a:gd name="T5" fmla="*/ 1 h 1"/>
                <a:gd name="T6" fmla="*/ 14 w 27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1">
                  <a:moveTo>
                    <a:pt x="14" y="0"/>
                  </a:moveTo>
                  <a:cubicBezTo>
                    <a:pt x="9" y="0"/>
                    <a:pt x="4" y="0"/>
                    <a:pt x="0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3" y="0"/>
                    <a:pt x="18" y="0"/>
                    <a:pt x="14" y="0"/>
                  </a:cubicBezTo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754" name="Freeform 1329">
              <a:extLst>
                <a:ext uri="{FF2B5EF4-FFF2-40B4-BE49-F238E27FC236}">
                  <a16:creationId xmlns:a16="http://schemas.microsoft.com/office/drawing/2014/main" id="{C1DF4477-F1E3-40C8-A453-385998E6CB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3273426"/>
              <a:ext cx="4763" cy="11113"/>
            </a:xfrm>
            <a:custGeom>
              <a:avLst/>
              <a:gdLst>
                <a:gd name="T0" fmla="*/ 2 w 2"/>
                <a:gd name="T1" fmla="*/ 0 h 5"/>
                <a:gd name="T2" fmla="*/ 0 w 2"/>
                <a:gd name="T3" fmla="*/ 0 h 5"/>
                <a:gd name="T4" fmla="*/ 0 w 2"/>
                <a:gd name="T5" fmla="*/ 1 h 5"/>
                <a:gd name="T6" fmla="*/ 0 w 2"/>
                <a:gd name="T7" fmla="*/ 3 h 5"/>
                <a:gd name="T8" fmla="*/ 2 w 2"/>
                <a:gd name="T9" fmla="*/ 5 h 5"/>
                <a:gd name="T10" fmla="*/ 2 w 2"/>
                <a:gd name="T11" fmla="*/ 1 h 5"/>
                <a:gd name="T12" fmla="*/ 2 w 2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4"/>
                    <a:pt x="2" y="2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755" name="Freeform 1330">
              <a:extLst>
                <a:ext uri="{FF2B5EF4-FFF2-40B4-BE49-F238E27FC236}">
                  <a16:creationId xmlns:a16="http://schemas.microsoft.com/office/drawing/2014/main" id="{7DE007E3-F410-4E1E-8B55-553A8633CA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23250" y="3308351"/>
              <a:ext cx="17463" cy="23813"/>
            </a:xfrm>
            <a:custGeom>
              <a:avLst/>
              <a:gdLst>
                <a:gd name="T0" fmla="*/ 7 w 8"/>
                <a:gd name="T1" fmla="*/ 0 h 11"/>
                <a:gd name="T2" fmla="*/ 0 w 8"/>
                <a:gd name="T3" fmla="*/ 10 h 11"/>
                <a:gd name="T4" fmla="*/ 1 w 8"/>
                <a:gd name="T5" fmla="*/ 11 h 11"/>
                <a:gd name="T6" fmla="*/ 8 w 8"/>
                <a:gd name="T7" fmla="*/ 2 h 11"/>
                <a:gd name="T8" fmla="*/ 7 w 8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1">
                  <a:moveTo>
                    <a:pt x="7" y="0"/>
                  </a:moveTo>
                  <a:cubicBezTo>
                    <a:pt x="5" y="4"/>
                    <a:pt x="3" y="7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4" y="9"/>
                    <a:pt x="6" y="6"/>
                    <a:pt x="8" y="2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756" name="Freeform 1331">
              <a:extLst>
                <a:ext uri="{FF2B5EF4-FFF2-40B4-BE49-F238E27FC236}">
                  <a16:creationId xmlns:a16="http://schemas.microsoft.com/office/drawing/2014/main" id="{2E316200-33C6-4A67-A58D-BE32F49A98F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577138" y="2879726"/>
              <a:ext cx="7938" cy="141288"/>
            </a:xfrm>
            <a:custGeom>
              <a:avLst/>
              <a:gdLst>
                <a:gd name="T0" fmla="*/ 0 w 3"/>
                <a:gd name="T1" fmla="*/ 35 h 62"/>
                <a:gd name="T2" fmla="*/ 0 w 3"/>
                <a:gd name="T3" fmla="*/ 59 h 62"/>
                <a:gd name="T4" fmla="*/ 2 w 3"/>
                <a:gd name="T5" fmla="*/ 62 h 62"/>
                <a:gd name="T6" fmla="*/ 2 w 3"/>
                <a:gd name="T7" fmla="*/ 37 h 62"/>
                <a:gd name="T8" fmla="*/ 0 w 3"/>
                <a:gd name="T9" fmla="*/ 35 h 62"/>
                <a:gd name="T10" fmla="*/ 3 w 3"/>
                <a:gd name="T11" fmla="*/ 0 h 62"/>
                <a:gd name="T12" fmla="*/ 0 w 3"/>
                <a:gd name="T13" fmla="*/ 3 h 62"/>
                <a:gd name="T14" fmla="*/ 0 w 3"/>
                <a:gd name="T15" fmla="*/ 5 h 62"/>
                <a:gd name="T16" fmla="*/ 0 w 3"/>
                <a:gd name="T17" fmla="*/ 27 h 62"/>
                <a:gd name="T18" fmla="*/ 2 w 3"/>
                <a:gd name="T19" fmla="*/ 25 h 62"/>
                <a:gd name="T20" fmla="*/ 2 w 3"/>
                <a:gd name="T21" fmla="*/ 5 h 62"/>
                <a:gd name="T22" fmla="*/ 3 w 3"/>
                <a:gd name="T2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" h="62">
                  <a:moveTo>
                    <a:pt x="0" y="35"/>
                  </a:moveTo>
                  <a:cubicBezTo>
                    <a:pt x="0" y="59"/>
                    <a:pt x="0" y="59"/>
                    <a:pt x="0" y="59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0" y="35"/>
                    <a:pt x="0" y="35"/>
                    <a:pt x="0" y="35"/>
                  </a:cubicBezTo>
                  <a:moveTo>
                    <a:pt x="3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3"/>
                    <a:pt x="2" y="2"/>
                    <a:pt x="3" y="0"/>
                  </a:cubicBezTo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757" name="Freeform 1332">
              <a:extLst>
                <a:ext uri="{FF2B5EF4-FFF2-40B4-BE49-F238E27FC236}">
                  <a16:creationId xmlns:a16="http://schemas.microsoft.com/office/drawing/2014/main" id="{A17CD9E0-1640-40B6-8F7E-9F8C96F9F50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085138" y="2484438"/>
              <a:ext cx="160338" cy="165100"/>
            </a:xfrm>
            <a:custGeom>
              <a:avLst/>
              <a:gdLst>
                <a:gd name="T0" fmla="*/ 2 w 70"/>
                <a:gd name="T1" fmla="*/ 50 h 72"/>
                <a:gd name="T2" fmla="*/ 0 w 70"/>
                <a:gd name="T3" fmla="*/ 50 h 72"/>
                <a:gd name="T4" fmla="*/ 0 w 70"/>
                <a:gd name="T5" fmla="*/ 72 h 72"/>
                <a:gd name="T6" fmla="*/ 2 w 70"/>
                <a:gd name="T7" fmla="*/ 72 h 72"/>
                <a:gd name="T8" fmla="*/ 2 w 70"/>
                <a:gd name="T9" fmla="*/ 50 h 72"/>
                <a:gd name="T10" fmla="*/ 70 w 70"/>
                <a:gd name="T11" fmla="*/ 0 h 72"/>
                <a:gd name="T12" fmla="*/ 36 w 70"/>
                <a:gd name="T13" fmla="*/ 0 h 72"/>
                <a:gd name="T14" fmla="*/ 0 w 70"/>
                <a:gd name="T15" fmla="*/ 36 h 72"/>
                <a:gd name="T16" fmla="*/ 0 w 70"/>
                <a:gd name="T17" fmla="*/ 42 h 72"/>
                <a:gd name="T18" fmla="*/ 2 w 70"/>
                <a:gd name="T19" fmla="*/ 42 h 72"/>
                <a:gd name="T20" fmla="*/ 2 w 70"/>
                <a:gd name="T21" fmla="*/ 36 h 72"/>
                <a:gd name="T22" fmla="*/ 36 w 70"/>
                <a:gd name="T23" fmla="*/ 2 h 72"/>
                <a:gd name="T24" fmla="*/ 68 w 70"/>
                <a:gd name="T25" fmla="*/ 2 h 72"/>
                <a:gd name="T26" fmla="*/ 70 w 70"/>
                <a:gd name="T27" fmla="*/ 0 h 72"/>
                <a:gd name="T28" fmla="*/ 70 w 70"/>
                <a:gd name="T2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72">
                  <a:moveTo>
                    <a:pt x="2" y="50"/>
                  </a:moveTo>
                  <a:cubicBezTo>
                    <a:pt x="0" y="50"/>
                    <a:pt x="0" y="50"/>
                    <a:pt x="0" y="50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2" y="50"/>
                    <a:pt x="2" y="50"/>
                    <a:pt x="2" y="50"/>
                  </a:cubicBezTo>
                  <a:moveTo>
                    <a:pt x="70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2" y="17"/>
                    <a:pt x="17" y="2"/>
                    <a:pt x="36" y="2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758" name="Freeform 1333">
              <a:extLst>
                <a:ext uri="{FF2B5EF4-FFF2-40B4-BE49-F238E27FC236}">
                  <a16:creationId xmlns:a16="http://schemas.microsoft.com/office/drawing/2014/main" id="{59397B68-E38E-433D-8554-954791662F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085138" y="2484438"/>
              <a:ext cx="160338" cy="114300"/>
            </a:xfrm>
            <a:custGeom>
              <a:avLst/>
              <a:gdLst>
                <a:gd name="T0" fmla="*/ 3 w 101"/>
                <a:gd name="T1" fmla="*/ 61 h 72"/>
                <a:gd name="T2" fmla="*/ 0 w 101"/>
                <a:gd name="T3" fmla="*/ 61 h 72"/>
                <a:gd name="T4" fmla="*/ 0 w 101"/>
                <a:gd name="T5" fmla="*/ 72 h 72"/>
                <a:gd name="T6" fmla="*/ 3 w 101"/>
                <a:gd name="T7" fmla="*/ 72 h 72"/>
                <a:gd name="T8" fmla="*/ 3 w 101"/>
                <a:gd name="T9" fmla="*/ 61 h 72"/>
                <a:gd name="T10" fmla="*/ 101 w 101"/>
                <a:gd name="T11" fmla="*/ 0 h 72"/>
                <a:gd name="T12" fmla="*/ 98 w 101"/>
                <a:gd name="T13" fmla="*/ 3 h 72"/>
                <a:gd name="T14" fmla="*/ 101 w 101"/>
                <a:gd name="T15" fmla="*/ 3 h 72"/>
                <a:gd name="T16" fmla="*/ 101 w 101"/>
                <a:gd name="T1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72">
                  <a:moveTo>
                    <a:pt x="3" y="61"/>
                  </a:moveTo>
                  <a:lnTo>
                    <a:pt x="0" y="61"/>
                  </a:lnTo>
                  <a:lnTo>
                    <a:pt x="0" y="72"/>
                  </a:lnTo>
                  <a:lnTo>
                    <a:pt x="3" y="72"/>
                  </a:lnTo>
                  <a:lnTo>
                    <a:pt x="3" y="61"/>
                  </a:lnTo>
                  <a:close/>
                  <a:moveTo>
                    <a:pt x="101" y="0"/>
                  </a:moveTo>
                  <a:lnTo>
                    <a:pt x="98" y="3"/>
                  </a:lnTo>
                  <a:lnTo>
                    <a:pt x="101" y="3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759" name="Freeform 1334">
              <a:extLst>
                <a:ext uri="{FF2B5EF4-FFF2-40B4-BE49-F238E27FC236}">
                  <a16:creationId xmlns:a16="http://schemas.microsoft.com/office/drawing/2014/main" id="{2B42F6E4-2536-44A5-B99B-8B78C90AF3B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085138" y="2484438"/>
              <a:ext cx="160338" cy="114300"/>
            </a:xfrm>
            <a:custGeom>
              <a:avLst/>
              <a:gdLst>
                <a:gd name="T0" fmla="*/ 3 w 101"/>
                <a:gd name="T1" fmla="*/ 61 h 72"/>
                <a:gd name="T2" fmla="*/ 0 w 101"/>
                <a:gd name="T3" fmla="*/ 61 h 72"/>
                <a:gd name="T4" fmla="*/ 0 w 101"/>
                <a:gd name="T5" fmla="*/ 72 h 72"/>
                <a:gd name="T6" fmla="*/ 3 w 101"/>
                <a:gd name="T7" fmla="*/ 72 h 72"/>
                <a:gd name="T8" fmla="*/ 3 w 101"/>
                <a:gd name="T9" fmla="*/ 61 h 72"/>
                <a:gd name="T10" fmla="*/ 101 w 101"/>
                <a:gd name="T11" fmla="*/ 0 h 72"/>
                <a:gd name="T12" fmla="*/ 98 w 101"/>
                <a:gd name="T13" fmla="*/ 3 h 72"/>
                <a:gd name="T14" fmla="*/ 101 w 101"/>
                <a:gd name="T15" fmla="*/ 3 h 72"/>
                <a:gd name="T16" fmla="*/ 101 w 101"/>
                <a:gd name="T1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72">
                  <a:moveTo>
                    <a:pt x="3" y="61"/>
                  </a:moveTo>
                  <a:lnTo>
                    <a:pt x="0" y="61"/>
                  </a:lnTo>
                  <a:lnTo>
                    <a:pt x="0" y="72"/>
                  </a:lnTo>
                  <a:lnTo>
                    <a:pt x="3" y="72"/>
                  </a:lnTo>
                  <a:lnTo>
                    <a:pt x="3" y="61"/>
                  </a:lnTo>
                  <a:moveTo>
                    <a:pt x="101" y="0"/>
                  </a:moveTo>
                  <a:lnTo>
                    <a:pt x="98" y="3"/>
                  </a:lnTo>
                  <a:lnTo>
                    <a:pt x="101" y="3"/>
                  </a:lnTo>
                  <a:lnTo>
                    <a:pt x="10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760" name="Freeform 1335">
              <a:extLst>
                <a:ext uri="{FF2B5EF4-FFF2-40B4-BE49-F238E27FC236}">
                  <a16:creationId xmlns:a16="http://schemas.microsoft.com/office/drawing/2014/main" id="{B7998E88-E328-403D-9AEF-DA4E8A3B763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29450" y="2489201"/>
              <a:ext cx="184150" cy="342900"/>
            </a:xfrm>
            <a:custGeom>
              <a:avLst/>
              <a:gdLst>
                <a:gd name="T0" fmla="*/ 81 w 81"/>
                <a:gd name="T1" fmla="*/ 82 h 150"/>
                <a:gd name="T2" fmla="*/ 79 w 81"/>
                <a:gd name="T3" fmla="*/ 82 h 150"/>
                <a:gd name="T4" fmla="*/ 79 w 81"/>
                <a:gd name="T5" fmla="*/ 114 h 150"/>
                <a:gd name="T6" fmla="*/ 45 w 81"/>
                <a:gd name="T7" fmla="*/ 148 h 150"/>
                <a:gd name="T8" fmla="*/ 0 w 81"/>
                <a:gd name="T9" fmla="*/ 148 h 150"/>
                <a:gd name="T10" fmla="*/ 0 w 81"/>
                <a:gd name="T11" fmla="*/ 150 h 150"/>
                <a:gd name="T12" fmla="*/ 45 w 81"/>
                <a:gd name="T13" fmla="*/ 150 h 150"/>
                <a:gd name="T14" fmla="*/ 81 w 81"/>
                <a:gd name="T15" fmla="*/ 114 h 150"/>
                <a:gd name="T16" fmla="*/ 81 w 81"/>
                <a:gd name="T17" fmla="*/ 82 h 150"/>
                <a:gd name="T18" fmla="*/ 81 w 81"/>
                <a:gd name="T19" fmla="*/ 0 h 150"/>
                <a:gd name="T20" fmla="*/ 79 w 81"/>
                <a:gd name="T21" fmla="*/ 0 h 150"/>
                <a:gd name="T22" fmla="*/ 79 w 81"/>
                <a:gd name="T23" fmla="*/ 74 h 150"/>
                <a:gd name="T24" fmla="*/ 81 w 81"/>
                <a:gd name="T25" fmla="*/ 74 h 150"/>
                <a:gd name="T26" fmla="*/ 81 w 81"/>
                <a:gd name="T2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150">
                  <a:moveTo>
                    <a:pt x="81" y="82"/>
                  </a:moveTo>
                  <a:cubicBezTo>
                    <a:pt x="79" y="82"/>
                    <a:pt x="79" y="82"/>
                    <a:pt x="79" y="82"/>
                  </a:cubicBezTo>
                  <a:cubicBezTo>
                    <a:pt x="79" y="114"/>
                    <a:pt x="79" y="114"/>
                    <a:pt x="79" y="114"/>
                  </a:cubicBezTo>
                  <a:cubicBezTo>
                    <a:pt x="79" y="132"/>
                    <a:pt x="63" y="148"/>
                    <a:pt x="45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64" y="150"/>
                    <a:pt x="81" y="134"/>
                    <a:pt x="81" y="114"/>
                  </a:cubicBezTo>
                  <a:cubicBezTo>
                    <a:pt x="81" y="82"/>
                    <a:pt x="81" y="82"/>
                    <a:pt x="81" y="82"/>
                  </a:cubicBezTo>
                  <a:moveTo>
                    <a:pt x="81" y="0"/>
                  </a:moveTo>
                  <a:cubicBezTo>
                    <a:pt x="79" y="0"/>
                    <a:pt x="79" y="0"/>
                    <a:pt x="79" y="0"/>
                  </a:cubicBezTo>
                  <a:cubicBezTo>
                    <a:pt x="79" y="74"/>
                    <a:pt x="79" y="74"/>
                    <a:pt x="79" y="74"/>
                  </a:cubicBezTo>
                  <a:cubicBezTo>
                    <a:pt x="81" y="74"/>
                    <a:pt x="81" y="74"/>
                    <a:pt x="81" y="74"/>
                  </a:cubicBezTo>
                  <a:cubicBezTo>
                    <a:pt x="81" y="0"/>
                    <a:pt x="81" y="0"/>
                    <a:pt x="81" y="0"/>
                  </a:cubicBezTo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761" name="Rectangle 1336">
              <a:extLst>
                <a:ext uri="{FF2B5EF4-FFF2-40B4-BE49-F238E27FC236}">
                  <a16:creationId xmlns:a16="http://schemas.microsoft.com/office/drawing/2014/main" id="{E8DB77A2-710F-4AED-B973-1363D4BC5AF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08838" y="2659063"/>
              <a:ext cx="4763" cy="17463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762" name="Rectangle 1337">
              <a:extLst>
                <a:ext uri="{FF2B5EF4-FFF2-40B4-BE49-F238E27FC236}">
                  <a16:creationId xmlns:a16="http://schemas.microsoft.com/office/drawing/2014/main" id="{3642FA32-CC2B-4D1F-AEDE-C55CBB8501B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08838" y="2659063"/>
              <a:ext cx="4763" cy="17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763" name="Freeform 1338">
              <a:extLst>
                <a:ext uri="{FF2B5EF4-FFF2-40B4-BE49-F238E27FC236}">
                  <a16:creationId xmlns:a16="http://schemas.microsoft.com/office/drawing/2014/main" id="{86F474A4-4CA1-4D99-BC8D-79DA2EEC102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994275" y="2827338"/>
              <a:ext cx="4149725" cy="530225"/>
            </a:xfrm>
            <a:custGeom>
              <a:avLst/>
              <a:gdLst>
                <a:gd name="T0" fmla="*/ 1132 w 1815"/>
                <a:gd name="T1" fmla="*/ 154 h 233"/>
                <a:gd name="T2" fmla="*/ 1130 w 1815"/>
                <a:gd name="T3" fmla="*/ 154 h 233"/>
                <a:gd name="T4" fmla="*/ 1130 w 1815"/>
                <a:gd name="T5" fmla="*/ 197 h 233"/>
                <a:gd name="T6" fmla="*/ 1166 w 1815"/>
                <a:gd name="T7" fmla="*/ 233 h 233"/>
                <a:gd name="T8" fmla="*/ 1264 w 1815"/>
                <a:gd name="T9" fmla="*/ 233 h 233"/>
                <a:gd name="T10" fmla="*/ 1264 w 1815"/>
                <a:gd name="T11" fmla="*/ 231 h 233"/>
                <a:gd name="T12" fmla="*/ 1166 w 1815"/>
                <a:gd name="T13" fmla="*/ 231 h 233"/>
                <a:gd name="T14" fmla="*/ 1132 w 1815"/>
                <a:gd name="T15" fmla="*/ 197 h 233"/>
                <a:gd name="T16" fmla="*/ 1132 w 1815"/>
                <a:gd name="T17" fmla="*/ 154 h 233"/>
                <a:gd name="T18" fmla="*/ 1815 w 1815"/>
                <a:gd name="T19" fmla="*/ 129 h 233"/>
                <a:gd name="T20" fmla="*/ 1712 w 1815"/>
                <a:gd name="T21" fmla="*/ 129 h 233"/>
                <a:gd name="T22" fmla="*/ 1712 w 1815"/>
                <a:gd name="T23" fmla="*/ 131 h 233"/>
                <a:gd name="T24" fmla="*/ 1815 w 1815"/>
                <a:gd name="T25" fmla="*/ 131 h 233"/>
                <a:gd name="T26" fmla="*/ 1815 w 1815"/>
                <a:gd name="T27" fmla="*/ 129 h 233"/>
                <a:gd name="T28" fmla="*/ 804 w 1815"/>
                <a:gd name="T29" fmla="*/ 0 h 233"/>
                <a:gd name="T30" fmla="*/ 0 w 1815"/>
                <a:gd name="T31" fmla="*/ 0 h 233"/>
                <a:gd name="T32" fmla="*/ 0 w 1815"/>
                <a:gd name="T33" fmla="*/ 2 h 233"/>
                <a:gd name="T34" fmla="*/ 804 w 1815"/>
                <a:gd name="T35" fmla="*/ 2 h 233"/>
                <a:gd name="T36" fmla="*/ 804 w 1815"/>
                <a:gd name="T37" fmla="*/ 0 h 233"/>
                <a:gd name="T38" fmla="*/ 888 w 1815"/>
                <a:gd name="T39" fmla="*/ 0 h 233"/>
                <a:gd name="T40" fmla="*/ 806 w 1815"/>
                <a:gd name="T41" fmla="*/ 0 h 233"/>
                <a:gd name="T42" fmla="*/ 806 w 1815"/>
                <a:gd name="T43" fmla="*/ 2 h 233"/>
                <a:gd name="T44" fmla="*/ 888 w 1815"/>
                <a:gd name="T45" fmla="*/ 2 h 233"/>
                <a:gd name="T46" fmla="*/ 888 w 1815"/>
                <a:gd name="T47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15" h="233">
                  <a:moveTo>
                    <a:pt x="1132" y="154"/>
                  </a:moveTo>
                  <a:cubicBezTo>
                    <a:pt x="1130" y="154"/>
                    <a:pt x="1130" y="154"/>
                    <a:pt x="1130" y="154"/>
                  </a:cubicBezTo>
                  <a:cubicBezTo>
                    <a:pt x="1130" y="197"/>
                    <a:pt x="1130" y="197"/>
                    <a:pt x="1130" y="197"/>
                  </a:cubicBezTo>
                  <a:cubicBezTo>
                    <a:pt x="1130" y="216"/>
                    <a:pt x="1146" y="233"/>
                    <a:pt x="1166" y="233"/>
                  </a:cubicBezTo>
                  <a:cubicBezTo>
                    <a:pt x="1264" y="233"/>
                    <a:pt x="1264" y="233"/>
                    <a:pt x="1264" y="233"/>
                  </a:cubicBezTo>
                  <a:cubicBezTo>
                    <a:pt x="1264" y="231"/>
                    <a:pt x="1264" y="231"/>
                    <a:pt x="1264" y="231"/>
                  </a:cubicBezTo>
                  <a:cubicBezTo>
                    <a:pt x="1166" y="231"/>
                    <a:pt x="1166" y="231"/>
                    <a:pt x="1166" y="231"/>
                  </a:cubicBezTo>
                  <a:cubicBezTo>
                    <a:pt x="1148" y="231"/>
                    <a:pt x="1132" y="215"/>
                    <a:pt x="1132" y="197"/>
                  </a:cubicBezTo>
                  <a:cubicBezTo>
                    <a:pt x="1132" y="154"/>
                    <a:pt x="1132" y="154"/>
                    <a:pt x="1132" y="154"/>
                  </a:cubicBezTo>
                  <a:moveTo>
                    <a:pt x="1815" y="129"/>
                  </a:moveTo>
                  <a:cubicBezTo>
                    <a:pt x="1712" y="129"/>
                    <a:pt x="1712" y="129"/>
                    <a:pt x="1712" y="129"/>
                  </a:cubicBezTo>
                  <a:cubicBezTo>
                    <a:pt x="1712" y="131"/>
                    <a:pt x="1712" y="131"/>
                    <a:pt x="1712" y="131"/>
                  </a:cubicBezTo>
                  <a:cubicBezTo>
                    <a:pt x="1815" y="131"/>
                    <a:pt x="1815" y="131"/>
                    <a:pt x="1815" y="131"/>
                  </a:cubicBezTo>
                  <a:cubicBezTo>
                    <a:pt x="1815" y="129"/>
                    <a:pt x="1815" y="129"/>
                    <a:pt x="1815" y="129"/>
                  </a:cubicBezTo>
                  <a:moveTo>
                    <a:pt x="80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804" y="2"/>
                    <a:pt x="804" y="2"/>
                    <a:pt x="804" y="2"/>
                  </a:cubicBezTo>
                  <a:cubicBezTo>
                    <a:pt x="804" y="0"/>
                    <a:pt x="804" y="0"/>
                    <a:pt x="804" y="0"/>
                  </a:cubicBezTo>
                  <a:moveTo>
                    <a:pt x="888" y="0"/>
                  </a:moveTo>
                  <a:cubicBezTo>
                    <a:pt x="806" y="0"/>
                    <a:pt x="806" y="0"/>
                    <a:pt x="806" y="0"/>
                  </a:cubicBezTo>
                  <a:cubicBezTo>
                    <a:pt x="806" y="2"/>
                    <a:pt x="806" y="2"/>
                    <a:pt x="806" y="2"/>
                  </a:cubicBezTo>
                  <a:cubicBezTo>
                    <a:pt x="888" y="2"/>
                    <a:pt x="888" y="2"/>
                    <a:pt x="888" y="2"/>
                  </a:cubicBezTo>
                  <a:cubicBezTo>
                    <a:pt x="888" y="0"/>
                    <a:pt x="888" y="0"/>
                    <a:pt x="888" y="0"/>
                  </a:cubicBezTo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764" name="Freeform 1339">
              <a:extLst>
                <a:ext uri="{FF2B5EF4-FFF2-40B4-BE49-F238E27FC236}">
                  <a16:creationId xmlns:a16="http://schemas.microsoft.com/office/drawing/2014/main" id="{98EA0160-FDB3-47A3-B56C-5F383D826BB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404100" y="1917701"/>
              <a:ext cx="1739900" cy="1716088"/>
            </a:xfrm>
            <a:custGeom>
              <a:avLst/>
              <a:gdLst>
                <a:gd name="T0" fmla="*/ 210 w 761"/>
                <a:gd name="T1" fmla="*/ 581 h 753"/>
                <a:gd name="T2" fmla="*/ 210 w 761"/>
                <a:gd name="T3" fmla="*/ 630 h 753"/>
                <a:gd name="T4" fmla="*/ 210 w 761"/>
                <a:gd name="T5" fmla="*/ 753 h 753"/>
                <a:gd name="T6" fmla="*/ 212 w 761"/>
                <a:gd name="T7" fmla="*/ 632 h 753"/>
                <a:gd name="T8" fmla="*/ 212 w 761"/>
                <a:gd name="T9" fmla="*/ 587 h 753"/>
                <a:gd name="T10" fmla="*/ 198 w 761"/>
                <a:gd name="T11" fmla="*/ 559 h 753"/>
                <a:gd name="T12" fmla="*/ 198 w 761"/>
                <a:gd name="T13" fmla="*/ 559 h 753"/>
                <a:gd name="T14" fmla="*/ 2 w 761"/>
                <a:gd name="T15" fmla="*/ 529 h 753"/>
                <a:gd name="T16" fmla="*/ 76 w 761"/>
                <a:gd name="T17" fmla="*/ 553 h 753"/>
                <a:gd name="T18" fmla="*/ 176 w 761"/>
                <a:gd name="T19" fmla="*/ 553 h 753"/>
                <a:gd name="T20" fmla="*/ 180 w 761"/>
                <a:gd name="T21" fmla="*/ 552 h 753"/>
                <a:gd name="T22" fmla="*/ 78 w 761"/>
                <a:gd name="T23" fmla="*/ 551 h 753"/>
                <a:gd name="T24" fmla="*/ 36 w 761"/>
                <a:gd name="T25" fmla="*/ 551 h 753"/>
                <a:gd name="T26" fmla="*/ 2 w 761"/>
                <a:gd name="T27" fmla="*/ 397 h 753"/>
                <a:gd name="T28" fmla="*/ 0 w 761"/>
                <a:gd name="T29" fmla="*/ 518 h 753"/>
                <a:gd name="T30" fmla="*/ 2 w 761"/>
                <a:gd name="T31" fmla="*/ 521 h 753"/>
                <a:gd name="T32" fmla="*/ 2 w 761"/>
                <a:gd name="T33" fmla="*/ 397 h 753"/>
                <a:gd name="T34" fmla="*/ 9 w 761"/>
                <a:gd name="T35" fmla="*/ 333 h 753"/>
                <a:gd name="T36" fmla="*/ 0 w 761"/>
                <a:gd name="T37" fmla="*/ 388 h 753"/>
                <a:gd name="T38" fmla="*/ 2 w 761"/>
                <a:gd name="T39" fmla="*/ 357 h 753"/>
                <a:gd name="T40" fmla="*/ 370 w 761"/>
                <a:gd name="T41" fmla="*/ 259 h 753"/>
                <a:gd name="T42" fmla="*/ 368 w 761"/>
                <a:gd name="T43" fmla="*/ 287 h 753"/>
                <a:gd name="T44" fmla="*/ 300 w 761"/>
                <a:gd name="T45" fmla="*/ 321 h 753"/>
                <a:gd name="T46" fmla="*/ 36 w 761"/>
                <a:gd name="T47" fmla="*/ 321 h 753"/>
                <a:gd name="T48" fmla="*/ 24 w 761"/>
                <a:gd name="T49" fmla="*/ 325 h 753"/>
                <a:gd name="T50" fmla="*/ 298 w 761"/>
                <a:gd name="T51" fmla="*/ 323 h 753"/>
                <a:gd name="T52" fmla="*/ 334 w 761"/>
                <a:gd name="T53" fmla="*/ 323 h 753"/>
                <a:gd name="T54" fmla="*/ 370 w 761"/>
                <a:gd name="T55" fmla="*/ 259 h 753"/>
                <a:gd name="T56" fmla="*/ 144 w 761"/>
                <a:gd name="T57" fmla="*/ 175 h 753"/>
                <a:gd name="T58" fmla="*/ 167 w 761"/>
                <a:gd name="T59" fmla="*/ 291 h 753"/>
                <a:gd name="T60" fmla="*/ 146 w 761"/>
                <a:gd name="T61" fmla="*/ 258 h 753"/>
                <a:gd name="T62" fmla="*/ 368 w 761"/>
                <a:gd name="T63" fmla="*/ 153 h 753"/>
                <a:gd name="T64" fmla="*/ 368 w 761"/>
                <a:gd name="T65" fmla="*/ 249 h 753"/>
                <a:gd name="T66" fmla="*/ 370 w 761"/>
                <a:gd name="T67" fmla="*/ 155 h 753"/>
                <a:gd name="T68" fmla="*/ 245 w 761"/>
                <a:gd name="T69" fmla="*/ 127 h 753"/>
                <a:gd name="T70" fmla="*/ 243 w 761"/>
                <a:gd name="T71" fmla="*/ 149 h 753"/>
                <a:gd name="T72" fmla="*/ 243 w 761"/>
                <a:gd name="T73" fmla="*/ 258 h 753"/>
                <a:gd name="T74" fmla="*/ 221 w 761"/>
                <a:gd name="T75" fmla="*/ 291 h 753"/>
                <a:gd name="T76" fmla="*/ 245 w 761"/>
                <a:gd name="T77" fmla="*/ 151 h 753"/>
                <a:gd name="T78" fmla="*/ 245 w 761"/>
                <a:gd name="T79" fmla="*/ 127 h 753"/>
                <a:gd name="T80" fmla="*/ 367 w 761"/>
                <a:gd name="T81" fmla="*/ 117 h 753"/>
                <a:gd name="T82" fmla="*/ 368 w 761"/>
                <a:gd name="T83" fmla="*/ 135 h 753"/>
                <a:gd name="T84" fmla="*/ 370 w 761"/>
                <a:gd name="T85" fmla="*/ 125 h 753"/>
                <a:gd name="T86" fmla="*/ 334 w 761"/>
                <a:gd name="T87" fmla="*/ 89 h 753"/>
                <a:gd name="T88" fmla="*/ 244 w 761"/>
                <a:gd name="T89" fmla="*/ 116 h 753"/>
                <a:gd name="T90" fmla="*/ 279 w 761"/>
                <a:gd name="T91" fmla="*/ 91 h 753"/>
                <a:gd name="T92" fmla="*/ 364 w 761"/>
                <a:gd name="T93" fmla="*/ 109 h 753"/>
                <a:gd name="T94" fmla="*/ 334 w 761"/>
                <a:gd name="T95" fmla="*/ 89 h 753"/>
                <a:gd name="T96" fmla="*/ 180 w 761"/>
                <a:gd name="T97" fmla="*/ 0 h 753"/>
                <a:gd name="T98" fmla="*/ 144 w 761"/>
                <a:gd name="T99" fmla="*/ 149 h 753"/>
                <a:gd name="T100" fmla="*/ 144 w 761"/>
                <a:gd name="T101" fmla="*/ 167 h 753"/>
                <a:gd name="T102" fmla="*/ 146 w 761"/>
                <a:gd name="T103" fmla="*/ 151 h 753"/>
                <a:gd name="T104" fmla="*/ 146 w 761"/>
                <a:gd name="T105" fmla="*/ 36 h 753"/>
                <a:gd name="T106" fmla="*/ 251 w 761"/>
                <a:gd name="T107" fmla="*/ 2 h 753"/>
                <a:gd name="T108" fmla="*/ 413 w 761"/>
                <a:gd name="T109" fmla="*/ 0 h 753"/>
                <a:gd name="T110" fmla="*/ 253 w 761"/>
                <a:gd name="T111" fmla="*/ 2 h 753"/>
                <a:gd name="T112" fmla="*/ 413 w 761"/>
                <a:gd name="T113" fmla="*/ 0 h 753"/>
                <a:gd name="T114" fmla="*/ 415 w 761"/>
                <a:gd name="T115" fmla="*/ 0 h 753"/>
                <a:gd name="T116" fmla="*/ 656 w 761"/>
                <a:gd name="T117" fmla="*/ 2 h 753"/>
                <a:gd name="T118" fmla="*/ 761 w 761"/>
                <a:gd name="T119" fmla="*/ 0 h 753"/>
                <a:gd name="T120" fmla="*/ 658 w 761"/>
                <a:gd name="T121" fmla="*/ 2 h 753"/>
                <a:gd name="T122" fmla="*/ 761 w 761"/>
                <a:gd name="T123" fmla="*/ 0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1" h="753">
                  <a:moveTo>
                    <a:pt x="212" y="581"/>
                  </a:moveTo>
                  <a:cubicBezTo>
                    <a:pt x="210" y="581"/>
                    <a:pt x="210" y="581"/>
                    <a:pt x="210" y="581"/>
                  </a:cubicBezTo>
                  <a:cubicBezTo>
                    <a:pt x="210" y="583"/>
                    <a:pt x="210" y="585"/>
                    <a:pt x="210" y="587"/>
                  </a:cubicBezTo>
                  <a:cubicBezTo>
                    <a:pt x="210" y="630"/>
                    <a:pt x="210" y="630"/>
                    <a:pt x="210" y="630"/>
                  </a:cubicBezTo>
                  <a:cubicBezTo>
                    <a:pt x="210" y="632"/>
                    <a:pt x="210" y="632"/>
                    <a:pt x="210" y="632"/>
                  </a:cubicBezTo>
                  <a:cubicBezTo>
                    <a:pt x="210" y="753"/>
                    <a:pt x="210" y="753"/>
                    <a:pt x="210" y="753"/>
                  </a:cubicBezTo>
                  <a:cubicBezTo>
                    <a:pt x="212" y="753"/>
                    <a:pt x="212" y="753"/>
                    <a:pt x="212" y="753"/>
                  </a:cubicBezTo>
                  <a:cubicBezTo>
                    <a:pt x="212" y="632"/>
                    <a:pt x="212" y="632"/>
                    <a:pt x="212" y="632"/>
                  </a:cubicBezTo>
                  <a:cubicBezTo>
                    <a:pt x="212" y="630"/>
                    <a:pt x="212" y="630"/>
                    <a:pt x="212" y="630"/>
                  </a:cubicBezTo>
                  <a:cubicBezTo>
                    <a:pt x="212" y="587"/>
                    <a:pt x="212" y="587"/>
                    <a:pt x="212" y="587"/>
                  </a:cubicBezTo>
                  <a:cubicBezTo>
                    <a:pt x="212" y="585"/>
                    <a:pt x="212" y="583"/>
                    <a:pt x="212" y="581"/>
                  </a:cubicBezTo>
                  <a:moveTo>
                    <a:pt x="198" y="559"/>
                  </a:moveTo>
                  <a:cubicBezTo>
                    <a:pt x="205" y="565"/>
                    <a:pt x="205" y="565"/>
                    <a:pt x="205" y="565"/>
                  </a:cubicBezTo>
                  <a:cubicBezTo>
                    <a:pt x="203" y="563"/>
                    <a:pt x="201" y="561"/>
                    <a:pt x="198" y="559"/>
                  </a:cubicBezTo>
                  <a:moveTo>
                    <a:pt x="4" y="529"/>
                  </a:moveTo>
                  <a:cubicBezTo>
                    <a:pt x="2" y="529"/>
                    <a:pt x="2" y="529"/>
                    <a:pt x="2" y="529"/>
                  </a:cubicBezTo>
                  <a:cubicBezTo>
                    <a:pt x="7" y="543"/>
                    <a:pt x="20" y="553"/>
                    <a:pt x="36" y="553"/>
                  </a:cubicBezTo>
                  <a:cubicBezTo>
                    <a:pt x="76" y="553"/>
                    <a:pt x="76" y="553"/>
                    <a:pt x="76" y="553"/>
                  </a:cubicBezTo>
                  <a:cubicBezTo>
                    <a:pt x="78" y="553"/>
                    <a:pt x="78" y="553"/>
                    <a:pt x="78" y="553"/>
                  </a:cubicBezTo>
                  <a:cubicBezTo>
                    <a:pt x="176" y="553"/>
                    <a:pt x="176" y="553"/>
                    <a:pt x="176" y="553"/>
                  </a:cubicBezTo>
                  <a:cubicBezTo>
                    <a:pt x="178" y="553"/>
                    <a:pt x="180" y="554"/>
                    <a:pt x="182" y="554"/>
                  </a:cubicBezTo>
                  <a:cubicBezTo>
                    <a:pt x="180" y="552"/>
                    <a:pt x="180" y="552"/>
                    <a:pt x="180" y="552"/>
                  </a:cubicBezTo>
                  <a:cubicBezTo>
                    <a:pt x="179" y="552"/>
                    <a:pt x="177" y="551"/>
                    <a:pt x="176" y="551"/>
                  </a:cubicBezTo>
                  <a:cubicBezTo>
                    <a:pt x="78" y="551"/>
                    <a:pt x="78" y="551"/>
                    <a:pt x="78" y="551"/>
                  </a:cubicBezTo>
                  <a:cubicBezTo>
                    <a:pt x="76" y="551"/>
                    <a:pt x="76" y="551"/>
                    <a:pt x="76" y="551"/>
                  </a:cubicBezTo>
                  <a:cubicBezTo>
                    <a:pt x="36" y="551"/>
                    <a:pt x="36" y="551"/>
                    <a:pt x="36" y="551"/>
                  </a:cubicBezTo>
                  <a:cubicBezTo>
                    <a:pt x="21" y="551"/>
                    <a:pt x="9" y="542"/>
                    <a:pt x="4" y="529"/>
                  </a:cubicBezTo>
                  <a:moveTo>
                    <a:pt x="2" y="397"/>
                  </a:moveTo>
                  <a:cubicBezTo>
                    <a:pt x="0" y="399"/>
                    <a:pt x="0" y="399"/>
                    <a:pt x="0" y="399"/>
                  </a:cubicBezTo>
                  <a:cubicBezTo>
                    <a:pt x="0" y="518"/>
                    <a:pt x="0" y="518"/>
                    <a:pt x="0" y="518"/>
                  </a:cubicBezTo>
                  <a:cubicBezTo>
                    <a:pt x="0" y="519"/>
                    <a:pt x="0" y="520"/>
                    <a:pt x="0" y="521"/>
                  </a:cubicBezTo>
                  <a:cubicBezTo>
                    <a:pt x="2" y="521"/>
                    <a:pt x="2" y="521"/>
                    <a:pt x="2" y="521"/>
                  </a:cubicBezTo>
                  <a:cubicBezTo>
                    <a:pt x="2" y="520"/>
                    <a:pt x="2" y="519"/>
                    <a:pt x="2" y="518"/>
                  </a:cubicBezTo>
                  <a:cubicBezTo>
                    <a:pt x="2" y="397"/>
                    <a:pt x="2" y="397"/>
                    <a:pt x="2" y="397"/>
                  </a:cubicBezTo>
                  <a:moveTo>
                    <a:pt x="12" y="333"/>
                  </a:moveTo>
                  <a:cubicBezTo>
                    <a:pt x="9" y="333"/>
                    <a:pt x="9" y="333"/>
                    <a:pt x="9" y="333"/>
                  </a:cubicBezTo>
                  <a:cubicBezTo>
                    <a:pt x="3" y="340"/>
                    <a:pt x="0" y="348"/>
                    <a:pt x="0" y="357"/>
                  </a:cubicBezTo>
                  <a:cubicBezTo>
                    <a:pt x="0" y="388"/>
                    <a:pt x="0" y="388"/>
                    <a:pt x="0" y="388"/>
                  </a:cubicBezTo>
                  <a:cubicBezTo>
                    <a:pt x="2" y="386"/>
                    <a:pt x="2" y="386"/>
                    <a:pt x="2" y="386"/>
                  </a:cubicBezTo>
                  <a:cubicBezTo>
                    <a:pt x="2" y="357"/>
                    <a:pt x="2" y="357"/>
                    <a:pt x="2" y="357"/>
                  </a:cubicBezTo>
                  <a:cubicBezTo>
                    <a:pt x="2" y="348"/>
                    <a:pt x="6" y="339"/>
                    <a:pt x="12" y="333"/>
                  </a:cubicBezTo>
                  <a:moveTo>
                    <a:pt x="370" y="259"/>
                  </a:moveTo>
                  <a:cubicBezTo>
                    <a:pt x="368" y="261"/>
                    <a:pt x="368" y="261"/>
                    <a:pt x="368" y="261"/>
                  </a:cubicBezTo>
                  <a:cubicBezTo>
                    <a:pt x="368" y="287"/>
                    <a:pt x="368" y="287"/>
                    <a:pt x="368" y="287"/>
                  </a:cubicBezTo>
                  <a:cubicBezTo>
                    <a:pt x="368" y="306"/>
                    <a:pt x="353" y="321"/>
                    <a:pt x="334" y="321"/>
                  </a:cubicBezTo>
                  <a:cubicBezTo>
                    <a:pt x="300" y="321"/>
                    <a:pt x="300" y="321"/>
                    <a:pt x="300" y="321"/>
                  </a:cubicBezTo>
                  <a:cubicBezTo>
                    <a:pt x="298" y="321"/>
                    <a:pt x="298" y="321"/>
                    <a:pt x="298" y="321"/>
                  </a:cubicBezTo>
                  <a:cubicBezTo>
                    <a:pt x="36" y="321"/>
                    <a:pt x="36" y="321"/>
                    <a:pt x="36" y="321"/>
                  </a:cubicBezTo>
                  <a:cubicBezTo>
                    <a:pt x="30" y="321"/>
                    <a:pt x="24" y="323"/>
                    <a:pt x="19" y="325"/>
                  </a:cubicBezTo>
                  <a:cubicBezTo>
                    <a:pt x="24" y="325"/>
                    <a:pt x="24" y="325"/>
                    <a:pt x="24" y="325"/>
                  </a:cubicBezTo>
                  <a:cubicBezTo>
                    <a:pt x="27" y="324"/>
                    <a:pt x="32" y="323"/>
                    <a:pt x="36" y="323"/>
                  </a:cubicBezTo>
                  <a:cubicBezTo>
                    <a:pt x="298" y="323"/>
                    <a:pt x="298" y="323"/>
                    <a:pt x="298" y="323"/>
                  </a:cubicBezTo>
                  <a:cubicBezTo>
                    <a:pt x="300" y="323"/>
                    <a:pt x="300" y="323"/>
                    <a:pt x="300" y="323"/>
                  </a:cubicBezTo>
                  <a:cubicBezTo>
                    <a:pt x="334" y="323"/>
                    <a:pt x="334" y="323"/>
                    <a:pt x="334" y="323"/>
                  </a:cubicBezTo>
                  <a:cubicBezTo>
                    <a:pt x="354" y="323"/>
                    <a:pt x="370" y="307"/>
                    <a:pt x="370" y="287"/>
                  </a:cubicBezTo>
                  <a:cubicBezTo>
                    <a:pt x="370" y="259"/>
                    <a:pt x="370" y="259"/>
                    <a:pt x="370" y="259"/>
                  </a:cubicBezTo>
                  <a:moveTo>
                    <a:pt x="146" y="175"/>
                  </a:moveTo>
                  <a:cubicBezTo>
                    <a:pt x="144" y="175"/>
                    <a:pt x="144" y="175"/>
                    <a:pt x="144" y="175"/>
                  </a:cubicBezTo>
                  <a:cubicBezTo>
                    <a:pt x="144" y="258"/>
                    <a:pt x="144" y="258"/>
                    <a:pt x="144" y="258"/>
                  </a:cubicBezTo>
                  <a:cubicBezTo>
                    <a:pt x="144" y="273"/>
                    <a:pt x="153" y="286"/>
                    <a:pt x="167" y="291"/>
                  </a:cubicBezTo>
                  <a:cubicBezTo>
                    <a:pt x="175" y="291"/>
                    <a:pt x="175" y="291"/>
                    <a:pt x="175" y="291"/>
                  </a:cubicBezTo>
                  <a:cubicBezTo>
                    <a:pt x="159" y="289"/>
                    <a:pt x="146" y="275"/>
                    <a:pt x="146" y="258"/>
                  </a:cubicBezTo>
                  <a:cubicBezTo>
                    <a:pt x="146" y="175"/>
                    <a:pt x="146" y="175"/>
                    <a:pt x="146" y="175"/>
                  </a:cubicBezTo>
                  <a:moveTo>
                    <a:pt x="368" y="153"/>
                  </a:moveTo>
                  <a:cubicBezTo>
                    <a:pt x="368" y="249"/>
                    <a:pt x="368" y="249"/>
                    <a:pt x="368" y="249"/>
                  </a:cubicBezTo>
                  <a:cubicBezTo>
                    <a:pt x="368" y="249"/>
                    <a:pt x="368" y="249"/>
                    <a:pt x="368" y="249"/>
                  </a:cubicBezTo>
                  <a:cubicBezTo>
                    <a:pt x="370" y="247"/>
                    <a:pt x="370" y="247"/>
                    <a:pt x="370" y="247"/>
                  </a:cubicBezTo>
                  <a:cubicBezTo>
                    <a:pt x="370" y="155"/>
                    <a:pt x="370" y="155"/>
                    <a:pt x="370" y="155"/>
                  </a:cubicBezTo>
                  <a:cubicBezTo>
                    <a:pt x="368" y="153"/>
                    <a:pt x="368" y="153"/>
                    <a:pt x="368" y="153"/>
                  </a:cubicBezTo>
                  <a:moveTo>
                    <a:pt x="245" y="127"/>
                  </a:moveTo>
                  <a:cubicBezTo>
                    <a:pt x="243" y="129"/>
                    <a:pt x="243" y="129"/>
                    <a:pt x="243" y="129"/>
                  </a:cubicBezTo>
                  <a:cubicBezTo>
                    <a:pt x="243" y="149"/>
                    <a:pt x="243" y="149"/>
                    <a:pt x="243" y="149"/>
                  </a:cubicBezTo>
                  <a:cubicBezTo>
                    <a:pt x="243" y="151"/>
                    <a:pt x="243" y="151"/>
                    <a:pt x="243" y="151"/>
                  </a:cubicBezTo>
                  <a:cubicBezTo>
                    <a:pt x="243" y="258"/>
                    <a:pt x="243" y="258"/>
                    <a:pt x="243" y="258"/>
                  </a:cubicBezTo>
                  <a:cubicBezTo>
                    <a:pt x="243" y="275"/>
                    <a:pt x="230" y="289"/>
                    <a:pt x="213" y="291"/>
                  </a:cubicBezTo>
                  <a:cubicBezTo>
                    <a:pt x="221" y="291"/>
                    <a:pt x="221" y="291"/>
                    <a:pt x="221" y="291"/>
                  </a:cubicBezTo>
                  <a:cubicBezTo>
                    <a:pt x="235" y="286"/>
                    <a:pt x="245" y="273"/>
                    <a:pt x="245" y="258"/>
                  </a:cubicBezTo>
                  <a:cubicBezTo>
                    <a:pt x="245" y="151"/>
                    <a:pt x="245" y="151"/>
                    <a:pt x="245" y="151"/>
                  </a:cubicBezTo>
                  <a:cubicBezTo>
                    <a:pt x="245" y="149"/>
                    <a:pt x="245" y="149"/>
                    <a:pt x="245" y="149"/>
                  </a:cubicBezTo>
                  <a:cubicBezTo>
                    <a:pt x="245" y="127"/>
                    <a:pt x="245" y="127"/>
                    <a:pt x="245" y="127"/>
                  </a:cubicBezTo>
                  <a:moveTo>
                    <a:pt x="369" y="117"/>
                  </a:moveTo>
                  <a:cubicBezTo>
                    <a:pt x="367" y="117"/>
                    <a:pt x="367" y="117"/>
                    <a:pt x="367" y="117"/>
                  </a:cubicBezTo>
                  <a:cubicBezTo>
                    <a:pt x="368" y="119"/>
                    <a:pt x="368" y="122"/>
                    <a:pt x="368" y="125"/>
                  </a:cubicBezTo>
                  <a:cubicBezTo>
                    <a:pt x="368" y="135"/>
                    <a:pt x="368" y="135"/>
                    <a:pt x="368" y="135"/>
                  </a:cubicBezTo>
                  <a:cubicBezTo>
                    <a:pt x="370" y="137"/>
                    <a:pt x="370" y="137"/>
                    <a:pt x="370" y="137"/>
                  </a:cubicBezTo>
                  <a:cubicBezTo>
                    <a:pt x="370" y="125"/>
                    <a:pt x="370" y="125"/>
                    <a:pt x="370" y="125"/>
                  </a:cubicBezTo>
                  <a:cubicBezTo>
                    <a:pt x="370" y="122"/>
                    <a:pt x="370" y="119"/>
                    <a:pt x="369" y="117"/>
                  </a:cubicBezTo>
                  <a:moveTo>
                    <a:pt x="334" y="89"/>
                  </a:moveTo>
                  <a:cubicBezTo>
                    <a:pt x="279" y="89"/>
                    <a:pt x="279" y="89"/>
                    <a:pt x="279" y="89"/>
                  </a:cubicBezTo>
                  <a:cubicBezTo>
                    <a:pt x="262" y="89"/>
                    <a:pt x="247" y="101"/>
                    <a:pt x="244" y="116"/>
                  </a:cubicBezTo>
                  <a:cubicBezTo>
                    <a:pt x="247" y="113"/>
                    <a:pt x="247" y="113"/>
                    <a:pt x="247" y="113"/>
                  </a:cubicBezTo>
                  <a:cubicBezTo>
                    <a:pt x="251" y="100"/>
                    <a:pt x="264" y="91"/>
                    <a:pt x="279" y="91"/>
                  </a:cubicBezTo>
                  <a:cubicBezTo>
                    <a:pt x="334" y="91"/>
                    <a:pt x="334" y="91"/>
                    <a:pt x="334" y="91"/>
                  </a:cubicBezTo>
                  <a:cubicBezTo>
                    <a:pt x="347" y="91"/>
                    <a:pt x="358" y="98"/>
                    <a:pt x="364" y="109"/>
                  </a:cubicBezTo>
                  <a:cubicBezTo>
                    <a:pt x="366" y="109"/>
                    <a:pt x="366" y="109"/>
                    <a:pt x="366" y="109"/>
                  </a:cubicBezTo>
                  <a:cubicBezTo>
                    <a:pt x="360" y="97"/>
                    <a:pt x="348" y="89"/>
                    <a:pt x="334" y="89"/>
                  </a:cubicBezTo>
                  <a:moveTo>
                    <a:pt x="251" y="0"/>
                  </a:moveTo>
                  <a:cubicBezTo>
                    <a:pt x="180" y="0"/>
                    <a:pt x="180" y="0"/>
                    <a:pt x="180" y="0"/>
                  </a:cubicBezTo>
                  <a:cubicBezTo>
                    <a:pt x="160" y="0"/>
                    <a:pt x="144" y="17"/>
                    <a:pt x="144" y="36"/>
                  </a:cubicBezTo>
                  <a:cubicBezTo>
                    <a:pt x="144" y="149"/>
                    <a:pt x="144" y="149"/>
                    <a:pt x="144" y="149"/>
                  </a:cubicBezTo>
                  <a:cubicBezTo>
                    <a:pt x="144" y="151"/>
                    <a:pt x="144" y="151"/>
                    <a:pt x="144" y="151"/>
                  </a:cubicBezTo>
                  <a:cubicBezTo>
                    <a:pt x="144" y="167"/>
                    <a:pt x="144" y="167"/>
                    <a:pt x="144" y="167"/>
                  </a:cubicBezTo>
                  <a:cubicBezTo>
                    <a:pt x="146" y="167"/>
                    <a:pt x="146" y="167"/>
                    <a:pt x="146" y="167"/>
                  </a:cubicBezTo>
                  <a:cubicBezTo>
                    <a:pt x="146" y="151"/>
                    <a:pt x="146" y="151"/>
                    <a:pt x="146" y="151"/>
                  </a:cubicBezTo>
                  <a:cubicBezTo>
                    <a:pt x="146" y="149"/>
                    <a:pt x="146" y="149"/>
                    <a:pt x="146" y="149"/>
                  </a:cubicBezTo>
                  <a:cubicBezTo>
                    <a:pt x="146" y="36"/>
                    <a:pt x="146" y="36"/>
                    <a:pt x="146" y="36"/>
                  </a:cubicBezTo>
                  <a:cubicBezTo>
                    <a:pt x="146" y="18"/>
                    <a:pt x="161" y="2"/>
                    <a:pt x="180" y="2"/>
                  </a:cubicBezTo>
                  <a:cubicBezTo>
                    <a:pt x="251" y="2"/>
                    <a:pt x="251" y="2"/>
                    <a:pt x="251" y="2"/>
                  </a:cubicBezTo>
                  <a:cubicBezTo>
                    <a:pt x="251" y="0"/>
                    <a:pt x="251" y="0"/>
                    <a:pt x="251" y="0"/>
                  </a:cubicBezTo>
                  <a:moveTo>
                    <a:pt x="413" y="0"/>
                  </a:moveTo>
                  <a:cubicBezTo>
                    <a:pt x="253" y="0"/>
                    <a:pt x="253" y="0"/>
                    <a:pt x="253" y="0"/>
                  </a:cubicBezTo>
                  <a:cubicBezTo>
                    <a:pt x="253" y="2"/>
                    <a:pt x="253" y="2"/>
                    <a:pt x="253" y="2"/>
                  </a:cubicBezTo>
                  <a:cubicBezTo>
                    <a:pt x="413" y="2"/>
                    <a:pt x="413" y="2"/>
                    <a:pt x="413" y="2"/>
                  </a:cubicBezTo>
                  <a:cubicBezTo>
                    <a:pt x="413" y="0"/>
                    <a:pt x="413" y="0"/>
                    <a:pt x="413" y="0"/>
                  </a:cubicBezTo>
                  <a:moveTo>
                    <a:pt x="656" y="0"/>
                  </a:moveTo>
                  <a:cubicBezTo>
                    <a:pt x="415" y="0"/>
                    <a:pt x="415" y="0"/>
                    <a:pt x="415" y="0"/>
                  </a:cubicBezTo>
                  <a:cubicBezTo>
                    <a:pt x="415" y="2"/>
                    <a:pt x="415" y="2"/>
                    <a:pt x="415" y="2"/>
                  </a:cubicBezTo>
                  <a:cubicBezTo>
                    <a:pt x="656" y="2"/>
                    <a:pt x="656" y="2"/>
                    <a:pt x="656" y="2"/>
                  </a:cubicBezTo>
                  <a:cubicBezTo>
                    <a:pt x="656" y="0"/>
                    <a:pt x="656" y="0"/>
                    <a:pt x="656" y="0"/>
                  </a:cubicBezTo>
                  <a:moveTo>
                    <a:pt x="761" y="0"/>
                  </a:moveTo>
                  <a:cubicBezTo>
                    <a:pt x="658" y="0"/>
                    <a:pt x="658" y="0"/>
                    <a:pt x="658" y="0"/>
                  </a:cubicBezTo>
                  <a:cubicBezTo>
                    <a:pt x="658" y="2"/>
                    <a:pt x="658" y="2"/>
                    <a:pt x="658" y="2"/>
                  </a:cubicBezTo>
                  <a:cubicBezTo>
                    <a:pt x="761" y="2"/>
                    <a:pt x="761" y="2"/>
                    <a:pt x="761" y="2"/>
                  </a:cubicBezTo>
                  <a:cubicBezTo>
                    <a:pt x="761" y="0"/>
                    <a:pt x="761" y="0"/>
                    <a:pt x="761" y="0"/>
                  </a:cubicBezTo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765" name="Freeform 1340">
              <a:extLst>
                <a:ext uri="{FF2B5EF4-FFF2-40B4-BE49-F238E27FC236}">
                  <a16:creationId xmlns:a16="http://schemas.microsoft.com/office/drawing/2014/main" id="{9FEB07DD-B7D9-445A-B9CC-187A89486F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04100" y="2797176"/>
              <a:ext cx="4763" cy="30163"/>
            </a:xfrm>
            <a:custGeom>
              <a:avLst/>
              <a:gdLst>
                <a:gd name="T0" fmla="*/ 3 w 3"/>
                <a:gd name="T1" fmla="*/ 0 h 19"/>
                <a:gd name="T2" fmla="*/ 0 w 3"/>
                <a:gd name="T3" fmla="*/ 3 h 19"/>
                <a:gd name="T4" fmla="*/ 0 w 3"/>
                <a:gd name="T5" fmla="*/ 19 h 19"/>
                <a:gd name="T6" fmla="*/ 3 w 3"/>
                <a:gd name="T7" fmla="*/ 16 h 19"/>
                <a:gd name="T8" fmla="*/ 3 w 3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9">
                  <a:moveTo>
                    <a:pt x="3" y="0"/>
                  </a:moveTo>
                  <a:lnTo>
                    <a:pt x="0" y="3"/>
                  </a:lnTo>
                  <a:lnTo>
                    <a:pt x="0" y="19"/>
                  </a:lnTo>
                  <a:lnTo>
                    <a:pt x="3" y="1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766" name="Freeform 1341">
              <a:extLst>
                <a:ext uri="{FF2B5EF4-FFF2-40B4-BE49-F238E27FC236}">
                  <a16:creationId xmlns:a16="http://schemas.microsoft.com/office/drawing/2014/main" id="{44AF67F6-ACE3-42F6-A530-B17AAA6DB4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04100" y="2797176"/>
              <a:ext cx="4763" cy="30163"/>
            </a:xfrm>
            <a:custGeom>
              <a:avLst/>
              <a:gdLst>
                <a:gd name="T0" fmla="*/ 3 w 3"/>
                <a:gd name="T1" fmla="*/ 0 h 19"/>
                <a:gd name="T2" fmla="*/ 0 w 3"/>
                <a:gd name="T3" fmla="*/ 3 h 19"/>
                <a:gd name="T4" fmla="*/ 0 w 3"/>
                <a:gd name="T5" fmla="*/ 19 h 19"/>
                <a:gd name="T6" fmla="*/ 3 w 3"/>
                <a:gd name="T7" fmla="*/ 16 h 19"/>
                <a:gd name="T8" fmla="*/ 3 w 3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9">
                  <a:moveTo>
                    <a:pt x="3" y="0"/>
                  </a:moveTo>
                  <a:lnTo>
                    <a:pt x="0" y="3"/>
                  </a:lnTo>
                  <a:lnTo>
                    <a:pt x="0" y="19"/>
                  </a:lnTo>
                  <a:lnTo>
                    <a:pt x="3" y="16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767" name="Freeform 1342">
              <a:extLst>
                <a:ext uri="{FF2B5EF4-FFF2-40B4-BE49-F238E27FC236}">
                  <a16:creationId xmlns:a16="http://schemas.microsoft.com/office/drawing/2014/main" id="{18097B79-B1D0-43C4-8E96-B7CBE144808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404100" y="3105151"/>
              <a:ext cx="484188" cy="136525"/>
            </a:xfrm>
            <a:custGeom>
              <a:avLst/>
              <a:gdLst>
                <a:gd name="T0" fmla="*/ 180 w 212"/>
                <a:gd name="T1" fmla="*/ 31 h 60"/>
                <a:gd name="T2" fmla="*/ 182 w 212"/>
                <a:gd name="T3" fmla="*/ 33 h 60"/>
                <a:gd name="T4" fmla="*/ 210 w 212"/>
                <a:gd name="T5" fmla="*/ 60 h 60"/>
                <a:gd name="T6" fmla="*/ 212 w 212"/>
                <a:gd name="T7" fmla="*/ 60 h 60"/>
                <a:gd name="T8" fmla="*/ 205 w 212"/>
                <a:gd name="T9" fmla="*/ 44 h 60"/>
                <a:gd name="T10" fmla="*/ 198 w 212"/>
                <a:gd name="T11" fmla="*/ 38 h 60"/>
                <a:gd name="T12" fmla="*/ 180 w 212"/>
                <a:gd name="T13" fmla="*/ 31 h 60"/>
                <a:gd name="T14" fmla="*/ 2 w 212"/>
                <a:gd name="T15" fmla="*/ 0 h 60"/>
                <a:gd name="T16" fmla="*/ 0 w 212"/>
                <a:gd name="T17" fmla="*/ 0 h 60"/>
                <a:gd name="T18" fmla="*/ 2 w 212"/>
                <a:gd name="T19" fmla="*/ 8 h 60"/>
                <a:gd name="T20" fmla="*/ 4 w 212"/>
                <a:gd name="T21" fmla="*/ 8 h 60"/>
                <a:gd name="T22" fmla="*/ 2 w 212"/>
                <a:gd name="T2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2" h="60">
                  <a:moveTo>
                    <a:pt x="180" y="31"/>
                  </a:moveTo>
                  <a:cubicBezTo>
                    <a:pt x="182" y="33"/>
                    <a:pt x="182" y="33"/>
                    <a:pt x="182" y="33"/>
                  </a:cubicBezTo>
                  <a:cubicBezTo>
                    <a:pt x="196" y="35"/>
                    <a:pt x="207" y="46"/>
                    <a:pt x="210" y="60"/>
                  </a:cubicBezTo>
                  <a:cubicBezTo>
                    <a:pt x="212" y="60"/>
                    <a:pt x="212" y="60"/>
                    <a:pt x="212" y="60"/>
                  </a:cubicBezTo>
                  <a:cubicBezTo>
                    <a:pt x="211" y="54"/>
                    <a:pt x="208" y="49"/>
                    <a:pt x="205" y="44"/>
                  </a:cubicBezTo>
                  <a:cubicBezTo>
                    <a:pt x="198" y="38"/>
                    <a:pt x="198" y="38"/>
                    <a:pt x="198" y="38"/>
                  </a:cubicBezTo>
                  <a:cubicBezTo>
                    <a:pt x="193" y="34"/>
                    <a:pt x="187" y="31"/>
                    <a:pt x="180" y="31"/>
                  </a:cubicBezTo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3"/>
                    <a:pt x="1" y="6"/>
                    <a:pt x="2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6"/>
                    <a:pt x="3" y="3"/>
                    <a:pt x="2" y="0"/>
                  </a:cubicBezTo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768" name="Freeform 1343">
              <a:extLst>
                <a:ext uri="{FF2B5EF4-FFF2-40B4-BE49-F238E27FC236}">
                  <a16:creationId xmlns:a16="http://schemas.microsoft.com/office/drawing/2014/main" id="{91E38FA5-58CD-4216-8F79-D8452AEDA5C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785100" y="2481263"/>
              <a:ext cx="465138" cy="106363"/>
            </a:xfrm>
            <a:custGeom>
              <a:avLst/>
              <a:gdLst>
                <a:gd name="T0" fmla="*/ 54 w 203"/>
                <a:gd name="T1" fmla="*/ 44 h 47"/>
                <a:gd name="T2" fmla="*/ 46 w 203"/>
                <a:gd name="T3" fmla="*/ 44 h 47"/>
                <a:gd name="T4" fmla="*/ 42 w 203"/>
                <a:gd name="T5" fmla="*/ 45 h 47"/>
                <a:gd name="T6" fmla="*/ 13 w 203"/>
                <a:gd name="T7" fmla="*/ 45 h 47"/>
                <a:gd name="T8" fmla="*/ 8 w 203"/>
                <a:gd name="T9" fmla="*/ 44 h 47"/>
                <a:gd name="T10" fmla="*/ 0 w 203"/>
                <a:gd name="T11" fmla="*/ 44 h 47"/>
                <a:gd name="T12" fmla="*/ 13 w 203"/>
                <a:gd name="T13" fmla="*/ 47 h 47"/>
                <a:gd name="T14" fmla="*/ 42 w 203"/>
                <a:gd name="T15" fmla="*/ 47 h 47"/>
                <a:gd name="T16" fmla="*/ 54 w 203"/>
                <a:gd name="T17" fmla="*/ 44 h 47"/>
                <a:gd name="T18" fmla="*/ 203 w 203"/>
                <a:gd name="T19" fmla="*/ 0 h 47"/>
                <a:gd name="T20" fmla="*/ 201 w 203"/>
                <a:gd name="T21" fmla="*/ 2 h 47"/>
                <a:gd name="T22" fmla="*/ 201 w 203"/>
                <a:gd name="T23" fmla="*/ 4 h 47"/>
                <a:gd name="T24" fmla="*/ 201 w 203"/>
                <a:gd name="T25" fmla="*/ 14 h 47"/>
                <a:gd name="T26" fmla="*/ 203 w 203"/>
                <a:gd name="T27" fmla="*/ 12 h 47"/>
                <a:gd name="T28" fmla="*/ 203 w 203"/>
                <a:gd name="T29" fmla="*/ 4 h 47"/>
                <a:gd name="T30" fmla="*/ 203 w 203"/>
                <a:gd name="T31" fmla="*/ 2 h 47"/>
                <a:gd name="T32" fmla="*/ 203 w 203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3" h="47">
                  <a:moveTo>
                    <a:pt x="54" y="44"/>
                  </a:moveTo>
                  <a:cubicBezTo>
                    <a:pt x="46" y="44"/>
                    <a:pt x="46" y="44"/>
                    <a:pt x="46" y="44"/>
                  </a:cubicBezTo>
                  <a:cubicBezTo>
                    <a:pt x="45" y="45"/>
                    <a:pt x="43" y="45"/>
                    <a:pt x="42" y="45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1" y="45"/>
                    <a:pt x="10" y="45"/>
                    <a:pt x="8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4" y="46"/>
                    <a:pt x="8" y="47"/>
                    <a:pt x="13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6" y="47"/>
                    <a:pt x="50" y="46"/>
                    <a:pt x="54" y="44"/>
                  </a:cubicBezTo>
                  <a:moveTo>
                    <a:pt x="203" y="0"/>
                  </a:moveTo>
                  <a:cubicBezTo>
                    <a:pt x="201" y="2"/>
                    <a:pt x="201" y="2"/>
                    <a:pt x="201" y="2"/>
                  </a:cubicBezTo>
                  <a:cubicBezTo>
                    <a:pt x="201" y="4"/>
                    <a:pt x="201" y="4"/>
                    <a:pt x="201" y="4"/>
                  </a:cubicBezTo>
                  <a:cubicBezTo>
                    <a:pt x="201" y="14"/>
                    <a:pt x="201" y="14"/>
                    <a:pt x="201" y="14"/>
                  </a:cubicBezTo>
                  <a:cubicBezTo>
                    <a:pt x="203" y="12"/>
                    <a:pt x="203" y="12"/>
                    <a:pt x="203" y="12"/>
                  </a:cubicBezTo>
                  <a:cubicBezTo>
                    <a:pt x="203" y="4"/>
                    <a:pt x="203" y="4"/>
                    <a:pt x="203" y="4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3" y="0"/>
                    <a:pt x="203" y="0"/>
                    <a:pt x="203" y="0"/>
                  </a:cubicBezTo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769" name="Freeform 1344">
              <a:extLst>
                <a:ext uri="{FF2B5EF4-FFF2-40B4-BE49-F238E27FC236}">
                  <a16:creationId xmlns:a16="http://schemas.microsoft.com/office/drawing/2014/main" id="{644552E2-EA54-48F0-A1A8-63BFA6F486F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732713" y="2166938"/>
              <a:ext cx="514350" cy="149225"/>
            </a:xfrm>
            <a:custGeom>
              <a:avLst/>
              <a:gdLst>
                <a:gd name="T0" fmla="*/ 2 w 225"/>
                <a:gd name="T1" fmla="*/ 58 h 66"/>
                <a:gd name="T2" fmla="*/ 0 w 225"/>
                <a:gd name="T3" fmla="*/ 58 h 66"/>
                <a:gd name="T4" fmla="*/ 0 w 225"/>
                <a:gd name="T5" fmla="*/ 66 h 66"/>
                <a:gd name="T6" fmla="*/ 2 w 225"/>
                <a:gd name="T7" fmla="*/ 66 h 66"/>
                <a:gd name="T8" fmla="*/ 2 w 225"/>
                <a:gd name="T9" fmla="*/ 58 h 66"/>
                <a:gd name="T10" fmla="*/ 103 w 225"/>
                <a:gd name="T11" fmla="*/ 4 h 66"/>
                <a:gd name="T12" fmla="*/ 100 w 225"/>
                <a:gd name="T13" fmla="*/ 7 h 66"/>
                <a:gd name="T14" fmla="*/ 99 w 225"/>
                <a:gd name="T15" fmla="*/ 16 h 66"/>
                <a:gd name="T16" fmla="*/ 99 w 225"/>
                <a:gd name="T17" fmla="*/ 20 h 66"/>
                <a:gd name="T18" fmla="*/ 101 w 225"/>
                <a:gd name="T19" fmla="*/ 18 h 66"/>
                <a:gd name="T20" fmla="*/ 101 w 225"/>
                <a:gd name="T21" fmla="*/ 16 h 66"/>
                <a:gd name="T22" fmla="*/ 103 w 225"/>
                <a:gd name="T23" fmla="*/ 4 h 66"/>
                <a:gd name="T24" fmla="*/ 222 w 225"/>
                <a:gd name="T25" fmla="*/ 0 h 66"/>
                <a:gd name="T26" fmla="*/ 220 w 225"/>
                <a:gd name="T27" fmla="*/ 0 h 66"/>
                <a:gd name="T28" fmla="*/ 223 w 225"/>
                <a:gd name="T29" fmla="*/ 8 h 66"/>
                <a:gd name="T30" fmla="*/ 225 w 225"/>
                <a:gd name="T31" fmla="*/ 8 h 66"/>
                <a:gd name="T32" fmla="*/ 222 w 225"/>
                <a:gd name="T3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5" h="66">
                  <a:moveTo>
                    <a:pt x="2" y="58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2" y="58"/>
                    <a:pt x="2" y="58"/>
                    <a:pt x="2" y="58"/>
                  </a:cubicBezTo>
                  <a:moveTo>
                    <a:pt x="103" y="4"/>
                  </a:moveTo>
                  <a:cubicBezTo>
                    <a:pt x="100" y="7"/>
                    <a:pt x="100" y="7"/>
                    <a:pt x="100" y="7"/>
                  </a:cubicBezTo>
                  <a:cubicBezTo>
                    <a:pt x="99" y="10"/>
                    <a:pt x="99" y="13"/>
                    <a:pt x="99" y="16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6"/>
                    <a:pt x="101" y="16"/>
                    <a:pt x="101" y="16"/>
                  </a:cubicBezTo>
                  <a:cubicBezTo>
                    <a:pt x="101" y="12"/>
                    <a:pt x="101" y="8"/>
                    <a:pt x="103" y="4"/>
                  </a:cubicBezTo>
                  <a:moveTo>
                    <a:pt x="222" y="0"/>
                  </a:moveTo>
                  <a:cubicBezTo>
                    <a:pt x="220" y="0"/>
                    <a:pt x="220" y="0"/>
                    <a:pt x="220" y="0"/>
                  </a:cubicBezTo>
                  <a:cubicBezTo>
                    <a:pt x="221" y="2"/>
                    <a:pt x="222" y="5"/>
                    <a:pt x="223" y="8"/>
                  </a:cubicBezTo>
                  <a:cubicBezTo>
                    <a:pt x="225" y="8"/>
                    <a:pt x="225" y="8"/>
                    <a:pt x="225" y="8"/>
                  </a:cubicBezTo>
                  <a:cubicBezTo>
                    <a:pt x="225" y="5"/>
                    <a:pt x="224" y="2"/>
                    <a:pt x="222" y="0"/>
                  </a:cubicBezTo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770" name="Freeform 1345">
              <a:extLst>
                <a:ext uri="{FF2B5EF4-FFF2-40B4-BE49-F238E27FC236}">
                  <a16:creationId xmlns:a16="http://schemas.microsoft.com/office/drawing/2014/main" id="{9FF3B45C-87F4-46AC-A835-B105AA45AE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24738" y="2659063"/>
              <a:ext cx="33338" cy="17463"/>
            </a:xfrm>
            <a:custGeom>
              <a:avLst/>
              <a:gdLst>
                <a:gd name="T0" fmla="*/ 15 w 15"/>
                <a:gd name="T1" fmla="*/ 0 h 8"/>
                <a:gd name="T2" fmla="*/ 10 w 15"/>
                <a:gd name="T3" fmla="*/ 0 h 8"/>
                <a:gd name="T4" fmla="*/ 0 w 15"/>
                <a:gd name="T5" fmla="*/ 8 h 8"/>
                <a:gd name="T6" fmla="*/ 3 w 15"/>
                <a:gd name="T7" fmla="*/ 8 h 8"/>
                <a:gd name="T8" fmla="*/ 15 w 15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15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6" y="2"/>
                    <a:pt x="3" y="5"/>
                    <a:pt x="0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6" y="5"/>
                    <a:pt x="10" y="2"/>
                    <a:pt x="15" y="0"/>
                  </a:cubicBezTo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771" name="Freeform 1346">
              <a:extLst>
                <a:ext uri="{FF2B5EF4-FFF2-40B4-BE49-F238E27FC236}">
                  <a16:creationId xmlns:a16="http://schemas.microsoft.com/office/drawing/2014/main" id="{AEEC4E82-8EE2-43A4-B655-997FFB70BD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2225676"/>
              <a:ext cx="4763" cy="46038"/>
            </a:xfrm>
            <a:custGeom>
              <a:avLst/>
              <a:gdLst>
                <a:gd name="T0" fmla="*/ 0 w 3"/>
                <a:gd name="T1" fmla="*/ 0 h 29"/>
                <a:gd name="T2" fmla="*/ 0 w 3"/>
                <a:gd name="T3" fmla="*/ 20 h 29"/>
                <a:gd name="T4" fmla="*/ 0 w 3"/>
                <a:gd name="T5" fmla="*/ 23 h 29"/>
                <a:gd name="T6" fmla="*/ 0 w 3"/>
                <a:gd name="T7" fmla="*/ 26 h 29"/>
                <a:gd name="T8" fmla="*/ 3 w 3"/>
                <a:gd name="T9" fmla="*/ 29 h 29"/>
                <a:gd name="T10" fmla="*/ 3 w 3"/>
                <a:gd name="T11" fmla="*/ 23 h 29"/>
                <a:gd name="T12" fmla="*/ 3 w 3"/>
                <a:gd name="T13" fmla="*/ 20 h 29"/>
                <a:gd name="T14" fmla="*/ 3 w 3"/>
                <a:gd name="T15" fmla="*/ 3 h 29"/>
                <a:gd name="T16" fmla="*/ 0 w 3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29">
                  <a:moveTo>
                    <a:pt x="0" y="0"/>
                  </a:moveTo>
                  <a:lnTo>
                    <a:pt x="0" y="20"/>
                  </a:lnTo>
                  <a:lnTo>
                    <a:pt x="0" y="23"/>
                  </a:lnTo>
                  <a:lnTo>
                    <a:pt x="0" y="26"/>
                  </a:lnTo>
                  <a:lnTo>
                    <a:pt x="3" y="29"/>
                  </a:lnTo>
                  <a:lnTo>
                    <a:pt x="3" y="23"/>
                  </a:lnTo>
                  <a:lnTo>
                    <a:pt x="3" y="20"/>
                  </a:lnTo>
                  <a:lnTo>
                    <a:pt x="3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772" name="Freeform 1347">
              <a:extLst>
                <a:ext uri="{FF2B5EF4-FFF2-40B4-BE49-F238E27FC236}">
                  <a16:creationId xmlns:a16="http://schemas.microsoft.com/office/drawing/2014/main" id="{5DB2BC5B-8FFC-42B2-A329-616A89C8E5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2225676"/>
              <a:ext cx="4763" cy="46038"/>
            </a:xfrm>
            <a:custGeom>
              <a:avLst/>
              <a:gdLst>
                <a:gd name="T0" fmla="*/ 0 w 3"/>
                <a:gd name="T1" fmla="*/ 0 h 29"/>
                <a:gd name="T2" fmla="*/ 0 w 3"/>
                <a:gd name="T3" fmla="*/ 20 h 29"/>
                <a:gd name="T4" fmla="*/ 0 w 3"/>
                <a:gd name="T5" fmla="*/ 23 h 29"/>
                <a:gd name="T6" fmla="*/ 0 w 3"/>
                <a:gd name="T7" fmla="*/ 26 h 29"/>
                <a:gd name="T8" fmla="*/ 3 w 3"/>
                <a:gd name="T9" fmla="*/ 29 h 29"/>
                <a:gd name="T10" fmla="*/ 3 w 3"/>
                <a:gd name="T11" fmla="*/ 23 h 29"/>
                <a:gd name="T12" fmla="*/ 3 w 3"/>
                <a:gd name="T13" fmla="*/ 20 h 29"/>
                <a:gd name="T14" fmla="*/ 3 w 3"/>
                <a:gd name="T15" fmla="*/ 3 h 29"/>
                <a:gd name="T16" fmla="*/ 0 w 3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29">
                  <a:moveTo>
                    <a:pt x="0" y="0"/>
                  </a:moveTo>
                  <a:lnTo>
                    <a:pt x="0" y="20"/>
                  </a:lnTo>
                  <a:lnTo>
                    <a:pt x="0" y="23"/>
                  </a:lnTo>
                  <a:lnTo>
                    <a:pt x="0" y="26"/>
                  </a:lnTo>
                  <a:lnTo>
                    <a:pt x="3" y="29"/>
                  </a:lnTo>
                  <a:lnTo>
                    <a:pt x="3" y="23"/>
                  </a:lnTo>
                  <a:lnTo>
                    <a:pt x="3" y="20"/>
                  </a:lnTo>
                  <a:lnTo>
                    <a:pt x="3" y="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773" name="Freeform 1348">
              <a:extLst>
                <a:ext uri="{FF2B5EF4-FFF2-40B4-BE49-F238E27FC236}">
                  <a16:creationId xmlns:a16="http://schemas.microsoft.com/office/drawing/2014/main" id="{3056558A-48BE-4DAD-9F6F-3E10709C58C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00813" y="2000251"/>
              <a:ext cx="336550" cy="236538"/>
            </a:xfrm>
            <a:custGeom>
              <a:avLst/>
              <a:gdLst>
                <a:gd name="T0" fmla="*/ 147 w 147"/>
                <a:gd name="T1" fmla="*/ 79 h 104"/>
                <a:gd name="T2" fmla="*/ 145 w 147"/>
                <a:gd name="T3" fmla="*/ 79 h 104"/>
                <a:gd name="T4" fmla="*/ 145 w 147"/>
                <a:gd name="T5" fmla="*/ 104 h 104"/>
                <a:gd name="T6" fmla="*/ 147 w 147"/>
                <a:gd name="T7" fmla="*/ 104 h 104"/>
                <a:gd name="T8" fmla="*/ 147 w 147"/>
                <a:gd name="T9" fmla="*/ 79 h 104"/>
                <a:gd name="T10" fmla="*/ 111 w 147"/>
                <a:gd name="T11" fmla="*/ 0 h 104"/>
                <a:gd name="T12" fmla="*/ 0 w 147"/>
                <a:gd name="T13" fmla="*/ 0 h 104"/>
                <a:gd name="T14" fmla="*/ 0 w 147"/>
                <a:gd name="T15" fmla="*/ 2 h 104"/>
                <a:gd name="T16" fmla="*/ 111 w 147"/>
                <a:gd name="T17" fmla="*/ 2 h 104"/>
                <a:gd name="T18" fmla="*/ 145 w 147"/>
                <a:gd name="T19" fmla="*/ 36 h 104"/>
                <a:gd name="T20" fmla="*/ 145 w 147"/>
                <a:gd name="T21" fmla="*/ 71 h 104"/>
                <a:gd name="T22" fmla="*/ 147 w 147"/>
                <a:gd name="T23" fmla="*/ 71 h 104"/>
                <a:gd name="T24" fmla="*/ 147 w 147"/>
                <a:gd name="T25" fmla="*/ 36 h 104"/>
                <a:gd name="T26" fmla="*/ 111 w 147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7" h="104">
                  <a:moveTo>
                    <a:pt x="147" y="79"/>
                  </a:moveTo>
                  <a:cubicBezTo>
                    <a:pt x="145" y="79"/>
                    <a:pt x="145" y="79"/>
                    <a:pt x="145" y="79"/>
                  </a:cubicBezTo>
                  <a:cubicBezTo>
                    <a:pt x="145" y="104"/>
                    <a:pt x="145" y="104"/>
                    <a:pt x="145" y="104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47" y="79"/>
                    <a:pt x="147" y="79"/>
                    <a:pt x="147" y="79"/>
                  </a:cubicBezTo>
                  <a:moveTo>
                    <a:pt x="11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11" y="2"/>
                    <a:pt x="111" y="2"/>
                    <a:pt x="111" y="2"/>
                  </a:cubicBezTo>
                  <a:cubicBezTo>
                    <a:pt x="130" y="2"/>
                    <a:pt x="145" y="17"/>
                    <a:pt x="145" y="36"/>
                  </a:cubicBezTo>
                  <a:cubicBezTo>
                    <a:pt x="145" y="71"/>
                    <a:pt x="145" y="71"/>
                    <a:pt x="145" y="71"/>
                  </a:cubicBezTo>
                  <a:cubicBezTo>
                    <a:pt x="147" y="71"/>
                    <a:pt x="147" y="71"/>
                    <a:pt x="147" y="71"/>
                  </a:cubicBezTo>
                  <a:cubicBezTo>
                    <a:pt x="147" y="36"/>
                    <a:pt x="147" y="36"/>
                    <a:pt x="147" y="36"/>
                  </a:cubicBezTo>
                  <a:cubicBezTo>
                    <a:pt x="147" y="16"/>
                    <a:pt x="131" y="0"/>
                    <a:pt x="111" y="0"/>
                  </a:cubicBezTo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774" name="Rectangle 1349">
              <a:extLst>
                <a:ext uri="{FF2B5EF4-FFF2-40B4-BE49-F238E27FC236}">
                  <a16:creationId xmlns:a16="http://schemas.microsoft.com/office/drawing/2014/main" id="{577200BD-A8C0-4185-B209-B0736B80B76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32600" y="2162176"/>
              <a:ext cx="4763" cy="17463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775" name="Rectangle 1350">
              <a:extLst>
                <a:ext uri="{FF2B5EF4-FFF2-40B4-BE49-F238E27FC236}">
                  <a16:creationId xmlns:a16="http://schemas.microsoft.com/office/drawing/2014/main" id="{D4C6D477-BBA9-4C57-832F-BE481161273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32600" y="2162176"/>
              <a:ext cx="4763" cy="17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776" name="Freeform 1351">
              <a:extLst>
                <a:ext uri="{FF2B5EF4-FFF2-40B4-BE49-F238E27FC236}">
                  <a16:creationId xmlns:a16="http://schemas.microsoft.com/office/drawing/2014/main" id="{EC3F1C29-6A4C-4548-856A-D09A12E2C95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260975" y="2000251"/>
              <a:ext cx="1576388" cy="481013"/>
            </a:xfrm>
            <a:custGeom>
              <a:avLst/>
              <a:gdLst>
                <a:gd name="T0" fmla="*/ 993 w 993"/>
                <a:gd name="T1" fmla="*/ 152 h 303"/>
                <a:gd name="T2" fmla="*/ 990 w 993"/>
                <a:gd name="T3" fmla="*/ 152 h 303"/>
                <a:gd name="T4" fmla="*/ 990 w 993"/>
                <a:gd name="T5" fmla="*/ 300 h 303"/>
                <a:gd name="T6" fmla="*/ 993 w 993"/>
                <a:gd name="T7" fmla="*/ 303 h 303"/>
                <a:gd name="T8" fmla="*/ 993 w 993"/>
                <a:gd name="T9" fmla="*/ 152 h 303"/>
                <a:gd name="T10" fmla="*/ 778 w 993"/>
                <a:gd name="T11" fmla="*/ 0 h 303"/>
                <a:gd name="T12" fmla="*/ 0 w 993"/>
                <a:gd name="T13" fmla="*/ 0 h 303"/>
                <a:gd name="T14" fmla="*/ 0 w 993"/>
                <a:gd name="T15" fmla="*/ 3 h 303"/>
                <a:gd name="T16" fmla="*/ 778 w 993"/>
                <a:gd name="T17" fmla="*/ 3 h 303"/>
                <a:gd name="T18" fmla="*/ 778 w 993"/>
                <a:gd name="T19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3" h="303">
                  <a:moveTo>
                    <a:pt x="993" y="152"/>
                  </a:moveTo>
                  <a:lnTo>
                    <a:pt x="990" y="152"/>
                  </a:lnTo>
                  <a:lnTo>
                    <a:pt x="990" y="300"/>
                  </a:lnTo>
                  <a:lnTo>
                    <a:pt x="993" y="303"/>
                  </a:lnTo>
                  <a:lnTo>
                    <a:pt x="993" y="152"/>
                  </a:lnTo>
                  <a:close/>
                  <a:moveTo>
                    <a:pt x="778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778" y="3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777" name="Freeform 1352">
              <a:extLst>
                <a:ext uri="{FF2B5EF4-FFF2-40B4-BE49-F238E27FC236}">
                  <a16:creationId xmlns:a16="http://schemas.microsoft.com/office/drawing/2014/main" id="{FF04045C-88DF-413E-B909-FD91D55E1E8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260975" y="2000251"/>
              <a:ext cx="1576388" cy="481013"/>
            </a:xfrm>
            <a:custGeom>
              <a:avLst/>
              <a:gdLst>
                <a:gd name="T0" fmla="*/ 993 w 993"/>
                <a:gd name="T1" fmla="*/ 152 h 303"/>
                <a:gd name="T2" fmla="*/ 990 w 993"/>
                <a:gd name="T3" fmla="*/ 152 h 303"/>
                <a:gd name="T4" fmla="*/ 990 w 993"/>
                <a:gd name="T5" fmla="*/ 300 h 303"/>
                <a:gd name="T6" fmla="*/ 993 w 993"/>
                <a:gd name="T7" fmla="*/ 303 h 303"/>
                <a:gd name="T8" fmla="*/ 993 w 993"/>
                <a:gd name="T9" fmla="*/ 152 h 303"/>
                <a:gd name="T10" fmla="*/ 778 w 993"/>
                <a:gd name="T11" fmla="*/ 0 h 303"/>
                <a:gd name="T12" fmla="*/ 0 w 993"/>
                <a:gd name="T13" fmla="*/ 0 h 303"/>
                <a:gd name="T14" fmla="*/ 0 w 993"/>
                <a:gd name="T15" fmla="*/ 3 h 303"/>
                <a:gd name="T16" fmla="*/ 778 w 993"/>
                <a:gd name="T17" fmla="*/ 3 h 303"/>
                <a:gd name="T18" fmla="*/ 778 w 993"/>
                <a:gd name="T19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3" h="303">
                  <a:moveTo>
                    <a:pt x="993" y="152"/>
                  </a:moveTo>
                  <a:lnTo>
                    <a:pt x="990" y="152"/>
                  </a:lnTo>
                  <a:lnTo>
                    <a:pt x="990" y="300"/>
                  </a:lnTo>
                  <a:lnTo>
                    <a:pt x="993" y="303"/>
                  </a:lnTo>
                  <a:lnTo>
                    <a:pt x="993" y="152"/>
                  </a:lnTo>
                  <a:moveTo>
                    <a:pt x="778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778" y="3"/>
                  </a:lnTo>
                  <a:lnTo>
                    <a:pt x="7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778" name="Freeform 1353">
              <a:extLst>
                <a:ext uri="{FF2B5EF4-FFF2-40B4-BE49-F238E27FC236}">
                  <a16:creationId xmlns:a16="http://schemas.microsoft.com/office/drawing/2014/main" id="{C859F7CA-172A-4238-BCD1-3723C2634B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32600" y="2476501"/>
              <a:ext cx="4763" cy="7938"/>
            </a:xfrm>
            <a:custGeom>
              <a:avLst/>
              <a:gdLst>
                <a:gd name="T0" fmla="*/ 0 w 3"/>
                <a:gd name="T1" fmla="*/ 0 h 5"/>
                <a:gd name="T2" fmla="*/ 0 w 3"/>
                <a:gd name="T3" fmla="*/ 5 h 5"/>
                <a:gd name="T4" fmla="*/ 3 w 3"/>
                <a:gd name="T5" fmla="*/ 5 h 5"/>
                <a:gd name="T6" fmla="*/ 3 w 3"/>
                <a:gd name="T7" fmla="*/ 3 h 5"/>
                <a:gd name="T8" fmla="*/ 0 w 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lnTo>
                    <a:pt x="0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779" name="Freeform 1354">
              <a:extLst>
                <a:ext uri="{FF2B5EF4-FFF2-40B4-BE49-F238E27FC236}">
                  <a16:creationId xmlns:a16="http://schemas.microsoft.com/office/drawing/2014/main" id="{6E477D63-C0EF-40C0-98BD-70E822F2CE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32600" y="2476501"/>
              <a:ext cx="4763" cy="7938"/>
            </a:xfrm>
            <a:custGeom>
              <a:avLst/>
              <a:gdLst>
                <a:gd name="T0" fmla="*/ 0 w 3"/>
                <a:gd name="T1" fmla="*/ 0 h 5"/>
                <a:gd name="T2" fmla="*/ 0 w 3"/>
                <a:gd name="T3" fmla="*/ 5 h 5"/>
                <a:gd name="T4" fmla="*/ 3 w 3"/>
                <a:gd name="T5" fmla="*/ 5 h 5"/>
                <a:gd name="T6" fmla="*/ 3 w 3"/>
                <a:gd name="T7" fmla="*/ 3 h 5"/>
                <a:gd name="T8" fmla="*/ 0 w 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lnTo>
                    <a:pt x="0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780" name="Freeform 1355">
              <a:extLst>
                <a:ext uri="{FF2B5EF4-FFF2-40B4-BE49-F238E27FC236}">
                  <a16:creationId xmlns:a16="http://schemas.microsoft.com/office/drawing/2014/main" id="{84B78EAA-9E42-4661-902F-256B66F04B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32600" y="2500313"/>
              <a:ext cx="571500" cy="1004888"/>
            </a:xfrm>
            <a:custGeom>
              <a:avLst/>
              <a:gdLst>
                <a:gd name="T0" fmla="*/ 0 w 250"/>
                <a:gd name="T1" fmla="*/ 268 h 441"/>
                <a:gd name="T2" fmla="*/ 0 w 250"/>
                <a:gd name="T3" fmla="*/ 405 h 441"/>
                <a:gd name="T4" fmla="*/ 36 w 250"/>
                <a:gd name="T5" fmla="*/ 441 h 441"/>
                <a:gd name="T6" fmla="*/ 250 w 250"/>
                <a:gd name="T7" fmla="*/ 441 h 441"/>
                <a:gd name="T8" fmla="*/ 250 w 250"/>
                <a:gd name="T9" fmla="*/ 439 h 441"/>
                <a:gd name="T10" fmla="*/ 36 w 250"/>
                <a:gd name="T11" fmla="*/ 439 h 441"/>
                <a:gd name="T12" fmla="*/ 2 w 250"/>
                <a:gd name="T13" fmla="*/ 405 h 441"/>
                <a:gd name="T14" fmla="*/ 2 w 250"/>
                <a:gd name="T15" fmla="*/ 270 h 441"/>
                <a:gd name="T16" fmla="*/ 0 w 250"/>
                <a:gd name="T17" fmla="*/ 268 h 441"/>
                <a:gd name="T18" fmla="*/ 2 w 250"/>
                <a:gd name="T19" fmla="*/ 167 h 441"/>
                <a:gd name="T20" fmla="*/ 0 w 250"/>
                <a:gd name="T21" fmla="*/ 167 h 441"/>
                <a:gd name="T22" fmla="*/ 0 w 250"/>
                <a:gd name="T23" fmla="*/ 257 h 441"/>
                <a:gd name="T24" fmla="*/ 2 w 250"/>
                <a:gd name="T25" fmla="*/ 259 h 441"/>
                <a:gd name="T26" fmla="*/ 2 w 250"/>
                <a:gd name="T27" fmla="*/ 167 h 441"/>
                <a:gd name="T28" fmla="*/ 0 w 250"/>
                <a:gd name="T29" fmla="*/ 0 h 441"/>
                <a:gd name="T30" fmla="*/ 0 w 250"/>
                <a:gd name="T31" fmla="*/ 143 h 441"/>
                <a:gd name="T32" fmla="*/ 0 w 250"/>
                <a:gd name="T33" fmla="*/ 145 h 441"/>
                <a:gd name="T34" fmla="*/ 0 w 250"/>
                <a:gd name="T35" fmla="*/ 159 h 441"/>
                <a:gd name="T36" fmla="*/ 2 w 250"/>
                <a:gd name="T37" fmla="*/ 159 h 441"/>
                <a:gd name="T38" fmla="*/ 2 w 250"/>
                <a:gd name="T39" fmla="*/ 145 h 441"/>
                <a:gd name="T40" fmla="*/ 2 w 250"/>
                <a:gd name="T41" fmla="*/ 143 h 441"/>
                <a:gd name="T42" fmla="*/ 2 w 250"/>
                <a:gd name="T43" fmla="*/ 2 h 441"/>
                <a:gd name="T44" fmla="*/ 0 w 250"/>
                <a:gd name="T45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50" h="441">
                  <a:moveTo>
                    <a:pt x="0" y="268"/>
                  </a:moveTo>
                  <a:cubicBezTo>
                    <a:pt x="0" y="405"/>
                    <a:pt x="0" y="405"/>
                    <a:pt x="0" y="405"/>
                  </a:cubicBezTo>
                  <a:cubicBezTo>
                    <a:pt x="0" y="425"/>
                    <a:pt x="16" y="441"/>
                    <a:pt x="36" y="441"/>
                  </a:cubicBezTo>
                  <a:cubicBezTo>
                    <a:pt x="250" y="441"/>
                    <a:pt x="250" y="441"/>
                    <a:pt x="250" y="441"/>
                  </a:cubicBezTo>
                  <a:cubicBezTo>
                    <a:pt x="250" y="439"/>
                    <a:pt x="250" y="439"/>
                    <a:pt x="250" y="439"/>
                  </a:cubicBezTo>
                  <a:cubicBezTo>
                    <a:pt x="36" y="439"/>
                    <a:pt x="36" y="439"/>
                    <a:pt x="36" y="439"/>
                  </a:cubicBezTo>
                  <a:cubicBezTo>
                    <a:pt x="17" y="439"/>
                    <a:pt x="2" y="424"/>
                    <a:pt x="2" y="405"/>
                  </a:cubicBezTo>
                  <a:cubicBezTo>
                    <a:pt x="2" y="270"/>
                    <a:pt x="2" y="270"/>
                    <a:pt x="2" y="270"/>
                  </a:cubicBezTo>
                  <a:cubicBezTo>
                    <a:pt x="0" y="268"/>
                    <a:pt x="0" y="268"/>
                    <a:pt x="0" y="268"/>
                  </a:cubicBezTo>
                  <a:moveTo>
                    <a:pt x="2" y="167"/>
                  </a:moveTo>
                  <a:cubicBezTo>
                    <a:pt x="0" y="167"/>
                    <a:pt x="0" y="167"/>
                    <a:pt x="0" y="16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2" y="259"/>
                    <a:pt x="2" y="259"/>
                    <a:pt x="2" y="259"/>
                  </a:cubicBezTo>
                  <a:cubicBezTo>
                    <a:pt x="2" y="167"/>
                    <a:pt x="2" y="167"/>
                    <a:pt x="2" y="167"/>
                  </a:cubicBezTo>
                  <a:moveTo>
                    <a:pt x="0" y="0"/>
                  </a:moveTo>
                  <a:cubicBezTo>
                    <a:pt x="0" y="143"/>
                    <a:pt x="0" y="143"/>
                    <a:pt x="0" y="143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2" y="159"/>
                    <a:pt x="2" y="159"/>
                    <a:pt x="2" y="159"/>
                  </a:cubicBezTo>
                  <a:cubicBezTo>
                    <a:pt x="2" y="145"/>
                    <a:pt x="2" y="145"/>
                    <a:pt x="2" y="145"/>
                  </a:cubicBezTo>
                  <a:cubicBezTo>
                    <a:pt x="2" y="143"/>
                    <a:pt x="2" y="143"/>
                    <a:pt x="2" y="14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781" name="Rectangle 1356">
              <a:extLst>
                <a:ext uri="{FF2B5EF4-FFF2-40B4-BE49-F238E27FC236}">
                  <a16:creationId xmlns:a16="http://schemas.microsoft.com/office/drawing/2014/main" id="{257320B1-AAD5-4AE1-ABCD-C7C101393B2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32600" y="2863851"/>
              <a:ext cx="4763" cy="17463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782" name="Rectangle 1357">
              <a:extLst>
                <a:ext uri="{FF2B5EF4-FFF2-40B4-BE49-F238E27FC236}">
                  <a16:creationId xmlns:a16="http://schemas.microsoft.com/office/drawing/2014/main" id="{6F90F575-AA21-4B0E-BBBE-7A292C3827F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32600" y="2863851"/>
              <a:ext cx="4763" cy="17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783" name="Freeform 1358">
              <a:extLst>
                <a:ext uri="{FF2B5EF4-FFF2-40B4-BE49-F238E27FC236}">
                  <a16:creationId xmlns:a16="http://schemas.microsoft.com/office/drawing/2014/main" id="{7BCCC281-B8B0-4018-89A8-325E04D78A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32600" y="3086101"/>
              <a:ext cx="4763" cy="30163"/>
            </a:xfrm>
            <a:custGeom>
              <a:avLst/>
              <a:gdLst>
                <a:gd name="T0" fmla="*/ 0 w 3"/>
                <a:gd name="T1" fmla="*/ 0 h 19"/>
                <a:gd name="T2" fmla="*/ 0 w 3"/>
                <a:gd name="T3" fmla="*/ 16 h 19"/>
                <a:gd name="T4" fmla="*/ 3 w 3"/>
                <a:gd name="T5" fmla="*/ 19 h 19"/>
                <a:gd name="T6" fmla="*/ 3 w 3"/>
                <a:gd name="T7" fmla="*/ 3 h 19"/>
                <a:gd name="T8" fmla="*/ 0 w 3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9">
                  <a:moveTo>
                    <a:pt x="0" y="0"/>
                  </a:moveTo>
                  <a:lnTo>
                    <a:pt x="0" y="16"/>
                  </a:lnTo>
                  <a:lnTo>
                    <a:pt x="3" y="19"/>
                  </a:lnTo>
                  <a:lnTo>
                    <a:pt x="3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784" name="Freeform 1359">
              <a:extLst>
                <a:ext uri="{FF2B5EF4-FFF2-40B4-BE49-F238E27FC236}">
                  <a16:creationId xmlns:a16="http://schemas.microsoft.com/office/drawing/2014/main" id="{23C93474-5B6F-4856-8AFF-B124E887EF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32600" y="3086101"/>
              <a:ext cx="4763" cy="30163"/>
            </a:xfrm>
            <a:custGeom>
              <a:avLst/>
              <a:gdLst>
                <a:gd name="T0" fmla="*/ 0 w 3"/>
                <a:gd name="T1" fmla="*/ 0 h 19"/>
                <a:gd name="T2" fmla="*/ 0 w 3"/>
                <a:gd name="T3" fmla="*/ 16 h 19"/>
                <a:gd name="T4" fmla="*/ 3 w 3"/>
                <a:gd name="T5" fmla="*/ 19 h 19"/>
                <a:gd name="T6" fmla="*/ 3 w 3"/>
                <a:gd name="T7" fmla="*/ 3 h 19"/>
                <a:gd name="T8" fmla="*/ 0 w 3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9">
                  <a:moveTo>
                    <a:pt x="0" y="0"/>
                  </a:moveTo>
                  <a:lnTo>
                    <a:pt x="0" y="16"/>
                  </a:lnTo>
                  <a:lnTo>
                    <a:pt x="3" y="19"/>
                  </a:lnTo>
                  <a:lnTo>
                    <a:pt x="3" y="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785" name="Freeform 1360">
              <a:extLst>
                <a:ext uri="{FF2B5EF4-FFF2-40B4-BE49-F238E27FC236}">
                  <a16:creationId xmlns:a16="http://schemas.microsoft.com/office/drawing/2014/main" id="{E125A5BE-B022-4BE9-9A25-10BA448DDB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32600" y="2489201"/>
              <a:ext cx="4763" cy="15875"/>
            </a:xfrm>
            <a:custGeom>
              <a:avLst/>
              <a:gdLst>
                <a:gd name="T0" fmla="*/ 3 w 3"/>
                <a:gd name="T1" fmla="*/ 0 h 10"/>
                <a:gd name="T2" fmla="*/ 0 w 3"/>
                <a:gd name="T3" fmla="*/ 0 h 10"/>
                <a:gd name="T4" fmla="*/ 0 w 3"/>
                <a:gd name="T5" fmla="*/ 7 h 10"/>
                <a:gd name="T6" fmla="*/ 3 w 3"/>
                <a:gd name="T7" fmla="*/ 10 h 10"/>
                <a:gd name="T8" fmla="*/ 3 w 3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0">
                  <a:moveTo>
                    <a:pt x="3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3" y="1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786" name="Freeform 1361">
              <a:extLst>
                <a:ext uri="{FF2B5EF4-FFF2-40B4-BE49-F238E27FC236}">
                  <a16:creationId xmlns:a16="http://schemas.microsoft.com/office/drawing/2014/main" id="{C570182B-6E7A-49A6-9D98-F476E59F99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32600" y="2489201"/>
              <a:ext cx="4763" cy="15875"/>
            </a:xfrm>
            <a:custGeom>
              <a:avLst/>
              <a:gdLst>
                <a:gd name="T0" fmla="*/ 3 w 3"/>
                <a:gd name="T1" fmla="*/ 0 h 10"/>
                <a:gd name="T2" fmla="*/ 0 w 3"/>
                <a:gd name="T3" fmla="*/ 0 h 10"/>
                <a:gd name="T4" fmla="*/ 0 w 3"/>
                <a:gd name="T5" fmla="*/ 7 h 10"/>
                <a:gd name="T6" fmla="*/ 3 w 3"/>
                <a:gd name="T7" fmla="*/ 10 h 10"/>
                <a:gd name="T8" fmla="*/ 3 w 3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0">
                  <a:moveTo>
                    <a:pt x="3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3" y="10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787" name="Freeform 1362">
              <a:extLst>
                <a:ext uri="{FF2B5EF4-FFF2-40B4-BE49-F238E27FC236}">
                  <a16:creationId xmlns:a16="http://schemas.microsoft.com/office/drawing/2014/main" id="{AB47904A-9631-45B5-8656-FD28DFE8BD0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408863" y="3502026"/>
              <a:ext cx="266700" cy="473075"/>
            </a:xfrm>
            <a:custGeom>
              <a:avLst/>
              <a:gdLst>
                <a:gd name="T0" fmla="*/ 79 w 117"/>
                <a:gd name="T1" fmla="*/ 167 h 208"/>
                <a:gd name="T2" fmla="*/ 77 w 117"/>
                <a:gd name="T3" fmla="*/ 167 h 208"/>
                <a:gd name="T4" fmla="*/ 77 w 117"/>
                <a:gd name="T5" fmla="*/ 208 h 208"/>
                <a:gd name="T6" fmla="*/ 79 w 117"/>
                <a:gd name="T7" fmla="*/ 208 h 208"/>
                <a:gd name="T8" fmla="*/ 79 w 117"/>
                <a:gd name="T9" fmla="*/ 167 h 208"/>
                <a:gd name="T10" fmla="*/ 11 w 117"/>
                <a:gd name="T11" fmla="*/ 132 h 208"/>
                <a:gd name="T12" fmla="*/ 0 w 117"/>
                <a:gd name="T13" fmla="*/ 132 h 208"/>
                <a:gd name="T14" fmla="*/ 0 w 117"/>
                <a:gd name="T15" fmla="*/ 134 h 208"/>
                <a:gd name="T16" fmla="*/ 11 w 117"/>
                <a:gd name="T17" fmla="*/ 134 h 208"/>
                <a:gd name="T18" fmla="*/ 11 w 117"/>
                <a:gd name="T19" fmla="*/ 132 h 208"/>
                <a:gd name="T20" fmla="*/ 66 w 117"/>
                <a:gd name="T21" fmla="*/ 132 h 208"/>
                <a:gd name="T22" fmla="*/ 53 w 117"/>
                <a:gd name="T23" fmla="*/ 132 h 208"/>
                <a:gd name="T24" fmla="*/ 53 w 117"/>
                <a:gd name="T25" fmla="*/ 134 h 208"/>
                <a:gd name="T26" fmla="*/ 66 w 117"/>
                <a:gd name="T27" fmla="*/ 134 h 208"/>
                <a:gd name="T28" fmla="*/ 66 w 117"/>
                <a:gd name="T29" fmla="*/ 132 h 208"/>
                <a:gd name="T30" fmla="*/ 117 w 117"/>
                <a:gd name="T31" fmla="*/ 132 h 208"/>
                <a:gd name="T32" fmla="*/ 104 w 117"/>
                <a:gd name="T33" fmla="*/ 132 h 208"/>
                <a:gd name="T34" fmla="*/ 104 w 117"/>
                <a:gd name="T35" fmla="*/ 134 h 208"/>
                <a:gd name="T36" fmla="*/ 117 w 117"/>
                <a:gd name="T37" fmla="*/ 134 h 208"/>
                <a:gd name="T38" fmla="*/ 117 w 117"/>
                <a:gd name="T39" fmla="*/ 132 h 208"/>
                <a:gd name="T40" fmla="*/ 43 w 117"/>
                <a:gd name="T41" fmla="*/ 0 h 208"/>
                <a:gd name="T42" fmla="*/ 0 w 117"/>
                <a:gd name="T43" fmla="*/ 0 h 208"/>
                <a:gd name="T44" fmla="*/ 0 w 117"/>
                <a:gd name="T45" fmla="*/ 2 h 208"/>
                <a:gd name="T46" fmla="*/ 43 w 117"/>
                <a:gd name="T47" fmla="*/ 2 h 208"/>
                <a:gd name="T48" fmla="*/ 77 w 117"/>
                <a:gd name="T49" fmla="*/ 36 h 208"/>
                <a:gd name="T50" fmla="*/ 77 w 117"/>
                <a:gd name="T51" fmla="*/ 125 h 208"/>
                <a:gd name="T52" fmla="*/ 79 w 117"/>
                <a:gd name="T53" fmla="*/ 125 h 208"/>
                <a:gd name="T54" fmla="*/ 79 w 117"/>
                <a:gd name="T55" fmla="*/ 36 h 208"/>
                <a:gd name="T56" fmla="*/ 43 w 117"/>
                <a:gd name="T57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7" h="208">
                  <a:moveTo>
                    <a:pt x="79" y="167"/>
                  </a:moveTo>
                  <a:cubicBezTo>
                    <a:pt x="77" y="167"/>
                    <a:pt x="77" y="167"/>
                    <a:pt x="77" y="167"/>
                  </a:cubicBezTo>
                  <a:cubicBezTo>
                    <a:pt x="77" y="208"/>
                    <a:pt x="77" y="208"/>
                    <a:pt x="77" y="208"/>
                  </a:cubicBezTo>
                  <a:cubicBezTo>
                    <a:pt x="79" y="208"/>
                    <a:pt x="79" y="208"/>
                    <a:pt x="79" y="208"/>
                  </a:cubicBezTo>
                  <a:cubicBezTo>
                    <a:pt x="79" y="167"/>
                    <a:pt x="79" y="167"/>
                    <a:pt x="79" y="167"/>
                  </a:cubicBezTo>
                  <a:moveTo>
                    <a:pt x="11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1" y="132"/>
                    <a:pt x="11" y="132"/>
                    <a:pt x="11" y="132"/>
                  </a:cubicBezTo>
                  <a:moveTo>
                    <a:pt x="66" y="132"/>
                  </a:moveTo>
                  <a:cubicBezTo>
                    <a:pt x="53" y="132"/>
                    <a:pt x="53" y="132"/>
                    <a:pt x="53" y="132"/>
                  </a:cubicBezTo>
                  <a:cubicBezTo>
                    <a:pt x="53" y="134"/>
                    <a:pt x="53" y="134"/>
                    <a:pt x="53" y="134"/>
                  </a:cubicBezTo>
                  <a:cubicBezTo>
                    <a:pt x="66" y="134"/>
                    <a:pt x="66" y="134"/>
                    <a:pt x="66" y="134"/>
                  </a:cubicBezTo>
                  <a:cubicBezTo>
                    <a:pt x="66" y="132"/>
                    <a:pt x="66" y="132"/>
                    <a:pt x="66" y="132"/>
                  </a:cubicBezTo>
                  <a:moveTo>
                    <a:pt x="117" y="132"/>
                  </a:moveTo>
                  <a:cubicBezTo>
                    <a:pt x="104" y="132"/>
                    <a:pt x="104" y="132"/>
                    <a:pt x="104" y="132"/>
                  </a:cubicBezTo>
                  <a:cubicBezTo>
                    <a:pt x="104" y="134"/>
                    <a:pt x="104" y="134"/>
                    <a:pt x="104" y="134"/>
                  </a:cubicBezTo>
                  <a:cubicBezTo>
                    <a:pt x="117" y="134"/>
                    <a:pt x="117" y="134"/>
                    <a:pt x="117" y="134"/>
                  </a:cubicBezTo>
                  <a:cubicBezTo>
                    <a:pt x="117" y="132"/>
                    <a:pt x="117" y="132"/>
                    <a:pt x="117" y="132"/>
                  </a:cubicBezTo>
                  <a:moveTo>
                    <a:pt x="4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62" y="2"/>
                    <a:pt x="77" y="17"/>
                    <a:pt x="77" y="36"/>
                  </a:cubicBezTo>
                  <a:cubicBezTo>
                    <a:pt x="77" y="125"/>
                    <a:pt x="77" y="125"/>
                    <a:pt x="77" y="125"/>
                  </a:cubicBezTo>
                  <a:cubicBezTo>
                    <a:pt x="79" y="125"/>
                    <a:pt x="79" y="125"/>
                    <a:pt x="79" y="125"/>
                  </a:cubicBezTo>
                  <a:cubicBezTo>
                    <a:pt x="79" y="36"/>
                    <a:pt x="79" y="36"/>
                    <a:pt x="79" y="36"/>
                  </a:cubicBezTo>
                  <a:cubicBezTo>
                    <a:pt x="79" y="16"/>
                    <a:pt x="63" y="0"/>
                    <a:pt x="43" y="0"/>
                  </a:cubicBezTo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788" name="Rectangle 1363">
              <a:extLst>
                <a:ext uri="{FF2B5EF4-FFF2-40B4-BE49-F238E27FC236}">
                  <a16:creationId xmlns:a16="http://schemas.microsoft.com/office/drawing/2014/main" id="{86D0DD5A-F902-4F9A-8278-84FD41F00C5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34263" y="3802063"/>
              <a:ext cx="95250" cy="4763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789" name="Rectangle 1364">
              <a:extLst>
                <a:ext uri="{FF2B5EF4-FFF2-40B4-BE49-F238E27FC236}">
                  <a16:creationId xmlns:a16="http://schemas.microsoft.com/office/drawing/2014/main" id="{F442BF2A-E01A-439B-978F-26F3B6E32F0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34263" y="3802063"/>
              <a:ext cx="95250" cy="4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790" name="Freeform 1365">
              <a:extLst>
                <a:ext uri="{FF2B5EF4-FFF2-40B4-BE49-F238E27FC236}">
                  <a16:creationId xmlns:a16="http://schemas.microsoft.com/office/drawing/2014/main" id="{7E9DC4FC-E313-4F2B-B8EF-D0AA8ECDF0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59675" y="3786188"/>
              <a:ext cx="87313" cy="95250"/>
            </a:xfrm>
            <a:custGeom>
              <a:avLst/>
              <a:gdLst>
                <a:gd name="T0" fmla="*/ 19 w 55"/>
                <a:gd name="T1" fmla="*/ 0 h 60"/>
                <a:gd name="T2" fmla="*/ 16 w 55"/>
                <a:gd name="T3" fmla="*/ 0 h 60"/>
                <a:gd name="T4" fmla="*/ 16 w 55"/>
                <a:gd name="T5" fmla="*/ 10 h 60"/>
                <a:gd name="T6" fmla="*/ 0 w 55"/>
                <a:gd name="T7" fmla="*/ 10 h 60"/>
                <a:gd name="T8" fmla="*/ 0 w 55"/>
                <a:gd name="T9" fmla="*/ 13 h 60"/>
                <a:gd name="T10" fmla="*/ 16 w 55"/>
                <a:gd name="T11" fmla="*/ 13 h 60"/>
                <a:gd name="T12" fmla="*/ 16 w 55"/>
                <a:gd name="T13" fmla="*/ 60 h 60"/>
                <a:gd name="T14" fmla="*/ 19 w 55"/>
                <a:gd name="T15" fmla="*/ 60 h 60"/>
                <a:gd name="T16" fmla="*/ 19 w 55"/>
                <a:gd name="T17" fmla="*/ 13 h 60"/>
                <a:gd name="T18" fmla="*/ 55 w 55"/>
                <a:gd name="T19" fmla="*/ 13 h 60"/>
                <a:gd name="T20" fmla="*/ 55 w 55"/>
                <a:gd name="T21" fmla="*/ 10 h 60"/>
                <a:gd name="T22" fmla="*/ 19 w 55"/>
                <a:gd name="T23" fmla="*/ 10 h 60"/>
                <a:gd name="T24" fmla="*/ 19 w 55"/>
                <a:gd name="T2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" h="60">
                  <a:moveTo>
                    <a:pt x="19" y="0"/>
                  </a:moveTo>
                  <a:lnTo>
                    <a:pt x="16" y="0"/>
                  </a:lnTo>
                  <a:lnTo>
                    <a:pt x="16" y="10"/>
                  </a:lnTo>
                  <a:lnTo>
                    <a:pt x="0" y="10"/>
                  </a:lnTo>
                  <a:lnTo>
                    <a:pt x="0" y="13"/>
                  </a:lnTo>
                  <a:lnTo>
                    <a:pt x="16" y="13"/>
                  </a:lnTo>
                  <a:lnTo>
                    <a:pt x="16" y="60"/>
                  </a:lnTo>
                  <a:lnTo>
                    <a:pt x="19" y="60"/>
                  </a:lnTo>
                  <a:lnTo>
                    <a:pt x="19" y="13"/>
                  </a:lnTo>
                  <a:lnTo>
                    <a:pt x="55" y="13"/>
                  </a:lnTo>
                  <a:lnTo>
                    <a:pt x="55" y="10"/>
                  </a:lnTo>
                  <a:lnTo>
                    <a:pt x="19" y="1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791" name="Freeform 1366">
              <a:extLst>
                <a:ext uri="{FF2B5EF4-FFF2-40B4-BE49-F238E27FC236}">
                  <a16:creationId xmlns:a16="http://schemas.microsoft.com/office/drawing/2014/main" id="{7F220ECD-8FD2-4DDC-8D29-57EB60ECD0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59675" y="3786188"/>
              <a:ext cx="87313" cy="95250"/>
            </a:xfrm>
            <a:custGeom>
              <a:avLst/>
              <a:gdLst>
                <a:gd name="T0" fmla="*/ 19 w 55"/>
                <a:gd name="T1" fmla="*/ 0 h 60"/>
                <a:gd name="T2" fmla="*/ 16 w 55"/>
                <a:gd name="T3" fmla="*/ 0 h 60"/>
                <a:gd name="T4" fmla="*/ 16 w 55"/>
                <a:gd name="T5" fmla="*/ 10 h 60"/>
                <a:gd name="T6" fmla="*/ 0 w 55"/>
                <a:gd name="T7" fmla="*/ 10 h 60"/>
                <a:gd name="T8" fmla="*/ 0 w 55"/>
                <a:gd name="T9" fmla="*/ 13 h 60"/>
                <a:gd name="T10" fmla="*/ 16 w 55"/>
                <a:gd name="T11" fmla="*/ 13 h 60"/>
                <a:gd name="T12" fmla="*/ 16 w 55"/>
                <a:gd name="T13" fmla="*/ 60 h 60"/>
                <a:gd name="T14" fmla="*/ 19 w 55"/>
                <a:gd name="T15" fmla="*/ 60 h 60"/>
                <a:gd name="T16" fmla="*/ 19 w 55"/>
                <a:gd name="T17" fmla="*/ 13 h 60"/>
                <a:gd name="T18" fmla="*/ 55 w 55"/>
                <a:gd name="T19" fmla="*/ 13 h 60"/>
                <a:gd name="T20" fmla="*/ 55 w 55"/>
                <a:gd name="T21" fmla="*/ 10 h 60"/>
                <a:gd name="T22" fmla="*/ 19 w 55"/>
                <a:gd name="T23" fmla="*/ 10 h 60"/>
                <a:gd name="T24" fmla="*/ 19 w 55"/>
                <a:gd name="T2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" h="60">
                  <a:moveTo>
                    <a:pt x="19" y="0"/>
                  </a:moveTo>
                  <a:lnTo>
                    <a:pt x="16" y="0"/>
                  </a:lnTo>
                  <a:lnTo>
                    <a:pt x="16" y="10"/>
                  </a:lnTo>
                  <a:lnTo>
                    <a:pt x="0" y="10"/>
                  </a:lnTo>
                  <a:lnTo>
                    <a:pt x="0" y="13"/>
                  </a:lnTo>
                  <a:lnTo>
                    <a:pt x="16" y="13"/>
                  </a:lnTo>
                  <a:lnTo>
                    <a:pt x="16" y="60"/>
                  </a:lnTo>
                  <a:lnTo>
                    <a:pt x="19" y="60"/>
                  </a:lnTo>
                  <a:lnTo>
                    <a:pt x="19" y="13"/>
                  </a:lnTo>
                  <a:lnTo>
                    <a:pt x="55" y="13"/>
                  </a:lnTo>
                  <a:lnTo>
                    <a:pt x="55" y="10"/>
                  </a:lnTo>
                  <a:lnTo>
                    <a:pt x="19" y="10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792" name="Rectangle 1367">
              <a:extLst>
                <a:ext uri="{FF2B5EF4-FFF2-40B4-BE49-F238E27FC236}">
                  <a16:creationId xmlns:a16="http://schemas.microsoft.com/office/drawing/2014/main" id="{B1747791-4698-4524-ACBA-58AFC7A6007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75563" y="3802063"/>
              <a:ext cx="34925" cy="4763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793" name="Rectangle 1368">
              <a:extLst>
                <a:ext uri="{FF2B5EF4-FFF2-40B4-BE49-F238E27FC236}">
                  <a16:creationId xmlns:a16="http://schemas.microsoft.com/office/drawing/2014/main" id="{7E0DA966-7E10-4507-8002-843429E549E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75563" y="3802063"/>
              <a:ext cx="34925" cy="4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794" name="Rectangle 1369">
              <a:extLst>
                <a:ext uri="{FF2B5EF4-FFF2-40B4-BE49-F238E27FC236}">
                  <a16:creationId xmlns:a16="http://schemas.microsoft.com/office/drawing/2014/main" id="{925310DB-CBC6-406A-826A-7F2A7AFE99E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85075" y="3975101"/>
              <a:ext cx="4763" cy="103188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795" name="Rectangle 1370">
              <a:extLst>
                <a:ext uri="{FF2B5EF4-FFF2-40B4-BE49-F238E27FC236}">
                  <a16:creationId xmlns:a16="http://schemas.microsoft.com/office/drawing/2014/main" id="{2057505C-1270-4C1E-8B74-A10F33800A0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85075" y="3975101"/>
              <a:ext cx="4763" cy="103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796" name="Freeform 1371">
              <a:extLst>
                <a:ext uri="{FF2B5EF4-FFF2-40B4-BE49-F238E27FC236}">
                  <a16:creationId xmlns:a16="http://schemas.microsoft.com/office/drawing/2014/main" id="{32896226-EC25-4B1F-B56B-BF20C47A01A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753350" y="3638551"/>
              <a:ext cx="134938" cy="168275"/>
            </a:xfrm>
            <a:custGeom>
              <a:avLst/>
              <a:gdLst>
                <a:gd name="T0" fmla="*/ 13 w 59"/>
                <a:gd name="T1" fmla="*/ 72 h 74"/>
                <a:gd name="T2" fmla="*/ 0 w 59"/>
                <a:gd name="T3" fmla="*/ 72 h 74"/>
                <a:gd name="T4" fmla="*/ 0 w 59"/>
                <a:gd name="T5" fmla="*/ 74 h 74"/>
                <a:gd name="T6" fmla="*/ 13 w 59"/>
                <a:gd name="T7" fmla="*/ 74 h 74"/>
                <a:gd name="T8" fmla="*/ 13 w 59"/>
                <a:gd name="T9" fmla="*/ 72 h 74"/>
                <a:gd name="T10" fmla="*/ 59 w 59"/>
                <a:gd name="T11" fmla="*/ 0 h 74"/>
                <a:gd name="T12" fmla="*/ 57 w 59"/>
                <a:gd name="T13" fmla="*/ 0 h 74"/>
                <a:gd name="T14" fmla="*/ 57 w 59"/>
                <a:gd name="T15" fmla="*/ 38 h 74"/>
                <a:gd name="T16" fmla="*/ 38 w 59"/>
                <a:gd name="T17" fmla="*/ 68 h 74"/>
                <a:gd name="T18" fmla="*/ 38 w 59"/>
                <a:gd name="T19" fmla="*/ 70 h 74"/>
                <a:gd name="T20" fmla="*/ 59 w 59"/>
                <a:gd name="T21" fmla="*/ 38 h 74"/>
                <a:gd name="T22" fmla="*/ 59 w 59"/>
                <a:gd name="T2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74">
                  <a:moveTo>
                    <a:pt x="13" y="72"/>
                  </a:moveTo>
                  <a:cubicBezTo>
                    <a:pt x="0" y="72"/>
                    <a:pt x="0" y="72"/>
                    <a:pt x="0" y="72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3" y="72"/>
                    <a:pt x="13" y="72"/>
                    <a:pt x="13" y="72"/>
                  </a:cubicBezTo>
                  <a:moveTo>
                    <a:pt x="59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57" y="51"/>
                    <a:pt x="49" y="63"/>
                    <a:pt x="38" y="68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50" y="65"/>
                    <a:pt x="59" y="52"/>
                    <a:pt x="59" y="38"/>
                  </a:cubicBezTo>
                  <a:cubicBezTo>
                    <a:pt x="59" y="0"/>
                    <a:pt x="59" y="0"/>
                    <a:pt x="59" y="0"/>
                  </a:cubicBezTo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797" name="Rectangle 1372">
              <a:extLst>
                <a:ext uri="{FF2B5EF4-FFF2-40B4-BE49-F238E27FC236}">
                  <a16:creationId xmlns:a16="http://schemas.microsoft.com/office/drawing/2014/main" id="{A3B64441-D3C0-4D2D-A8C6-E85AA459329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15250" y="3802063"/>
              <a:ext cx="38100" cy="4763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798" name="Rectangle 1373">
              <a:extLst>
                <a:ext uri="{FF2B5EF4-FFF2-40B4-BE49-F238E27FC236}">
                  <a16:creationId xmlns:a16="http://schemas.microsoft.com/office/drawing/2014/main" id="{E5D2A13F-18F8-41AC-AC5B-EE36B578C23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15250" y="3802063"/>
              <a:ext cx="38100" cy="4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799" name="Freeform 1374">
              <a:extLst>
                <a:ext uri="{FF2B5EF4-FFF2-40B4-BE49-F238E27FC236}">
                  <a16:creationId xmlns:a16="http://schemas.microsoft.com/office/drawing/2014/main" id="{86923BF1-4C11-4505-8D6D-D0885B7330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83513" y="3792538"/>
              <a:ext cx="57150" cy="14288"/>
            </a:xfrm>
            <a:custGeom>
              <a:avLst/>
              <a:gdLst>
                <a:gd name="T0" fmla="*/ 25 w 25"/>
                <a:gd name="T1" fmla="*/ 0 h 6"/>
                <a:gd name="T2" fmla="*/ 10 w 25"/>
                <a:gd name="T3" fmla="*/ 4 h 6"/>
                <a:gd name="T4" fmla="*/ 0 w 25"/>
                <a:gd name="T5" fmla="*/ 4 h 6"/>
                <a:gd name="T6" fmla="*/ 0 w 25"/>
                <a:gd name="T7" fmla="*/ 6 h 6"/>
                <a:gd name="T8" fmla="*/ 10 w 25"/>
                <a:gd name="T9" fmla="*/ 6 h 6"/>
                <a:gd name="T10" fmla="*/ 25 w 25"/>
                <a:gd name="T11" fmla="*/ 2 h 6"/>
                <a:gd name="T12" fmla="*/ 25 w 25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6">
                  <a:moveTo>
                    <a:pt x="25" y="0"/>
                  </a:moveTo>
                  <a:cubicBezTo>
                    <a:pt x="20" y="2"/>
                    <a:pt x="16" y="4"/>
                    <a:pt x="1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6"/>
                    <a:pt x="20" y="4"/>
                    <a:pt x="25" y="2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800" name="Freeform 1375">
              <a:extLst>
                <a:ext uri="{FF2B5EF4-FFF2-40B4-BE49-F238E27FC236}">
                  <a16:creationId xmlns:a16="http://schemas.microsoft.com/office/drawing/2014/main" id="{A44637C4-B0C7-4972-9484-C5503F9B996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202488" y="3802063"/>
              <a:ext cx="387350" cy="474663"/>
            </a:xfrm>
            <a:custGeom>
              <a:avLst/>
              <a:gdLst>
                <a:gd name="T0" fmla="*/ 13 w 169"/>
                <a:gd name="T1" fmla="*/ 8 h 208"/>
                <a:gd name="T2" fmla="*/ 0 w 169"/>
                <a:gd name="T3" fmla="*/ 35 h 208"/>
                <a:gd name="T4" fmla="*/ 0 w 169"/>
                <a:gd name="T5" fmla="*/ 172 h 208"/>
                <a:gd name="T6" fmla="*/ 36 w 169"/>
                <a:gd name="T7" fmla="*/ 208 h 208"/>
                <a:gd name="T8" fmla="*/ 133 w 169"/>
                <a:gd name="T9" fmla="*/ 208 h 208"/>
                <a:gd name="T10" fmla="*/ 169 w 169"/>
                <a:gd name="T11" fmla="*/ 172 h 208"/>
                <a:gd name="T12" fmla="*/ 169 w 169"/>
                <a:gd name="T13" fmla="*/ 123 h 208"/>
                <a:gd name="T14" fmla="*/ 167 w 169"/>
                <a:gd name="T15" fmla="*/ 123 h 208"/>
                <a:gd name="T16" fmla="*/ 167 w 169"/>
                <a:gd name="T17" fmla="*/ 172 h 208"/>
                <a:gd name="T18" fmla="*/ 133 w 169"/>
                <a:gd name="T19" fmla="*/ 206 h 208"/>
                <a:gd name="T20" fmla="*/ 36 w 169"/>
                <a:gd name="T21" fmla="*/ 206 h 208"/>
                <a:gd name="T22" fmla="*/ 2 w 169"/>
                <a:gd name="T23" fmla="*/ 172 h 208"/>
                <a:gd name="T24" fmla="*/ 2 w 169"/>
                <a:gd name="T25" fmla="*/ 35 h 208"/>
                <a:gd name="T26" fmla="*/ 13 w 169"/>
                <a:gd name="T27" fmla="*/ 11 h 208"/>
                <a:gd name="T28" fmla="*/ 13 w 169"/>
                <a:gd name="T29" fmla="*/ 8 h 208"/>
                <a:gd name="T30" fmla="*/ 61 w 169"/>
                <a:gd name="T31" fmla="*/ 0 h 208"/>
                <a:gd name="T32" fmla="*/ 48 w 169"/>
                <a:gd name="T33" fmla="*/ 0 h 208"/>
                <a:gd name="T34" fmla="*/ 48 w 169"/>
                <a:gd name="T35" fmla="*/ 2 h 208"/>
                <a:gd name="T36" fmla="*/ 61 w 169"/>
                <a:gd name="T37" fmla="*/ 2 h 208"/>
                <a:gd name="T38" fmla="*/ 61 w 169"/>
                <a:gd name="T39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9" h="208">
                  <a:moveTo>
                    <a:pt x="13" y="8"/>
                  </a:moveTo>
                  <a:cubicBezTo>
                    <a:pt x="5" y="15"/>
                    <a:pt x="0" y="25"/>
                    <a:pt x="0" y="35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92"/>
                    <a:pt x="16" y="208"/>
                    <a:pt x="36" y="208"/>
                  </a:cubicBezTo>
                  <a:cubicBezTo>
                    <a:pt x="133" y="208"/>
                    <a:pt x="133" y="208"/>
                    <a:pt x="133" y="208"/>
                  </a:cubicBezTo>
                  <a:cubicBezTo>
                    <a:pt x="153" y="208"/>
                    <a:pt x="169" y="192"/>
                    <a:pt x="169" y="172"/>
                  </a:cubicBezTo>
                  <a:cubicBezTo>
                    <a:pt x="169" y="123"/>
                    <a:pt x="169" y="123"/>
                    <a:pt x="169" y="123"/>
                  </a:cubicBezTo>
                  <a:cubicBezTo>
                    <a:pt x="167" y="123"/>
                    <a:pt x="167" y="123"/>
                    <a:pt x="167" y="123"/>
                  </a:cubicBezTo>
                  <a:cubicBezTo>
                    <a:pt x="167" y="172"/>
                    <a:pt x="167" y="172"/>
                    <a:pt x="167" y="172"/>
                  </a:cubicBezTo>
                  <a:cubicBezTo>
                    <a:pt x="167" y="191"/>
                    <a:pt x="152" y="206"/>
                    <a:pt x="133" y="206"/>
                  </a:cubicBezTo>
                  <a:cubicBezTo>
                    <a:pt x="36" y="206"/>
                    <a:pt x="36" y="206"/>
                    <a:pt x="36" y="206"/>
                  </a:cubicBezTo>
                  <a:cubicBezTo>
                    <a:pt x="18" y="206"/>
                    <a:pt x="2" y="191"/>
                    <a:pt x="2" y="172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26"/>
                    <a:pt x="6" y="17"/>
                    <a:pt x="13" y="11"/>
                  </a:cubicBezTo>
                  <a:cubicBezTo>
                    <a:pt x="13" y="8"/>
                    <a:pt x="13" y="8"/>
                    <a:pt x="13" y="8"/>
                  </a:cubicBezTo>
                  <a:moveTo>
                    <a:pt x="61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801" name="Freeform 1376">
              <a:extLst>
                <a:ext uri="{FF2B5EF4-FFF2-40B4-BE49-F238E27FC236}">
                  <a16:creationId xmlns:a16="http://schemas.microsoft.com/office/drawing/2014/main" id="{31E6B8BD-7A1F-405D-8878-39964E8194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32650" y="3802063"/>
              <a:ext cx="79375" cy="25400"/>
            </a:xfrm>
            <a:custGeom>
              <a:avLst/>
              <a:gdLst>
                <a:gd name="T0" fmla="*/ 35 w 35"/>
                <a:gd name="T1" fmla="*/ 0 h 11"/>
                <a:gd name="T2" fmla="*/ 23 w 35"/>
                <a:gd name="T3" fmla="*/ 0 h 11"/>
                <a:gd name="T4" fmla="*/ 0 w 35"/>
                <a:gd name="T5" fmla="*/ 8 h 11"/>
                <a:gd name="T6" fmla="*/ 0 w 35"/>
                <a:gd name="T7" fmla="*/ 11 h 11"/>
                <a:gd name="T8" fmla="*/ 23 w 35"/>
                <a:gd name="T9" fmla="*/ 2 h 11"/>
                <a:gd name="T10" fmla="*/ 35 w 35"/>
                <a:gd name="T11" fmla="*/ 2 h 11"/>
                <a:gd name="T12" fmla="*/ 35 w 35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1">
                  <a:moveTo>
                    <a:pt x="35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4" y="0"/>
                    <a:pt x="6" y="3"/>
                    <a:pt x="0" y="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" y="5"/>
                    <a:pt x="14" y="2"/>
                    <a:pt x="23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0"/>
                    <a:pt x="35" y="0"/>
                    <a:pt x="35" y="0"/>
                  </a:cubicBezTo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802" name="Rectangle 1377">
              <a:extLst>
                <a:ext uri="{FF2B5EF4-FFF2-40B4-BE49-F238E27FC236}">
                  <a16:creationId xmlns:a16="http://schemas.microsoft.com/office/drawing/2014/main" id="{5EC8D5BB-7651-434D-A154-E9CCFEE0341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342188" y="3802063"/>
              <a:ext cx="61913" cy="4763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803" name="Rectangle 1378">
              <a:extLst>
                <a:ext uri="{FF2B5EF4-FFF2-40B4-BE49-F238E27FC236}">
                  <a16:creationId xmlns:a16="http://schemas.microsoft.com/office/drawing/2014/main" id="{A100F347-1C7A-4E47-A0FA-B81BCE49918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342188" y="3802063"/>
              <a:ext cx="61913" cy="4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804" name="Freeform 1379">
              <a:extLst>
                <a:ext uri="{FF2B5EF4-FFF2-40B4-BE49-F238E27FC236}">
                  <a16:creationId xmlns:a16="http://schemas.microsoft.com/office/drawing/2014/main" id="{112F30E1-83FC-41D8-B1E9-2E0588AC6FC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29450" y="814388"/>
              <a:ext cx="2114550" cy="1851025"/>
            </a:xfrm>
            <a:custGeom>
              <a:avLst/>
              <a:gdLst>
                <a:gd name="T0" fmla="*/ 820 w 925"/>
                <a:gd name="T1" fmla="*/ 769 h 812"/>
                <a:gd name="T2" fmla="*/ 856 w 925"/>
                <a:gd name="T3" fmla="*/ 812 h 812"/>
                <a:gd name="T4" fmla="*/ 925 w 925"/>
                <a:gd name="T5" fmla="*/ 810 h 812"/>
                <a:gd name="T6" fmla="*/ 822 w 925"/>
                <a:gd name="T7" fmla="*/ 776 h 812"/>
                <a:gd name="T8" fmla="*/ 822 w 925"/>
                <a:gd name="T9" fmla="*/ 728 h 812"/>
                <a:gd name="T10" fmla="*/ 820 w 925"/>
                <a:gd name="T11" fmla="*/ 759 h 812"/>
                <a:gd name="T12" fmla="*/ 822 w 925"/>
                <a:gd name="T13" fmla="*/ 746 h 812"/>
                <a:gd name="T14" fmla="*/ 822 w 925"/>
                <a:gd name="T15" fmla="*/ 744 h 812"/>
                <a:gd name="T16" fmla="*/ 182 w 925"/>
                <a:gd name="T17" fmla="*/ 726 h 812"/>
                <a:gd name="T18" fmla="*/ 81 w 925"/>
                <a:gd name="T19" fmla="*/ 733 h 812"/>
                <a:gd name="T20" fmla="*/ 0 w 925"/>
                <a:gd name="T21" fmla="*/ 733 h 812"/>
                <a:gd name="T22" fmla="*/ 79 w 925"/>
                <a:gd name="T23" fmla="*/ 735 h 812"/>
                <a:gd name="T24" fmla="*/ 161 w 925"/>
                <a:gd name="T25" fmla="*/ 735 h 812"/>
                <a:gd name="T26" fmla="*/ 182 w 925"/>
                <a:gd name="T27" fmla="*/ 726 h 812"/>
                <a:gd name="T28" fmla="*/ 820 w 925"/>
                <a:gd name="T29" fmla="*/ 709 h 812"/>
                <a:gd name="T30" fmla="*/ 822 w 925"/>
                <a:gd name="T31" fmla="*/ 722 h 812"/>
                <a:gd name="T32" fmla="*/ 822 w 925"/>
                <a:gd name="T33" fmla="*/ 671 h 812"/>
                <a:gd name="T34" fmla="*/ 820 w 925"/>
                <a:gd name="T35" fmla="*/ 701 h 812"/>
                <a:gd name="T36" fmla="*/ 822 w 925"/>
                <a:gd name="T37" fmla="*/ 671 h 812"/>
                <a:gd name="T38" fmla="*/ 195 w 925"/>
                <a:gd name="T39" fmla="*/ 633 h 812"/>
                <a:gd name="T40" fmla="*/ 195 w 925"/>
                <a:gd name="T41" fmla="*/ 699 h 812"/>
                <a:gd name="T42" fmla="*/ 189 w 925"/>
                <a:gd name="T43" fmla="*/ 722 h 812"/>
                <a:gd name="T44" fmla="*/ 197 w 925"/>
                <a:gd name="T45" fmla="*/ 635 h 812"/>
                <a:gd name="T46" fmla="*/ 197 w 925"/>
                <a:gd name="T47" fmla="*/ 621 h 812"/>
                <a:gd name="T48" fmla="*/ 417 w 925"/>
                <a:gd name="T49" fmla="*/ 484 h 812"/>
                <a:gd name="T50" fmla="*/ 543 w 925"/>
                <a:gd name="T51" fmla="*/ 282 h 812"/>
                <a:gd name="T52" fmla="*/ 577 w 925"/>
                <a:gd name="T53" fmla="*/ 484 h 812"/>
                <a:gd name="T54" fmla="*/ 577 w 925"/>
                <a:gd name="T55" fmla="*/ 507 h 812"/>
                <a:gd name="T56" fmla="*/ 451 w 925"/>
                <a:gd name="T57" fmla="*/ 541 h 812"/>
                <a:gd name="T58" fmla="*/ 417 w 925"/>
                <a:gd name="T59" fmla="*/ 486 h 812"/>
                <a:gd name="T60" fmla="*/ 676 w 925"/>
                <a:gd name="T61" fmla="*/ 341 h 812"/>
                <a:gd name="T62" fmla="*/ 642 w 925"/>
                <a:gd name="T63" fmla="*/ 233 h 812"/>
                <a:gd name="T64" fmla="*/ 741 w 925"/>
                <a:gd name="T65" fmla="*/ 199 h 812"/>
                <a:gd name="T66" fmla="*/ 707 w 925"/>
                <a:gd name="T67" fmla="*/ 341 h 812"/>
                <a:gd name="T68" fmla="*/ 707 w 925"/>
                <a:gd name="T69" fmla="*/ 0 h 812"/>
                <a:gd name="T70" fmla="*/ 415 w 925"/>
                <a:gd name="T71" fmla="*/ 36 h 812"/>
                <a:gd name="T72" fmla="*/ 231 w 925"/>
                <a:gd name="T73" fmla="*/ 280 h 812"/>
                <a:gd name="T74" fmla="*/ 195 w 925"/>
                <a:gd name="T75" fmla="*/ 608 h 812"/>
                <a:gd name="T76" fmla="*/ 197 w 925"/>
                <a:gd name="T77" fmla="*/ 316 h 812"/>
                <a:gd name="T78" fmla="*/ 415 w 925"/>
                <a:gd name="T79" fmla="*/ 282 h 812"/>
                <a:gd name="T80" fmla="*/ 415 w 925"/>
                <a:gd name="T81" fmla="*/ 486 h 812"/>
                <a:gd name="T82" fmla="*/ 451 w 925"/>
                <a:gd name="T83" fmla="*/ 543 h 812"/>
                <a:gd name="T84" fmla="*/ 579 w 925"/>
                <a:gd name="T85" fmla="*/ 507 h 812"/>
                <a:gd name="T86" fmla="*/ 579 w 925"/>
                <a:gd name="T87" fmla="*/ 484 h 812"/>
                <a:gd name="T88" fmla="*/ 543 w 925"/>
                <a:gd name="T89" fmla="*/ 280 h 812"/>
                <a:gd name="T90" fmla="*/ 417 w 925"/>
                <a:gd name="T91" fmla="*/ 36 h 812"/>
                <a:gd name="T92" fmla="*/ 707 w 925"/>
                <a:gd name="T93" fmla="*/ 2 h 812"/>
                <a:gd name="T94" fmla="*/ 741 w 925"/>
                <a:gd name="T95" fmla="*/ 197 h 812"/>
                <a:gd name="T96" fmla="*/ 640 w 925"/>
                <a:gd name="T97" fmla="*/ 233 h 812"/>
                <a:gd name="T98" fmla="*/ 676 w 925"/>
                <a:gd name="T99" fmla="*/ 343 h 812"/>
                <a:gd name="T100" fmla="*/ 743 w 925"/>
                <a:gd name="T101" fmla="*/ 307 h 812"/>
                <a:gd name="T102" fmla="*/ 786 w 925"/>
                <a:gd name="T103" fmla="*/ 199 h 812"/>
                <a:gd name="T104" fmla="*/ 820 w 925"/>
                <a:gd name="T105" fmla="*/ 484 h 812"/>
                <a:gd name="T106" fmla="*/ 820 w 925"/>
                <a:gd name="T107" fmla="*/ 663 h 812"/>
                <a:gd name="T108" fmla="*/ 822 w 925"/>
                <a:gd name="T109" fmla="*/ 486 h 812"/>
                <a:gd name="T110" fmla="*/ 822 w 925"/>
                <a:gd name="T111" fmla="*/ 233 h 812"/>
                <a:gd name="T112" fmla="*/ 743 w 925"/>
                <a:gd name="T113" fmla="*/ 197 h 812"/>
                <a:gd name="T114" fmla="*/ 707 w 925"/>
                <a:gd name="T115" fmla="*/ 0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25" h="812">
                  <a:moveTo>
                    <a:pt x="822" y="769"/>
                  </a:moveTo>
                  <a:cubicBezTo>
                    <a:pt x="820" y="769"/>
                    <a:pt x="820" y="769"/>
                    <a:pt x="820" y="769"/>
                  </a:cubicBezTo>
                  <a:cubicBezTo>
                    <a:pt x="820" y="776"/>
                    <a:pt x="820" y="776"/>
                    <a:pt x="820" y="776"/>
                  </a:cubicBezTo>
                  <a:cubicBezTo>
                    <a:pt x="820" y="796"/>
                    <a:pt x="836" y="812"/>
                    <a:pt x="856" y="812"/>
                  </a:cubicBezTo>
                  <a:cubicBezTo>
                    <a:pt x="925" y="812"/>
                    <a:pt x="925" y="812"/>
                    <a:pt x="925" y="812"/>
                  </a:cubicBezTo>
                  <a:cubicBezTo>
                    <a:pt x="925" y="810"/>
                    <a:pt x="925" y="810"/>
                    <a:pt x="925" y="810"/>
                  </a:cubicBezTo>
                  <a:cubicBezTo>
                    <a:pt x="856" y="810"/>
                    <a:pt x="856" y="810"/>
                    <a:pt x="856" y="810"/>
                  </a:cubicBezTo>
                  <a:cubicBezTo>
                    <a:pt x="837" y="810"/>
                    <a:pt x="822" y="795"/>
                    <a:pt x="822" y="776"/>
                  </a:cubicBezTo>
                  <a:cubicBezTo>
                    <a:pt x="822" y="769"/>
                    <a:pt x="822" y="769"/>
                    <a:pt x="822" y="769"/>
                  </a:cubicBezTo>
                  <a:moveTo>
                    <a:pt x="822" y="728"/>
                  </a:moveTo>
                  <a:cubicBezTo>
                    <a:pt x="820" y="731"/>
                    <a:pt x="820" y="731"/>
                    <a:pt x="820" y="731"/>
                  </a:cubicBezTo>
                  <a:cubicBezTo>
                    <a:pt x="820" y="759"/>
                    <a:pt x="820" y="759"/>
                    <a:pt x="820" y="759"/>
                  </a:cubicBezTo>
                  <a:cubicBezTo>
                    <a:pt x="822" y="762"/>
                    <a:pt x="822" y="762"/>
                    <a:pt x="822" y="762"/>
                  </a:cubicBezTo>
                  <a:cubicBezTo>
                    <a:pt x="822" y="746"/>
                    <a:pt x="822" y="746"/>
                    <a:pt x="822" y="746"/>
                  </a:cubicBezTo>
                  <a:cubicBezTo>
                    <a:pt x="821" y="745"/>
                    <a:pt x="821" y="745"/>
                    <a:pt x="821" y="745"/>
                  </a:cubicBezTo>
                  <a:cubicBezTo>
                    <a:pt x="822" y="744"/>
                    <a:pt x="822" y="744"/>
                    <a:pt x="822" y="744"/>
                  </a:cubicBezTo>
                  <a:cubicBezTo>
                    <a:pt x="822" y="728"/>
                    <a:pt x="822" y="728"/>
                    <a:pt x="822" y="728"/>
                  </a:cubicBezTo>
                  <a:moveTo>
                    <a:pt x="182" y="726"/>
                  </a:moveTo>
                  <a:cubicBezTo>
                    <a:pt x="176" y="730"/>
                    <a:pt x="169" y="733"/>
                    <a:pt x="161" y="733"/>
                  </a:cubicBezTo>
                  <a:cubicBezTo>
                    <a:pt x="81" y="733"/>
                    <a:pt x="81" y="733"/>
                    <a:pt x="81" y="733"/>
                  </a:cubicBezTo>
                  <a:cubicBezTo>
                    <a:pt x="79" y="733"/>
                    <a:pt x="79" y="733"/>
                    <a:pt x="79" y="733"/>
                  </a:cubicBezTo>
                  <a:cubicBezTo>
                    <a:pt x="0" y="733"/>
                    <a:pt x="0" y="733"/>
                    <a:pt x="0" y="733"/>
                  </a:cubicBezTo>
                  <a:cubicBezTo>
                    <a:pt x="0" y="735"/>
                    <a:pt x="0" y="735"/>
                    <a:pt x="0" y="735"/>
                  </a:cubicBezTo>
                  <a:cubicBezTo>
                    <a:pt x="79" y="735"/>
                    <a:pt x="79" y="735"/>
                    <a:pt x="79" y="735"/>
                  </a:cubicBezTo>
                  <a:cubicBezTo>
                    <a:pt x="81" y="735"/>
                    <a:pt x="81" y="735"/>
                    <a:pt x="81" y="735"/>
                  </a:cubicBezTo>
                  <a:cubicBezTo>
                    <a:pt x="161" y="735"/>
                    <a:pt x="161" y="735"/>
                    <a:pt x="161" y="735"/>
                  </a:cubicBezTo>
                  <a:cubicBezTo>
                    <a:pt x="169" y="735"/>
                    <a:pt x="177" y="732"/>
                    <a:pt x="183" y="727"/>
                  </a:cubicBezTo>
                  <a:cubicBezTo>
                    <a:pt x="182" y="726"/>
                    <a:pt x="182" y="726"/>
                    <a:pt x="182" y="726"/>
                  </a:cubicBezTo>
                  <a:moveTo>
                    <a:pt x="822" y="709"/>
                  </a:moveTo>
                  <a:cubicBezTo>
                    <a:pt x="820" y="709"/>
                    <a:pt x="820" y="709"/>
                    <a:pt x="820" y="709"/>
                  </a:cubicBezTo>
                  <a:cubicBezTo>
                    <a:pt x="820" y="722"/>
                    <a:pt x="820" y="722"/>
                    <a:pt x="820" y="722"/>
                  </a:cubicBezTo>
                  <a:cubicBezTo>
                    <a:pt x="822" y="722"/>
                    <a:pt x="822" y="722"/>
                    <a:pt x="822" y="722"/>
                  </a:cubicBezTo>
                  <a:cubicBezTo>
                    <a:pt x="822" y="709"/>
                    <a:pt x="822" y="709"/>
                    <a:pt x="822" y="709"/>
                  </a:cubicBezTo>
                  <a:moveTo>
                    <a:pt x="822" y="671"/>
                  </a:moveTo>
                  <a:cubicBezTo>
                    <a:pt x="820" y="671"/>
                    <a:pt x="820" y="671"/>
                    <a:pt x="820" y="671"/>
                  </a:cubicBezTo>
                  <a:cubicBezTo>
                    <a:pt x="820" y="701"/>
                    <a:pt x="820" y="701"/>
                    <a:pt x="820" y="701"/>
                  </a:cubicBezTo>
                  <a:cubicBezTo>
                    <a:pt x="822" y="701"/>
                    <a:pt x="822" y="701"/>
                    <a:pt x="822" y="701"/>
                  </a:cubicBezTo>
                  <a:cubicBezTo>
                    <a:pt x="822" y="671"/>
                    <a:pt x="822" y="671"/>
                    <a:pt x="822" y="671"/>
                  </a:cubicBezTo>
                  <a:moveTo>
                    <a:pt x="195" y="619"/>
                  </a:moveTo>
                  <a:cubicBezTo>
                    <a:pt x="195" y="633"/>
                    <a:pt x="195" y="633"/>
                    <a:pt x="195" y="633"/>
                  </a:cubicBezTo>
                  <a:cubicBezTo>
                    <a:pt x="195" y="635"/>
                    <a:pt x="195" y="635"/>
                    <a:pt x="195" y="635"/>
                  </a:cubicBezTo>
                  <a:cubicBezTo>
                    <a:pt x="195" y="699"/>
                    <a:pt x="195" y="699"/>
                    <a:pt x="195" y="699"/>
                  </a:cubicBezTo>
                  <a:cubicBezTo>
                    <a:pt x="195" y="707"/>
                    <a:pt x="192" y="714"/>
                    <a:pt x="187" y="720"/>
                  </a:cubicBezTo>
                  <a:cubicBezTo>
                    <a:pt x="189" y="722"/>
                    <a:pt x="189" y="722"/>
                    <a:pt x="189" y="722"/>
                  </a:cubicBezTo>
                  <a:cubicBezTo>
                    <a:pt x="194" y="715"/>
                    <a:pt x="197" y="708"/>
                    <a:pt x="197" y="699"/>
                  </a:cubicBezTo>
                  <a:cubicBezTo>
                    <a:pt x="197" y="635"/>
                    <a:pt x="197" y="635"/>
                    <a:pt x="197" y="635"/>
                  </a:cubicBezTo>
                  <a:cubicBezTo>
                    <a:pt x="197" y="633"/>
                    <a:pt x="197" y="633"/>
                    <a:pt x="197" y="633"/>
                  </a:cubicBezTo>
                  <a:cubicBezTo>
                    <a:pt x="197" y="621"/>
                    <a:pt x="197" y="621"/>
                    <a:pt x="197" y="621"/>
                  </a:cubicBezTo>
                  <a:cubicBezTo>
                    <a:pt x="195" y="619"/>
                    <a:pt x="195" y="619"/>
                    <a:pt x="195" y="619"/>
                  </a:cubicBezTo>
                  <a:moveTo>
                    <a:pt x="417" y="484"/>
                  </a:moveTo>
                  <a:cubicBezTo>
                    <a:pt x="417" y="282"/>
                    <a:pt x="417" y="282"/>
                    <a:pt x="417" y="282"/>
                  </a:cubicBezTo>
                  <a:cubicBezTo>
                    <a:pt x="543" y="282"/>
                    <a:pt x="543" y="282"/>
                    <a:pt x="543" y="282"/>
                  </a:cubicBezTo>
                  <a:cubicBezTo>
                    <a:pt x="562" y="282"/>
                    <a:pt x="577" y="297"/>
                    <a:pt x="577" y="316"/>
                  </a:cubicBezTo>
                  <a:cubicBezTo>
                    <a:pt x="577" y="484"/>
                    <a:pt x="577" y="484"/>
                    <a:pt x="577" y="484"/>
                  </a:cubicBezTo>
                  <a:cubicBezTo>
                    <a:pt x="577" y="486"/>
                    <a:pt x="577" y="486"/>
                    <a:pt x="577" y="486"/>
                  </a:cubicBezTo>
                  <a:cubicBezTo>
                    <a:pt x="577" y="507"/>
                    <a:pt x="577" y="507"/>
                    <a:pt x="577" y="507"/>
                  </a:cubicBezTo>
                  <a:cubicBezTo>
                    <a:pt x="577" y="526"/>
                    <a:pt x="562" y="541"/>
                    <a:pt x="543" y="541"/>
                  </a:cubicBezTo>
                  <a:cubicBezTo>
                    <a:pt x="451" y="541"/>
                    <a:pt x="451" y="541"/>
                    <a:pt x="451" y="541"/>
                  </a:cubicBezTo>
                  <a:cubicBezTo>
                    <a:pt x="433" y="541"/>
                    <a:pt x="417" y="526"/>
                    <a:pt x="417" y="507"/>
                  </a:cubicBezTo>
                  <a:cubicBezTo>
                    <a:pt x="417" y="486"/>
                    <a:pt x="417" y="486"/>
                    <a:pt x="417" y="486"/>
                  </a:cubicBezTo>
                  <a:cubicBezTo>
                    <a:pt x="417" y="484"/>
                    <a:pt x="417" y="484"/>
                    <a:pt x="417" y="484"/>
                  </a:cubicBezTo>
                  <a:moveTo>
                    <a:pt x="676" y="341"/>
                  </a:moveTo>
                  <a:cubicBezTo>
                    <a:pt x="657" y="341"/>
                    <a:pt x="642" y="326"/>
                    <a:pt x="642" y="307"/>
                  </a:cubicBezTo>
                  <a:cubicBezTo>
                    <a:pt x="642" y="233"/>
                    <a:pt x="642" y="233"/>
                    <a:pt x="642" y="233"/>
                  </a:cubicBezTo>
                  <a:cubicBezTo>
                    <a:pt x="642" y="214"/>
                    <a:pt x="657" y="199"/>
                    <a:pt x="676" y="199"/>
                  </a:cubicBezTo>
                  <a:cubicBezTo>
                    <a:pt x="741" y="199"/>
                    <a:pt x="741" y="199"/>
                    <a:pt x="741" y="199"/>
                  </a:cubicBezTo>
                  <a:cubicBezTo>
                    <a:pt x="741" y="307"/>
                    <a:pt x="741" y="307"/>
                    <a:pt x="741" y="307"/>
                  </a:cubicBezTo>
                  <a:cubicBezTo>
                    <a:pt x="741" y="326"/>
                    <a:pt x="725" y="341"/>
                    <a:pt x="707" y="341"/>
                  </a:cubicBezTo>
                  <a:cubicBezTo>
                    <a:pt x="676" y="341"/>
                    <a:pt x="676" y="341"/>
                    <a:pt x="676" y="341"/>
                  </a:cubicBezTo>
                  <a:moveTo>
                    <a:pt x="707" y="0"/>
                  </a:moveTo>
                  <a:cubicBezTo>
                    <a:pt x="451" y="0"/>
                    <a:pt x="451" y="0"/>
                    <a:pt x="451" y="0"/>
                  </a:cubicBezTo>
                  <a:cubicBezTo>
                    <a:pt x="432" y="0"/>
                    <a:pt x="415" y="16"/>
                    <a:pt x="415" y="36"/>
                  </a:cubicBezTo>
                  <a:cubicBezTo>
                    <a:pt x="415" y="280"/>
                    <a:pt x="415" y="280"/>
                    <a:pt x="415" y="280"/>
                  </a:cubicBezTo>
                  <a:cubicBezTo>
                    <a:pt x="231" y="280"/>
                    <a:pt x="231" y="280"/>
                    <a:pt x="231" y="280"/>
                  </a:cubicBezTo>
                  <a:cubicBezTo>
                    <a:pt x="211" y="280"/>
                    <a:pt x="195" y="296"/>
                    <a:pt x="195" y="316"/>
                  </a:cubicBezTo>
                  <a:cubicBezTo>
                    <a:pt x="195" y="608"/>
                    <a:pt x="195" y="608"/>
                    <a:pt x="195" y="608"/>
                  </a:cubicBezTo>
                  <a:cubicBezTo>
                    <a:pt x="197" y="610"/>
                    <a:pt x="197" y="610"/>
                    <a:pt x="197" y="610"/>
                  </a:cubicBezTo>
                  <a:cubicBezTo>
                    <a:pt x="197" y="316"/>
                    <a:pt x="197" y="316"/>
                    <a:pt x="197" y="316"/>
                  </a:cubicBezTo>
                  <a:cubicBezTo>
                    <a:pt x="197" y="297"/>
                    <a:pt x="212" y="282"/>
                    <a:pt x="231" y="282"/>
                  </a:cubicBezTo>
                  <a:cubicBezTo>
                    <a:pt x="415" y="282"/>
                    <a:pt x="415" y="282"/>
                    <a:pt x="415" y="282"/>
                  </a:cubicBezTo>
                  <a:cubicBezTo>
                    <a:pt x="415" y="484"/>
                    <a:pt x="415" y="484"/>
                    <a:pt x="415" y="484"/>
                  </a:cubicBezTo>
                  <a:cubicBezTo>
                    <a:pt x="415" y="486"/>
                    <a:pt x="415" y="486"/>
                    <a:pt x="415" y="486"/>
                  </a:cubicBezTo>
                  <a:cubicBezTo>
                    <a:pt x="415" y="507"/>
                    <a:pt x="415" y="507"/>
                    <a:pt x="415" y="507"/>
                  </a:cubicBezTo>
                  <a:cubicBezTo>
                    <a:pt x="415" y="527"/>
                    <a:pt x="432" y="543"/>
                    <a:pt x="451" y="543"/>
                  </a:cubicBezTo>
                  <a:cubicBezTo>
                    <a:pt x="543" y="543"/>
                    <a:pt x="543" y="543"/>
                    <a:pt x="543" y="543"/>
                  </a:cubicBezTo>
                  <a:cubicBezTo>
                    <a:pt x="563" y="543"/>
                    <a:pt x="579" y="527"/>
                    <a:pt x="579" y="507"/>
                  </a:cubicBezTo>
                  <a:cubicBezTo>
                    <a:pt x="579" y="486"/>
                    <a:pt x="579" y="486"/>
                    <a:pt x="579" y="486"/>
                  </a:cubicBezTo>
                  <a:cubicBezTo>
                    <a:pt x="579" y="484"/>
                    <a:pt x="579" y="484"/>
                    <a:pt x="579" y="484"/>
                  </a:cubicBezTo>
                  <a:cubicBezTo>
                    <a:pt x="579" y="316"/>
                    <a:pt x="579" y="316"/>
                    <a:pt x="579" y="316"/>
                  </a:cubicBezTo>
                  <a:cubicBezTo>
                    <a:pt x="579" y="296"/>
                    <a:pt x="563" y="280"/>
                    <a:pt x="543" y="280"/>
                  </a:cubicBezTo>
                  <a:cubicBezTo>
                    <a:pt x="417" y="280"/>
                    <a:pt x="417" y="280"/>
                    <a:pt x="417" y="280"/>
                  </a:cubicBezTo>
                  <a:cubicBezTo>
                    <a:pt x="417" y="36"/>
                    <a:pt x="417" y="36"/>
                    <a:pt x="417" y="36"/>
                  </a:cubicBezTo>
                  <a:cubicBezTo>
                    <a:pt x="417" y="17"/>
                    <a:pt x="433" y="2"/>
                    <a:pt x="451" y="2"/>
                  </a:cubicBezTo>
                  <a:cubicBezTo>
                    <a:pt x="707" y="2"/>
                    <a:pt x="707" y="2"/>
                    <a:pt x="707" y="2"/>
                  </a:cubicBezTo>
                  <a:cubicBezTo>
                    <a:pt x="725" y="2"/>
                    <a:pt x="741" y="17"/>
                    <a:pt x="741" y="36"/>
                  </a:cubicBezTo>
                  <a:cubicBezTo>
                    <a:pt x="741" y="197"/>
                    <a:pt x="741" y="197"/>
                    <a:pt x="741" y="197"/>
                  </a:cubicBezTo>
                  <a:cubicBezTo>
                    <a:pt x="676" y="197"/>
                    <a:pt x="676" y="197"/>
                    <a:pt x="676" y="197"/>
                  </a:cubicBezTo>
                  <a:cubicBezTo>
                    <a:pt x="656" y="197"/>
                    <a:pt x="640" y="213"/>
                    <a:pt x="640" y="233"/>
                  </a:cubicBezTo>
                  <a:cubicBezTo>
                    <a:pt x="640" y="307"/>
                    <a:pt x="640" y="307"/>
                    <a:pt x="640" y="307"/>
                  </a:cubicBezTo>
                  <a:cubicBezTo>
                    <a:pt x="640" y="327"/>
                    <a:pt x="656" y="343"/>
                    <a:pt x="676" y="343"/>
                  </a:cubicBezTo>
                  <a:cubicBezTo>
                    <a:pt x="707" y="343"/>
                    <a:pt x="707" y="343"/>
                    <a:pt x="707" y="343"/>
                  </a:cubicBezTo>
                  <a:cubicBezTo>
                    <a:pt x="727" y="343"/>
                    <a:pt x="743" y="327"/>
                    <a:pt x="743" y="307"/>
                  </a:cubicBezTo>
                  <a:cubicBezTo>
                    <a:pt x="743" y="199"/>
                    <a:pt x="743" y="199"/>
                    <a:pt x="743" y="199"/>
                  </a:cubicBezTo>
                  <a:cubicBezTo>
                    <a:pt x="786" y="199"/>
                    <a:pt x="786" y="199"/>
                    <a:pt x="786" y="199"/>
                  </a:cubicBezTo>
                  <a:cubicBezTo>
                    <a:pt x="805" y="199"/>
                    <a:pt x="820" y="214"/>
                    <a:pt x="820" y="233"/>
                  </a:cubicBezTo>
                  <a:cubicBezTo>
                    <a:pt x="820" y="484"/>
                    <a:pt x="820" y="484"/>
                    <a:pt x="820" y="484"/>
                  </a:cubicBezTo>
                  <a:cubicBezTo>
                    <a:pt x="820" y="486"/>
                    <a:pt x="820" y="486"/>
                    <a:pt x="820" y="486"/>
                  </a:cubicBezTo>
                  <a:cubicBezTo>
                    <a:pt x="820" y="663"/>
                    <a:pt x="820" y="663"/>
                    <a:pt x="820" y="663"/>
                  </a:cubicBezTo>
                  <a:cubicBezTo>
                    <a:pt x="822" y="663"/>
                    <a:pt x="822" y="663"/>
                    <a:pt x="822" y="663"/>
                  </a:cubicBezTo>
                  <a:cubicBezTo>
                    <a:pt x="822" y="486"/>
                    <a:pt x="822" y="486"/>
                    <a:pt x="822" y="486"/>
                  </a:cubicBezTo>
                  <a:cubicBezTo>
                    <a:pt x="822" y="484"/>
                    <a:pt x="822" y="484"/>
                    <a:pt x="822" y="484"/>
                  </a:cubicBezTo>
                  <a:cubicBezTo>
                    <a:pt x="822" y="233"/>
                    <a:pt x="822" y="233"/>
                    <a:pt x="822" y="233"/>
                  </a:cubicBezTo>
                  <a:cubicBezTo>
                    <a:pt x="822" y="213"/>
                    <a:pt x="806" y="197"/>
                    <a:pt x="786" y="197"/>
                  </a:cubicBezTo>
                  <a:cubicBezTo>
                    <a:pt x="743" y="197"/>
                    <a:pt x="743" y="197"/>
                    <a:pt x="743" y="197"/>
                  </a:cubicBezTo>
                  <a:cubicBezTo>
                    <a:pt x="743" y="36"/>
                    <a:pt x="743" y="36"/>
                    <a:pt x="743" y="36"/>
                  </a:cubicBezTo>
                  <a:cubicBezTo>
                    <a:pt x="743" y="16"/>
                    <a:pt x="727" y="0"/>
                    <a:pt x="707" y="0"/>
                  </a:cubicBezTo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805" name="Freeform 1380">
              <a:extLst>
                <a:ext uri="{FF2B5EF4-FFF2-40B4-BE49-F238E27FC236}">
                  <a16:creationId xmlns:a16="http://schemas.microsoft.com/office/drawing/2014/main" id="{C1E3B9E8-890F-47E6-933A-77BAA13EEA5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445375" y="2413001"/>
              <a:ext cx="1463675" cy="58738"/>
            </a:xfrm>
            <a:custGeom>
              <a:avLst/>
              <a:gdLst>
                <a:gd name="T0" fmla="*/ 5 w 640"/>
                <a:gd name="T1" fmla="*/ 19 h 26"/>
                <a:gd name="T2" fmla="*/ 0 w 640"/>
                <a:gd name="T3" fmla="*/ 25 h 26"/>
                <a:gd name="T4" fmla="*/ 1 w 640"/>
                <a:gd name="T5" fmla="*/ 26 h 26"/>
                <a:gd name="T6" fmla="*/ 7 w 640"/>
                <a:gd name="T7" fmla="*/ 21 h 26"/>
                <a:gd name="T8" fmla="*/ 5 w 640"/>
                <a:gd name="T9" fmla="*/ 19 h 26"/>
                <a:gd name="T10" fmla="*/ 640 w 640"/>
                <a:gd name="T11" fmla="*/ 0 h 26"/>
                <a:gd name="T12" fmla="*/ 638 w 640"/>
                <a:gd name="T13" fmla="*/ 0 h 26"/>
                <a:gd name="T14" fmla="*/ 638 w 640"/>
                <a:gd name="T15" fmla="*/ 8 h 26"/>
                <a:gd name="T16" fmla="*/ 640 w 640"/>
                <a:gd name="T17" fmla="*/ 8 h 26"/>
                <a:gd name="T18" fmla="*/ 640 w 640"/>
                <a:gd name="T1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0" h="26">
                  <a:moveTo>
                    <a:pt x="5" y="19"/>
                  </a:moveTo>
                  <a:cubicBezTo>
                    <a:pt x="4" y="21"/>
                    <a:pt x="2" y="23"/>
                    <a:pt x="0" y="25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3" y="25"/>
                    <a:pt x="5" y="23"/>
                    <a:pt x="7" y="21"/>
                  </a:cubicBezTo>
                  <a:cubicBezTo>
                    <a:pt x="5" y="19"/>
                    <a:pt x="5" y="19"/>
                    <a:pt x="5" y="19"/>
                  </a:cubicBezTo>
                  <a:moveTo>
                    <a:pt x="640" y="0"/>
                  </a:moveTo>
                  <a:cubicBezTo>
                    <a:pt x="638" y="0"/>
                    <a:pt x="638" y="0"/>
                    <a:pt x="638" y="0"/>
                  </a:cubicBezTo>
                  <a:cubicBezTo>
                    <a:pt x="638" y="8"/>
                    <a:pt x="638" y="8"/>
                    <a:pt x="638" y="8"/>
                  </a:cubicBezTo>
                  <a:cubicBezTo>
                    <a:pt x="640" y="8"/>
                    <a:pt x="640" y="8"/>
                    <a:pt x="640" y="8"/>
                  </a:cubicBezTo>
                  <a:cubicBezTo>
                    <a:pt x="640" y="0"/>
                    <a:pt x="640" y="0"/>
                    <a:pt x="640" y="0"/>
                  </a:cubicBezTo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806" name="Freeform 1381">
              <a:extLst>
                <a:ext uri="{FF2B5EF4-FFF2-40B4-BE49-F238E27FC236}">
                  <a16:creationId xmlns:a16="http://schemas.microsoft.com/office/drawing/2014/main" id="{2C482A69-C581-44AF-B09C-F8CA0196C2B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475538" y="2200276"/>
              <a:ext cx="1433513" cy="142875"/>
            </a:xfrm>
            <a:custGeom>
              <a:avLst/>
              <a:gdLst>
                <a:gd name="T0" fmla="*/ 903 w 903"/>
                <a:gd name="T1" fmla="*/ 79 h 90"/>
                <a:gd name="T2" fmla="*/ 900 w 903"/>
                <a:gd name="T3" fmla="*/ 79 h 90"/>
                <a:gd name="T4" fmla="*/ 900 w 903"/>
                <a:gd name="T5" fmla="*/ 90 h 90"/>
                <a:gd name="T6" fmla="*/ 903 w 903"/>
                <a:gd name="T7" fmla="*/ 90 h 90"/>
                <a:gd name="T8" fmla="*/ 903 w 903"/>
                <a:gd name="T9" fmla="*/ 79 h 90"/>
                <a:gd name="T10" fmla="*/ 0 w 903"/>
                <a:gd name="T11" fmla="*/ 0 h 90"/>
                <a:gd name="T12" fmla="*/ 0 w 903"/>
                <a:gd name="T13" fmla="*/ 16 h 90"/>
                <a:gd name="T14" fmla="*/ 2 w 903"/>
                <a:gd name="T15" fmla="*/ 19 h 90"/>
                <a:gd name="T16" fmla="*/ 2 w 903"/>
                <a:gd name="T17" fmla="*/ 3 h 90"/>
                <a:gd name="T18" fmla="*/ 0 w 903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3" h="90">
                  <a:moveTo>
                    <a:pt x="903" y="79"/>
                  </a:moveTo>
                  <a:lnTo>
                    <a:pt x="900" y="79"/>
                  </a:lnTo>
                  <a:lnTo>
                    <a:pt x="900" y="90"/>
                  </a:lnTo>
                  <a:lnTo>
                    <a:pt x="903" y="90"/>
                  </a:lnTo>
                  <a:lnTo>
                    <a:pt x="903" y="79"/>
                  </a:lnTo>
                  <a:close/>
                  <a:moveTo>
                    <a:pt x="0" y="0"/>
                  </a:moveTo>
                  <a:lnTo>
                    <a:pt x="0" y="16"/>
                  </a:lnTo>
                  <a:lnTo>
                    <a:pt x="2" y="19"/>
                  </a:lnTo>
                  <a:lnTo>
                    <a:pt x="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807" name="Freeform 1382">
              <a:extLst>
                <a:ext uri="{FF2B5EF4-FFF2-40B4-BE49-F238E27FC236}">
                  <a16:creationId xmlns:a16="http://schemas.microsoft.com/office/drawing/2014/main" id="{09FF05DF-DB62-473E-A10D-8AC1B7AD211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475538" y="2200276"/>
              <a:ext cx="1433513" cy="142875"/>
            </a:xfrm>
            <a:custGeom>
              <a:avLst/>
              <a:gdLst>
                <a:gd name="T0" fmla="*/ 903 w 903"/>
                <a:gd name="T1" fmla="*/ 79 h 90"/>
                <a:gd name="T2" fmla="*/ 900 w 903"/>
                <a:gd name="T3" fmla="*/ 79 h 90"/>
                <a:gd name="T4" fmla="*/ 900 w 903"/>
                <a:gd name="T5" fmla="*/ 90 h 90"/>
                <a:gd name="T6" fmla="*/ 903 w 903"/>
                <a:gd name="T7" fmla="*/ 90 h 90"/>
                <a:gd name="T8" fmla="*/ 903 w 903"/>
                <a:gd name="T9" fmla="*/ 79 h 90"/>
                <a:gd name="T10" fmla="*/ 0 w 903"/>
                <a:gd name="T11" fmla="*/ 0 h 90"/>
                <a:gd name="T12" fmla="*/ 0 w 903"/>
                <a:gd name="T13" fmla="*/ 16 h 90"/>
                <a:gd name="T14" fmla="*/ 2 w 903"/>
                <a:gd name="T15" fmla="*/ 19 h 90"/>
                <a:gd name="T16" fmla="*/ 2 w 903"/>
                <a:gd name="T17" fmla="*/ 3 h 90"/>
                <a:gd name="T18" fmla="*/ 0 w 903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3" h="90">
                  <a:moveTo>
                    <a:pt x="903" y="79"/>
                  </a:moveTo>
                  <a:lnTo>
                    <a:pt x="900" y="79"/>
                  </a:lnTo>
                  <a:lnTo>
                    <a:pt x="900" y="90"/>
                  </a:lnTo>
                  <a:lnTo>
                    <a:pt x="903" y="90"/>
                  </a:lnTo>
                  <a:lnTo>
                    <a:pt x="903" y="79"/>
                  </a:lnTo>
                  <a:moveTo>
                    <a:pt x="0" y="0"/>
                  </a:moveTo>
                  <a:lnTo>
                    <a:pt x="0" y="16"/>
                  </a:lnTo>
                  <a:lnTo>
                    <a:pt x="2" y="19"/>
                  </a:lnTo>
                  <a:lnTo>
                    <a:pt x="2" y="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808" name="Freeform 1383">
              <a:extLst>
                <a:ext uri="{FF2B5EF4-FFF2-40B4-BE49-F238E27FC236}">
                  <a16:creationId xmlns:a16="http://schemas.microsoft.com/office/drawing/2014/main" id="{2A593233-8E65-4938-8518-10CFFA4917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05875" y="2509838"/>
              <a:ext cx="3175" cy="476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2 h 3"/>
                <a:gd name="T4" fmla="*/ 2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2"/>
                  </a:lnTo>
                  <a:lnTo>
                    <a:pt x="2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809" name="Freeform 1384">
              <a:extLst>
                <a:ext uri="{FF2B5EF4-FFF2-40B4-BE49-F238E27FC236}">
                  <a16:creationId xmlns:a16="http://schemas.microsoft.com/office/drawing/2014/main" id="{2271BA92-2426-4D4F-A815-207573A9C6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05875" y="2509838"/>
              <a:ext cx="3175" cy="476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2 h 3"/>
                <a:gd name="T4" fmla="*/ 2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2"/>
                  </a:lnTo>
                  <a:lnTo>
                    <a:pt x="2" y="3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810" name="Freeform 1385">
              <a:extLst>
                <a:ext uri="{FF2B5EF4-FFF2-40B4-BE49-F238E27FC236}">
                  <a16:creationId xmlns:a16="http://schemas.microsoft.com/office/drawing/2014/main" id="{4D75B0AD-6F3C-4635-A4E3-255C264A472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04288" y="2460626"/>
              <a:ext cx="4763" cy="106363"/>
            </a:xfrm>
            <a:custGeom>
              <a:avLst/>
              <a:gdLst>
                <a:gd name="T0" fmla="*/ 0 w 3"/>
                <a:gd name="T1" fmla="*/ 53 h 67"/>
                <a:gd name="T2" fmla="*/ 0 w 3"/>
                <a:gd name="T3" fmla="*/ 67 h 67"/>
                <a:gd name="T4" fmla="*/ 3 w 3"/>
                <a:gd name="T5" fmla="*/ 67 h 67"/>
                <a:gd name="T6" fmla="*/ 3 w 3"/>
                <a:gd name="T7" fmla="*/ 57 h 67"/>
                <a:gd name="T8" fmla="*/ 0 w 3"/>
                <a:gd name="T9" fmla="*/ 53 h 67"/>
                <a:gd name="T10" fmla="*/ 3 w 3"/>
                <a:gd name="T11" fmla="*/ 0 h 67"/>
                <a:gd name="T12" fmla="*/ 0 w 3"/>
                <a:gd name="T13" fmla="*/ 0 h 67"/>
                <a:gd name="T14" fmla="*/ 0 w 3"/>
                <a:gd name="T15" fmla="*/ 13 h 67"/>
                <a:gd name="T16" fmla="*/ 3 w 3"/>
                <a:gd name="T17" fmla="*/ 8 h 67"/>
                <a:gd name="T18" fmla="*/ 3 w 3"/>
                <a:gd name="T1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67">
                  <a:moveTo>
                    <a:pt x="0" y="53"/>
                  </a:moveTo>
                  <a:lnTo>
                    <a:pt x="0" y="67"/>
                  </a:lnTo>
                  <a:lnTo>
                    <a:pt x="3" y="67"/>
                  </a:lnTo>
                  <a:lnTo>
                    <a:pt x="3" y="57"/>
                  </a:lnTo>
                  <a:lnTo>
                    <a:pt x="0" y="53"/>
                  </a:lnTo>
                  <a:close/>
                  <a:moveTo>
                    <a:pt x="3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3" y="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811" name="Freeform 1386">
              <a:extLst>
                <a:ext uri="{FF2B5EF4-FFF2-40B4-BE49-F238E27FC236}">
                  <a16:creationId xmlns:a16="http://schemas.microsoft.com/office/drawing/2014/main" id="{C905A0BE-B41B-44DB-B1A9-B6C543152F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04288" y="2460626"/>
              <a:ext cx="4763" cy="106363"/>
            </a:xfrm>
            <a:custGeom>
              <a:avLst/>
              <a:gdLst>
                <a:gd name="T0" fmla="*/ 0 w 3"/>
                <a:gd name="T1" fmla="*/ 53 h 67"/>
                <a:gd name="T2" fmla="*/ 0 w 3"/>
                <a:gd name="T3" fmla="*/ 67 h 67"/>
                <a:gd name="T4" fmla="*/ 3 w 3"/>
                <a:gd name="T5" fmla="*/ 67 h 67"/>
                <a:gd name="T6" fmla="*/ 3 w 3"/>
                <a:gd name="T7" fmla="*/ 57 h 67"/>
                <a:gd name="T8" fmla="*/ 0 w 3"/>
                <a:gd name="T9" fmla="*/ 53 h 67"/>
                <a:gd name="T10" fmla="*/ 3 w 3"/>
                <a:gd name="T11" fmla="*/ 0 h 67"/>
                <a:gd name="T12" fmla="*/ 0 w 3"/>
                <a:gd name="T13" fmla="*/ 0 h 67"/>
                <a:gd name="T14" fmla="*/ 0 w 3"/>
                <a:gd name="T15" fmla="*/ 13 h 67"/>
                <a:gd name="T16" fmla="*/ 3 w 3"/>
                <a:gd name="T17" fmla="*/ 8 h 67"/>
                <a:gd name="T18" fmla="*/ 3 w 3"/>
                <a:gd name="T1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67">
                  <a:moveTo>
                    <a:pt x="0" y="53"/>
                  </a:moveTo>
                  <a:lnTo>
                    <a:pt x="0" y="67"/>
                  </a:lnTo>
                  <a:lnTo>
                    <a:pt x="3" y="67"/>
                  </a:lnTo>
                  <a:lnTo>
                    <a:pt x="3" y="57"/>
                  </a:lnTo>
                  <a:lnTo>
                    <a:pt x="0" y="53"/>
                  </a:lnTo>
                  <a:moveTo>
                    <a:pt x="3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3" y="8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812" name="Freeform 1387">
              <a:extLst>
                <a:ext uri="{FF2B5EF4-FFF2-40B4-BE49-F238E27FC236}">
                  <a16:creationId xmlns:a16="http://schemas.microsoft.com/office/drawing/2014/main" id="{0A487B39-D72C-45E6-B9D5-07FCF455211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10163" y="2484438"/>
              <a:ext cx="1914525" cy="4763"/>
            </a:xfrm>
            <a:custGeom>
              <a:avLst/>
              <a:gdLst>
                <a:gd name="T0" fmla="*/ 1075 w 1206"/>
                <a:gd name="T1" fmla="*/ 0 h 3"/>
                <a:gd name="T2" fmla="*/ 0 w 1206"/>
                <a:gd name="T3" fmla="*/ 0 h 3"/>
                <a:gd name="T4" fmla="*/ 0 w 1206"/>
                <a:gd name="T5" fmla="*/ 3 h 3"/>
                <a:gd name="T6" fmla="*/ 1078 w 1206"/>
                <a:gd name="T7" fmla="*/ 3 h 3"/>
                <a:gd name="T8" fmla="*/ 1075 w 1206"/>
                <a:gd name="T9" fmla="*/ 0 h 3"/>
                <a:gd name="T10" fmla="*/ 1206 w 1206"/>
                <a:gd name="T11" fmla="*/ 0 h 3"/>
                <a:gd name="T12" fmla="*/ 1091 w 1206"/>
                <a:gd name="T13" fmla="*/ 0 h 3"/>
                <a:gd name="T14" fmla="*/ 1093 w 1206"/>
                <a:gd name="T15" fmla="*/ 3 h 3"/>
                <a:gd name="T16" fmla="*/ 1206 w 1206"/>
                <a:gd name="T17" fmla="*/ 3 h 3"/>
                <a:gd name="T18" fmla="*/ 1206 w 1206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6" h="3">
                  <a:moveTo>
                    <a:pt x="1075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1078" y="3"/>
                  </a:lnTo>
                  <a:lnTo>
                    <a:pt x="1075" y="0"/>
                  </a:lnTo>
                  <a:close/>
                  <a:moveTo>
                    <a:pt x="1206" y="0"/>
                  </a:moveTo>
                  <a:lnTo>
                    <a:pt x="1091" y="0"/>
                  </a:lnTo>
                  <a:lnTo>
                    <a:pt x="1093" y="3"/>
                  </a:lnTo>
                  <a:lnTo>
                    <a:pt x="1206" y="3"/>
                  </a:lnTo>
                  <a:lnTo>
                    <a:pt x="12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813" name="Freeform 1388">
              <a:extLst>
                <a:ext uri="{FF2B5EF4-FFF2-40B4-BE49-F238E27FC236}">
                  <a16:creationId xmlns:a16="http://schemas.microsoft.com/office/drawing/2014/main" id="{8C9E1BFC-C24C-4638-A90A-5EB0AEA17F1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10163" y="2484438"/>
              <a:ext cx="1914525" cy="4763"/>
            </a:xfrm>
            <a:custGeom>
              <a:avLst/>
              <a:gdLst>
                <a:gd name="T0" fmla="*/ 1075 w 1206"/>
                <a:gd name="T1" fmla="*/ 0 h 3"/>
                <a:gd name="T2" fmla="*/ 0 w 1206"/>
                <a:gd name="T3" fmla="*/ 0 h 3"/>
                <a:gd name="T4" fmla="*/ 0 w 1206"/>
                <a:gd name="T5" fmla="*/ 3 h 3"/>
                <a:gd name="T6" fmla="*/ 1078 w 1206"/>
                <a:gd name="T7" fmla="*/ 3 h 3"/>
                <a:gd name="T8" fmla="*/ 1075 w 1206"/>
                <a:gd name="T9" fmla="*/ 0 h 3"/>
                <a:gd name="T10" fmla="*/ 1206 w 1206"/>
                <a:gd name="T11" fmla="*/ 0 h 3"/>
                <a:gd name="T12" fmla="*/ 1091 w 1206"/>
                <a:gd name="T13" fmla="*/ 0 h 3"/>
                <a:gd name="T14" fmla="*/ 1093 w 1206"/>
                <a:gd name="T15" fmla="*/ 3 h 3"/>
                <a:gd name="T16" fmla="*/ 1206 w 1206"/>
                <a:gd name="T17" fmla="*/ 3 h 3"/>
                <a:gd name="T18" fmla="*/ 1206 w 1206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6" h="3">
                  <a:moveTo>
                    <a:pt x="1075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1078" y="3"/>
                  </a:lnTo>
                  <a:lnTo>
                    <a:pt x="1075" y="0"/>
                  </a:lnTo>
                  <a:moveTo>
                    <a:pt x="1206" y="0"/>
                  </a:moveTo>
                  <a:lnTo>
                    <a:pt x="1091" y="0"/>
                  </a:lnTo>
                  <a:lnTo>
                    <a:pt x="1093" y="3"/>
                  </a:lnTo>
                  <a:lnTo>
                    <a:pt x="1206" y="3"/>
                  </a:lnTo>
                  <a:lnTo>
                    <a:pt x="12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814" name="Freeform 1389">
              <a:extLst>
                <a:ext uri="{FF2B5EF4-FFF2-40B4-BE49-F238E27FC236}">
                  <a16:creationId xmlns:a16="http://schemas.microsoft.com/office/drawing/2014/main" id="{19B59628-3BFB-4B40-86C9-47EBEB5E2C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6725" y="2484438"/>
              <a:ext cx="28575" cy="4763"/>
            </a:xfrm>
            <a:custGeom>
              <a:avLst/>
              <a:gdLst>
                <a:gd name="T0" fmla="*/ 16 w 18"/>
                <a:gd name="T1" fmla="*/ 0 h 3"/>
                <a:gd name="T2" fmla="*/ 13 w 18"/>
                <a:gd name="T3" fmla="*/ 0 h 3"/>
                <a:gd name="T4" fmla="*/ 10 w 18"/>
                <a:gd name="T5" fmla="*/ 0 h 3"/>
                <a:gd name="T6" fmla="*/ 0 w 18"/>
                <a:gd name="T7" fmla="*/ 0 h 3"/>
                <a:gd name="T8" fmla="*/ 3 w 18"/>
                <a:gd name="T9" fmla="*/ 3 h 3"/>
                <a:gd name="T10" fmla="*/ 10 w 18"/>
                <a:gd name="T11" fmla="*/ 3 h 3"/>
                <a:gd name="T12" fmla="*/ 13 w 18"/>
                <a:gd name="T13" fmla="*/ 3 h 3"/>
                <a:gd name="T14" fmla="*/ 18 w 18"/>
                <a:gd name="T15" fmla="*/ 3 h 3"/>
                <a:gd name="T16" fmla="*/ 16 w 18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3">
                  <a:moveTo>
                    <a:pt x="16" y="0"/>
                  </a:moveTo>
                  <a:lnTo>
                    <a:pt x="13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3" y="3"/>
                  </a:lnTo>
                  <a:lnTo>
                    <a:pt x="10" y="3"/>
                  </a:lnTo>
                  <a:lnTo>
                    <a:pt x="13" y="3"/>
                  </a:lnTo>
                  <a:lnTo>
                    <a:pt x="18" y="3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815" name="Freeform 1390">
              <a:extLst>
                <a:ext uri="{FF2B5EF4-FFF2-40B4-BE49-F238E27FC236}">
                  <a16:creationId xmlns:a16="http://schemas.microsoft.com/office/drawing/2014/main" id="{622C14DF-2D01-4E07-B8E0-56F53DB0F6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6725" y="2484438"/>
              <a:ext cx="28575" cy="4763"/>
            </a:xfrm>
            <a:custGeom>
              <a:avLst/>
              <a:gdLst>
                <a:gd name="T0" fmla="*/ 16 w 18"/>
                <a:gd name="T1" fmla="*/ 0 h 3"/>
                <a:gd name="T2" fmla="*/ 13 w 18"/>
                <a:gd name="T3" fmla="*/ 0 h 3"/>
                <a:gd name="T4" fmla="*/ 10 w 18"/>
                <a:gd name="T5" fmla="*/ 0 h 3"/>
                <a:gd name="T6" fmla="*/ 0 w 18"/>
                <a:gd name="T7" fmla="*/ 0 h 3"/>
                <a:gd name="T8" fmla="*/ 3 w 18"/>
                <a:gd name="T9" fmla="*/ 3 h 3"/>
                <a:gd name="T10" fmla="*/ 10 w 18"/>
                <a:gd name="T11" fmla="*/ 3 h 3"/>
                <a:gd name="T12" fmla="*/ 13 w 18"/>
                <a:gd name="T13" fmla="*/ 3 h 3"/>
                <a:gd name="T14" fmla="*/ 18 w 18"/>
                <a:gd name="T15" fmla="*/ 3 h 3"/>
                <a:gd name="T16" fmla="*/ 16 w 18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3">
                  <a:moveTo>
                    <a:pt x="16" y="0"/>
                  </a:moveTo>
                  <a:lnTo>
                    <a:pt x="13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3" y="3"/>
                  </a:lnTo>
                  <a:lnTo>
                    <a:pt x="10" y="3"/>
                  </a:lnTo>
                  <a:lnTo>
                    <a:pt x="13" y="3"/>
                  </a:lnTo>
                  <a:lnTo>
                    <a:pt x="18" y="3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816" name="Freeform 1391">
              <a:extLst>
                <a:ext uri="{FF2B5EF4-FFF2-40B4-BE49-F238E27FC236}">
                  <a16:creationId xmlns:a16="http://schemas.microsoft.com/office/drawing/2014/main" id="{01264255-FC54-4B20-8F10-8DD2BD2A677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24438" y="1779588"/>
              <a:ext cx="4119563" cy="2303463"/>
            </a:xfrm>
            <a:custGeom>
              <a:avLst/>
              <a:gdLst>
                <a:gd name="T0" fmla="*/ 1113 w 1802"/>
                <a:gd name="T1" fmla="*/ 1010 h 1011"/>
                <a:gd name="T2" fmla="*/ 1086 w 1802"/>
                <a:gd name="T3" fmla="*/ 1010 h 1011"/>
                <a:gd name="T4" fmla="*/ 1074 w 1802"/>
                <a:gd name="T5" fmla="*/ 1010 h 1011"/>
                <a:gd name="T6" fmla="*/ 1122 w 1802"/>
                <a:gd name="T7" fmla="*/ 1011 h 1011"/>
                <a:gd name="T8" fmla="*/ 1044 w 1802"/>
                <a:gd name="T9" fmla="*/ 984 h 1011"/>
                <a:gd name="T10" fmla="*/ 1044 w 1802"/>
                <a:gd name="T11" fmla="*/ 984 h 1011"/>
                <a:gd name="T12" fmla="*/ 1172 w 1802"/>
                <a:gd name="T13" fmla="*/ 987 h 1011"/>
                <a:gd name="T14" fmla="*/ 877 w 1802"/>
                <a:gd name="T15" fmla="*/ 590 h 1011"/>
                <a:gd name="T16" fmla="*/ 1007 w 1802"/>
                <a:gd name="T17" fmla="*/ 677 h 1011"/>
                <a:gd name="T18" fmla="*/ 1041 w 1802"/>
                <a:gd name="T19" fmla="*/ 881 h 1011"/>
                <a:gd name="T20" fmla="*/ 1041 w 1802"/>
                <a:gd name="T21" fmla="*/ 964 h 1011"/>
                <a:gd name="T22" fmla="*/ 1043 w 1802"/>
                <a:gd name="T23" fmla="*/ 758 h 1011"/>
                <a:gd name="T24" fmla="*/ 911 w 1802"/>
                <a:gd name="T25" fmla="*/ 675 h 1011"/>
                <a:gd name="T26" fmla="*/ 1692 w 1802"/>
                <a:gd name="T27" fmla="*/ 555 h 1011"/>
                <a:gd name="T28" fmla="*/ 1697 w 1802"/>
                <a:gd name="T29" fmla="*/ 688 h 1011"/>
                <a:gd name="T30" fmla="*/ 1636 w 1802"/>
                <a:gd name="T31" fmla="*/ 589 h 1011"/>
                <a:gd name="T32" fmla="*/ 1634 w 1802"/>
                <a:gd name="T33" fmla="*/ 591 h 1011"/>
                <a:gd name="T34" fmla="*/ 1444 w 1802"/>
                <a:gd name="T35" fmla="*/ 780 h 1011"/>
                <a:gd name="T36" fmla="*/ 1211 w 1802"/>
                <a:gd name="T37" fmla="*/ 814 h 1011"/>
                <a:gd name="T38" fmla="*/ 1177 w 1802"/>
                <a:gd name="T39" fmla="*/ 850 h 1011"/>
                <a:gd name="T40" fmla="*/ 1410 w 1802"/>
                <a:gd name="T41" fmla="*/ 816 h 1011"/>
                <a:gd name="T42" fmla="*/ 1634 w 1802"/>
                <a:gd name="T43" fmla="*/ 724 h 1011"/>
                <a:gd name="T44" fmla="*/ 1802 w 1802"/>
                <a:gd name="T45" fmla="*/ 774 h 1011"/>
                <a:gd name="T46" fmla="*/ 1663 w 1802"/>
                <a:gd name="T47" fmla="*/ 724 h 1011"/>
                <a:gd name="T48" fmla="*/ 1699 w 1802"/>
                <a:gd name="T49" fmla="*/ 573 h 1011"/>
                <a:gd name="T50" fmla="*/ 1634 w 1802"/>
                <a:gd name="T51" fmla="*/ 537 h 1011"/>
                <a:gd name="T52" fmla="*/ 1560 w 1802"/>
                <a:gd name="T53" fmla="*/ 539 h 1011"/>
                <a:gd name="T54" fmla="*/ 1636 w 1802"/>
                <a:gd name="T55" fmla="*/ 539 h 1011"/>
                <a:gd name="T56" fmla="*/ 1663 w 1802"/>
                <a:gd name="T57" fmla="*/ 537 h 1011"/>
                <a:gd name="T58" fmla="*/ 875 w 1802"/>
                <a:gd name="T59" fmla="*/ 484 h 1011"/>
                <a:gd name="T60" fmla="*/ 1524 w 1802"/>
                <a:gd name="T61" fmla="*/ 429 h 1011"/>
                <a:gd name="T62" fmla="*/ 1526 w 1802"/>
                <a:gd name="T63" fmla="*/ 512 h 1011"/>
                <a:gd name="T64" fmla="*/ 1526 w 1802"/>
                <a:gd name="T65" fmla="*/ 452 h 1011"/>
                <a:gd name="T66" fmla="*/ 1634 w 1802"/>
                <a:gd name="T67" fmla="*/ 408 h 1011"/>
                <a:gd name="T68" fmla="*/ 877 w 1802"/>
                <a:gd name="T69" fmla="*/ 394 h 1011"/>
                <a:gd name="T70" fmla="*/ 875 w 1802"/>
                <a:gd name="T71" fmla="*/ 476 h 1011"/>
                <a:gd name="T72" fmla="*/ 877 w 1802"/>
                <a:gd name="T73" fmla="*/ 394 h 1011"/>
                <a:gd name="T74" fmla="*/ 1526 w 1802"/>
                <a:gd name="T75" fmla="*/ 382 h 1011"/>
                <a:gd name="T76" fmla="*/ 1603 w 1802"/>
                <a:gd name="T77" fmla="*/ 321 h 1011"/>
                <a:gd name="T78" fmla="*/ 1634 w 1802"/>
                <a:gd name="T79" fmla="*/ 400 h 1011"/>
                <a:gd name="T80" fmla="*/ 1619 w 1802"/>
                <a:gd name="T81" fmla="*/ 327 h 1011"/>
                <a:gd name="T82" fmla="*/ 1548 w 1802"/>
                <a:gd name="T83" fmla="*/ 323 h 1011"/>
                <a:gd name="T84" fmla="*/ 1560 w 1802"/>
                <a:gd name="T85" fmla="*/ 322 h 1011"/>
                <a:gd name="T86" fmla="*/ 1581 w 1802"/>
                <a:gd name="T87" fmla="*/ 321 h 1011"/>
                <a:gd name="T88" fmla="*/ 1581 w 1802"/>
                <a:gd name="T89" fmla="*/ 323 h 1011"/>
                <a:gd name="T90" fmla="*/ 1589 w 1802"/>
                <a:gd name="T91" fmla="*/ 321 h 1011"/>
                <a:gd name="T92" fmla="*/ 791 w 1802"/>
                <a:gd name="T93" fmla="*/ 203 h 1011"/>
                <a:gd name="T94" fmla="*/ 875 w 1802"/>
                <a:gd name="T95" fmla="*/ 310 h 1011"/>
                <a:gd name="T96" fmla="*/ 877 w 1802"/>
                <a:gd name="T97" fmla="*/ 312 h 1011"/>
                <a:gd name="T98" fmla="*/ 793 w 1802"/>
                <a:gd name="T99" fmla="*/ 201 h 1011"/>
                <a:gd name="T100" fmla="*/ 610 w 1802"/>
                <a:gd name="T101" fmla="*/ 0 h 1011"/>
                <a:gd name="T102" fmla="*/ 644 w 1802"/>
                <a:gd name="T103" fmla="*/ 36 h 1011"/>
                <a:gd name="T104" fmla="*/ 644 w 1802"/>
                <a:gd name="T105" fmla="*/ 168 h 1011"/>
                <a:gd name="T106" fmla="*/ 646 w 1802"/>
                <a:gd name="T107" fmla="*/ 97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802" h="1011">
                  <a:moveTo>
                    <a:pt x="1159" y="1003"/>
                  </a:moveTo>
                  <a:cubicBezTo>
                    <a:pt x="1155" y="1006"/>
                    <a:pt x="1151" y="1008"/>
                    <a:pt x="1146" y="1008"/>
                  </a:cubicBezTo>
                  <a:cubicBezTo>
                    <a:pt x="1146" y="1010"/>
                    <a:pt x="1146" y="1010"/>
                    <a:pt x="1146" y="1010"/>
                  </a:cubicBezTo>
                  <a:cubicBezTo>
                    <a:pt x="1113" y="1010"/>
                    <a:pt x="1113" y="1010"/>
                    <a:pt x="1113" y="1010"/>
                  </a:cubicBezTo>
                  <a:cubicBezTo>
                    <a:pt x="1113" y="1009"/>
                    <a:pt x="1113" y="1009"/>
                    <a:pt x="1113" y="1009"/>
                  </a:cubicBezTo>
                  <a:cubicBezTo>
                    <a:pt x="1100" y="1009"/>
                    <a:pt x="1100" y="1009"/>
                    <a:pt x="1100" y="1009"/>
                  </a:cubicBezTo>
                  <a:cubicBezTo>
                    <a:pt x="1100" y="1010"/>
                    <a:pt x="1100" y="1010"/>
                    <a:pt x="1100" y="1010"/>
                  </a:cubicBezTo>
                  <a:cubicBezTo>
                    <a:pt x="1086" y="1010"/>
                    <a:pt x="1086" y="1010"/>
                    <a:pt x="1086" y="1010"/>
                  </a:cubicBezTo>
                  <a:cubicBezTo>
                    <a:pt x="1086" y="1009"/>
                    <a:pt x="1086" y="1009"/>
                    <a:pt x="1086" y="1009"/>
                  </a:cubicBezTo>
                  <a:cubicBezTo>
                    <a:pt x="1077" y="1009"/>
                    <a:pt x="1077" y="1009"/>
                    <a:pt x="1077" y="1009"/>
                  </a:cubicBezTo>
                  <a:cubicBezTo>
                    <a:pt x="1076" y="1009"/>
                    <a:pt x="1075" y="1009"/>
                    <a:pt x="1074" y="1009"/>
                  </a:cubicBezTo>
                  <a:cubicBezTo>
                    <a:pt x="1074" y="1010"/>
                    <a:pt x="1074" y="1010"/>
                    <a:pt x="1074" y="1010"/>
                  </a:cubicBezTo>
                  <a:cubicBezTo>
                    <a:pt x="1070" y="1010"/>
                    <a:pt x="1070" y="1010"/>
                    <a:pt x="1070" y="1010"/>
                  </a:cubicBezTo>
                  <a:cubicBezTo>
                    <a:pt x="1072" y="1010"/>
                    <a:pt x="1074" y="1011"/>
                    <a:pt x="1077" y="1011"/>
                  </a:cubicBezTo>
                  <a:cubicBezTo>
                    <a:pt x="1120" y="1011"/>
                    <a:pt x="1120" y="1011"/>
                    <a:pt x="1120" y="1011"/>
                  </a:cubicBezTo>
                  <a:cubicBezTo>
                    <a:pt x="1122" y="1011"/>
                    <a:pt x="1122" y="1011"/>
                    <a:pt x="1122" y="1011"/>
                  </a:cubicBezTo>
                  <a:cubicBezTo>
                    <a:pt x="1141" y="1011"/>
                    <a:pt x="1141" y="1011"/>
                    <a:pt x="1141" y="1011"/>
                  </a:cubicBezTo>
                  <a:cubicBezTo>
                    <a:pt x="1147" y="1011"/>
                    <a:pt x="1154" y="1009"/>
                    <a:pt x="1159" y="1006"/>
                  </a:cubicBezTo>
                  <a:cubicBezTo>
                    <a:pt x="1159" y="1003"/>
                    <a:pt x="1159" y="1003"/>
                    <a:pt x="1159" y="1003"/>
                  </a:cubicBezTo>
                  <a:moveTo>
                    <a:pt x="1044" y="984"/>
                  </a:moveTo>
                  <a:cubicBezTo>
                    <a:pt x="1044" y="990"/>
                    <a:pt x="1044" y="990"/>
                    <a:pt x="1044" y="990"/>
                  </a:cubicBezTo>
                  <a:cubicBezTo>
                    <a:pt x="1047" y="996"/>
                    <a:pt x="1052" y="1001"/>
                    <a:pt x="1057" y="1005"/>
                  </a:cubicBezTo>
                  <a:cubicBezTo>
                    <a:pt x="1057" y="1002"/>
                    <a:pt x="1057" y="1002"/>
                    <a:pt x="1057" y="1002"/>
                  </a:cubicBezTo>
                  <a:cubicBezTo>
                    <a:pt x="1051" y="998"/>
                    <a:pt x="1046" y="991"/>
                    <a:pt x="1044" y="984"/>
                  </a:cubicBezTo>
                  <a:moveTo>
                    <a:pt x="1177" y="923"/>
                  </a:moveTo>
                  <a:cubicBezTo>
                    <a:pt x="1175" y="923"/>
                    <a:pt x="1175" y="923"/>
                    <a:pt x="1175" y="923"/>
                  </a:cubicBezTo>
                  <a:cubicBezTo>
                    <a:pt x="1175" y="975"/>
                    <a:pt x="1175" y="975"/>
                    <a:pt x="1175" y="975"/>
                  </a:cubicBezTo>
                  <a:cubicBezTo>
                    <a:pt x="1175" y="979"/>
                    <a:pt x="1174" y="983"/>
                    <a:pt x="1172" y="987"/>
                  </a:cubicBezTo>
                  <a:cubicBezTo>
                    <a:pt x="1172" y="992"/>
                    <a:pt x="1172" y="992"/>
                    <a:pt x="1172" y="992"/>
                  </a:cubicBezTo>
                  <a:cubicBezTo>
                    <a:pt x="1175" y="987"/>
                    <a:pt x="1177" y="981"/>
                    <a:pt x="1177" y="975"/>
                  </a:cubicBezTo>
                  <a:cubicBezTo>
                    <a:pt x="1177" y="923"/>
                    <a:pt x="1177" y="923"/>
                    <a:pt x="1177" y="923"/>
                  </a:cubicBezTo>
                  <a:moveTo>
                    <a:pt x="877" y="590"/>
                  </a:moveTo>
                  <a:cubicBezTo>
                    <a:pt x="875" y="590"/>
                    <a:pt x="875" y="590"/>
                    <a:pt x="875" y="590"/>
                  </a:cubicBezTo>
                  <a:cubicBezTo>
                    <a:pt x="875" y="641"/>
                    <a:pt x="875" y="641"/>
                    <a:pt x="875" y="641"/>
                  </a:cubicBezTo>
                  <a:cubicBezTo>
                    <a:pt x="875" y="661"/>
                    <a:pt x="891" y="677"/>
                    <a:pt x="911" y="677"/>
                  </a:cubicBezTo>
                  <a:cubicBezTo>
                    <a:pt x="1007" y="677"/>
                    <a:pt x="1007" y="677"/>
                    <a:pt x="1007" y="677"/>
                  </a:cubicBezTo>
                  <a:cubicBezTo>
                    <a:pt x="1026" y="677"/>
                    <a:pt x="1041" y="692"/>
                    <a:pt x="1041" y="711"/>
                  </a:cubicBezTo>
                  <a:cubicBezTo>
                    <a:pt x="1041" y="756"/>
                    <a:pt x="1041" y="756"/>
                    <a:pt x="1041" y="756"/>
                  </a:cubicBezTo>
                  <a:cubicBezTo>
                    <a:pt x="1041" y="758"/>
                    <a:pt x="1041" y="758"/>
                    <a:pt x="1041" y="758"/>
                  </a:cubicBezTo>
                  <a:cubicBezTo>
                    <a:pt x="1041" y="881"/>
                    <a:pt x="1041" y="881"/>
                    <a:pt x="1041" y="881"/>
                  </a:cubicBezTo>
                  <a:cubicBezTo>
                    <a:pt x="1042" y="881"/>
                    <a:pt x="1042" y="881"/>
                    <a:pt x="1042" y="881"/>
                  </a:cubicBezTo>
                  <a:cubicBezTo>
                    <a:pt x="1042" y="923"/>
                    <a:pt x="1042" y="923"/>
                    <a:pt x="1042" y="923"/>
                  </a:cubicBezTo>
                  <a:cubicBezTo>
                    <a:pt x="1041" y="923"/>
                    <a:pt x="1041" y="923"/>
                    <a:pt x="1041" y="923"/>
                  </a:cubicBezTo>
                  <a:cubicBezTo>
                    <a:pt x="1041" y="964"/>
                    <a:pt x="1041" y="964"/>
                    <a:pt x="1041" y="964"/>
                  </a:cubicBezTo>
                  <a:cubicBezTo>
                    <a:pt x="1043" y="964"/>
                    <a:pt x="1043" y="964"/>
                    <a:pt x="1043" y="964"/>
                  </a:cubicBezTo>
                  <a:cubicBezTo>
                    <a:pt x="1043" y="890"/>
                    <a:pt x="1043" y="890"/>
                    <a:pt x="1043" y="890"/>
                  </a:cubicBezTo>
                  <a:cubicBezTo>
                    <a:pt x="1043" y="888"/>
                    <a:pt x="1043" y="888"/>
                    <a:pt x="1043" y="888"/>
                  </a:cubicBezTo>
                  <a:cubicBezTo>
                    <a:pt x="1043" y="758"/>
                    <a:pt x="1043" y="758"/>
                    <a:pt x="1043" y="758"/>
                  </a:cubicBezTo>
                  <a:cubicBezTo>
                    <a:pt x="1043" y="756"/>
                    <a:pt x="1043" y="756"/>
                    <a:pt x="1043" y="756"/>
                  </a:cubicBezTo>
                  <a:cubicBezTo>
                    <a:pt x="1043" y="711"/>
                    <a:pt x="1043" y="711"/>
                    <a:pt x="1043" y="711"/>
                  </a:cubicBezTo>
                  <a:cubicBezTo>
                    <a:pt x="1043" y="691"/>
                    <a:pt x="1027" y="675"/>
                    <a:pt x="1007" y="675"/>
                  </a:cubicBezTo>
                  <a:cubicBezTo>
                    <a:pt x="911" y="675"/>
                    <a:pt x="911" y="675"/>
                    <a:pt x="911" y="675"/>
                  </a:cubicBezTo>
                  <a:cubicBezTo>
                    <a:pt x="893" y="675"/>
                    <a:pt x="877" y="660"/>
                    <a:pt x="877" y="641"/>
                  </a:cubicBezTo>
                  <a:cubicBezTo>
                    <a:pt x="877" y="590"/>
                    <a:pt x="877" y="590"/>
                    <a:pt x="877" y="590"/>
                  </a:cubicBezTo>
                  <a:moveTo>
                    <a:pt x="1695" y="555"/>
                  </a:moveTo>
                  <a:cubicBezTo>
                    <a:pt x="1692" y="555"/>
                    <a:pt x="1692" y="555"/>
                    <a:pt x="1692" y="555"/>
                  </a:cubicBezTo>
                  <a:cubicBezTo>
                    <a:pt x="1695" y="560"/>
                    <a:pt x="1697" y="566"/>
                    <a:pt x="1697" y="573"/>
                  </a:cubicBezTo>
                  <a:cubicBezTo>
                    <a:pt x="1697" y="589"/>
                    <a:pt x="1697" y="589"/>
                    <a:pt x="1697" y="589"/>
                  </a:cubicBezTo>
                  <a:cubicBezTo>
                    <a:pt x="1697" y="591"/>
                    <a:pt x="1697" y="591"/>
                    <a:pt x="1697" y="591"/>
                  </a:cubicBezTo>
                  <a:cubicBezTo>
                    <a:pt x="1697" y="688"/>
                    <a:pt x="1697" y="688"/>
                    <a:pt x="1697" y="688"/>
                  </a:cubicBezTo>
                  <a:cubicBezTo>
                    <a:pt x="1697" y="707"/>
                    <a:pt x="1682" y="722"/>
                    <a:pt x="1663" y="722"/>
                  </a:cubicBezTo>
                  <a:cubicBezTo>
                    <a:pt x="1636" y="722"/>
                    <a:pt x="1636" y="722"/>
                    <a:pt x="1636" y="722"/>
                  </a:cubicBezTo>
                  <a:cubicBezTo>
                    <a:pt x="1636" y="591"/>
                    <a:pt x="1636" y="591"/>
                    <a:pt x="1636" y="591"/>
                  </a:cubicBezTo>
                  <a:cubicBezTo>
                    <a:pt x="1636" y="589"/>
                    <a:pt x="1636" y="589"/>
                    <a:pt x="1636" y="589"/>
                  </a:cubicBezTo>
                  <a:cubicBezTo>
                    <a:pt x="1636" y="575"/>
                    <a:pt x="1636" y="575"/>
                    <a:pt x="1636" y="575"/>
                  </a:cubicBezTo>
                  <a:cubicBezTo>
                    <a:pt x="1634" y="577"/>
                    <a:pt x="1634" y="577"/>
                    <a:pt x="1634" y="577"/>
                  </a:cubicBezTo>
                  <a:cubicBezTo>
                    <a:pt x="1634" y="589"/>
                    <a:pt x="1634" y="589"/>
                    <a:pt x="1634" y="589"/>
                  </a:cubicBezTo>
                  <a:cubicBezTo>
                    <a:pt x="1634" y="591"/>
                    <a:pt x="1634" y="591"/>
                    <a:pt x="1634" y="591"/>
                  </a:cubicBezTo>
                  <a:cubicBezTo>
                    <a:pt x="1634" y="722"/>
                    <a:pt x="1634" y="722"/>
                    <a:pt x="1634" y="722"/>
                  </a:cubicBezTo>
                  <a:cubicBezTo>
                    <a:pt x="1480" y="722"/>
                    <a:pt x="1480" y="722"/>
                    <a:pt x="1480" y="722"/>
                  </a:cubicBezTo>
                  <a:cubicBezTo>
                    <a:pt x="1460" y="722"/>
                    <a:pt x="1444" y="738"/>
                    <a:pt x="1444" y="758"/>
                  </a:cubicBezTo>
                  <a:cubicBezTo>
                    <a:pt x="1444" y="780"/>
                    <a:pt x="1444" y="780"/>
                    <a:pt x="1444" y="780"/>
                  </a:cubicBezTo>
                  <a:cubicBezTo>
                    <a:pt x="1444" y="799"/>
                    <a:pt x="1429" y="814"/>
                    <a:pt x="1410" y="814"/>
                  </a:cubicBezTo>
                  <a:cubicBezTo>
                    <a:pt x="1253" y="814"/>
                    <a:pt x="1253" y="814"/>
                    <a:pt x="1253" y="814"/>
                  </a:cubicBezTo>
                  <a:cubicBezTo>
                    <a:pt x="1251" y="814"/>
                    <a:pt x="1251" y="814"/>
                    <a:pt x="1251" y="814"/>
                  </a:cubicBezTo>
                  <a:cubicBezTo>
                    <a:pt x="1211" y="814"/>
                    <a:pt x="1211" y="814"/>
                    <a:pt x="1211" y="814"/>
                  </a:cubicBezTo>
                  <a:cubicBezTo>
                    <a:pt x="1191" y="814"/>
                    <a:pt x="1175" y="830"/>
                    <a:pt x="1175" y="850"/>
                  </a:cubicBezTo>
                  <a:cubicBezTo>
                    <a:pt x="1175" y="881"/>
                    <a:pt x="1175" y="881"/>
                    <a:pt x="1175" y="881"/>
                  </a:cubicBezTo>
                  <a:cubicBezTo>
                    <a:pt x="1177" y="881"/>
                    <a:pt x="1177" y="881"/>
                    <a:pt x="1177" y="881"/>
                  </a:cubicBezTo>
                  <a:cubicBezTo>
                    <a:pt x="1177" y="850"/>
                    <a:pt x="1177" y="850"/>
                    <a:pt x="1177" y="850"/>
                  </a:cubicBezTo>
                  <a:cubicBezTo>
                    <a:pt x="1177" y="831"/>
                    <a:pt x="1192" y="816"/>
                    <a:pt x="1211" y="816"/>
                  </a:cubicBezTo>
                  <a:cubicBezTo>
                    <a:pt x="1251" y="816"/>
                    <a:pt x="1251" y="816"/>
                    <a:pt x="1251" y="816"/>
                  </a:cubicBezTo>
                  <a:cubicBezTo>
                    <a:pt x="1253" y="816"/>
                    <a:pt x="1253" y="816"/>
                    <a:pt x="1253" y="816"/>
                  </a:cubicBezTo>
                  <a:cubicBezTo>
                    <a:pt x="1410" y="816"/>
                    <a:pt x="1410" y="816"/>
                    <a:pt x="1410" y="816"/>
                  </a:cubicBezTo>
                  <a:cubicBezTo>
                    <a:pt x="1430" y="816"/>
                    <a:pt x="1446" y="800"/>
                    <a:pt x="1446" y="780"/>
                  </a:cubicBezTo>
                  <a:cubicBezTo>
                    <a:pt x="1446" y="758"/>
                    <a:pt x="1446" y="758"/>
                    <a:pt x="1446" y="758"/>
                  </a:cubicBezTo>
                  <a:cubicBezTo>
                    <a:pt x="1446" y="739"/>
                    <a:pt x="1461" y="724"/>
                    <a:pt x="1480" y="724"/>
                  </a:cubicBezTo>
                  <a:cubicBezTo>
                    <a:pt x="1634" y="724"/>
                    <a:pt x="1634" y="724"/>
                    <a:pt x="1634" y="724"/>
                  </a:cubicBezTo>
                  <a:cubicBezTo>
                    <a:pt x="1634" y="740"/>
                    <a:pt x="1634" y="740"/>
                    <a:pt x="1634" y="740"/>
                  </a:cubicBezTo>
                  <a:cubicBezTo>
                    <a:pt x="1634" y="760"/>
                    <a:pt x="1650" y="776"/>
                    <a:pt x="1670" y="776"/>
                  </a:cubicBezTo>
                  <a:cubicBezTo>
                    <a:pt x="1802" y="776"/>
                    <a:pt x="1802" y="776"/>
                    <a:pt x="1802" y="776"/>
                  </a:cubicBezTo>
                  <a:cubicBezTo>
                    <a:pt x="1802" y="774"/>
                    <a:pt x="1802" y="774"/>
                    <a:pt x="1802" y="774"/>
                  </a:cubicBezTo>
                  <a:cubicBezTo>
                    <a:pt x="1670" y="774"/>
                    <a:pt x="1670" y="774"/>
                    <a:pt x="1670" y="774"/>
                  </a:cubicBezTo>
                  <a:cubicBezTo>
                    <a:pt x="1651" y="774"/>
                    <a:pt x="1636" y="758"/>
                    <a:pt x="1636" y="740"/>
                  </a:cubicBezTo>
                  <a:cubicBezTo>
                    <a:pt x="1636" y="724"/>
                    <a:pt x="1636" y="724"/>
                    <a:pt x="1636" y="724"/>
                  </a:cubicBezTo>
                  <a:cubicBezTo>
                    <a:pt x="1663" y="724"/>
                    <a:pt x="1663" y="724"/>
                    <a:pt x="1663" y="724"/>
                  </a:cubicBezTo>
                  <a:cubicBezTo>
                    <a:pt x="1683" y="724"/>
                    <a:pt x="1699" y="708"/>
                    <a:pt x="1699" y="688"/>
                  </a:cubicBezTo>
                  <a:cubicBezTo>
                    <a:pt x="1699" y="591"/>
                    <a:pt x="1699" y="591"/>
                    <a:pt x="1699" y="591"/>
                  </a:cubicBezTo>
                  <a:cubicBezTo>
                    <a:pt x="1699" y="589"/>
                    <a:pt x="1699" y="589"/>
                    <a:pt x="1699" y="589"/>
                  </a:cubicBezTo>
                  <a:cubicBezTo>
                    <a:pt x="1699" y="573"/>
                    <a:pt x="1699" y="573"/>
                    <a:pt x="1699" y="573"/>
                  </a:cubicBezTo>
                  <a:cubicBezTo>
                    <a:pt x="1699" y="566"/>
                    <a:pt x="1697" y="560"/>
                    <a:pt x="1695" y="555"/>
                  </a:cubicBezTo>
                  <a:moveTo>
                    <a:pt x="1636" y="520"/>
                  </a:moveTo>
                  <a:cubicBezTo>
                    <a:pt x="1634" y="520"/>
                    <a:pt x="1634" y="520"/>
                    <a:pt x="1634" y="520"/>
                  </a:cubicBezTo>
                  <a:cubicBezTo>
                    <a:pt x="1634" y="537"/>
                    <a:pt x="1634" y="537"/>
                    <a:pt x="1634" y="537"/>
                  </a:cubicBezTo>
                  <a:cubicBezTo>
                    <a:pt x="1560" y="537"/>
                    <a:pt x="1560" y="537"/>
                    <a:pt x="1560" y="537"/>
                  </a:cubicBezTo>
                  <a:cubicBezTo>
                    <a:pt x="1548" y="537"/>
                    <a:pt x="1537" y="530"/>
                    <a:pt x="1531" y="520"/>
                  </a:cubicBezTo>
                  <a:cubicBezTo>
                    <a:pt x="1529" y="520"/>
                    <a:pt x="1529" y="520"/>
                    <a:pt x="1529" y="520"/>
                  </a:cubicBezTo>
                  <a:cubicBezTo>
                    <a:pt x="1535" y="531"/>
                    <a:pt x="1547" y="539"/>
                    <a:pt x="1560" y="539"/>
                  </a:cubicBezTo>
                  <a:cubicBezTo>
                    <a:pt x="1634" y="539"/>
                    <a:pt x="1634" y="539"/>
                    <a:pt x="1634" y="539"/>
                  </a:cubicBezTo>
                  <a:cubicBezTo>
                    <a:pt x="1634" y="566"/>
                    <a:pt x="1634" y="566"/>
                    <a:pt x="1634" y="566"/>
                  </a:cubicBezTo>
                  <a:cubicBezTo>
                    <a:pt x="1636" y="564"/>
                    <a:pt x="1636" y="564"/>
                    <a:pt x="1636" y="564"/>
                  </a:cubicBezTo>
                  <a:cubicBezTo>
                    <a:pt x="1636" y="539"/>
                    <a:pt x="1636" y="539"/>
                    <a:pt x="1636" y="539"/>
                  </a:cubicBezTo>
                  <a:cubicBezTo>
                    <a:pt x="1663" y="539"/>
                    <a:pt x="1663" y="539"/>
                    <a:pt x="1663" y="539"/>
                  </a:cubicBezTo>
                  <a:cubicBezTo>
                    <a:pt x="1672" y="539"/>
                    <a:pt x="1679" y="542"/>
                    <a:pt x="1685" y="547"/>
                  </a:cubicBezTo>
                  <a:cubicBezTo>
                    <a:pt x="1688" y="547"/>
                    <a:pt x="1688" y="547"/>
                    <a:pt x="1688" y="547"/>
                  </a:cubicBezTo>
                  <a:cubicBezTo>
                    <a:pt x="1682" y="541"/>
                    <a:pt x="1673" y="537"/>
                    <a:pt x="1663" y="537"/>
                  </a:cubicBezTo>
                  <a:cubicBezTo>
                    <a:pt x="1636" y="537"/>
                    <a:pt x="1636" y="537"/>
                    <a:pt x="1636" y="537"/>
                  </a:cubicBezTo>
                  <a:cubicBezTo>
                    <a:pt x="1636" y="520"/>
                    <a:pt x="1636" y="520"/>
                    <a:pt x="1636" y="520"/>
                  </a:cubicBezTo>
                  <a:moveTo>
                    <a:pt x="877" y="484"/>
                  </a:moveTo>
                  <a:cubicBezTo>
                    <a:pt x="875" y="484"/>
                    <a:pt x="875" y="484"/>
                    <a:pt x="875" y="484"/>
                  </a:cubicBezTo>
                  <a:cubicBezTo>
                    <a:pt x="875" y="582"/>
                    <a:pt x="875" y="582"/>
                    <a:pt x="875" y="582"/>
                  </a:cubicBezTo>
                  <a:cubicBezTo>
                    <a:pt x="877" y="582"/>
                    <a:pt x="877" y="582"/>
                    <a:pt x="877" y="582"/>
                  </a:cubicBezTo>
                  <a:cubicBezTo>
                    <a:pt x="877" y="484"/>
                    <a:pt x="877" y="484"/>
                    <a:pt x="877" y="484"/>
                  </a:cubicBezTo>
                  <a:moveTo>
                    <a:pt x="1524" y="429"/>
                  </a:moveTo>
                  <a:cubicBezTo>
                    <a:pt x="1524" y="452"/>
                    <a:pt x="1524" y="452"/>
                    <a:pt x="1524" y="452"/>
                  </a:cubicBezTo>
                  <a:cubicBezTo>
                    <a:pt x="1524" y="454"/>
                    <a:pt x="1524" y="454"/>
                    <a:pt x="1524" y="454"/>
                  </a:cubicBezTo>
                  <a:cubicBezTo>
                    <a:pt x="1524" y="503"/>
                    <a:pt x="1524" y="503"/>
                    <a:pt x="1524" y="503"/>
                  </a:cubicBezTo>
                  <a:cubicBezTo>
                    <a:pt x="1524" y="506"/>
                    <a:pt x="1525" y="509"/>
                    <a:pt x="1526" y="512"/>
                  </a:cubicBezTo>
                  <a:cubicBezTo>
                    <a:pt x="1528" y="512"/>
                    <a:pt x="1528" y="512"/>
                    <a:pt x="1528" y="512"/>
                  </a:cubicBezTo>
                  <a:cubicBezTo>
                    <a:pt x="1527" y="509"/>
                    <a:pt x="1526" y="506"/>
                    <a:pt x="1526" y="503"/>
                  </a:cubicBezTo>
                  <a:cubicBezTo>
                    <a:pt x="1526" y="454"/>
                    <a:pt x="1526" y="454"/>
                    <a:pt x="1526" y="454"/>
                  </a:cubicBezTo>
                  <a:cubicBezTo>
                    <a:pt x="1526" y="452"/>
                    <a:pt x="1526" y="452"/>
                    <a:pt x="1526" y="452"/>
                  </a:cubicBezTo>
                  <a:cubicBezTo>
                    <a:pt x="1526" y="429"/>
                    <a:pt x="1526" y="429"/>
                    <a:pt x="1526" y="429"/>
                  </a:cubicBezTo>
                  <a:cubicBezTo>
                    <a:pt x="1526" y="429"/>
                    <a:pt x="1525" y="429"/>
                    <a:pt x="1524" y="429"/>
                  </a:cubicBezTo>
                  <a:moveTo>
                    <a:pt x="1636" y="408"/>
                  </a:moveTo>
                  <a:cubicBezTo>
                    <a:pt x="1634" y="408"/>
                    <a:pt x="1634" y="408"/>
                    <a:pt x="1634" y="408"/>
                  </a:cubicBezTo>
                  <a:cubicBezTo>
                    <a:pt x="1634" y="512"/>
                    <a:pt x="1634" y="512"/>
                    <a:pt x="1634" y="512"/>
                  </a:cubicBezTo>
                  <a:cubicBezTo>
                    <a:pt x="1636" y="512"/>
                    <a:pt x="1636" y="512"/>
                    <a:pt x="1636" y="512"/>
                  </a:cubicBezTo>
                  <a:cubicBezTo>
                    <a:pt x="1636" y="408"/>
                    <a:pt x="1636" y="408"/>
                    <a:pt x="1636" y="408"/>
                  </a:cubicBezTo>
                  <a:moveTo>
                    <a:pt x="877" y="394"/>
                  </a:moveTo>
                  <a:cubicBezTo>
                    <a:pt x="875" y="394"/>
                    <a:pt x="875" y="394"/>
                    <a:pt x="875" y="394"/>
                  </a:cubicBezTo>
                  <a:cubicBezTo>
                    <a:pt x="875" y="460"/>
                    <a:pt x="875" y="460"/>
                    <a:pt x="875" y="460"/>
                  </a:cubicBezTo>
                  <a:cubicBezTo>
                    <a:pt x="875" y="462"/>
                    <a:pt x="875" y="462"/>
                    <a:pt x="875" y="462"/>
                  </a:cubicBezTo>
                  <a:cubicBezTo>
                    <a:pt x="875" y="476"/>
                    <a:pt x="875" y="476"/>
                    <a:pt x="875" y="476"/>
                  </a:cubicBezTo>
                  <a:cubicBezTo>
                    <a:pt x="877" y="476"/>
                    <a:pt x="877" y="476"/>
                    <a:pt x="877" y="476"/>
                  </a:cubicBezTo>
                  <a:cubicBezTo>
                    <a:pt x="877" y="462"/>
                    <a:pt x="877" y="462"/>
                    <a:pt x="877" y="462"/>
                  </a:cubicBezTo>
                  <a:cubicBezTo>
                    <a:pt x="877" y="460"/>
                    <a:pt x="877" y="460"/>
                    <a:pt x="877" y="460"/>
                  </a:cubicBezTo>
                  <a:cubicBezTo>
                    <a:pt x="877" y="394"/>
                    <a:pt x="877" y="394"/>
                    <a:pt x="877" y="394"/>
                  </a:cubicBezTo>
                  <a:moveTo>
                    <a:pt x="1538" y="329"/>
                  </a:moveTo>
                  <a:cubicBezTo>
                    <a:pt x="1530" y="336"/>
                    <a:pt x="1524" y="346"/>
                    <a:pt x="1524" y="357"/>
                  </a:cubicBezTo>
                  <a:cubicBezTo>
                    <a:pt x="1524" y="383"/>
                    <a:pt x="1524" y="383"/>
                    <a:pt x="1524" y="383"/>
                  </a:cubicBezTo>
                  <a:cubicBezTo>
                    <a:pt x="1525" y="383"/>
                    <a:pt x="1526" y="383"/>
                    <a:pt x="1526" y="382"/>
                  </a:cubicBezTo>
                  <a:cubicBezTo>
                    <a:pt x="1526" y="357"/>
                    <a:pt x="1526" y="357"/>
                    <a:pt x="1526" y="357"/>
                  </a:cubicBezTo>
                  <a:cubicBezTo>
                    <a:pt x="1526" y="346"/>
                    <a:pt x="1531" y="337"/>
                    <a:pt x="1539" y="331"/>
                  </a:cubicBezTo>
                  <a:cubicBezTo>
                    <a:pt x="1538" y="329"/>
                    <a:pt x="1538" y="329"/>
                    <a:pt x="1538" y="329"/>
                  </a:cubicBezTo>
                  <a:moveTo>
                    <a:pt x="1603" y="321"/>
                  </a:moveTo>
                  <a:cubicBezTo>
                    <a:pt x="1602" y="322"/>
                    <a:pt x="1602" y="322"/>
                    <a:pt x="1602" y="322"/>
                  </a:cubicBezTo>
                  <a:cubicBezTo>
                    <a:pt x="1603" y="323"/>
                    <a:pt x="1603" y="323"/>
                    <a:pt x="1603" y="323"/>
                  </a:cubicBezTo>
                  <a:cubicBezTo>
                    <a:pt x="1620" y="325"/>
                    <a:pt x="1634" y="340"/>
                    <a:pt x="1634" y="357"/>
                  </a:cubicBezTo>
                  <a:cubicBezTo>
                    <a:pt x="1634" y="400"/>
                    <a:pt x="1634" y="400"/>
                    <a:pt x="1634" y="400"/>
                  </a:cubicBezTo>
                  <a:cubicBezTo>
                    <a:pt x="1636" y="400"/>
                    <a:pt x="1636" y="400"/>
                    <a:pt x="1636" y="400"/>
                  </a:cubicBezTo>
                  <a:cubicBezTo>
                    <a:pt x="1636" y="357"/>
                    <a:pt x="1636" y="357"/>
                    <a:pt x="1636" y="357"/>
                  </a:cubicBezTo>
                  <a:cubicBezTo>
                    <a:pt x="1636" y="352"/>
                    <a:pt x="1635" y="348"/>
                    <a:pt x="1633" y="344"/>
                  </a:cubicBezTo>
                  <a:cubicBezTo>
                    <a:pt x="1619" y="327"/>
                    <a:pt x="1619" y="327"/>
                    <a:pt x="1619" y="327"/>
                  </a:cubicBezTo>
                  <a:cubicBezTo>
                    <a:pt x="1615" y="324"/>
                    <a:pt x="1609" y="322"/>
                    <a:pt x="1603" y="321"/>
                  </a:cubicBezTo>
                  <a:moveTo>
                    <a:pt x="1561" y="321"/>
                  </a:moveTo>
                  <a:cubicBezTo>
                    <a:pt x="1560" y="321"/>
                    <a:pt x="1560" y="321"/>
                    <a:pt x="1560" y="321"/>
                  </a:cubicBezTo>
                  <a:cubicBezTo>
                    <a:pt x="1556" y="321"/>
                    <a:pt x="1552" y="322"/>
                    <a:pt x="1548" y="323"/>
                  </a:cubicBezTo>
                  <a:cubicBezTo>
                    <a:pt x="1549" y="325"/>
                    <a:pt x="1549" y="325"/>
                    <a:pt x="1549" y="325"/>
                  </a:cubicBezTo>
                  <a:cubicBezTo>
                    <a:pt x="1553" y="324"/>
                    <a:pt x="1556" y="323"/>
                    <a:pt x="1560" y="323"/>
                  </a:cubicBezTo>
                  <a:cubicBezTo>
                    <a:pt x="1561" y="323"/>
                    <a:pt x="1561" y="323"/>
                    <a:pt x="1561" y="323"/>
                  </a:cubicBezTo>
                  <a:cubicBezTo>
                    <a:pt x="1560" y="322"/>
                    <a:pt x="1560" y="322"/>
                    <a:pt x="1560" y="322"/>
                  </a:cubicBezTo>
                  <a:cubicBezTo>
                    <a:pt x="1561" y="321"/>
                    <a:pt x="1561" y="321"/>
                    <a:pt x="1561" y="321"/>
                  </a:cubicBezTo>
                  <a:moveTo>
                    <a:pt x="1589" y="321"/>
                  </a:moveTo>
                  <a:cubicBezTo>
                    <a:pt x="1583" y="321"/>
                    <a:pt x="1583" y="321"/>
                    <a:pt x="1583" y="321"/>
                  </a:cubicBezTo>
                  <a:cubicBezTo>
                    <a:pt x="1581" y="321"/>
                    <a:pt x="1581" y="321"/>
                    <a:pt x="1581" y="321"/>
                  </a:cubicBezTo>
                  <a:cubicBezTo>
                    <a:pt x="1575" y="321"/>
                    <a:pt x="1575" y="321"/>
                    <a:pt x="1575" y="321"/>
                  </a:cubicBezTo>
                  <a:cubicBezTo>
                    <a:pt x="1574" y="322"/>
                    <a:pt x="1574" y="322"/>
                    <a:pt x="1574" y="322"/>
                  </a:cubicBezTo>
                  <a:cubicBezTo>
                    <a:pt x="1575" y="323"/>
                    <a:pt x="1575" y="323"/>
                    <a:pt x="1575" y="323"/>
                  </a:cubicBezTo>
                  <a:cubicBezTo>
                    <a:pt x="1581" y="323"/>
                    <a:pt x="1581" y="323"/>
                    <a:pt x="1581" y="323"/>
                  </a:cubicBezTo>
                  <a:cubicBezTo>
                    <a:pt x="1583" y="323"/>
                    <a:pt x="1583" y="323"/>
                    <a:pt x="1583" y="323"/>
                  </a:cubicBezTo>
                  <a:cubicBezTo>
                    <a:pt x="1589" y="323"/>
                    <a:pt x="1589" y="323"/>
                    <a:pt x="1589" y="323"/>
                  </a:cubicBezTo>
                  <a:cubicBezTo>
                    <a:pt x="1588" y="322"/>
                    <a:pt x="1588" y="322"/>
                    <a:pt x="1588" y="322"/>
                  </a:cubicBezTo>
                  <a:cubicBezTo>
                    <a:pt x="1589" y="321"/>
                    <a:pt x="1589" y="321"/>
                    <a:pt x="1589" y="321"/>
                  </a:cubicBezTo>
                  <a:moveTo>
                    <a:pt x="647" y="176"/>
                  </a:moveTo>
                  <a:cubicBezTo>
                    <a:pt x="645" y="176"/>
                    <a:pt x="645" y="176"/>
                    <a:pt x="645" y="176"/>
                  </a:cubicBezTo>
                  <a:cubicBezTo>
                    <a:pt x="649" y="191"/>
                    <a:pt x="663" y="203"/>
                    <a:pt x="680" y="203"/>
                  </a:cubicBezTo>
                  <a:cubicBezTo>
                    <a:pt x="791" y="203"/>
                    <a:pt x="791" y="203"/>
                    <a:pt x="791" y="203"/>
                  </a:cubicBezTo>
                  <a:cubicBezTo>
                    <a:pt x="793" y="203"/>
                    <a:pt x="793" y="203"/>
                    <a:pt x="793" y="203"/>
                  </a:cubicBezTo>
                  <a:cubicBezTo>
                    <a:pt x="841" y="203"/>
                    <a:pt x="841" y="203"/>
                    <a:pt x="841" y="203"/>
                  </a:cubicBezTo>
                  <a:cubicBezTo>
                    <a:pt x="860" y="203"/>
                    <a:pt x="875" y="218"/>
                    <a:pt x="875" y="236"/>
                  </a:cubicBezTo>
                  <a:cubicBezTo>
                    <a:pt x="875" y="310"/>
                    <a:pt x="875" y="310"/>
                    <a:pt x="875" y="310"/>
                  </a:cubicBezTo>
                  <a:cubicBezTo>
                    <a:pt x="875" y="312"/>
                    <a:pt x="875" y="312"/>
                    <a:pt x="875" y="312"/>
                  </a:cubicBezTo>
                  <a:cubicBezTo>
                    <a:pt x="875" y="386"/>
                    <a:pt x="875" y="386"/>
                    <a:pt x="875" y="386"/>
                  </a:cubicBezTo>
                  <a:cubicBezTo>
                    <a:pt x="877" y="386"/>
                    <a:pt x="877" y="386"/>
                    <a:pt x="877" y="386"/>
                  </a:cubicBezTo>
                  <a:cubicBezTo>
                    <a:pt x="877" y="312"/>
                    <a:pt x="877" y="312"/>
                    <a:pt x="877" y="312"/>
                  </a:cubicBezTo>
                  <a:cubicBezTo>
                    <a:pt x="877" y="310"/>
                    <a:pt x="877" y="310"/>
                    <a:pt x="877" y="310"/>
                  </a:cubicBezTo>
                  <a:cubicBezTo>
                    <a:pt x="877" y="236"/>
                    <a:pt x="877" y="236"/>
                    <a:pt x="877" y="236"/>
                  </a:cubicBezTo>
                  <a:cubicBezTo>
                    <a:pt x="877" y="217"/>
                    <a:pt x="861" y="201"/>
                    <a:pt x="841" y="201"/>
                  </a:cubicBezTo>
                  <a:cubicBezTo>
                    <a:pt x="793" y="201"/>
                    <a:pt x="793" y="201"/>
                    <a:pt x="793" y="201"/>
                  </a:cubicBezTo>
                  <a:cubicBezTo>
                    <a:pt x="791" y="201"/>
                    <a:pt x="791" y="201"/>
                    <a:pt x="791" y="201"/>
                  </a:cubicBezTo>
                  <a:cubicBezTo>
                    <a:pt x="680" y="201"/>
                    <a:pt x="680" y="201"/>
                    <a:pt x="680" y="201"/>
                  </a:cubicBezTo>
                  <a:cubicBezTo>
                    <a:pt x="664" y="201"/>
                    <a:pt x="651" y="190"/>
                    <a:pt x="647" y="176"/>
                  </a:cubicBezTo>
                  <a:moveTo>
                    <a:pt x="61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610" y="2"/>
                    <a:pt x="610" y="2"/>
                    <a:pt x="610" y="2"/>
                  </a:cubicBezTo>
                  <a:cubicBezTo>
                    <a:pt x="628" y="2"/>
                    <a:pt x="644" y="17"/>
                    <a:pt x="644" y="36"/>
                  </a:cubicBezTo>
                  <a:cubicBezTo>
                    <a:pt x="644" y="97"/>
                    <a:pt x="644" y="97"/>
                    <a:pt x="644" y="97"/>
                  </a:cubicBezTo>
                  <a:cubicBezTo>
                    <a:pt x="644" y="99"/>
                    <a:pt x="644" y="99"/>
                    <a:pt x="644" y="99"/>
                  </a:cubicBezTo>
                  <a:cubicBezTo>
                    <a:pt x="644" y="167"/>
                    <a:pt x="644" y="167"/>
                    <a:pt x="644" y="167"/>
                  </a:cubicBezTo>
                  <a:cubicBezTo>
                    <a:pt x="644" y="167"/>
                    <a:pt x="644" y="168"/>
                    <a:pt x="644" y="16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646" y="168"/>
                    <a:pt x="646" y="167"/>
                    <a:pt x="646" y="167"/>
                  </a:cubicBezTo>
                  <a:cubicBezTo>
                    <a:pt x="646" y="99"/>
                    <a:pt x="646" y="99"/>
                    <a:pt x="646" y="99"/>
                  </a:cubicBezTo>
                  <a:cubicBezTo>
                    <a:pt x="646" y="97"/>
                    <a:pt x="646" y="97"/>
                    <a:pt x="646" y="97"/>
                  </a:cubicBezTo>
                  <a:cubicBezTo>
                    <a:pt x="646" y="36"/>
                    <a:pt x="646" y="36"/>
                    <a:pt x="646" y="36"/>
                  </a:cubicBezTo>
                  <a:cubicBezTo>
                    <a:pt x="646" y="16"/>
                    <a:pt x="629" y="0"/>
                    <a:pt x="610" y="0"/>
                  </a:cubicBezTo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817" name="Freeform 1392">
              <a:extLst>
                <a:ext uri="{FF2B5EF4-FFF2-40B4-BE49-F238E27FC236}">
                  <a16:creationId xmlns:a16="http://schemas.microsoft.com/office/drawing/2014/main" id="{B77AFCE4-5741-4C0D-8438-8ED1B5651E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04100" y="3786188"/>
              <a:ext cx="1588" cy="95250"/>
            </a:xfrm>
            <a:custGeom>
              <a:avLst/>
              <a:gdLst>
                <a:gd name="T0" fmla="*/ 1 w 1"/>
                <a:gd name="T1" fmla="*/ 0 h 60"/>
                <a:gd name="T2" fmla="*/ 0 w 1"/>
                <a:gd name="T3" fmla="*/ 0 h 60"/>
                <a:gd name="T4" fmla="*/ 0 w 1"/>
                <a:gd name="T5" fmla="*/ 10 h 60"/>
                <a:gd name="T6" fmla="*/ 0 w 1"/>
                <a:gd name="T7" fmla="*/ 13 h 60"/>
                <a:gd name="T8" fmla="*/ 0 w 1"/>
                <a:gd name="T9" fmla="*/ 60 h 60"/>
                <a:gd name="T10" fmla="*/ 1 w 1"/>
                <a:gd name="T11" fmla="*/ 60 h 60"/>
                <a:gd name="T12" fmla="*/ 1 w 1"/>
                <a:gd name="T1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60">
                  <a:moveTo>
                    <a:pt x="1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0" y="13"/>
                  </a:lnTo>
                  <a:lnTo>
                    <a:pt x="0" y="60"/>
                  </a:lnTo>
                  <a:lnTo>
                    <a:pt x="1" y="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818" name="Freeform 1393">
              <a:extLst>
                <a:ext uri="{FF2B5EF4-FFF2-40B4-BE49-F238E27FC236}">
                  <a16:creationId xmlns:a16="http://schemas.microsoft.com/office/drawing/2014/main" id="{F81AE3DB-A270-40B6-AEA5-3AA60CCFF1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04100" y="3786188"/>
              <a:ext cx="1588" cy="95250"/>
            </a:xfrm>
            <a:custGeom>
              <a:avLst/>
              <a:gdLst>
                <a:gd name="T0" fmla="*/ 1 w 1"/>
                <a:gd name="T1" fmla="*/ 0 h 60"/>
                <a:gd name="T2" fmla="*/ 0 w 1"/>
                <a:gd name="T3" fmla="*/ 0 h 60"/>
                <a:gd name="T4" fmla="*/ 0 w 1"/>
                <a:gd name="T5" fmla="*/ 10 h 60"/>
                <a:gd name="T6" fmla="*/ 0 w 1"/>
                <a:gd name="T7" fmla="*/ 13 h 60"/>
                <a:gd name="T8" fmla="*/ 0 w 1"/>
                <a:gd name="T9" fmla="*/ 60 h 60"/>
                <a:gd name="T10" fmla="*/ 1 w 1"/>
                <a:gd name="T11" fmla="*/ 60 h 60"/>
                <a:gd name="T12" fmla="*/ 1 w 1"/>
                <a:gd name="T1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60">
                  <a:moveTo>
                    <a:pt x="1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0" y="13"/>
                  </a:lnTo>
                  <a:lnTo>
                    <a:pt x="0" y="60"/>
                  </a:lnTo>
                  <a:lnTo>
                    <a:pt x="1" y="6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819" name="Freeform 1394">
              <a:extLst>
                <a:ext uri="{FF2B5EF4-FFF2-40B4-BE49-F238E27FC236}">
                  <a16:creationId xmlns:a16="http://schemas.microsoft.com/office/drawing/2014/main" id="{03FF39E6-9BB4-4586-B74A-507DAE18D62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10488" y="3786188"/>
              <a:ext cx="4763" cy="95250"/>
            </a:xfrm>
            <a:custGeom>
              <a:avLst/>
              <a:gdLst>
                <a:gd name="T0" fmla="*/ 3 w 3"/>
                <a:gd name="T1" fmla="*/ 0 h 60"/>
                <a:gd name="T2" fmla="*/ 0 w 3"/>
                <a:gd name="T3" fmla="*/ 0 h 60"/>
                <a:gd name="T4" fmla="*/ 0 w 3"/>
                <a:gd name="T5" fmla="*/ 10 h 60"/>
                <a:gd name="T6" fmla="*/ 0 w 3"/>
                <a:gd name="T7" fmla="*/ 13 h 60"/>
                <a:gd name="T8" fmla="*/ 0 w 3"/>
                <a:gd name="T9" fmla="*/ 60 h 60"/>
                <a:gd name="T10" fmla="*/ 3 w 3"/>
                <a:gd name="T11" fmla="*/ 60 h 60"/>
                <a:gd name="T12" fmla="*/ 3 w 3"/>
                <a:gd name="T13" fmla="*/ 13 h 60"/>
                <a:gd name="T14" fmla="*/ 3 w 3"/>
                <a:gd name="T15" fmla="*/ 10 h 60"/>
                <a:gd name="T16" fmla="*/ 3 w 3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60">
                  <a:moveTo>
                    <a:pt x="3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0" y="13"/>
                  </a:lnTo>
                  <a:lnTo>
                    <a:pt x="0" y="60"/>
                  </a:lnTo>
                  <a:lnTo>
                    <a:pt x="3" y="60"/>
                  </a:lnTo>
                  <a:lnTo>
                    <a:pt x="3" y="13"/>
                  </a:lnTo>
                  <a:lnTo>
                    <a:pt x="3" y="1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820" name="Freeform 1395">
              <a:extLst>
                <a:ext uri="{FF2B5EF4-FFF2-40B4-BE49-F238E27FC236}">
                  <a16:creationId xmlns:a16="http://schemas.microsoft.com/office/drawing/2014/main" id="{48324E3E-9EAF-457B-A9F3-57C6B2BB30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10488" y="3786188"/>
              <a:ext cx="4763" cy="95250"/>
            </a:xfrm>
            <a:custGeom>
              <a:avLst/>
              <a:gdLst>
                <a:gd name="T0" fmla="*/ 3 w 3"/>
                <a:gd name="T1" fmla="*/ 0 h 60"/>
                <a:gd name="T2" fmla="*/ 0 w 3"/>
                <a:gd name="T3" fmla="*/ 0 h 60"/>
                <a:gd name="T4" fmla="*/ 0 w 3"/>
                <a:gd name="T5" fmla="*/ 10 h 60"/>
                <a:gd name="T6" fmla="*/ 0 w 3"/>
                <a:gd name="T7" fmla="*/ 13 h 60"/>
                <a:gd name="T8" fmla="*/ 0 w 3"/>
                <a:gd name="T9" fmla="*/ 60 h 60"/>
                <a:gd name="T10" fmla="*/ 3 w 3"/>
                <a:gd name="T11" fmla="*/ 60 h 60"/>
                <a:gd name="T12" fmla="*/ 3 w 3"/>
                <a:gd name="T13" fmla="*/ 13 h 60"/>
                <a:gd name="T14" fmla="*/ 3 w 3"/>
                <a:gd name="T15" fmla="*/ 10 h 60"/>
                <a:gd name="T16" fmla="*/ 3 w 3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60">
                  <a:moveTo>
                    <a:pt x="3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0" y="13"/>
                  </a:lnTo>
                  <a:lnTo>
                    <a:pt x="0" y="60"/>
                  </a:lnTo>
                  <a:lnTo>
                    <a:pt x="3" y="60"/>
                  </a:lnTo>
                  <a:lnTo>
                    <a:pt x="3" y="13"/>
                  </a:lnTo>
                  <a:lnTo>
                    <a:pt x="3" y="10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821" name="Freeform 1396">
              <a:extLst>
                <a:ext uri="{FF2B5EF4-FFF2-40B4-BE49-F238E27FC236}">
                  <a16:creationId xmlns:a16="http://schemas.microsoft.com/office/drawing/2014/main" id="{94A1F611-F509-4F89-BD5F-08FE2228F5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73975" y="4027488"/>
              <a:ext cx="30163" cy="42863"/>
            </a:xfrm>
            <a:custGeom>
              <a:avLst/>
              <a:gdLst>
                <a:gd name="T0" fmla="*/ 13 w 13"/>
                <a:gd name="T1" fmla="*/ 0 h 19"/>
                <a:gd name="T2" fmla="*/ 0 w 13"/>
                <a:gd name="T3" fmla="*/ 16 h 19"/>
                <a:gd name="T4" fmla="*/ 0 w 13"/>
                <a:gd name="T5" fmla="*/ 19 h 19"/>
                <a:gd name="T6" fmla="*/ 13 w 13"/>
                <a:gd name="T7" fmla="*/ 5 h 19"/>
                <a:gd name="T8" fmla="*/ 13 w 13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9">
                  <a:moveTo>
                    <a:pt x="13" y="0"/>
                  </a:moveTo>
                  <a:cubicBezTo>
                    <a:pt x="11" y="7"/>
                    <a:pt x="6" y="13"/>
                    <a:pt x="0" y="1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15"/>
                    <a:pt x="10" y="11"/>
                    <a:pt x="13" y="5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822" name="Freeform 1397">
              <a:extLst>
                <a:ext uri="{FF2B5EF4-FFF2-40B4-BE49-F238E27FC236}">
                  <a16:creationId xmlns:a16="http://schemas.microsoft.com/office/drawing/2014/main" id="{4E95D540-A9DC-4407-BE6E-76157D00D24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69200" y="4075113"/>
              <a:ext cx="74613" cy="4763"/>
            </a:xfrm>
            <a:custGeom>
              <a:avLst/>
              <a:gdLst>
                <a:gd name="T0" fmla="*/ 33 w 33"/>
                <a:gd name="T1" fmla="*/ 0 h 2"/>
                <a:gd name="T2" fmla="*/ 28 w 33"/>
                <a:gd name="T3" fmla="*/ 1 h 2"/>
                <a:gd name="T4" fmla="*/ 9 w 33"/>
                <a:gd name="T5" fmla="*/ 1 h 2"/>
                <a:gd name="T6" fmla="*/ 7 w 33"/>
                <a:gd name="T7" fmla="*/ 1 h 2"/>
                <a:gd name="T8" fmla="*/ 0 w 33"/>
                <a:gd name="T9" fmla="*/ 1 h 2"/>
                <a:gd name="T10" fmla="*/ 0 w 33"/>
                <a:gd name="T11" fmla="*/ 2 h 2"/>
                <a:gd name="T12" fmla="*/ 33 w 33"/>
                <a:gd name="T13" fmla="*/ 2 h 2"/>
                <a:gd name="T14" fmla="*/ 33 w 33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cubicBezTo>
                    <a:pt x="31" y="1"/>
                    <a:pt x="29" y="1"/>
                    <a:pt x="28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0"/>
                    <a:pt x="33" y="0"/>
                    <a:pt x="33" y="0"/>
                  </a:cubicBezTo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823" name="Rectangle 1398">
              <a:extLst>
                <a:ext uri="{FF2B5EF4-FFF2-40B4-BE49-F238E27FC236}">
                  <a16:creationId xmlns:a16="http://schemas.microsoft.com/office/drawing/2014/main" id="{50526176-4D86-435D-9C4A-B1A2FA10127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07288" y="4078288"/>
              <a:ext cx="31750" cy="1588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824" name="Rectangle 1399">
              <a:extLst>
                <a:ext uri="{FF2B5EF4-FFF2-40B4-BE49-F238E27FC236}">
                  <a16:creationId xmlns:a16="http://schemas.microsoft.com/office/drawing/2014/main" id="{B011FF2E-1F87-4111-B417-29950FC29A1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07288" y="4078288"/>
              <a:ext cx="31750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825" name="Freeform 1400">
              <a:extLst>
                <a:ext uri="{FF2B5EF4-FFF2-40B4-BE49-F238E27FC236}">
                  <a16:creationId xmlns:a16="http://schemas.microsoft.com/office/drawing/2014/main" id="{E7066C3A-746B-4E50-8934-C5F4BAC6E9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40613" y="4062413"/>
              <a:ext cx="38100" cy="17463"/>
            </a:xfrm>
            <a:custGeom>
              <a:avLst/>
              <a:gdLst>
                <a:gd name="T0" fmla="*/ 0 w 17"/>
                <a:gd name="T1" fmla="*/ 0 h 8"/>
                <a:gd name="T2" fmla="*/ 0 w 17"/>
                <a:gd name="T3" fmla="*/ 3 h 8"/>
                <a:gd name="T4" fmla="*/ 13 w 17"/>
                <a:gd name="T5" fmla="*/ 8 h 8"/>
                <a:gd name="T6" fmla="*/ 17 w 17"/>
                <a:gd name="T7" fmla="*/ 8 h 8"/>
                <a:gd name="T8" fmla="*/ 17 w 17"/>
                <a:gd name="T9" fmla="*/ 7 h 8"/>
                <a:gd name="T10" fmla="*/ 0 w 17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8">
                  <a:moveTo>
                    <a:pt x="0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4" y="5"/>
                    <a:pt x="8" y="7"/>
                    <a:pt x="13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1" y="6"/>
                    <a:pt x="5" y="4"/>
                    <a:pt x="0" y="0"/>
                  </a:cubicBezTo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826" name="Freeform 1401">
              <a:extLst>
                <a:ext uri="{FF2B5EF4-FFF2-40B4-BE49-F238E27FC236}">
                  <a16:creationId xmlns:a16="http://schemas.microsoft.com/office/drawing/2014/main" id="{476C5A13-9CFA-4CDD-BBF2-A77DB73B8D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04100" y="3975101"/>
              <a:ext cx="6350" cy="58738"/>
            </a:xfrm>
            <a:custGeom>
              <a:avLst/>
              <a:gdLst>
                <a:gd name="T0" fmla="*/ 2 w 3"/>
                <a:gd name="T1" fmla="*/ 0 h 26"/>
                <a:gd name="T2" fmla="*/ 0 w 3"/>
                <a:gd name="T3" fmla="*/ 0 h 26"/>
                <a:gd name="T4" fmla="*/ 0 w 3"/>
                <a:gd name="T5" fmla="*/ 11 h 26"/>
                <a:gd name="T6" fmla="*/ 3 w 3"/>
                <a:gd name="T7" fmla="*/ 26 h 26"/>
                <a:gd name="T8" fmla="*/ 3 w 3"/>
                <a:gd name="T9" fmla="*/ 20 h 26"/>
                <a:gd name="T10" fmla="*/ 2 w 3"/>
                <a:gd name="T11" fmla="*/ 11 h 26"/>
                <a:gd name="T12" fmla="*/ 2 w 3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26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6"/>
                    <a:pt x="1" y="21"/>
                    <a:pt x="3" y="26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17"/>
                    <a:pt x="2" y="14"/>
                    <a:pt x="2" y="1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827" name="Freeform 1402">
              <a:extLst>
                <a:ext uri="{FF2B5EF4-FFF2-40B4-BE49-F238E27FC236}">
                  <a16:creationId xmlns:a16="http://schemas.microsoft.com/office/drawing/2014/main" id="{53E3964C-FE63-43E8-9F72-FD4BEA1DF8E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24688" y="2863851"/>
              <a:ext cx="1739900" cy="100013"/>
            </a:xfrm>
            <a:custGeom>
              <a:avLst/>
              <a:gdLst>
                <a:gd name="T0" fmla="*/ 653 w 761"/>
                <a:gd name="T1" fmla="*/ 36 h 44"/>
                <a:gd name="T2" fmla="*/ 651 w 761"/>
                <a:gd name="T3" fmla="*/ 36 h 44"/>
                <a:gd name="T4" fmla="*/ 654 w 761"/>
                <a:gd name="T5" fmla="*/ 44 h 44"/>
                <a:gd name="T6" fmla="*/ 656 w 761"/>
                <a:gd name="T7" fmla="*/ 44 h 44"/>
                <a:gd name="T8" fmla="*/ 653 w 761"/>
                <a:gd name="T9" fmla="*/ 36 h 44"/>
                <a:gd name="T10" fmla="*/ 761 w 761"/>
                <a:gd name="T11" fmla="*/ 36 h 44"/>
                <a:gd name="T12" fmla="*/ 759 w 761"/>
                <a:gd name="T13" fmla="*/ 36 h 44"/>
                <a:gd name="T14" fmla="*/ 759 w 761"/>
                <a:gd name="T15" fmla="*/ 44 h 44"/>
                <a:gd name="T16" fmla="*/ 761 w 761"/>
                <a:gd name="T17" fmla="*/ 44 h 44"/>
                <a:gd name="T18" fmla="*/ 761 w 761"/>
                <a:gd name="T19" fmla="*/ 36 h 44"/>
                <a:gd name="T20" fmla="*/ 2 w 761"/>
                <a:gd name="T21" fmla="*/ 0 h 44"/>
                <a:gd name="T22" fmla="*/ 0 w 761"/>
                <a:gd name="T23" fmla="*/ 0 h 44"/>
                <a:gd name="T24" fmla="*/ 0 w 761"/>
                <a:gd name="T25" fmla="*/ 8 h 44"/>
                <a:gd name="T26" fmla="*/ 2 w 761"/>
                <a:gd name="T27" fmla="*/ 8 h 44"/>
                <a:gd name="T28" fmla="*/ 2 w 761"/>
                <a:gd name="T2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1" h="44">
                  <a:moveTo>
                    <a:pt x="653" y="36"/>
                  </a:moveTo>
                  <a:cubicBezTo>
                    <a:pt x="651" y="36"/>
                    <a:pt x="651" y="36"/>
                    <a:pt x="651" y="36"/>
                  </a:cubicBezTo>
                  <a:cubicBezTo>
                    <a:pt x="652" y="39"/>
                    <a:pt x="653" y="42"/>
                    <a:pt x="654" y="44"/>
                  </a:cubicBezTo>
                  <a:cubicBezTo>
                    <a:pt x="656" y="44"/>
                    <a:pt x="656" y="44"/>
                    <a:pt x="656" y="44"/>
                  </a:cubicBezTo>
                  <a:cubicBezTo>
                    <a:pt x="655" y="42"/>
                    <a:pt x="654" y="39"/>
                    <a:pt x="653" y="36"/>
                  </a:cubicBezTo>
                  <a:moveTo>
                    <a:pt x="761" y="36"/>
                  </a:moveTo>
                  <a:cubicBezTo>
                    <a:pt x="759" y="36"/>
                    <a:pt x="759" y="36"/>
                    <a:pt x="759" y="36"/>
                  </a:cubicBezTo>
                  <a:cubicBezTo>
                    <a:pt x="759" y="44"/>
                    <a:pt x="759" y="44"/>
                    <a:pt x="759" y="44"/>
                  </a:cubicBezTo>
                  <a:cubicBezTo>
                    <a:pt x="761" y="44"/>
                    <a:pt x="761" y="44"/>
                    <a:pt x="761" y="44"/>
                  </a:cubicBezTo>
                  <a:cubicBezTo>
                    <a:pt x="761" y="36"/>
                    <a:pt x="761" y="36"/>
                    <a:pt x="761" y="36"/>
                  </a:cubicBezTo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828" name="Freeform 1403">
              <a:extLst>
                <a:ext uri="{FF2B5EF4-FFF2-40B4-BE49-F238E27FC236}">
                  <a16:creationId xmlns:a16="http://schemas.microsoft.com/office/drawing/2014/main" id="{5B3B7814-78F5-4583-ACAD-7891EFF763C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24688" y="3025776"/>
              <a:ext cx="1874838" cy="96838"/>
            </a:xfrm>
            <a:custGeom>
              <a:avLst/>
              <a:gdLst>
                <a:gd name="T0" fmla="*/ 2 w 820"/>
                <a:gd name="T1" fmla="*/ 35 h 43"/>
                <a:gd name="T2" fmla="*/ 0 w 820"/>
                <a:gd name="T3" fmla="*/ 35 h 43"/>
                <a:gd name="T4" fmla="*/ 0 w 820"/>
                <a:gd name="T5" fmla="*/ 43 h 43"/>
                <a:gd name="T6" fmla="*/ 2 w 820"/>
                <a:gd name="T7" fmla="*/ 43 h 43"/>
                <a:gd name="T8" fmla="*/ 2 w 820"/>
                <a:gd name="T9" fmla="*/ 35 h 43"/>
                <a:gd name="T10" fmla="*/ 761 w 820"/>
                <a:gd name="T11" fmla="*/ 17 h 43"/>
                <a:gd name="T12" fmla="*/ 759 w 820"/>
                <a:gd name="T13" fmla="*/ 19 h 43"/>
                <a:gd name="T14" fmla="*/ 759 w 820"/>
                <a:gd name="T15" fmla="*/ 30 h 43"/>
                <a:gd name="T16" fmla="*/ 761 w 820"/>
                <a:gd name="T17" fmla="*/ 28 h 43"/>
                <a:gd name="T18" fmla="*/ 761 w 820"/>
                <a:gd name="T19" fmla="*/ 17 h 43"/>
                <a:gd name="T20" fmla="*/ 813 w 820"/>
                <a:gd name="T21" fmla="*/ 0 h 43"/>
                <a:gd name="T22" fmla="*/ 810 w 820"/>
                <a:gd name="T23" fmla="*/ 0 h 43"/>
                <a:gd name="T24" fmla="*/ 817 w 820"/>
                <a:gd name="T25" fmla="*/ 8 h 43"/>
                <a:gd name="T26" fmla="*/ 820 w 820"/>
                <a:gd name="T27" fmla="*/ 8 h 43"/>
                <a:gd name="T28" fmla="*/ 813 w 820"/>
                <a:gd name="T2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0" h="43">
                  <a:moveTo>
                    <a:pt x="2" y="35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35"/>
                    <a:pt x="2" y="35"/>
                    <a:pt x="2" y="35"/>
                  </a:cubicBezTo>
                  <a:moveTo>
                    <a:pt x="761" y="17"/>
                  </a:moveTo>
                  <a:cubicBezTo>
                    <a:pt x="759" y="19"/>
                    <a:pt x="759" y="19"/>
                    <a:pt x="759" y="19"/>
                  </a:cubicBezTo>
                  <a:cubicBezTo>
                    <a:pt x="759" y="30"/>
                    <a:pt x="759" y="30"/>
                    <a:pt x="759" y="30"/>
                  </a:cubicBezTo>
                  <a:cubicBezTo>
                    <a:pt x="761" y="28"/>
                    <a:pt x="761" y="28"/>
                    <a:pt x="761" y="28"/>
                  </a:cubicBezTo>
                  <a:cubicBezTo>
                    <a:pt x="761" y="17"/>
                    <a:pt x="761" y="17"/>
                    <a:pt x="761" y="17"/>
                  </a:cubicBezTo>
                  <a:moveTo>
                    <a:pt x="813" y="0"/>
                  </a:moveTo>
                  <a:cubicBezTo>
                    <a:pt x="810" y="0"/>
                    <a:pt x="810" y="0"/>
                    <a:pt x="810" y="0"/>
                  </a:cubicBezTo>
                  <a:cubicBezTo>
                    <a:pt x="813" y="2"/>
                    <a:pt x="815" y="5"/>
                    <a:pt x="817" y="8"/>
                  </a:cubicBezTo>
                  <a:cubicBezTo>
                    <a:pt x="820" y="8"/>
                    <a:pt x="820" y="8"/>
                    <a:pt x="820" y="8"/>
                  </a:cubicBezTo>
                  <a:cubicBezTo>
                    <a:pt x="818" y="5"/>
                    <a:pt x="816" y="2"/>
                    <a:pt x="813" y="0"/>
                  </a:cubicBezTo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829" name="Freeform 1404">
              <a:extLst>
                <a:ext uri="{FF2B5EF4-FFF2-40B4-BE49-F238E27FC236}">
                  <a16:creationId xmlns:a16="http://schemas.microsoft.com/office/drawing/2014/main" id="{A6F2DDAA-D707-4087-8142-AF054FA209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6050" y="2162176"/>
              <a:ext cx="6350" cy="17463"/>
            </a:xfrm>
            <a:custGeom>
              <a:avLst/>
              <a:gdLst>
                <a:gd name="T0" fmla="*/ 2 w 3"/>
                <a:gd name="T1" fmla="*/ 0 h 8"/>
                <a:gd name="T2" fmla="*/ 0 w 3"/>
                <a:gd name="T3" fmla="*/ 0 h 8"/>
                <a:gd name="T4" fmla="*/ 1 w 3"/>
                <a:gd name="T5" fmla="*/ 8 h 8"/>
                <a:gd name="T6" fmla="*/ 3 w 3"/>
                <a:gd name="T7" fmla="*/ 8 h 8"/>
                <a:gd name="T8" fmla="*/ 2 w 3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8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6"/>
                    <a:pt x="1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6"/>
                    <a:pt x="2" y="3"/>
                    <a:pt x="2" y="0"/>
                  </a:cubicBezTo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830" name="Freeform 1405">
              <a:extLst>
                <a:ext uri="{FF2B5EF4-FFF2-40B4-BE49-F238E27FC236}">
                  <a16:creationId xmlns:a16="http://schemas.microsoft.com/office/drawing/2014/main" id="{4B6B0086-41C4-48F1-9ADB-37202597782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24688" y="2659063"/>
              <a:ext cx="1739900" cy="49213"/>
            </a:xfrm>
            <a:custGeom>
              <a:avLst/>
              <a:gdLst>
                <a:gd name="T0" fmla="*/ 1096 w 1096"/>
                <a:gd name="T1" fmla="*/ 20 h 31"/>
                <a:gd name="T2" fmla="*/ 1093 w 1096"/>
                <a:gd name="T3" fmla="*/ 20 h 31"/>
                <a:gd name="T4" fmla="*/ 1093 w 1096"/>
                <a:gd name="T5" fmla="*/ 31 h 31"/>
                <a:gd name="T6" fmla="*/ 1096 w 1096"/>
                <a:gd name="T7" fmla="*/ 31 h 31"/>
                <a:gd name="T8" fmla="*/ 1096 w 1096"/>
                <a:gd name="T9" fmla="*/ 20 h 31"/>
                <a:gd name="T10" fmla="*/ 3 w 1096"/>
                <a:gd name="T11" fmla="*/ 0 h 31"/>
                <a:gd name="T12" fmla="*/ 0 w 1096"/>
                <a:gd name="T13" fmla="*/ 0 h 31"/>
                <a:gd name="T14" fmla="*/ 0 w 1096"/>
                <a:gd name="T15" fmla="*/ 11 h 31"/>
                <a:gd name="T16" fmla="*/ 3 w 1096"/>
                <a:gd name="T17" fmla="*/ 11 h 31"/>
                <a:gd name="T18" fmla="*/ 3 w 1096"/>
                <a:gd name="T1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6" h="31">
                  <a:moveTo>
                    <a:pt x="1096" y="20"/>
                  </a:moveTo>
                  <a:lnTo>
                    <a:pt x="1093" y="20"/>
                  </a:lnTo>
                  <a:lnTo>
                    <a:pt x="1093" y="31"/>
                  </a:lnTo>
                  <a:lnTo>
                    <a:pt x="1096" y="31"/>
                  </a:lnTo>
                  <a:lnTo>
                    <a:pt x="1096" y="20"/>
                  </a:lnTo>
                  <a:close/>
                  <a:moveTo>
                    <a:pt x="3" y="0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3" y="1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831" name="Freeform 1406">
              <a:extLst>
                <a:ext uri="{FF2B5EF4-FFF2-40B4-BE49-F238E27FC236}">
                  <a16:creationId xmlns:a16="http://schemas.microsoft.com/office/drawing/2014/main" id="{09D24F3D-529F-4E35-A16F-18FC2F7042A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24688" y="2659063"/>
              <a:ext cx="1739900" cy="49213"/>
            </a:xfrm>
            <a:custGeom>
              <a:avLst/>
              <a:gdLst>
                <a:gd name="T0" fmla="*/ 1096 w 1096"/>
                <a:gd name="T1" fmla="*/ 20 h 31"/>
                <a:gd name="T2" fmla="*/ 1093 w 1096"/>
                <a:gd name="T3" fmla="*/ 20 h 31"/>
                <a:gd name="T4" fmla="*/ 1093 w 1096"/>
                <a:gd name="T5" fmla="*/ 31 h 31"/>
                <a:gd name="T6" fmla="*/ 1096 w 1096"/>
                <a:gd name="T7" fmla="*/ 31 h 31"/>
                <a:gd name="T8" fmla="*/ 1096 w 1096"/>
                <a:gd name="T9" fmla="*/ 20 h 31"/>
                <a:gd name="T10" fmla="*/ 3 w 1096"/>
                <a:gd name="T11" fmla="*/ 0 h 31"/>
                <a:gd name="T12" fmla="*/ 0 w 1096"/>
                <a:gd name="T13" fmla="*/ 0 h 31"/>
                <a:gd name="T14" fmla="*/ 0 w 1096"/>
                <a:gd name="T15" fmla="*/ 11 h 31"/>
                <a:gd name="T16" fmla="*/ 3 w 1096"/>
                <a:gd name="T17" fmla="*/ 11 h 31"/>
                <a:gd name="T18" fmla="*/ 3 w 1096"/>
                <a:gd name="T1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6" h="31">
                  <a:moveTo>
                    <a:pt x="1096" y="20"/>
                  </a:moveTo>
                  <a:lnTo>
                    <a:pt x="1093" y="20"/>
                  </a:lnTo>
                  <a:lnTo>
                    <a:pt x="1093" y="31"/>
                  </a:lnTo>
                  <a:lnTo>
                    <a:pt x="1096" y="31"/>
                  </a:lnTo>
                  <a:lnTo>
                    <a:pt x="1096" y="20"/>
                  </a:lnTo>
                  <a:moveTo>
                    <a:pt x="3" y="0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3" y="11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832" name="Freeform 1407">
              <a:extLst>
                <a:ext uri="{FF2B5EF4-FFF2-40B4-BE49-F238E27FC236}">
                  <a16:creationId xmlns:a16="http://schemas.microsoft.com/office/drawing/2014/main" id="{E995E223-809E-4A7C-9A4E-5AB59BB87E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09000" y="2670176"/>
              <a:ext cx="4763" cy="68263"/>
            </a:xfrm>
            <a:custGeom>
              <a:avLst/>
              <a:gdLst>
                <a:gd name="T0" fmla="*/ 2 w 2"/>
                <a:gd name="T1" fmla="*/ 0 h 30"/>
                <a:gd name="T2" fmla="*/ 0 w 2"/>
                <a:gd name="T3" fmla="*/ 0 h 30"/>
                <a:gd name="T4" fmla="*/ 0 w 2"/>
                <a:gd name="T5" fmla="*/ 29 h 30"/>
                <a:gd name="T6" fmla="*/ 2 w 2"/>
                <a:gd name="T7" fmla="*/ 30 h 30"/>
                <a:gd name="T8" fmla="*/ 2 w 2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0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" y="29"/>
                    <a:pt x="2" y="30"/>
                    <a:pt x="2" y="3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833" name="Freeform 1408">
              <a:extLst>
                <a:ext uri="{FF2B5EF4-FFF2-40B4-BE49-F238E27FC236}">
                  <a16:creationId xmlns:a16="http://schemas.microsoft.com/office/drawing/2014/main" id="{36A4708B-38CF-45CE-9C2D-BD2B2B1B061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09000" y="2649538"/>
              <a:ext cx="4763" cy="106363"/>
            </a:xfrm>
            <a:custGeom>
              <a:avLst/>
              <a:gdLst>
                <a:gd name="T0" fmla="*/ 0 w 2"/>
                <a:gd name="T1" fmla="*/ 38 h 47"/>
                <a:gd name="T2" fmla="*/ 0 w 2"/>
                <a:gd name="T3" fmla="*/ 47 h 47"/>
                <a:gd name="T4" fmla="*/ 2 w 2"/>
                <a:gd name="T5" fmla="*/ 47 h 47"/>
                <a:gd name="T6" fmla="*/ 2 w 2"/>
                <a:gd name="T7" fmla="*/ 39 h 47"/>
                <a:gd name="T8" fmla="*/ 0 w 2"/>
                <a:gd name="T9" fmla="*/ 38 h 47"/>
                <a:gd name="T10" fmla="*/ 2 w 2"/>
                <a:gd name="T11" fmla="*/ 0 h 47"/>
                <a:gd name="T12" fmla="*/ 0 w 2"/>
                <a:gd name="T13" fmla="*/ 1 h 47"/>
                <a:gd name="T14" fmla="*/ 0 w 2"/>
                <a:gd name="T15" fmla="*/ 9 h 47"/>
                <a:gd name="T16" fmla="*/ 2 w 2"/>
                <a:gd name="T17" fmla="*/ 9 h 47"/>
                <a:gd name="T18" fmla="*/ 2 w 2"/>
                <a:gd name="T1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47">
                  <a:moveTo>
                    <a:pt x="0" y="38"/>
                  </a:moveTo>
                  <a:cubicBezTo>
                    <a:pt x="0" y="47"/>
                    <a:pt x="0" y="47"/>
                    <a:pt x="0" y="47"/>
                  </a:cubicBezTo>
                  <a:cubicBezTo>
                    <a:pt x="1" y="47"/>
                    <a:pt x="2" y="47"/>
                    <a:pt x="2" y="47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9"/>
                    <a:pt x="1" y="38"/>
                    <a:pt x="0" y="38"/>
                  </a:cubicBezTo>
                  <a:moveTo>
                    <a:pt x="2" y="0"/>
                  </a:moveTo>
                  <a:cubicBezTo>
                    <a:pt x="2" y="1"/>
                    <a:pt x="1" y="1"/>
                    <a:pt x="0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9"/>
                    <a:pt x="2" y="9"/>
                    <a:pt x="2" y="9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834" name="Freeform 1409">
              <a:extLst>
                <a:ext uri="{FF2B5EF4-FFF2-40B4-BE49-F238E27FC236}">
                  <a16:creationId xmlns:a16="http://schemas.microsoft.com/office/drawing/2014/main" id="{A42C62CE-D04A-4577-BA7B-644859C5D3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24900" y="2524126"/>
              <a:ext cx="33338" cy="38100"/>
            </a:xfrm>
            <a:custGeom>
              <a:avLst/>
              <a:gdLst>
                <a:gd name="T0" fmla="*/ 0 w 14"/>
                <a:gd name="T1" fmla="*/ 0 h 17"/>
                <a:gd name="T2" fmla="*/ 14 w 14"/>
                <a:gd name="T3" fmla="*/ 17 h 17"/>
                <a:gd name="T4" fmla="*/ 0 w 14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7">
                  <a:moveTo>
                    <a:pt x="0" y="0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1" y="10"/>
                    <a:pt x="6" y="4"/>
                    <a:pt x="0" y="0"/>
                  </a:cubicBezTo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835" name="Freeform 1410">
              <a:extLst>
                <a:ext uri="{FF2B5EF4-FFF2-40B4-BE49-F238E27FC236}">
                  <a16:creationId xmlns:a16="http://schemas.microsoft.com/office/drawing/2014/main" id="{D849D7B0-A92B-43C0-8121-E719271942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55050" y="2509838"/>
              <a:ext cx="33338" cy="4763"/>
            </a:xfrm>
            <a:custGeom>
              <a:avLst/>
              <a:gdLst>
                <a:gd name="T0" fmla="*/ 12 w 15"/>
                <a:gd name="T1" fmla="*/ 0 h 2"/>
                <a:gd name="T2" fmla="*/ 1 w 15"/>
                <a:gd name="T3" fmla="*/ 0 h 2"/>
                <a:gd name="T4" fmla="*/ 0 w 15"/>
                <a:gd name="T5" fmla="*/ 1 h 2"/>
                <a:gd name="T6" fmla="*/ 1 w 15"/>
                <a:gd name="T7" fmla="*/ 2 h 2"/>
                <a:gd name="T8" fmla="*/ 12 w 15"/>
                <a:gd name="T9" fmla="*/ 2 h 2"/>
                <a:gd name="T10" fmla="*/ 15 w 15"/>
                <a:gd name="T11" fmla="*/ 2 h 2"/>
                <a:gd name="T12" fmla="*/ 14 w 15"/>
                <a:gd name="T13" fmla="*/ 1 h 2"/>
                <a:gd name="T14" fmla="*/ 15 w 15"/>
                <a:gd name="T15" fmla="*/ 0 h 2"/>
                <a:gd name="T16" fmla="*/ 12 w 15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2">
                  <a:moveTo>
                    <a:pt x="1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4" y="2"/>
                    <a:pt x="15" y="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0"/>
                    <a:pt x="13" y="0"/>
                    <a:pt x="12" y="0"/>
                  </a:cubicBezTo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836" name="Freeform 1411">
              <a:extLst>
                <a:ext uri="{FF2B5EF4-FFF2-40B4-BE49-F238E27FC236}">
                  <a16:creationId xmlns:a16="http://schemas.microsoft.com/office/drawing/2014/main" id="{1C5318CC-65DF-4812-96C7-3A681137CB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89963" y="2509838"/>
              <a:ext cx="34925" cy="4763"/>
            </a:xfrm>
            <a:custGeom>
              <a:avLst/>
              <a:gdLst>
                <a:gd name="T0" fmla="*/ 22 w 22"/>
                <a:gd name="T1" fmla="*/ 0 h 3"/>
                <a:gd name="T2" fmla="*/ 2 w 22"/>
                <a:gd name="T3" fmla="*/ 0 h 3"/>
                <a:gd name="T4" fmla="*/ 0 w 22"/>
                <a:gd name="T5" fmla="*/ 2 h 3"/>
                <a:gd name="T6" fmla="*/ 2 w 22"/>
                <a:gd name="T7" fmla="*/ 3 h 3"/>
                <a:gd name="T8" fmla="*/ 22 w 22"/>
                <a:gd name="T9" fmla="*/ 3 h 3"/>
                <a:gd name="T10" fmla="*/ 21 w 22"/>
                <a:gd name="T11" fmla="*/ 2 h 3"/>
                <a:gd name="T12" fmla="*/ 22 w 22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3">
                  <a:moveTo>
                    <a:pt x="2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3"/>
                  </a:lnTo>
                  <a:lnTo>
                    <a:pt x="22" y="3"/>
                  </a:lnTo>
                  <a:lnTo>
                    <a:pt x="21" y="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837" name="Freeform 1412">
              <a:extLst>
                <a:ext uri="{FF2B5EF4-FFF2-40B4-BE49-F238E27FC236}">
                  <a16:creationId xmlns:a16="http://schemas.microsoft.com/office/drawing/2014/main" id="{3B4431B6-8992-4BC5-B173-A42079F4BF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89963" y="2509838"/>
              <a:ext cx="34925" cy="4763"/>
            </a:xfrm>
            <a:custGeom>
              <a:avLst/>
              <a:gdLst>
                <a:gd name="T0" fmla="*/ 22 w 22"/>
                <a:gd name="T1" fmla="*/ 0 h 3"/>
                <a:gd name="T2" fmla="*/ 2 w 22"/>
                <a:gd name="T3" fmla="*/ 0 h 3"/>
                <a:gd name="T4" fmla="*/ 0 w 22"/>
                <a:gd name="T5" fmla="*/ 2 h 3"/>
                <a:gd name="T6" fmla="*/ 2 w 22"/>
                <a:gd name="T7" fmla="*/ 3 h 3"/>
                <a:gd name="T8" fmla="*/ 22 w 22"/>
                <a:gd name="T9" fmla="*/ 3 h 3"/>
                <a:gd name="T10" fmla="*/ 21 w 22"/>
                <a:gd name="T11" fmla="*/ 2 h 3"/>
                <a:gd name="T12" fmla="*/ 22 w 22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3">
                  <a:moveTo>
                    <a:pt x="2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3"/>
                  </a:lnTo>
                  <a:lnTo>
                    <a:pt x="22" y="3"/>
                  </a:lnTo>
                  <a:lnTo>
                    <a:pt x="21" y="2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838" name="Freeform 1413">
              <a:extLst>
                <a:ext uri="{FF2B5EF4-FFF2-40B4-BE49-F238E27FC236}">
                  <a16:creationId xmlns:a16="http://schemas.microsoft.com/office/drawing/2014/main" id="{383554CE-FFDC-43EB-89E3-FD976F2312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40750" y="2514601"/>
              <a:ext cx="25400" cy="19050"/>
            </a:xfrm>
            <a:custGeom>
              <a:avLst/>
              <a:gdLst>
                <a:gd name="T0" fmla="*/ 10 w 11"/>
                <a:gd name="T1" fmla="*/ 0 h 8"/>
                <a:gd name="T2" fmla="*/ 0 w 11"/>
                <a:gd name="T3" fmla="*/ 6 h 8"/>
                <a:gd name="T4" fmla="*/ 1 w 11"/>
                <a:gd name="T5" fmla="*/ 8 h 8"/>
                <a:gd name="T6" fmla="*/ 11 w 11"/>
                <a:gd name="T7" fmla="*/ 2 h 8"/>
                <a:gd name="T8" fmla="*/ 10 w 11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8">
                  <a:moveTo>
                    <a:pt x="10" y="0"/>
                  </a:moveTo>
                  <a:cubicBezTo>
                    <a:pt x="6" y="2"/>
                    <a:pt x="3" y="4"/>
                    <a:pt x="0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4" y="5"/>
                    <a:pt x="8" y="3"/>
                    <a:pt x="11" y="2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839" name="Freeform 1414">
              <a:extLst>
                <a:ext uri="{FF2B5EF4-FFF2-40B4-BE49-F238E27FC236}">
                  <a16:creationId xmlns:a16="http://schemas.microsoft.com/office/drawing/2014/main" id="{6200B09B-5736-41A5-A812-96B0072929A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05200" y="1336676"/>
              <a:ext cx="2132013" cy="1984375"/>
            </a:xfrm>
            <a:custGeom>
              <a:avLst/>
              <a:gdLst>
                <a:gd name="T0" fmla="*/ 457 w 932"/>
                <a:gd name="T1" fmla="*/ 859 h 871"/>
                <a:gd name="T2" fmla="*/ 520 w 932"/>
                <a:gd name="T3" fmla="*/ 856 h 871"/>
                <a:gd name="T4" fmla="*/ 364 w 932"/>
                <a:gd name="T5" fmla="*/ 860 h 871"/>
                <a:gd name="T6" fmla="*/ 557 w 932"/>
                <a:gd name="T7" fmla="*/ 862 h 871"/>
                <a:gd name="T8" fmla="*/ 557 w 932"/>
                <a:gd name="T9" fmla="*/ 862 h 871"/>
                <a:gd name="T10" fmla="*/ 333 w 932"/>
                <a:gd name="T11" fmla="*/ 839 h 871"/>
                <a:gd name="T12" fmla="*/ 642 w 932"/>
                <a:gd name="T13" fmla="*/ 824 h 871"/>
                <a:gd name="T14" fmla="*/ 243 w 932"/>
                <a:gd name="T15" fmla="*/ 814 h 871"/>
                <a:gd name="T16" fmla="*/ 679 w 932"/>
                <a:gd name="T17" fmla="*/ 819 h 871"/>
                <a:gd name="T18" fmla="*/ 679 w 932"/>
                <a:gd name="T19" fmla="*/ 819 h 871"/>
                <a:gd name="T20" fmla="*/ 219 w 932"/>
                <a:gd name="T21" fmla="*/ 786 h 871"/>
                <a:gd name="T22" fmla="*/ 750 w 932"/>
                <a:gd name="T23" fmla="*/ 759 h 871"/>
                <a:gd name="T24" fmla="*/ 140 w 932"/>
                <a:gd name="T25" fmla="*/ 738 h 871"/>
                <a:gd name="T26" fmla="*/ 785 w 932"/>
                <a:gd name="T27" fmla="*/ 745 h 871"/>
                <a:gd name="T28" fmla="*/ 785 w 932"/>
                <a:gd name="T29" fmla="*/ 745 h 871"/>
                <a:gd name="T30" fmla="*/ 124 w 932"/>
                <a:gd name="T31" fmla="*/ 703 h 871"/>
                <a:gd name="T32" fmla="*/ 836 w 932"/>
                <a:gd name="T33" fmla="*/ 668 h 871"/>
                <a:gd name="T34" fmla="*/ 61 w 932"/>
                <a:gd name="T35" fmla="*/ 635 h 871"/>
                <a:gd name="T36" fmla="*/ 866 w 932"/>
                <a:gd name="T37" fmla="*/ 644 h 871"/>
                <a:gd name="T38" fmla="*/ 866 w 932"/>
                <a:gd name="T39" fmla="*/ 644 h 871"/>
                <a:gd name="T40" fmla="*/ 55 w 932"/>
                <a:gd name="T41" fmla="*/ 598 h 871"/>
                <a:gd name="T42" fmla="*/ 894 w 932"/>
                <a:gd name="T43" fmla="*/ 556 h 871"/>
                <a:gd name="T44" fmla="*/ 13 w 932"/>
                <a:gd name="T45" fmla="*/ 515 h 871"/>
                <a:gd name="T46" fmla="*/ 916 w 932"/>
                <a:gd name="T47" fmla="*/ 525 h 871"/>
                <a:gd name="T48" fmla="*/ 916 w 932"/>
                <a:gd name="T49" fmla="*/ 525 h 871"/>
                <a:gd name="T50" fmla="*/ 18 w 932"/>
                <a:gd name="T51" fmla="*/ 477 h 871"/>
                <a:gd name="T52" fmla="*/ 919 w 932"/>
                <a:gd name="T53" fmla="*/ 433 h 871"/>
                <a:gd name="T54" fmla="*/ 0 w 932"/>
                <a:gd name="T55" fmla="*/ 405 h 871"/>
                <a:gd name="T56" fmla="*/ 12 w 932"/>
                <a:gd name="T57" fmla="*/ 415 h 871"/>
                <a:gd name="T58" fmla="*/ 931 w 932"/>
                <a:gd name="T59" fmla="*/ 369 h 871"/>
                <a:gd name="T60" fmla="*/ 3 w 932"/>
                <a:gd name="T61" fmla="*/ 350 h 871"/>
                <a:gd name="T62" fmla="*/ 915 w 932"/>
                <a:gd name="T63" fmla="*/ 334 h 871"/>
                <a:gd name="T64" fmla="*/ 915 w 932"/>
                <a:gd name="T65" fmla="*/ 334 h 871"/>
                <a:gd name="T66" fmla="*/ 35 w 932"/>
                <a:gd name="T67" fmla="*/ 263 h 871"/>
                <a:gd name="T68" fmla="*/ 903 w 932"/>
                <a:gd name="T69" fmla="*/ 242 h 871"/>
                <a:gd name="T70" fmla="*/ 36 w 932"/>
                <a:gd name="T71" fmla="*/ 225 h 871"/>
                <a:gd name="T72" fmla="*/ 878 w 932"/>
                <a:gd name="T73" fmla="*/ 214 h 871"/>
                <a:gd name="T74" fmla="*/ 878 w 932"/>
                <a:gd name="T75" fmla="*/ 214 h 871"/>
                <a:gd name="T76" fmla="*/ 90 w 932"/>
                <a:gd name="T77" fmla="*/ 150 h 871"/>
                <a:gd name="T78" fmla="*/ 841 w 932"/>
                <a:gd name="T79" fmla="*/ 129 h 871"/>
                <a:gd name="T80" fmla="*/ 102 w 932"/>
                <a:gd name="T81" fmla="*/ 114 h 871"/>
                <a:gd name="T82" fmla="*/ 809 w 932"/>
                <a:gd name="T83" fmla="*/ 108 h 871"/>
                <a:gd name="T84" fmla="*/ 809 w 932"/>
                <a:gd name="T85" fmla="*/ 108 h 871"/>
                <a:gd name="T86" fmla="*/ 175 w 932"/>
                <a:gd name="T87" fmla="*/ 57 h 871"/>
                <a:gd name="T88" fmla="*/ 751 w 932"/>
                <a:gd name="T89" fmla="*/ 36 h 871"/>
                <a:gd name="T90" fmla="*/ 196 w 932"/>
                <a:gd name="T91" fmla="*/ 25 h 871"/>
                <a:gd name="T92" fmla="*/ 715 w 932"/>
                <a:gd name="T93" fmla="*/ 25 h 871"/>
                <a:gd name="T94" fmla="*/ 715 w 932"/>
                <a:gd name="T95" fmla="*/ 25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32" h="871">
                  <a:moveTo>
                    <a:pt x="457" y="871"/>
                  </a:moveTo>
                  <a:cubicBezTo>
                    <a:pt x="447" y="871"/>
                    <a:pt x="438" y="870"/>
                    <a:pt x="429" y="870"/>
                  </a:cubicBezTo>
                  <a:cubicBezTo>
                    <a:pt x="429" y="858"/>
                    <a:pt x="429" y="858"/>
                    <a:pt x="429" y="858"/>
                  </a:cubicBezTo>
                  <a:cubicBezTo>
                    <a:pt x="439" y="858"/>
                    <a:pt x="448" y="859"/>
                    <a:pt x="457" y="859"/>
                  </a:cubicBezTo>
                  <a:lnTo>
                    <a:pt x="457" y="871"/>
                  </a:lnTo>
                  <a:close/>
                  <a:moveTo>
                    <a:pt x="493" y="870"/>
                  </a:moveTo>
                  <a:cubicBezTo>
                    <a:pt x="493" y="858"/>
                    <a:pt x="493" y="858"/>
                    <a:pt x="493" y="858"/>
                  </a:cubicBezTo>
                  <a:cubicBezTo>
                    <a:pt x="502" y="858"/>
                    <a:pt x="511" y="857"/>
                    <a:pt x="520" y="856"/>
                  </a:cubicBezTo>
                  <a:cubicBezTo>
                    <a:pt x="522" y="868"/>
                    <a:pt x="522" y="868"/>
                    <a:pt x="522" y="868"/>
                  </a:cubicBezTo>
                  <a:cubicBezTo>
                    <a:pt x="512" y="869"/>
                    <a:pt x="503" y="870"/>
                    <a:pt x="493" y="870"/>
                  </a:cubicBezTo>
                  <a:close/>
                  <a:moveTo>
                    <a:pt x="392" y="865"/>
                  </a:moveTo>
                  <a:cubicBezTo>
                    <a:pt x="383" y="864"/>
                    <a:pt x="374" y="862"/>
                    <a:pt x="364" y="860"/>
                  </a:cubicBezTo>
                  <a:cubicBezTo>
                    <a:pt x="367" y="848"/>
                    <a:pt x="367" y="848"/>
                    <a:pt x="367" y="848"/>
                  </a:cubicBezTo>
                  <a:cubicBezTo>
                    <a:pt x="376" y="850"/>
                    <a:pt x="385" y="852"/>
                    <a:pt x="394" y="853"/>
                  </a:cubicBezTo>
                  <a:lnTo>
                    <a:pt x="392" y="865"/>
                  </a:lnTo>
                  <a:close/>
                  <a:moveTo>
                    <a:pt x="557" y="862"/>
                  </a:moveTo>
                  <a:cubicBezTo>
                    <a:pt x="555" y="850"/>
                    <a:pt x="555" y="850"/>
                    <a:pt x="555" y="850"/>
                  </a:cubicBezTo>
                  <a:cubicBezTo>
                    <a:pt x="564" y="848"/>
                    <a:pt x="573" y="846"/>
                    <a:pt x="582" y="844"/>
                  </a:cubicBezTo>
                  <a:cubicBezTo>
                    <a:pt x="585" y="856"/>
                    <a:pt x="585" y="856"/>
                    <a:pt x="585" y="856"/>
                  </a:cubicBezTo>
                  <a:cubicBezTo>
                    <a:pt x="576" y="858"/>
                    <a:pt x="567" y="860"/>
                    <a:pt x="557" y="862"/>
                  </a:cubicBezTo>
                  <a:close/>
                  <a:moveTo>
                    <a:pt x="329" y="851"/>
                  </a:moveTo>
                  <a:cubicBezTo>
                    <a:pt x="320" y="848"/>
                    <a:pt x="311" y="845"/>
                    <a:pt x="302" y="841"/>
                  </a:cubicBezTo>
                  <a:cubicBezTo>
                    <a:pt x="307" y="830"/>
                    <a:pt x="307" y="830"/>
                    <a:pt x="307" y="830"/>
                  </a:cubicBezTo>
                  <a:cubicBezTo>
                    <a:pt x="315" y="833"/>
                    <a:pt x="324" y="836"/>
                    <a:pt x="333" y="839"/>
                  </a:cubicBezTo>
                  <a:lnTo>
                    <a:pt x="329" y="851"/>
                  </a:lnTo>
                  <a:close/>
                  <a:moveTo>
                    <a:pt x="620" y="845"/>
                  </a:moveTo>
                  <a:cubicBezTo>
                    <a:pt x="616" y="834"/>
                    <a:pt x="616" y="834"/>
                    <a:pt x="616" y="834"/>
                  </a:cubicBezTo>
                  <a:cubicBezTo>
                    <a:pt x="625" y="831"/>
                    <a:pt x="633" y="827"/>
                    <a:pt x="642" y="824"/>
                  </a:cubicBezTo>
                  <a:cubicBezTo>
                    <a:pt x="646" y="835"/>
                    <a:pt x="646" y="835"/>
                    <a:pt x="646" y="835"/>
                  </a:cubicBezTo>
                  <a:cubicBezTo>
                    <a:pt x="638" y="838"/>
                    <a:pt x="629" y="842"/>
                    <a:pt x="620" y="845"/>
                  </a:cubicBezTo>
                  <a:close/>
                  <a:moveTo>
                    <a:pt x="269" y="827"/>
                  </a:moveTo>
                  <a:cubicBezTo>
                    <a:pt x="260" y="823"/>
                    <a:pt x="252" y="819"/>
                    <a:pt x="243" y="814"/>
                  </a:cubicBezTo>
                  <a:cubicBezTo>
                    <a:pt x="249" y="804"/>
                    <a:pt x="249" y="804"/>
                    <a:pt x="249" y="804"/>
                  </a:cubicBezTo>
                  <a:cubicBezTo>
                    <a:pt x="257" y="808"/>
                    <a:pt x="265" y="813"/>
                    <a:pt x="274" y="816"/>
                  </a:cubicBezTo>
                  <a:lnTo>
                    <a:pt x="269" y="827"/>
                  </a:lnTo>
                  <a:close/>
                  <a:moveTo>
                    <a:pt x="679" y="819"/>
                  </a:moveTo>
                  <a:cubicBezTo>
                    <a:pt x="674" y="809"/>
                    <a:pt x="674" y="809"/>
                    <a:pt x="674" y="809"/>
                  </a:cubicBezTo>
                  <a:cubicBezTo>
                    <a:pt x="682" y="805"/>
                    <a:pt x="690" y="800"/>
                    <a:pt x="698" y="795"/>
                  </a:cubicBezTo>
                  <a:cubicBezTo>
                    <a:pt x="704" y="806"/>
                    <a:pt x="704" y="806"/>
                    <a:pt x="704" y="806"/>
                  </a:cubicBezTo>
                  <a:cubicBezTo>
                    <a:pt x="696" y="810"/>
                    <a:pt x="688" y="815"/>
                    <a:pt x="679" y="819"/>
                  </a:cubicBezTo>
                  <a:close/>
                  <a:moveTo>
                    <a:pt x="212" y="796"/>
                  </a:moveTo>
                  <a:cubicBezTo>
                    <a:pt x="204" y="791"/>
                    <a:pt x="196" y="785"/>
                    <a:pt x="189" y="780"/>
                  </a:cubicBezTo>
                  <a:cubicBezTo>
                    <a:pt x="196" y="770"/>
                    <a:pt x="196" y="770"/>
                    <a:pt x="196" y="770"/>
                  </a:cubicBezTo>
                  <a:cubicBezTo>
                    <a:pt x="203" y="775"/>
                    <a:pt x="211" y="781"/>
                    <a:pt x="219" y="786"/>
                  </a:cubicBezTo>
                  <a:lnTo>
                    <a:pt x="212" y="796"/>
                  </a:lnTo>
                  <a:close/>
                  <a:moveTo>
                    <a:pt x="735" y="786"/>
                  </a:moveTo>
                  <a:cubicBezTo>
                    <a:pt x="728" y="776"/>
                    <a:pt x="728" y="776"/>
                    <a:pt x="728" y="776"/>
                  </a:cubicBezTo>
                  <a:cubicBezTo>
                    <a:pt x="735" y="771"/>
                    <a:pt x="743" y="765"/>
                    <a:pt x="750" y="759"/>
                  </a:cubicBezTo>
                  <a:cubicBezTo>
                    <a:pt x="757" y="769"/>
                    <a:pt x="757" y="769"/>
                    <a:pt x="757" y="769"/>
                  </a:cubicBezTo>
                  <a:cubicBezTo>
                    <a:pt x="750" y="775"/>
                    <a:pt x="742" y="780"/>
                    <a:pt x="735" y="786"/>
                  </a:cubicBezTo>
                  <a:close/>
                  <a:moveTo>
                    <a:pt x="160" y="757"/>
                  </a:moveTo>
                  <a:cubicBezTo>
                    <a:pt x="153" y="751"/>
                    <a:pt x="146" y="744"/>
                    <a:pt x="140" y="738"/>
                  </a:cubicBezTo>
                  <a:cubicBezTo>
                    <a:pt x="148" y="729"/>
                    <a:pt x="148" y="729"/>
                    <a:pt x="148" y="729"/>
                  </a:cubicBezTo>
                  <a:cubicBezTo>
                    <a:pt x="154" y="735"/>
                    <a:pt x="161" y="742"/>
                    <a:pt x="168" y="748"/>
                  </a:cubicBezTo>
                  <a:lnTo>
                    <a:pt x="160" y="757"/>
                  </a:lnTo>
                  <a:close/>
                  <a:moveTo>
                    <a:pt x="785" y="745"/>
                  </a:moveTo>
                  <a:cubicBezTo>
                    <a:pt x="777" y="736"/>
                    <a:pt x="777" y="736"/>
                    <a:pt x="777" y="736"/>
                  </a:cubicBezTo>
                  <a:cubicBezTo>
                    <a:pt x="783" y="730"/>
                    <a:pt x="790" y="723"/>
                    <a:pt x="796" y="717"/>
                  </a:cubicBezTo>
                  <a:cubicBezTo>
                    <a:pt x="805" y="725"/>
                    <a:pt x="805" y="725"/>
                    <a:pt x="805" y="725"/>
                  </a:cubicBezTo>
                  <a:cubicBezTo>
                    <a:pt x="798" y="732"/>
                    <a:pt x="792" y="738"/>
                    <a:pt x="785" y="745"/>
                  </a:cubicBezTo>
                  <a:close/>
                  <a:moveTo>
                    <a:pt x="115" y="711"/>
                  </a:moveTo>
                  <a:cubicBezTo>
                    <a:pt x="108" y="704"/>
                    <a:pt x="102" y="697"/>
                    <a:pt x="97" y="689"/>
                  </a:cubicBezTo>
                  <a:cubicBezTo>
                    <a:pt x="106" y="682"/>
                    <a:pt x="106" y="682"/>
                    <a:pt x="106" y="682"/>
                  </a:cubicBezTo>
                  <a:cubicBezTo>
                    <a:pt x="112" y="689"/>
                    <a:pt x="118" y="696"/>
                    <a:pt x="124" y="703"/>
                  </a:cubicBezTo>
                  <a:lnTo>
                    <a:pt x="115" y="711"/>
                  </a:lnTo>
                  <a:close/>
                  <a:moveTo>
                    <a:pt x="829" y="697"/>
                  </a:moveTo>
                  <a:cubicBezTo>
                    <a:pt x="820" y="690"/>
                    <a:pt x="820" y="690"/>
                    <a:pt x="820" y="690"/>
                  </a:cubicBezTo>
                  <a:cubicBezTo>
                    <a:pt x="825" y="683"/>
                    <a:pt x="831" y="675"/>
                    <a:pt x="836" y="668"/>
                  </a:cubicBezTo>
                  <a:cubicBezTo>
                    <a:pt x="846" y="675"/>
                    <a:pt x="846" y="675"/>
                    <a:pt x="846" y="675"/>
                  </a:cubicBezTo>
                  <a:cubicBezTo>
                    <a:pt x="841" y="682"/>
                    <a:pt x="835" y="690"/>
                    <a:pt x="829" y="697"/>
                  </a:cubicBezTo>
                  <a:close/>
                  <a:moveTo>
                    <a:pt x="75" y="659"/>
                  </a:moveTo>
                  <a:cubicBezTo>
                    <a:pt x="70" y="651"/>
                    <a:pt x="65" y="643"/>
                    <a:pt x="61" y="635"/>
                  </a:cubicBezTo>
                  <a:cubicBezTo>
                    <a:pt x="71" y="629"/>
                    <a:pt x="71" y="629"/>
                    <a:pt x="71" y="629"/>
                  </a:cubicBezTo>
                  <a:cubicBezTo>
                    <a:pt x="76" y="637"/>
                    <a:pt x="81" y="645"/>
                    <a:pt x="86" y="653"/>
                  </a:cubicBezTo>
                  <a:lnTo>
                    <a:pt x="75" y="659"/>
                  </a:lnTo>
                  <a:close/>
                  <a:moveTo>
                    <a:pt x="866" y="644"/>
                  </a:moveTo>
                  <a:cubicBezTo>
                    <a:pt x="856" y="638"/>
                    <a:pt x="856" y="638"/>
                    <a:pt x="856" y="638"/>
                  </a:cubicBezTo>
                  <a:cubicBezTo>
                    <a:pt x="860" y="630"/>
                    <a:pt x="865" y="622"/>
                    <a:pt x="869" y="614"/>
                  </a:cubicBezTo>
                  <a:cubicBezTo>
                    <a:pt x="880" y="619"/>
                    <a:pt x="880" y="619"/>
                    <a:pt x="880" y="619"/>
                  </a:cubicBezTo>
                  <a:cubicBezTo>
                    <a:pt x="876" y="628"/>
                    <a:pt x="871" y="636"/>
                    <a:pt x="866" y="644"/>
                  </a:cubicBezTo>
                  <a:close/>
                  <a:moveTo>
                    <a:pt x="44" y="603"/>
                  </a:moveTo>
                  <a:cubicBezTo>
                    <a:pt x="40" y="594"/>
                    <a:pt x="36" y="586"/>
                    <a:pt x="33" y="577"/>
                  </a:cubicBezTo>
                  <a:cubicBezTo>
                    <a:pt x="44" y="572"/>
                    <a:pt x="44" y="572"/>
                    <a:pt x="44" y="572"/>
                  </a:cubicBezTo>
                  <a:cubicBezTo>
                    <a:pt x="47" y="581"/>
                    <a:pt x="51" y="589"/>
                    <a:pt x="55" y="598"/>
                  </a:cubicBezTo>
                  <a:lnTo>
                    <a:pt x="44" y="603"/>
                  </a:lnTo>
                  <a:close/>
                  <a:moveTo>
                    <a:pt x="895" y="586"/>
                  </a:moveTo>
                  <a:cubicBezTo>
                    <a:pt x="884" y="582"/>
                    <a:pt x="884" y="582"/>
                    <a:pt x="884" y="582"/>
                  </a:cubicBezTo>
                  <a:cubicBezTo>
                    <a:pt x="888" y="573"/>
                    <a:pt x="891" y="565"/>
                    <a:pt x="894" y="556"/>
                  </a:cubicBezTo>
                  <a:cubicBezTo>
                    <a:pt x="906" y="560"/>
                    <a:pt x="906" y="560"/>
                    <a:pt x="906" y="560"/>
                  </a:cubicBezTo>
                  <a:cubicBezTo>
                    <a:pt x="902" y="569"/>
                    <a:pt x="899" y="578"/>
                    <a:pt x="895" y="586"/>
                  </a:cubicBezTo>
                  <a:close/>
                  <a:moveTo>
                    <a:pt x="21" y="542"/>
                  </a:moveTo>
                  <a:cubicBezTo>
                    <a:pt x="18" y="533"/>
                    <a:pt x="15" y="524"/>
                    <a:pt x="13" y="515"/>
                  </a:cubicBezTo>
                  <a:cubicBezTo>
                    <a:pt x="25" y="512"/>
                    <a:pt x="25" y="512"/>
                    <a:pt x="25" y="512"/>
                  </a:cubicBezTo>
                  <a:cubicBezTo>
                    <a:pt x="27" y="521"/>
                    <a:pt x="29" y="530"/>
                    <a:pt x="32" y="539"/>
                  </a:cubicBezTo>
                  <a:lnTo>
                    <a:pt x="21" y="542"/>
                  </a:lnTo>
                  <a:close/>
                  <a:moveTo>
                    <a:pt x="916" y="525"/>
                  </a:moveTo>
                  <a:cubicBezTo>
                    <a:pt x="905" y="522"/>
                    <a:pt x="905" y="522"/>
                    <a:pt x="905" y="522"/>
                  </a:cubicBezTo>
                  <a:cubicBezTo>
                    <a:pt x="907" y="513"/>
                    <a:pt x="909" y="504"/>
                    <a:pt x="911" y="495"/>
                  </a:cubicBezTo>
                  <a:cubicBezTo>
                    <a:pt x="923" y="498"/>
                    <a:pt x="923" y="498"/>
                    <a:pt x="923" y="498"/>
                  </a:cubicBezTo>
                  <a:cubicBezTo>
                    <a:pt x="921" y="507"/>
                    <a:pt x="919" y="516"/>
                    <a:pt x="916" y="525"/>
                  </a:cubicBezTo>
                  <a:close/>
                  <a:moveTo>
                    <a:pt x="6" y="479"/>
                  </a:moveTo>
                  <a:cubicBezTo>
                    <a:pt x="4" y="470"/>
                    <a:pt x="3" y="461"/>
                    <a:pt x="2" y="451"/>
                  </a:cubicBezTo>
                  <a:cubicBezTo>
                    <a:pt x="14" y="450"/>
                    <a:pt x="14" y="450"/>
                    <a:pt x="14" y="450"/>
                  </a:cubicBezTo>
                  <a:cubicBezTo>
                    <a:pt x="15" y="459"/>
                    <a:pt x="16" y="468"/>
                    <a:pt x="18" y="477"/>
                  </a:cubicBezTo>
                  <a:lnTo>
                    <a:pt x="6" y="479"/>
                  </a:lnTo>
                  <a:close/>
                  <a:moveTo>
                    <a:pt x="929" y="462"/>
                  </a:moveTo>
                  <a:cubicBezTo>
                    <a:pt x="917" y="460"/>
                    <a:pt x="917" y="460"/>
                    <a:pt x="917" y="460"/>
                  </a:cubicBezTo>
                  <a:cubicBezTo>
                    <a:pt x="918" y="451"/>
                    <a:pt x="919" y="442"/>
                    <a:pt x="919" y="433"/>
                  </a:cubicBezTo>
                  <a:cubicBezTo>
                    <a:pt x="931" y="433"/>
                    <a:pt x="931" y="433"/>
                    <a:pt x="931" y="433"/>
                  </a:cubicBezTo>
                  <a:cubicBezTo>
                    <a:pt x="931" y="443"/>
                    <a:pt x="930" y="452"/>
                    <a:pt x="929" y="462"/>
                  </a:cubicBezTo>
                  <a:close/>
                  <a:moveTo>
                    <a:pt x="0" y="415"/>
                  </a:moveTo>
                  <a:cubicBezTo>
                    <a:pt x="0" y="412"/>
                    <a:pt x="0" y="408"/>
                    <a:pt x="0" y="405"/>
                  </a:cubicBezTo>
                  <a:cubicBezTo>
                    <a:pt x="0" y="399"/>
                    <a:pt x="0" y="393"/>
                    <a:pt x="0" y="387"/>
                  </a:cubicBezTo>
                  <a:cubicBezTo>
                    <a:pt x="12" y="387"/>
                    <a:pt x="12" y="387"/>
                    <a:pt x="12" y="387"/>
                  </a:cubicBezTo>
                  <a:cubicBezTo>
                    <a:pt x="12" y="393"/>
                    <a:pt x="12" y="399"/>
                    <a:pt x="12" y="405"/>
                  </a:cubicBezTo>
                  <a:cubicBezTo>
                    <a:pt x="12" y="408"/>
                    <a:pt x="12" y="411"/>
                    <a:pt x="12" y="415"/>
                  </a:cubicBezTo>
                  <a:lnTo>
                    <a:pt x="0" y="415"/>
                  </a:lnTo>
                  <a:close/>
                  <a:moveTo>
                    <a:pt x="920" y="397"/>
                  </a:moveTo>
                  <a:cubicBezTo>
                    <a:pt x="920" y="388"/>
                    <a:pt x="919" y="379"/>
                    <a:pt x="919" y="369"/>
                  </a:cubicBezTo>
                  <a:cubicBezTo>
                    <a:pt x="931" y="369"/>
                    <a:pt x="931" y="369"/>
                    <a:pt x="931" y="369"/>
                  </a:cubicBezTo>
                  <a:cubicBezTo>
                    <a:pt x="931" y="378"/>
                    <a:pt x="932" y="387"/>
                    <a:pt x="932" y="397"/>
                  </a:cubicBezTo>
                  <a:lnTo>
                    <a:pt x="920" y="397"/>
                  </a:lnTo>
                  <a:close/>
                  <a:moveTo>
                    <a:pt x="15" y="352"/>
                  </a:moveTo>
                  <a:cubicBezTo>
                    <a:pt x="3" y="350"/>
                    <a:pt x="3" y="350"/>
                    <a:pt x="3" y="350"/>
                  </a:cubicBezTo>
                  <a:cubicBezTo>
                    <a:pt x="4" y="341"/>
                    <a:pt x="6" y="331"/>
                    <a:pt x="7" y="322"/>
                  </a:cubicBezTo>
                  <a:cubicBezTo>
                    <a:pt x="19" y="324"/>
                    <a:pt x="19" y="324"/>
                    <a:pt x="19" y="324"/>
                  </a:cubicBezTo>
                  <a:cubicBezTo>
                    <a:pt x="18" y="333"/>
                    <a:pt x="16" y="342"/>
                    <a:pt x="15" y="352"/>
                  </a:cubicBezTo>
                  <a:close/>
                  <a:moveTo>
                    <a:pt x="915" y="334"/>
                  </a:moveTo>
                  <a:cubicBezTo>
                    <a:pt x="913" y="325"/>
                    <a:pt x="911" y="316"/>
                    <a:pt x="909" y="307"/>
                  </a:cubicBezTo>
                  <a:cubicBezTo>
                    <a:pt x="921" y="304"/>
                    <a:pt x="921" y="304"/>
                    <a:pt x="921" y="304"/>
                  </a:cubicBezTo>
                  <a:cubicBezTo>
                    <a:pt x="923" y="314"/>
                    <a:pt x="925" y="323"/>
                    <a:pt x="926" y="332"/>
                  </a:cubicBezTo>
                  <a:lnTo>
                    <a:pt x="915" y="334"/>
                  </a:lnTo>
                  <a:close/>
                  <a:moveTo>
                    <a:pt x="27" y="290"/>
                  </a:moveTo>
                  <a:cubicBezTo>
                    <a:pt x="15" y="287"/>
                    <a:pt x="15" y="287"/>
                    <a:pt x="15" y="287"/>
                  </a:cubicBezTo>
                  <a:cubicBezTo>
                    <a:pt x="18" y="277"/>
                    <a:pt x="20" y="268"/>
                    <a:pt x="23" y="259"/>
                  </a:cubicBezTo>
                  <a:cubicBezTo>
                    <a:pt x="35" y="263"/>
                    <a:pt x="35" y="263"/>
                    <a:pt x="35" y="263"/>
                  </a:cubicBezTo>
                  <a:cubicBezTo>
                    <a:pt x="32" y="272"/>
                    <a:pt x="29" y="281"/>
                    <a:pt x="27" y="290"/>
                  </a:cubicBezTo>
                  <a:close/>
                  <a:moveTo>
                    <a:pt x="900" y="273"/>
                  </a:moveTo>
                  <a:cubicBezTo>
                    <a:pt x="898" y="264"/>
                    <a:pt x="895" y="255"/>
                    <a:pt x="892" y="247"/>
                  </a:cubicBezTo>
                  <a:cubicBezTo>
                    <a:pt x="903" y="242"/>
                    <a:pt x="903" y="242"/>
                    <a:pt x="903" y="242"/>
                  </a:cubicBezTo>
                  <a:cubicBezTo>
                    <a:pt x="906" y="251"/>
                    <a:pt x="909" y="260"/>
                    <a:pt x="912" y="269"/>
                  </a:cubicBezTo>
                  <a:lnTo>
                    <a:pt x="900" y="273"/>
                  </a:lnTo>
                  <a:close/>
                  <a:moveTo>
                    <a:pt x="47" y="230"/>
                  </a:moveTo>
                  <a:cubicBezTo>
                    <a:pt x="36" y="225"/>
                    <a:pt x="36" y="225"/>
                    <a:pt x="36" y="225"/>
                  </a:cubicBezTo>
                  <a:cubicBezTo>
                    <a:pt x="40" y="216"/>
                    <a:pt x="44" y="208"/>
                    <a:pt x="48" y="199"/>
                  </a:cubicBezTo>
                  <a:cubicBezTo>
                    <a:pt x="58" y="205"/>
                    <a:pt x="58" y="205"/>
                    <a:pt x="58" y="205"/>
                  </a:cubicBezTo>
                  <a:cubicBezTo>
                    <a:pt x="54" y="213"/>
                    <a:pt x="51" y="221"/>
                    <a:pt x="47" y="230"/>
                  </a:cubicBezTo>
                  <a:close/>
                  <a:moveTo>
                    <a:pt x="878" y="214"/>
                  </a:moveTo>
                  <a:cubicBezTo>
                    <a:pt x="874" y="205"/>
                    <a:pt x="870" y="197"/>
                    <a:pt x="865" y="189"/>
                  </a:cubicBezTo>
                  <a:cubicBezTo>
                    <a:pt x="876" y="183"/>
                    <a:pt x="876" y="183"/>
                    <a:pt x="876" y="183"/>
                  </a:cubicBezTo>
                  <a:cubicBezTo>
                    <a:pt x="881" y="192"/>
                    <a:pt x="885" y="200"/>
                    <a:pt x="889" y="209"/>
                  </a:cubicBezTo>
                  <a:lnTo>
                    <a:pt x="878" y="214"/>
                  </a:lnTo>
                  <a:close/>
                  <a:moveTo>
                    <a:pt x="75" y="173"/>
                  </a:moveTo>
                  <a:cubicBezTo>
                    <a:pt x="65" y="167"/>
                    <a:pt x="65" y="167"/>
                    <a:pt x="65" y="167"/>
                  </a:cubicBezTo>
                  <a:cubicBezTo>
                    <a:pt x="70" y="159"/>
                    <a:pt x="75" y="151"/>
                    <a:pt x="80" y="143"/>
                  </a:cubicBezTo>
                  <a:cubicBezTo>
                    <a:pt x="90" y="150"/>
                    <a:pt x="90" y="150"/>
                    <a:pt x="90" y="150"/>
                  </a:cubicBezTo>
                  <a:cubicBezTo>
                    <a:pt x="85" y="158"/>
                    <a:pt x="80" y="166"/>
                    <a:pt x="75" y="173"/>
                  </a:cubicBezTo>
                  <a:close/>
                  <a:moveTo>
                    <a:pt x="847" y="159"/>
                  </a:moveTo>
                  <a:cubicBezTo>
                    <a:pt x="842" y="151"/>
                    <a:pt x="837" y="143"/>
                    <a:pt x="832" y="136"/>
                  </a:cubicBezTo>
                  <a:cubicBezTo>
                    <a:pt x="841" y="129"/>
                    <a:pt x="841" y="129"/>
                    <a:pt x="841" y="129"/>
                  </a:cubicBezTo>
                  <a:cubicBezTo>
                    <a:pt x="847" y="136"/>
                    <a:pt x="852" y="144"/>
                    <a:pt x="857" y="152"/>
                  </a:cubicBezTo>
                  <a:lnTo>
                    <a:pt x="847" y="159"/>
                  </a:lnTo>
                  <a:close/>
                  <a:moveTo>
                    <a:pt x="111" y="122"/>
                  </a:moveTo>
                  <a:cubicBezTo>
                    <a:pt x="102" y="114"/>
                    <a:pt x="102" y="114"/>
                    <a:pt x="102" y="114"/>
                  </a:cubicBezTo>
                  <a:cubicBezTo>
                    <a:pt x="108" y="107"/>
                    <a:pt x="114" y="99"/>
                    <a:pt x="120" y="92"/>
                  </a:cubicBezTo>
                  <a:cubicBezTo>
                    <a:pt x="129" y="100"/>
                    <a:pt x="129" y="100"/>
                    <a:pt x="129" y="100"/>
                  </a:cubicBezTo>
                  <a:cubicBezTo>
                    <a:pt x="123" y="107"/>
                    <a:pt x="117" y="114"/>
                    <a:pt x="111" y="122"/>
                  </a:cubicBezTo>
                  <a:close/>
                  <a:moveTo>
                    <a:pt x="809" y="108"/>
                  </a:moveTo>
                  <a:cubicBezTo>
                    <a:pt x="803" y="101"/>
                    <a:pt x="797" y="94"/>
                    <a:pt x="791" y="88"/>
                  </a:cubicBezTo>
                  <a:cubicBezTo>
                    <a:pt x="799" y="79"/>
                    <a:pt x="799" y="79"/>
                    <a:pt x="799" y="79"/>
                  </a:cubicBezTo>
                  <a:cubicBezTo>
                    <a:pt x="806" y="86"/>
                    <a:pt x="812" y="93"/>
                    <a:pt x="819" y="100"/>
                  </a:cubicBezTo>
                  <a:lnTo>
                    <a:pt x="809" y="108"/>
                  </a:lnTo>
                  <a:close/>
                  <a:moveTo>
                    <a:pt x="154" y="75"/>
                  </a:moveTo>
                  <a:cubicBezTo>
                    <a:pt x="146" y="66"/>
                    <a:pt x="146" y="66"/>
                    <a:pt x="146" y="66"/>
                  </a:cubicBezTo>
                  <a:cubicBezTo>
                    <a:pt x="153" y="60"/>
                    <a:pt x="160" y="54"/>
                    <a:pt x="167" y="48"/>
                  </a:cubicBezTo>
                  <a:cubicBezTo>
                    <a:pt x="175" y="57"/>
                    <a:pt x="175" y="57"/>
                    <a:pt x="175" y="57"/>
                  </a:cubicBezTo>
                  <a:cubicBezTo>
                    <a:pt x="168" y="63"/>
                    <a:pt x="161" y="69"/>
                    <a:pt x="154" y="75"/>
                  </a:cubicBezTo>
                  <a:close/>
                  <a:moveTo>
                    <a:pt x="765" y="63"/>
                  </a:moveTo>
                  <a:cubicBezTo>
                    <a:pt x="758" y="57"/>
                    <a:pt x="751" y="51"/>
                    <a:pt x="744" y="46"/>
                  </a:cubicBezTo>
                  <a:cubicBezTo>
                    <a:pt x="751" y="36"/>
                    <a:pt x="751" y="36"/>
                    <a:pt x="751" y="36"/>
                  </a:cubicBezTo>
                  <a:cubicBezTo>
                    <a:pt x="758" y="42"/>
                    <a:pt x="766" y="48"/>
                    <a:pt x="773" y="54"/>
                  </a:cubicBezTo>
                  <a:lnTo>
                    <a:pt x="765" y="63"/>
                  </a:lnTo>
                  <a:close/>
                  <a:moveTo>
                    <a:pt x="203" y="35"/>
                  </a:moveTo>
                  <a:cubicBezTo>
                    <a:pt x="196" y="25"/>
                    <a:pt x="196" y="25"/>
                    <a:pt x="196" y="25"/>
                  </a:cubicBezTo>
                  <a:cubicBezTo>
                    <a:pt x="204" y="20"/>
                    <a:pt x="211" y="14"/>
                    <a:pt x="219" y="9"/>
                  </a:cubicBezTo>
                  <a:cubicBezTo>
                    <a:pt x="226" y="20"/>
                    <a:pt x="226" y="20"/>
                    <a:pt x="226" y="20"/>
                  </a:cubicBezTo>
                  <a:cubicBezTo>
                    <a:pt x="218" y="25"/>
                    <a:pt x="210" y="30"/>
                    <a:pt x="203" y="35"/>
                  </a:cubicBezTo>
                  <a:close/>
                  <a:moveTo>
                    <a:pt x="715" y="25"/>
                  </a:moveTo>
                  <a:cubicBezTo>
                    <a:pt x="707" y="20"/>
                    <a:pt x="699" y="15"/>
                    <a:pt x="691" y="11"/>
                  </a:cubicBezTo>
                  <a:cubicBezTo>
                    <a:pt x="697" y="0"/>
                    <a:pt x="697" y="0"/>
                    <a:pt x="697" y="0"/>
                  </a:cubicBezTo>
                  <a:cubicBezTo>
                    <a:pt x="705" y="5"/>
                    <a:pt x="713" y="10"/>
                    <a:pt x="721" y="15"/>
                  </a:cubicBezTo>
                  <a:lnTo>
                    <a:pt x="715" y="25"/>
                  </a:lnTo>
                  <a:close/>
                </a:path>
              </a:pathLst>
            </a:custGeom>
            <a:solidFill>
              <a:srgbClr val="4E5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840" name="Freeform 1415">
              <a:extLst>
                <a:ext uri="{FF2B5EF4-FFF2-40B4-BE49-F238E27FC236}">
                  <a16:creationId xmlns:a16="http://schemas.microsoft.com/office/drawing/2014/main" id="{A5A391B6-1B66-4CB9-BC1B-1F8C20E31C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41600" y="2455863"/>
              <a:ext cx="1470025" cy="1470025"/>
            </a:xfrm>
            <a:custGeom>
              <a:avLst/>
              <a:gdLst>
                <a:gd name="T0" fmla="*/ 641 w 643"/>
                <a:gd name="T1" fmla="*/ 215 h 645"/>
                <a:gd name="T2" fmla="*/ 640 w 643"/>
                <a:gd name="T3" fmla="*/ 215 h 645"/>
                <a:gd name="T4" fmla="*/ 394 w 643"/>
                <a:gd name="T5" fmla="*/ 643 h 645"/>
                <a:gd name="T6" fmla="*/ 395 w 643"/>
                <a:gd name="T7" fmla="*/ 644 h 645"/>
                <a:gd name="T8" fmla="*/ 396 w 643"/>
                <a:gd name="T9" fmla="*/ 643 h 645"/>
                <a:gd name="T10" fmla="*/ 2 w 643"/>
                <a:gd name="T11" fmla="*/ 110 h 645"/>
                <a:gd name="T12" fmla="*/ 1 w 643"/>
                <a:gd name="T13" fmla="*/ 110 h 645"/>
                <a:gd name="T14" fmla="*/ 2 w 643"/>
                <a:gd name="T15" fmla="*/ 111 h 645"/>
                <a:gd name="T16" fmla="*/ 484 w 643"/>
                <a:gd name="T17" fmla="*/ 2 h 645"/>
                <a:gd name="T18" fmla="*/ 483 w 643"/>
                <a:gd name="T19" fmla="*/ 1 h 645"/>
                <a:gd name="T20" fmla="*/ 482 w 643"/>
                <a:gd name="T21" fmla="*/ 2 h 645"/>
                <a:gd name="T22" fmla="*/ 641 w 643"/>
                <a:gd name="T23" fmla="*/ 216 h 645"/>
                <a:gd name="T24" fmla="*/ 641 w 643"/>
                <a:gd name="T25" fmla="*/ 215 h 645"/>
                <a:gd name="T26" fmla="*/ 640 w 643"/>
                <a:gd name="T27" fmla="*/ 215 h 645"/>
                <a:gd name="T28" fmla="*/ 641 w 643"/>
                <a:gd name="T29" fmla="*/ 215 h 645"/>
                <a:gd name="T30" fmla="*/ 642 w 643"/>
                <a:gd name="T31" fmla="*/ 214 h 645"/>
                <a:gd name="T32" fmla="*/ 484 w 643"/>
                <a:gd name="T33" fmla="*/ 1 h 645"/>
                <a:gd name="T34" fmla="*/ 484 w 643"/>
                <a:gd name="T35" fmla="*/ 0 h 645"/>
                <a:gd name="T36" fmla="*/ 0 w 643"/>
                <a:gd name="T37" fmla="*/ 109 h 645"/>
                <a:gd name="T38" fmla="*/ 0 w 643"/>
                <a:gd name="T39" fmla="*/ 110 h 645"/>
                <a:gd name="T40" fmla="*/ 395 w 643"/>
                <a:gd name="T41" fmla="*/ 645 h 645"/>
                <a:gd name="T42" fmla="*/ 396 w 643"/>
                <a:gd name="T43" fmla="*/ 645 h 645"/>
                <a:gd name="T44" fmla="*/ 643 w 643"/>
                <a:gd name="T45" fmla="*/ 215 h 645"/>
                <a:gd name="T46" fmla="*/ 642 w 643"/>
                <a:gd name="T47" fmla="*/ 214 h 645"/>
                <a:gd name="T48" fmla="*/ 641 w 643"/>
                <a:gd name="T49" fmla="*/ 21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43" h="645">
                  <a:moveTo>
                    <a:pt x="641" y="215"/>
                  </a:moveTo>
                  <a:cubicBezTo>
                    <a:pt x="640" y="215"/>
                    <a:pt x="640" y="215"/>
                    <a:pt x="640" y="215"/>
                  </a:cubicBezTo>
                  <a:cubicBezTo>
                    <a:pt x="394" y="643"/>
                    <a:pt x="394" y="643"/>
                    <a:pt x="394" y="643"/>
                  </a:cubicBezTo>
                  <a:cubicBezTo>
                    <a:pt x="395" y="644"/>
                    <a:pt x="395" y="644"/>
                    <a:pt x="395" y="644"/>
                  </a:cubicBezTo>
                  <a:cubicBezTo>
                    <a:pt x="396" y="643"/>
                    <a:pt x="396" y="643"/>
                    <a:pt x="396" y="643"/>
                  </a:cubicBezTo>
                  <a:cubicBezTo>
                    <a:pt x="198" y="529"/>
                    <a:pt x="53" y="337"/>
                    <a:pt x="2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2" y="111"/>
                    <a:pt x="2" y="111"/>
                    <a:pt x="2" y="111"/>
                  </a:cubicBezTo>
                  <a:cubicBezTo>
                    <a:pt x="484" y="2"/>
                    <a:pt x="484" y="2"/>
                    <a:pt x="484" y="2"/>
                  </a:cubicBezTo>
                  <a:cubicBezTo>
                    <a:pt x="483" y="1"/>
                    <a:pt x="483" y="1"/>
                    <a:pt x="483" y="1"/>
                  </a:cubicBezTo>
                  <a:cubicBezTo>
                    <a:pt x="482" y="2"/>
                    <a:pt x="482" y="2"/>
                    <a:pt x="482" y="2"/>
                  </a:cubicBezTo>
                  <a:cubicBezTo>
                    <a:pt x="503" y="93"/>
                    <a:pt x="561" y="171"/>
                    <a:pt x="641" y="216"/>
                  </a:cubicBezTo>
                  <a:cubicBezTo>
                    <a:pt x="641" y="215"/>
                    <a:pt x="641" y="215"/>
                    <a:pt x="641" y="215"/>
                  </a:cubicBezTo>
                  <a:cubicBezTo>
                    <a:pt x="640" y="215"/>
                    <a:pt x="640" y="215"/>
                    <a:pt x="640" y="215"/>
                  </a:cubicBezTo>
                  <a:cubicBezTo>
                    <a:pt x="641" y="215"/>
                    <a:pt x="641" y="215"/>
                    <a:pt x="641" y="215"/>
                  </a:cubicBezTo>
                  <a:cubicBezTo>
                    <a:pt x="642" y="214"/>
                    <a:pt x="642" y="214"/>
                    <a:pt x="642" y="214"/>
                  </a:cubicBezTo>
                  <a:cubicBezTo>
                    <a:pt x="563" y="169"/>
                    <a:pt x="505" y="92"/>
                    <a:pt x="484" y="1"/>
                  </a:cubicBezTo>
                  <a:cubicBezTo>
                    <a:pt x="484" y="0"/>
                    <a:pt x="484" y="0"/>
                    <a:pt x="484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51" y="338"/>
                    <a:pt x="197" y="531"/>
                    <a:pt x="395" y="645"/>
                  </a:cubicBezTo>
                  <a:cubicBezTo>
                    <a:pt x="396" y="645"/>
                    <a:pt x="396" y="645"/>
                    <a:pt x="396" y="645"/>
                  </a:cubicBezTo>
                  <a:cubicBezTo>
                    <a:pt x="643" y="215"/>
                    <a:pt x="643" y="215"/>
                    <a:pt x="643" y="215"/>
                  </a:cubicBezTo>
                  <a:cubicBezTo>
                    <a:pt x="642" y="214"/>
                    <a:pt x="642" y="214"/>
                    <a:pt x="642" y="214"/>
                  </a:cubicBezTo>
                  <a:lnTo>
                    <a:pt x="641" y="215"/>
                  </a:lnTo>
                  <a:close/>
                </a:path>
              </a:pathLst>
            </a:custGeom>
            <a:solidFill>
              <a:srgbClr val="4E5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841" name="Freeform 1416">
              <a:extLst>
                <a:ext uri="{FF2B5EF4-FFF2-40B4-BE49-F238E27FC236}">
                  <a16:creationId xmlns:a16="http://schemas.microsoft.com/office/drawing/2014/main" id="{43F7106B-D475-4F18-B0FF-08DB2FAB4F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97413" y="755651"/>
              <a:ext cx="1420813" cy="1503363"/>
            </a:xfrm>
            <a:custGeom>
              <a:avLst/>
              <a:gdLst>
                <a:gd name="T0" fmla="*/ 621 w 622"/>
                <a:gd name="T1" fmla="*/ 643 h 660"/>
                <a:gd name="T2" fmla="*/ 621 w 622"/>
                <a:gd name="T3" fmla="*/ 642 h 660"/>
                <a:gd name="T4" fmla="*/ 206 w 622"/>
                <a:gd name="T5" fmla="*/ 658 h 660"/>
                <a:gd name="T6" fmla="*/ 206 w 622"/>
                <a:gd name="T7" fmla="*/ 659 h 660"/>
                <a:gd name="T8" fmla="*/ 207 w 622"/>
                <a:gd name="T9" fmla="*/ 659 h 660"/>
                <a:gd name="T10" fmla="*/ 1 w 622"/>
                <a:gd name="T11" fmla="*/ 401 h 660"/>
                <a:gd name="T12" fmla="*/ 1 w 622"/>
                <a:gd name="T13" fmla="*/ 402 h 660"/>
                <a:gd name="T14" fmla="*/ 2 w 622"/>
                <a:gd name="T15" fmla="*/ 403 h 660"/>
                <a:gd name="T16" fmla="*/ 110 w 622"/>
                <a:gd name="T17" fmla="*/ 2 h 660"/>
                <a:gd name="T18" fmla="*/ 109 w 622"/>
                <a:gd name="T19" fmla="*/ 1 h 660"/>
                <a:gd name="T20" fmla="*/ 108 w 622"/>
                <a:gd name="T21" fmla="*/ 2 h 660"/>
                <a:gd name="T22" fmla="*/ 620 w 622"/>
                <a:gd name="T23" fmla="*/ 643 h 660"/>
                <a:gd name="T24" fmla="*/ 621 w 622"/>
                <a:gd name="T25" fmla="*/ 643 h 660"/>
                <a:gd name="T26" fmla="*/ 621 w 622"/>
                <a:gd name="T27" fmla="*/ 642 h 660"/>
                <a:gd name="T28" fmla="*/ 621 w 622"/>
                <a:gd name="T29" fmla="*/ 643 h 660"/>
                <a:gd name="T30" fmla="*/ 622 w 622"/>
                <a:gd name="T31" fmla="*/ 643 h 660"/>
                <a:gd name="T32" fmla="*/ 109 w 622"/>
                <a:gd name="T33" fmla="*/ 1 h 660"/>
                <a:gd name="T34" fmla="*/ 108 w 622"/>
                <a:gd name="T35" fmla="*/ 0 h 660"/>
                <a:gd name="T36" fmla="*/ 0 w 622"/>
                <a:gd name="T37" fmla="*/ 403 h 660"/>
                <a:gd name="T38" fmla="*/ 1 w 622"/>
                <a:gd name="T39" fmla="*/ 403 h 660"/>
                <a:gd name="T40" fmla="*/ 205 w 622"/>
                <a:gd name="T41" fmla="*/ 659 h 660"/>
                <a:gd name="T42" fmla="*/ 205 w 622"/>
                <a:gd name="T43" fmla="*/ 660 h 660"/>
                <a:gd name="T44" fmla="*/ 622 w 622"/>
                <a:gd name="T45" fmla="*/ 644 h 660"/>
                <a:gd name="T46" fmla="*/ 622 w 622"/>
                <a:gd name="T47" fmla="*/ 643 h 660"/>
                <a:gd name="T48" fmla="*/ 621 w 622"/>
                <a:gd name="T49" fmla="*/ 643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22" h="660">
                  <a:moveTo>
                    <a:pt x="621" y="643"/>
                  </a:moveTo>
                  <a:cubicBezTo>
                    <a:pt x="621" y="642"/>
                    <a:pt x="621" y="642"/>
                    <a:pt x="621" y="642"/>
                  </a:cubicBezTo>
                  <a:cubicBezTo>
                    <a:pt x="206" y="658"/>
                    <a:pt x="206" y="658"/>
                    <a:pt x="206" y="658"/>
                  </a:cubicBezTo>
                  <a:cubicBezTo>
                    <a:pt x="206" y="659"/>
                    <a:pt x="206" y="659"/>
                    <a:pt x="206" y="659"/>
                  </a:cubicBezTo>
                  <a:cubicBezTo>
                    <a:pt x="207" y="659"/>
                    <a:pt x="207" y="659"/>
                    <a:pt x="207" y="659"/>
                  </a:cubicBezTo>
                  <a:cubicBezTo>
                    <a:pt x="202" y="535"/>
                    <a:pt x="117" y="432"/>
                    <a:pt x="1" y="401"/>
                  </a:cubicBezTo>
                  <a:cubicBezTo>
                    <a:pt x="1" y="402"/>
                    <a:pt x="1" y="402"/>
                    <a:pt x="1" y="402"/>
                  </a:cubicBezTo>
                  <a:cubicBezTo>
                    <a:pt x="2" y="403"/>
                    <a:pt x="2" y="403"/>
                    <a:pt x="2" y="403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2"/>
                    <a:pt x="108" y="2"/>
                    <a:pt x="108" y="2"/>
                  </a:cubicBezTo>
                  <a:cubicBezTo>
                    <a:pt x="395" y="79"/>
                    <a:pt x="608" y="335"/>
                    <a:pt x="620" y="643"/>
                  </a:cubicBezTo>
                  <a:cubicBezTo>
                    <a:pt x="621" y="643"/>
                    <a:pt x="621" y="643"/>
                    <a:pt x="621" y="643"/>
                  </a:cubicBezTo>
                  <a:cubicBezTo>
                    <a:pt x="621" y="642"/>
                    <a:pt x="621" y="642"/>
                    <a:pt x="621" y="642"/>
                  </a:cubicBezTo>
                  <a:cubicBezTo>
                    <a:pt x="621" y="643"/>
                    <a:pt x="621" y="643"/>
                    <a:pt x="621" y="643"/>
                  </a:cubicBezTo>
                  <a:cubicBezTo>
                    <a:pt x="622" y="643"/>
                    <a:pt x="622" y="643"/>
                    <a:pt x="622" y="643"/>
                  </a:cubicBezTo>
                  <a:cubicBezTo>
                    <a:pt x="610" y="334"/>
                    <a:pt x="396" y="78"/>
                    <a:pt x="109" y="1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0" y="403"/>
                    <a:pt x="0" y="403"/>
                    <a:pt x="0" y="403"/>
                  </a:cubicBezTo>
                  <a:cubicBezTo>
                    <a:pt x="1" y="403"/>
                    <a:pt x="1" y="403"/>
                    <a:pt x="1" y="403"/>
                  </a:cubicBezTo>
                  <a:cubicBezTo>
                    <a:pt x="115" y="434"/>
                    <a:pt x="200" y="536"/>
                    <a:pt x="205" y="659"/>
                  </a:cubicBezTo>
                  <a:cubicBezTo>
                    <a:pt x="205" y="660"/>
                    <a:pt x="205" y="660"/>
                    <a:pt x="205" y="660"/>
                  </a:cubicBezTo>
                  <a:cubicBezTo>
                    <a:pt x="622" y="644"/>
                    <a:pt x="622" y="644"/>
                    <a:pt x="622" y="644"/>
                  </a:cubicBezTo>
                  <a:cubicBezTo>
                    <a:pt x="622" y="643"/>
                    <a:pt x="622" y="643"/>
                    <a:pt x="622" y="643"/>
                  </a:cubicBezTo>
                  <a:lnTo>
                    <a:pt x="621" y="643"/>
                  </a:lnTo>
                  <a:close/>
                </a:path>
              </a:pathLst>
            </a:custGeom>
            <a:solidFill>
              <a:srgbClr val="4E5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842" name="Freeform 1417">
              <a:extLst>
                <a:ext uri="{FF2B5EF4-FFF2-40B4-BE49-F238E27FC236}">
                  <a16:creationId xmlns:a16="http://schemas.microsoft.com/office/drawing/2014/main" id="{2653CAEF-5228-403D-9A7F-45F0D161B7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0838" y="838201"/>
              <a:ext cx="1025525" cy="504825"/>
            </a:xfrm>
            <a:custGeom>
              <a:avLst/>
              <a:gdLst>
                <a:gd name="T0" fmla="*/ 446 w 448"/>
                <a:gd name="T1" fmla="*/ 61 h 222"/>
                <a:gd name="T2" fmla="*/ 446 w 448"/>
                <a:gd name="T3" fmla="*/ 61 h 222"/>
                <a:gd name="T4" fmla="*/ 373 w 448"/>
                <a:gd name="T5" fmla="*/ 221 h 222"/>
                <a:gd name="T6" fmla="*/ 374 w 448"/>
                <a:gd name="T7" fmla="*/ 221 h 222"/>
                <a:gd name="T8" fmla="*/ 375 w 448"/>
                <a:gd name="T9" fmla="*/ 220 h 222"/>
                <a:gd name="T10" fmla="*/ 179 w 448"/>
                <a:gd name="T11" fmla="*/ 175 h 222"/>
                <a:gd name="T12" fmla="*/ 49 w 448"/>
                <a:gd name="T13" fmla="*/ 194 h 222"/>
                <a:gd name="T14" fmla="*/ 49 w 448"/>
                <a:gd name="T15" fmla="*/ 195 h 222"/>
                <a:gd name="T16" fmla="*/ 50 w 448"/>
                <a:gd name="T17" fmla="*/ 195 h 222"/>
                <a:gd name="T18" fmla="*/ 2 w 448"/>
                <a:gd name="T19" fmla="*/ 26 h 222"/>
                <a:gd name="T20" fmla="*/ 1 w 448"/>
                <a:gd name="T21" fmla="*/ 27 h 222"/>
                <a:gd name="T22" fmla="*/ 2 w 448"/>
                <a:gd name="T23" fmla="*/ 28 h 222"/>
                <a:gd name="T24" fmla="*/ 179 w 448"/>
                <a:gd name="T25" fmla="*/ 2 h 222"/>
                <a:gd name="T26" fmla="*/ 446 w 448"/>
                <a:gd name="T27" fmla="*/ 62 h 222"/>
                <a:gd name="T28" fmla="*/ 446 w 448"/>
                <a:gd name="T29" fmla="*/ 61 h 222"/>
                <a:gd name="T30" fmla="*/ 446 w 448"/>
                <a:gd name="T31" fmla="*/ 61 h 222"/>
                <a:gd name="T32" fmla="*/ 446 w 448"/>
                <a:gd name="T33" fmla="*/ 61 h 222"/>
                <a:gd name="T34" fmla="*/ 447 w 448"/>
                <a:gd name="T35" fmla="*/ 60 h 222"/>
                <a:gd name="T36" fmla="*/ 179 w 448"/>
                <a:gd name="T37" fmla="*/ 0 h 222"/>
                <a:gd name="T38" fmla="*/ 1 w 448"/>
                <a:gd name="T39" fmla="*/ 26 h 222"/>
                <a:gd name="T40" fmla="*/ 0 w 448"/>
                <a:gd name="T41" fmla="*/ 26 h 222"/>
                <a:gd name="T42" fmla="*/ 48 w 448"/>
                <a:gd name="T43" fmla="*/ 197 h 222"/>
                <a:gd name="T44" fmla="*/ 49 w 448"/>
                <a:gd name="T45" fmla="*/ 196 h 222"/>
                <a:gd name="T46" fmla="*/ 179 w 448"/>
                <a:gd name="T47" fmla="*/ 177 h 222"/>
                <a:gd name="T48" fmla="*/ 374 w 448"/>
                <a:gd name="T49" fmla="*/ 222 h 222"/>
                <a:gd name="T50" fmla="*/ 375 w 448"/>
                <a:gd name="T51" fmla="*/ 222 h 222"/>
                <a:gd name="T52" fmla="*/ 448 w 448"/>
                <a:gd name="T53" fmla="*/ 61 h 222"/>
                <a:gd name="T54" fmla="*/ 447 w 448"/>
                <a:gd name="T55" fmla="*/ 60 h 222"/>
                <a:gd name="T56" fmla="*/ 446 w 448"/>
                <a:gd name="T57" fmla="*/ 6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8" h="222">
                  <a:moveTo>
                    <a:pt x="446" y="61"/>
                  </a:moveTo>
                  <a:cubicBezTo>
                    <a:pt x="446" y="61"/>
                    <a:pt x="446" y="61"/>
                    <a:pt x="446" y="61"/>
                  </a:cubicBezTo>
                  <a:cubicBezTo>
                    <a:pt x="373" y="221"/>
                    <a:pt x="373" y="221"/>
                    <a:pt x="373" y="221"/>
                  </a:cubicBezTo>
                  <a:cubicBezTo>
                    <a:pt x="374" y="221"/>
                    <a:pt x="374" y="221"/>
                    <a:pt x="374" y="221"/>
                  </a:cubicBezTo>
                  <a:cubicBezTo>
                    <a:pt x="375" y="220"/>
                    <a:pt x="375" y="220"/>
                    <a:pt x="375" y="220"/>
                  </a:cubicBezTo>
                  <a:cubicBezTo>
                    <a:pt x="316" y="191"/>
                    <a:pt x="249" y="175"/>
                    <a:pt x="179" y="175"/>
                  </a:cubicBezTo>
                  <a:cubicBezTo>
                    <a:pt x="134" y="175"/>
                    <a:pt x="90" y="182"/>
                    <a:pt x="49" y="194"/>
                  </a:cubicBezTo>
                  <a:cubicBezTo>
                    <a:pt x="49" y="195"/>
                    <a:pt x="49" y="195"/>
                    <a:pt x="49" y="195"/>
                  </a:cubicBezTo>
                  <a:cubicBezTo>
                    <a:pt x="50" y="195"/>
                    <a:pt x="50" y="195"/>
                    <a:pt x="50" y="195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58" y="11"/>
                    <a:pt x="117" y="2"/>
                    <a:pt x="179" y="2"/>
                  </a:cubicBezTo>
                  <a:cubicBezTo>
                    <a:pt x="275" y="2"/>
                    <a:pt x="365" y="23"/>
                    <a:pt x="446" y="62"/>
                  </a:cubicBezTo>
                  <a:cubicBezTo>
                    <a:pt x="446" y="61"/>
                    <a:pt x="446" y="61"/>
                    <a:pt x="446" y="61"/>
                  </a:cubicBezTo>
                  <a:cubicBezTo>
                    <a:pt x="446" y="61"/>
                    <a:pt x="446" y="61"/>
                    <a:pt x="446" y="61"/>
                  </a:cubicBezTo>
                  <a:cubicBezTo>
                    <a:pt x="446" y="61"/>
                    <a:pt x="446" y="61"/>
                    <a:pt x="446" y="61"/>
                  </a:cubicBezTo>
                  <a:cubicBezTo>
                    <a:pt x="447" y="60"/>
                    <a:pt x="447" y="60"/>
                    <a:pt x="447" y="60"/>
                  </a:cubicBezTo>
                  <a:cubicBezTo>
                    <a:pt x="366" y="22"/>
                    <a:pt x="275" y="0"/>
                    <a:pt x="179" y="0"/>
                  </a:cubicBezTo>
                  <a:cubicBezTo>
                    <a:pt x="117" y="0"/>
                    <a:pt x="57" y="9"/>
                    <a:pt x="1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48" y="197"/>
                    <a:pt x="48" y="197"/>
                    <a:pt x="48" y="197"/>
                  </a:cubicBezTo>
                  <a:cubicBezTo>
                    <a:pt x="49" y="196"/>
                    <a:pt x="49" y="196"/>
                    <a:pt x="49" y="196"/>
                  </a:cubicBezTo>
                  <a:cubicBezTo>
                    <a:pt x="90" y="184"/>
                    <a:pt x="134" y="177"/>
                    <a:pt x="179" y="177"/>
                  </a:cubicBezTo>
                  <a:cubicBezTo>
                    <a:pt x="249" y="177"/>
                    <a:pt x="315" y="193"/>
                    <a:pt x="374" y="222"/>
                  </a:cubicBezTo>
                  <a:cubicBezTo>
                    <a:pt x="375" y="222"/>
                    <a:pt x="375" y="222"/>
                    <a:pt x="375" y="222"/>
                  </a:cubicBezTo>
                  <a:cubicBezTo>
                    <a:pt x="448" y="61"/>
                    <a:pt x="448" y="61"/>
                    <a:pt x="448" y="61"/>
                  </a:cubicBezTo>
                  <a:cubicBezTo>
                    <a:pt x="447" y="60"/>
                    <a:pt x="447" y="60"/>
                    <a:pt x="447" y="60"/>
                  </a:cubicBezTo>
                  <a:lnTo>
                    <a:pt x="446" y="61"/>
                  </a:lnTo>
                  <a:close/>
                </a:path>
              </a:pathLst>
            </a:custGeom>
            <a:solidFill>
              <a:srgbClr val="4E5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843" name="Freeform 1418">
              <a:extLst>
                <a:ext uri="{FF2B5EF4-FFF2-40B4-BE49-F238E27FC236}">
                  <a16:creationId xmlns:a16="http://schemas.microsoft.com/office/drawing/2014/main" id="{3B521129-2F07-4267-B616-91ED2FF8C3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6613" y="1222376"/>
              <a:ext cx="627063" cy="2073275"/>
            </a:xfrm>
            <a:custGeom>
              <a:avLst/>
              <a:gdLst>
                <a:gd name="T0" fmla="*/ 266 w 274"/>
                <a:gd name="T1" fmla="*/ 910 h 910"/>
                <a:gd name="T2" fmla="*/ 0 w 274"/>
                <a:gd name="T3" fmla="*/ 455 h 910"/>
                <a:gd name="T4" fmla="*/ 266 w 274"/>
                <a:gd name="T5" fmla="*/ 0 h 910"/>
                <a:gd name="T6" fmla="*/ 274 w 274"/>
                <a:gd name="T7" fmla="*/ 14 h 910"/>
                <a:gd name="T8" fmla="*/ 16 w 274"/>
                <a:gd name="T9" fmla="*/ 455 h 910"/>
                <a:gd name="T10" fmla="*/ 274 w 274"/>
                <a:gd name="T11" fmla="*/ 896 h 910"/>
                <a:gd name="T12" fmla="*/ 266 w 274"/>
                <a:gd name="T13" fmla="*/ 91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910">
                  <a:moveTo>
                    <a:pt x="266" y="910"/>
                  </a:moveTo>
                  <a:cubicBezTo>
                    <a:pt x="102" y="817"/>
                    <a:pt x="0" y="643"/>
                    <a:pt x="0" y="455"/>
                  </a:cubicBezTo>
                  <a:cubicBezTo>
                    <a:pt x="0" y="267"/>
                    <a:pt x="102" y="93"/>
                    <a:pt x="266" y="0"/>
                  </a:cubicBezTo>
                  <a:cubicBezTo>
                    <a:pt x="274" y="14"/>
                    <a:pt x="274" y="14"/>
                    <a:pt x="274" y="14"/>
                  </a:cubicBezTo>
                  <a:cubicBezTo>
                    <a:pt x="115" y="104"/>
                    <a:pt x="16" y="273"/>
                    <a:pt x="16" y="455"/>
                  </a:cubicBezTo>
                  <a:cubicBezTo>
                    <a:pt x="16" y="637"/>
                    <a:pt x="115" y="806"/>
                    <a:pt x="274" y="896"/>
                  </a:cubicBezTo>
                  <a:lnTo>
                    <a:pt x="266" y="910"/>
                  </a:lnTo>
                  <a:close/>
                </a:path>
              </a:pathLst>
            </a:custGeom>
            <a:solidFill>
              <a:srgbClr val="4E5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844" name="Freeform 1419">
              <a:extLst>
                <a:ext uri="{FF2B5EF4-FFF2-40B4-BE49-F238E27FC236}">
                  <a16:creationId xmlns:a16="http://schemas.microsoft.com/office/drawing/2014/main" id="{05B9CEB4-8B4D-45FA-95B9-D01DA1797F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38738" y="1222376"/>
              <a:ext cx="625475" cy="2073275"/>
            </a:xfrm>
            <a:custGeom>
              <a:avLst/>
              <a:gdLst>
                <a:gd name="T0" fmla="*/ 8 w 274"/>
                <a:gd name="T1" fmla="*/ 910 h 910"/>
                <a:gd name="T2" fmla="*/ 0 w 274"/>
                <a:gd name="T3" fmla="*/ 896 h 910"/>
                <a:gd name="T4" fmla="*/ 258 w 274"/>
                <a:gd name="T5" fmla="*/ 455 h 910"/>
                <a:gd name="T6" fmla="*/ 0 w 274"/>
                <a:gd name="T7" fmla="*/ 14 h 910"/>
                <a:gd name="T8" fmla="*/ 8 w 274"/>
                <a:gd name="T9" fmla="*/ 0 h 910"/>
                <a:gd name="T10" fmla="*/ 274 w 274"/>
                <a:gd name="T11" fmla="*/ 455 h 910"/>
                <a:gd name="T12" fmla="*/ 8 w 274"/>
                <a:gd name="T13" fmla="*/ 91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910">
                  <a:moveTo>
                    <a:pt x="8" y="910"/>
                  </a:moveTo>
                  <a:cubicBezTo>
                    <a:pt x="0" y="896"/>
                    <a:pt x="0" y="896"/>
                    <a:pt x="0" y="896"/>
                  </a:cubicBezTo>
                  <a:cubicBezTo>
                    <a:pt x="159" y="806"/>
                    <a:pt x="258" y="637"/>
                    <a:pt x="258" y="455"/>
                  </a:cubicBezTo>
                  <a:cubicBezTo>
                    <a:pt x="258" y="273"/>
                    <a:pt x="159" y="104"/>
                    <a:pt x="0" y="1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72" y="93"/>
                    <a:pt x="274" y="267"/>
                    <a:pt x="274" y="455"/>
                  </a:cubicBezTo>
                  <a:cubicBezTo>
                    <a:pt x="274" y="643"/>
                    <a:pt x="172" y="817"/>
                    <a:pt x="8" y="910"/>
                  </a:cubicBezTo>
                  <a:close/>
                </a:path>
              </a:pathLst>
            </a:custGeom>
            <a:solidFill>
              <a:srgbClr val="4E5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845" name="Freeform 1420">
              <a:extLst>
                <a:ext uri="{FF2B5EF4-FFF2-40B4-BE49-F238E27FC236}">
                  <a16:creationId xmlns:a16="http://schemas.microsoft.com/office/drawing/2014/main" id="{415B1DDF-6F82-4F7B-B52F-7C493CB979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73538" y="3314701"/>
              <a:ext cx="795338" cy="79375"/>
            </a:xfrm>
            <a:custGeom>
              <a:avLst/>
              <a:gdLst>
                <a:gd name="T0" fmla="*/ 174 w 348"/>
                <a:gd name="T1" fmla="*/ 35 h 35"/>
                <a:gd name="T2" fmla="*/ 0 w 348"/>
                <a:gd name="T3" fmla="*/ 4 h 35"/>
                <a:gd name="T4" fmla="*/ 1 w 348"/>
                <a:gd name="T5" fmla="*/ 0 h 35"/>
                <a:gd name="T6" fmla="*/ 174 w 348"/>
                <a:gd name="T7" fmla="*/ 31 h 35"/>
                <a:gd name="T8" fmla="*/ 347 w 348"/>
                <a:gd name="T9" fmla="*/ 0 h 35"/>
                <a:gd name="T10" fmla="*/ 348 w 348"/>
                <a:gd name="T11" fmla="*/ 4 h 35"/>
                <a:gd name="T12" fmla="*/ 174 w 348"/>
                <a:gd name="T1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8" h="35">
                  <a:moveTo>
                    <a:pt x="174" y="35"/>
                  </a:moveTo>
                  <a:cubicBezTo>
                    <a:pt x="114" y="35"/>
                    <a:pt x="56" y="25"/>
                    <a:pt x="0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57" y="21"/>
                    <a:pt x="115" y="31"/>
                    <a:pt x="174" y="31"/>
                  </a:cubicBezTo>
                  <a:cubicBezTo>
                    <a:pt x="233" y="31"/>
                    <a:pt x="291" y="21"/>
                    <a:pt x="347" y="0"/>
                  </a:cubicBezTo>
                  <a:cubicBezTo>
                    <a:pt x="348" y="4"/>
                    <a:pt x="348" y="4"/>
                    <a:pt x="348" y="4"/>
                  </a:cubicBezTo>
                  <a:cubicBezTo>
                    <a:pt x="292" y="25"/>
                    <a:pt x="234" y="35"/>
                    <a:pt x="174" y="35"/>
                  </a:cubicBezTo>
                  <a:close/>
                </a:path>
              </a:pathLst>
            </a:custGeom>
            <a:solidFill>
              <a:srgbClr val="4E5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846" name="Freeform 1421">
              <a:extLst>
                <a:ext uri="{FF2B5EF4-FFF2-40B4-BE49-F238E27FC236}">
                  <a16:creationId xmlns:a16="http://schemas.microsoft.com/office/drawing/2014/main" id="{0E9E0CA0-676E-4F27-9E8C-A83B4A6432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44963" y="3384551"/>
              <a:ext cx="850900" cy="84138"/>
            </a:xfrm>
            <a:custGeom>
              <a:avLst/>
              <a:gdLst>
                <a:gd name="T0" fmla="*/ 186 w 372"/>
                <a:gd name="T1" fmla="*/ 37 h 37"/>
                <a:gd name="T2" fmla="*/ 0 w 372"/>
                <a:gd name="T3" fmla="*/ 3 h 37"/>
                <a:gd name="T4" fmla="*/ 1 w 372"/>
                <a:gd name="T5" fmla="*/ 0 h 37"/>
                <a:gd name="T6" fmla="*/ 186 w 372"/>
                <a:gd name="T7" fmla="*/ 33 h 37"/>
                <a:gd name="T8" fmla="*/ 371 w 372"/>
                <a:gd name="T9" fmla="*/ 0 h 37"/>
                <a:gd name="T10" fmla="*/ 372 w 372"/>
                <a:gd name="T11" fmla="*/ 3 h 37"/>
                <a:gd name="T12" fmla="*/ 186 w 372"/>
                <a:gd name="T13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2" h="37">
                  <a:moveTo>
                    <a:pt x="186" y="37"/>
                  </a:moveTo>
                  <a:cubicBezTo>
                    <a:pt x="122" y="37"/>
                    <a:pt x="59" y="26"/>
                    <a:pt x="0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60" y="22"/>
                    <a:pt x="122" y="33"/>
                    <a:pt x="186" y="33"/>
                  </a:cubicBezTo>
                  <a:cubicBezTo>
                    <a:pt x="250" y="33"/>
                    <a:pt x="312" y="22"/>
                    <a:pt x="371" y="0"/>
                  </a:cubicBezTo>
                  <a:cubicBezTo>
                    <a:pt x="372" y="3"/>
                    <a:pt x="372" y="3"/>
                    <a:pt x="372" y="3"/>
                  </a:cubicBezTo>
                  <a:cubicBezTo>
                    <a:pt x="313" y="26"/>
                    <a:pt x="250" y="37"/>
                    <a:pt x="186" y="37"/>
                  </a:cubicBezTo>
                  <a:close/>
                </a:path>
              </a:pathLst>
            </a:custGeom>
            <a:solidFill>
              <a:srgbClr val="4E5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847" name="Freeform 1422">
              <a:extLst>
                <a:ext uri="{FF2B5EF4-FFF2-40B4-BE49-F238E27FC236}">
                  <a16:creationId xmlns:a16="http://schemas.microsoft.com/office/drawing/2014/main" id="{770B72C8-9E25-4E8A-988A-C99A8EBB9C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16388" y="3457576"/>
              <a:ext cx="909638" cy="92075"/>
            </a:xfrm>
            <a:custGeom>
              <a:avLst/>
              <a:gdLst>
                <a:gd name="T0" fmla="*/ 199 w 398"/>
                <a:gd name="T1" fmla="*/ 40 h 40"/>
                <a:gd name="T2" fmla="*/ 0 w 398"/>
                <a:gd name="T3" fmla="*/ 4 h 40"/>
                <a:gd name="T4" fmla="*/ 1 w 398"/>
                <a:gd name="T5" fmla="*/ 0 h 40"/>
                <a:gd name="T6" fmla="*/ 199 w 398"/>
                <a:gd name="T7" fmla="*/ 36 h 40"/>
                <a:gd name="T8" fmla="*/ 397 w 398"/>
                <a:gd name="T9" fmla="*/ 0 h 40"/>
                <a:gd name="T10" fmla="*/ 398 w 398"/>
                <a:gd name="T11" fmla="*/ 4 h 40"/>
                <a:gd name="T12" fmla="*/ 199 w 39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8" h="40">
                  <a:moveTo>
                    <a:pt x="199" y="40"/>
                  </a:moveTo>
                  <a:cubicBezTo>
                    <a:pt x="131" y="40"/>
                    <a:pt x="64" y="28"/>
                    <a:pt x="0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65" y="24"/>
                    <a:pt x="131" y="36"/>
                    <a:pt x="199" y="36"/>
                  </a:cubicBezTo>
                  <a:cubicBezTo>
                    <a:pt x="267" y="36"/>
                    <a:pt x="333" y="24"/>
                    <a:pt x="397" y="0"/>
                  </a:cubicBezTo>
                  <a:cubicBezTo>
                    <a:pt x="398" y="4"/>
                    <a:pt x="398" y="4"/>
                    <a:pt x="398" y="4"/>
                  </a:cubicBezTo>
                  <a:cubicBezTo>
                    <a:pt x="334" y="28"/>
                    <a:pt x="267" y="40"/>
                    <a:pt x="199" y="40"/>
                  </a:cubicBezTo>
                  <a:close/>
                </a:path>
              </a:pathLst>
            </a:custGeom>
            <a:solidFill>
              <a:srgbClr val="4E5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848" name="Freeform 1423">
              <a:extLst>
                <a:ext uri="{FF2B5EF4-FFF2-40B4-BE49-F238E27FC236}">
                  <a16:creationId xmlns:a16="http://schemas.microsoft.com/office/drawing/2014/main" id="{F5247361-5863-4E6C-9094-07819D69BF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59163" y="749301"/>
              <a:ext cx="1401763" cy="498475"/>
            </a:xfrm>
            <a:custGeom>
              <a:avLst/>
              <a:gdLst>
                <a:gd name="T0" fmla="*/ 9 w 613"/>
                <a:gd name="T1" fmla="*/ 219 h 219"/>
                <a:gd name="T2" fmla="*/ 0 w 613"/>
                <a:gd name="T3" fmla="*/ 211 h 219"/>
                <a:gd name="T4" fmla="*/ 486 w 613"/>
                <a:gd name="T5" fmla="*/ 0 h 219"/>
                <a:gd name="T6" fmla="*/ 613 w 613"/>
                <a:gd name="T7" fmla="*/ 12 h 219"/>
                <a:gd name="T8" fmla="*/ 611 w 613"/>
                <a:gd name="T9" fmla="*/ 24 h 219"/>
                <a:gd name="T10" fmla="*/ 486 w 613"/>
                <a:gd name="T11" fmla="*/ 12 h 219"/>
                <a:gd name="T12" fmla="*/ 9 w 613"/>
                <a:gd name="T13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3" h="219">
                  <a:moveTo>
                    <a:pt x="9" y="219"/>
                  </a:moveTo>
                  <a:cubicBezTo>
                    <a:pt x="0" y="211"/>
                    <a:pt x="0" y="211"/>
                    <a:pt x="0" y="211"/>
                  </a:cubicBezTo>
                  <a:cubicBezTo>
                    <a:pt x="125" y="77"/>
                    <a:pt x="302" y="0"/>
                    <a:pt x="486" y="0"/>
                  </a:cubicBezTo>
                  <a:cubicBezTo>
                    <a:pt x="529" y="0"/>
                    <a:pt x="572" y="4"/>
                    <a:pt x="613" y="12"/>
                  </a:cubicBezTo>
                  <a:cubicBezTo>
                    <a:pt x="611" y="24"/>
                    <a:pt x="611" y="24"/>
                    <a:pt x="611" y="24"/>
                  </a:cubicBezTo>
                  <a:cubicBezTo>
                    <a:pt x="570" y="16"/>
                    <a:pt x="528" y="12"/>
                    <a:pt x="486" y="12"/>
                  </a:cubicBezTo>
                  <a:cubicBezTo>
                    <a:pt x="306" y="12"/>
                    <a:pt x="132" y="87"/>
                    <a:pt x="9" y="219"/>
                  </a:cubicBezTo>
                  <a:close/>
                </a:path>
              </a:pathLst>
            </a:custGeom>
            <a:solidFill>
              <a:srgbClr val="4E5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849" name="Freeform 1424">
              <a:extLst>
                <a:ext uri="{FF2B5EF4-FFF2-40B4-BE49-F238E27FC236}">
                  <a16:creationId xmlns:a16="http://schemas.microsoft.com/office/drawing/2014/main" id="{096516D0-4221-49E4-946E-DB6B15AC252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792413" y="2733676"/>
              <a:ext cx="727075" cy="1017588"/>
            </a:xfrm>
            <a:custGeom>
              <a:avLst/>
              <a:gdLst>
                <a:gd name="T0" fmla="*/ 308 w 318"/>
                <a:gd name="T1" fmla="*/ 447 h 447"/>
                <a:gd name="T2" fmla="*/ 295 w 318"/>
                <a:gd name="T3" fmla="*/ 437 h 447"/>
                <a:gd name="T4" fmla="*/ 305 w 318"/>
                <a:gd name="T5" fmla="*/ 425 h 447"/>
                <a:gd name="T6" fmla="*/ 318 w 318"/>
                <a:gd name="T7" fmla="*/ 434 h 447"/>
                <a:gd name="T8" fmla="*/ 308 w 318"/>
                <a:gd name="T9" fmla="*/ 447 h 447"/>
                <a:gd name="T10" fmla="*/ 270 w 318"/>
                <a:gd name="T11" fmla="*/ 418 h 447"/>
                <a:gd name="T12" fmla="*/ 257 w 318"/>
                <a:gd name="T13" fmla="*/ 407 h 447"/>
                <a:gd name="T14" fmla="*/ 268 w 318"/>
                <a:gd name="T15" fmla="*/ 395 h 447"/>
                <a:gd name="T16" fmla="*/ 280 w 318"/>
                <a:gd name="T17" fmla="*/ 405 h 447"/>
                <a:gd name="T18" fmla="*/ 270 w 318"/>
                <a:gd name="T19" fmla="*/ 418 h 447"/>
                <a:gd name="T20" fmla="*/ 233 w 318"/>
                <a:gd name="T21" fmla="*/ 386 h 447"/>
                <a:gd name="T22" fmla="*/ 221 w 318"/>
                <a:gd name="T23" fmla="*/ 375 h 447"/>
                <a:gd name="T24" fmla="*/ 232 w 318"/>
                <a:gd name="T25" fmla="*/ 363 h 447"/>
                <a:gd name="T26" fmla="*/ 244 w 318"/>
                <a:gd name="T27" fmla="*/ 374 h 447"/>
                <a:gd name="T28" fmla="*/ 233 w 318"/>
                <a:gd name="T29" fmla="*/ 386 h 447"/>
                <a:gd name="T30" fmla="*/ 198 w 318"/>
                <a:gd name="T31" fmla="*/ 352 h 447"/>
                <a:gd name="T32" fmla="*/ 187 w 318"/>
                <a:gd name="T33" fmla="*/ 340 h 447"/>
                <a:gd name="T34" fmla="*/ 199 w 318"/>
                <a:gd name="T35" fmla="*/ 329 h 447"/>
                <a:gd name="T36" fmla="*/ 210 w 318"/>
                <a:gd name="T37" fmla="*/ 341 h 447"/>
                <a:gd name="T38" fmla="*/ 198 w 318"/>
                <a:gd name="T39" fmla="*/ 352 h 447"/>
                <a:gd name="T40" fmla="*/ 166 w 318"/>
                <a:gd name="T41" fmla="*/ 316 h 447"/>
                <a:gd name="T42" fmla="*/ 155 w 318"/>
                <a:gd name="T43" fmla="*/ 304 h 447"/>
                <a:gd name="T44" fmla="*/ 168 w 318"/>
                <a:gd name="T45" fmla="*/ 294 h 447"/>
                <a:gd name="T46" fmla="*/ 178 w 318"/>
                <a:gd name="T47" fmla="*/ 306 h 447"/>
                <a:gd name="T48" fmla="*/ 166 w 318"/>
                <a:gd name="T49" fmla="*/ 316 h 447"/>
                <a:gd name="T50" fmla="*/ 135 w 318"/>
                <a:gd name="T51" fmla="*/ 278 h 447"/>
                <a:gd name="T52" fmla="*/ 126 w 318"/>
                <a:gd name="T53" fmla="*/ 265 h 447"/>
                <a:gd name="T54" fmla="*/ 139 w 318"/>
                <a:gd name="T55" fmla="*/ 256 h 447"/>
                <a:gd name="T56" fmla="*/ 148 w 318"/>
                <a:gd name="T57" fmla="*/ 269 h 447"/>
                <a:gd name="T58" fmla="*/ 135 w 318"/>
                <a:gd name="T59" fmla="*/ 278 h 447"/>
                <a:gd name="T60" fmla="*/ 107 w 318"/>
                <a:gd name="T61" fmla="*/ 239 h 447"/>
                <a:gd name="T62" fmla="*/ 98 w 318"/>
                <a:gd name="T63" fmla="*/ 225 h 447"/>
                <a:gd name="T64" fmla="*/ 112 w 318"/>
                <a:gd name="T65" fmla="*/ 217 h 447"/>
                <a:gd name="T66" fmla="*/ 121 w 318"/>
                <a:gd name="T67" fmla="*/ 230 h 447"/>
                <a:gd name="T68" fmla="*/ 107 w 318"/>
                <a:gd name="T69" fmla="*/ 239 h 447"/>
                <a:gd name="T70" fmla="*/ 82 w 318"/>
                <a:gd name="T71" fmla="*/ 198 h 447"/>
                <a:gd name="T72" fmla="*/ 74 w 318"/>
                <a:gd name="T73" fmla="*/ 184 h 447"/>
                <a:gd name="T74" fmla="*/ 87 w 318"/>
                <a:gd name="T75" fmla="*/ 176 h 447"/>
                <a:gd name="T76" fmla="*/ 95 w 318"/>
                <a:gd name="T77" fmla="*/ 190 h 447"/>
                <a:gd name="T78" fmla="*/ 82 w 318"/>
                <a:gd name="T79" fmla="*/ 198 h 447"/>
                <a:gd name="T80" fmla="*/ 58 w 318"/>
                <a:gd name="T81" fmla="*/ 155 h 447"/>
                <a:gd name="T82" fmla="*/ 51 w 318"/>
                <a:gd name="T83" fmla="*/ 141 h 447"/>
                <a:gd name="T84" fmla="*/ 66 w 318"/>
                <a:gd name="T85" fmla="*/ 134 h 447"/>
                <a:gd name="T86" fmla="*/ 73 w 318"/>
                <a:gd name="T87" fmla="*/ 148 h 447"/>
                <a:gd name="T88" fmla="*/ 58 w 318"/>
                <a:gd name="T89" fmla="*/ 155 h 447"/>
                <a:gd name="T90" fmla="*/ 38 w 318"/>
                <a:gd name="T91" fmla="*/ 111 h 447"/>
                <a:gd name="T92" fmla="*/ 32 w 318"/>
                <a:gd name="T93" fmla="*/ 96 h 447"/>
                <a:gd name="T94" fmla="*/ 46 w 318"/>
                <a:gd name="T95" fmla="*/ 90 h 447"/>
                <a:gd name="T96" fmla="*/ 52 w 318"/>
                <a:gd name="T97" fmla="*/ 105 h 447"/>
                <a:gd name="T98" fmla="*/ 38 w 318"/>
                <a:gd name="T99" fmla="*/ 111 h 447"/>
                <a:gd name="T100" fmla="*/ 20 w 318"/>
                <a:gd name="T101" fmla="*/ 66 h 447"/>
                <a:gd name="T102" fmla="*/ 15 w 318"/>
                <a:gd name="T103" fmla="*/ 51 h 447"/>
                <a:gd name="T104" fmla="*/ 30 w 318"/>
                <a:gd name="T105" fmla="*/ 46 h 447"/>
                <a:gd name="T106" fmla="*/ 35 w 318"/>
                <a:gd name="T107" fmla="*/ 61 h 447"/>
                <a:gd name="T108" fmla="*/ 20 w 318"/>
                <a:gd name="T109" fmla="*/ 66 h 447"/>
                <a:gd name="T110" fmla="*/ 5 w 318"/>
                <a:gd name="T111" fmla="*/ 20 h 447"/>
                <a:gd name="T112" fmla="*/ 0 w 318"/>
                <a:gd name="T113" fmla="*/ 5 h 447"/>
                <a:gd name="T114" fmla="*/ 16 w 318"/>
                <a:gd name="T115" fmla="*/ 0 h 447"/>
                <a:gd name="T116" fmla="*/ 20 w 318"/>
                <a:gd name="T117" fmla="*/ 16 h 447"/>
                <a:gd name="T118" fmla="*/ 5 w 318"/>
                <a:gd name="T119" fmla="*/ 20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18" h="447">
                  <a:moveTo>
                    <a:pt x="308" y="447"/>
                  </a:moveTo>
                  <a:cubicBezTo>
                    <a:pt x="304" y="444"/>
                    <a:pt x="300" y="441"/>
                    <a:pt x="295" y="437"/>
                  </a:cubicBezTo>
                  <a:cubicBezTo>
                    <a:pt x="305" y="425"/>
                    <a:pt x="305" y="425"/>
                    <a:pt x="305" y="425"/>
                  </a:cubicBezTo>
                  <a:cubicBezTo>
                    <a:pt x="309" y="428"/>
                    <a:pt x="313" y="431"/>
                    <a:pt x="318" y="434"/>
                  </a:cubicBezTo>
                  <a:lnTo>
                    <a:pt x="308" y="447"/>
                  </a:lnTo>
                  <a:close/>
                  <a:moveTo>
                    <a:pt x="270" y="418"/>
                  </a:moveTo>
                  <a:cubicBezTo>
                    <a:pt x="266" y="414"/>
                    <a:pt x="261" y="411"/>
                    <a:pt x="257" y="407"/>
                  </a:cubicBezTo>
                  <a:cubicBezTo>
                    <a:pt x="268" y="395"/>
                    <a:pt x="268" y="395"/>
                    <a:pt x="268" y="395"/>
                  </a:cubicBezTo>
                  <a:cubicBezTo>
                    <a:pt x="272" y="398"/>
                    <a:pt x="276" y="402"/>
                    <a:pt x="280" y="405"/>
                  </a:cubicBezTo>
                  <a:lnTo>
                    <a:pt x="270" y="418"/>
                  </a:lnTo>
                  <a:close/>
                  <a:moveTo>
                    <a:pt x="233" y="386"/>
                  </a:moveTo>
                  <a:cubicBezTo>
                    <a:pt x="229" y="382"/>
                    <a:pt x="225" y="379"/>
                    <a:pt x="221" y="375"/>
                  </a:cubicBezTo>
                  <a:cubicBezTo>
                    <a:pt x="232" y="363"/>
                    <a:pt x="232" y="363"/>
                    <a:pt x="232" y="363"/>
                  </a:cubicBezTo>
                  <a:cubicBezTo>
                    <a:pt x="236" y="367"/>
                    <a:pt x="240" y="371"/>
                    <a:pt x="244" y="374"/>
                  </a:cubicBezTo>
                  <a:lnTo>
                    <a:pt x="233" y="386"/>
                  </a:lnTo>
                  <a:close/>
                  <a:moveTo>
                    <a:pt x="198" y="352"/>
                  </a:moveTo>
                  <a:cubicBezTo>
                    <a:pt x="195" y="348"/>
                    <a:pt x="191" y="344"/>
                    <a:pt x="187" y="340"/>
                  </a:cubicBezTo>
                  <a:cubicBezTo>
                    <a:pt x="199" y="329"/>
                    <a:pt x="199" y="329"/>
                    <a:pt x="199" y="329"/>
                  </a:cubicBezTo>
                  <a:cubicBezTo>
                    <a:pt x="203" y="333"/>
                    <a:pt x="206" y="337"/>
                    <a:pt x="210" y="341"/>
                  </a:cubicBezTo>
                  <a:lnTo>
                    <a:pt x="198" y="352"/>
                  </a:lnTo>
                  <a:close/>
                  <a:moveTo>
                    <a:pt x="166" y="316"/>
                  </a:moveTo>
                  <a:cubicBezTo>
                    <a:pt x="162" y="312"/>
                    <a:pt x="159" y="308"/>
                    <a:pt x="155" y="304"/>
                  </a:cubicBezTo>
                  <a:cubicBezTo>
                    <a:pt x="168" y="294"/>
                    <a:pt x="168" y="294"/>
                    <a:pt x="168" y="294"/>
                  </a:cubicBezTo>
                  <a:cubicBezTo>
                    <a:pt x="171" y="298"/>
                    <a:pt x="174" y="302"/>
                    <a:pt x="178" y="306"/>
                  </a:cubicBezTo>
                  <a:lnTo>
                    <a:pt x="166" y="316"/>
                  </a:lnTo>
                  <a:close/>
                  <a:moveTo>
                    <a:pt x="135" y="278"/>
                  </a:moveTo>
                  <a:cubicBezTo>
                    <a:pt x="132" y="274"/>
                    <a:pt x="129" y="270"/>
                    <a:pt x="126" y="265"/>
                  </a:cubicBezTo>
                  <a:cubicBezTo>
                    <a:pt x="139" y="256"/>
                    <a:pt x="139" y="256"/>
                    <a:pt x="139" y="256"/>
                  </a:cubicBezTo>
                  <a:cubicBezTo>
                    <a:pt x="142" y="260"/>
                    <a:pt x="145" y="265"/>
                    <a:pt x="148" y="269"/>
                  </a:cubicBezTo>
                  <a:lnTo>
                    <a:pt x="135" y="278"/>
                  </a:lnTo>
                  <a:close/>
                  <a:moveTo>
                    <a:pt x="107" y="239"/>
                  </a:moveTo>
                  <a:cubicBezTo>
                    <a:pt x="104" y="234"/>
                    <a:pt x="101" y="230"/>
                    <a:pt x="98" y="225"/>
                  </a:cubicBezTo>
                  <a:cubicBezTo>
                    <a:pt x="112" y="217"/>
                    <a:pt x="112" y="217"/>
                    <a:pt x="112" y="217"/>
                  </a:cubicBezTo>
                  <a:cubicBezTo>
                    <a:pt x="115" y="221"/>
                    <a:pt x="118" y="226"/>
                    <a:pt x="121" y="230"/>
                  </a:cubicBezTo>
                  <a:lnTo>
                    <a:pt x="107" y="239"/>
                  </a:lnTo>
                  <a:close/>
                  <a:moveTo>
                    <a:pt x="82" y="198"/>
                  </a:moveTo>
                  <a:cubicBezTo>
                    <a:pt x="79" y="193"/>
                    <a:pt x="76" y="189"/>
                    <a:pt x="74" y="184"/>
                  </a:cubicBezTo>
                  <a:cubicBezTo>
                    <a:pt x="87" y="176"/>
                    <a:pt x="87" y="176"/>
                    <a:pt x="87" y="176"/>
                  </a:cubicBezTo>
                  <a:cubicBezTo>
                    <a:pt x="90" y="181"/>
                    <a:pt x="93" y="185"/>
                    <a:pt x="95" y="190"/>
                  </a:cubicBezTo>
                  <a:lnTo>
                    <a:pt x="82" y="198"/>
                  </a:lnTo>
                  <a:close/>
                  <a:moveTo>
                    <a:pt x="58" y="155"/>
                  </a:moveTo>
                  <a:cubicBezTo>
                    <a:pt x="56" y="150"/>
                    <a:pt x="54" y="146"/>
                    <a:pt x="51" y="141"/>
                  </a:cubicBezTo>
                  <a:cubicBezTo>
                    <a:pt x="66" y="134"/>
                    <a:pt x="66" y="134"/>
                    <a:pt x="66" y="134"/>
                  </a:cubicBezTo>
                  <a:cubicBezTo>
                    <a:pt x="68" y="139"/>
                    <a:pt x="70" y="143"/>
                    <a:pt x="73" y="148"/>
                  </a:cubicBezTo>
                  <a:lnTo>
                    <a:pt x="58" y="155"/>
                  </a:lnTo>
                  <a:close/>
                  <a:moveTo>
                    <a:pt x="38" y="111"/>
                  </a:moveTo>
                  <a:cubicBezTo>
                    <a:pt x="36" y="106"/>
                    <a:pt x="34" y="101"/>
                    <a:pt x="32" y="96"/>
                  </a:cubicBezTo>
                  <a:cubicBezTo>
                    <a:pt x="46" y="90"/>
                    <a:pt x="46" y="90"/>
                    <a:pt x="46" y="90"/>
                  </a:cubicBezTo>
                  <a:cubicBezTo>
                    <a:pt x="48" y="95"/>
                    <a:pt x="50" y="100"/>
                    <a:pt x="52" y="105"/>
                  </a:cubicBezTo>
                  <a:lnTo>
                    <a:pt x="38" y="111"/>
                  </a:lnTo>
                  <a:close/>
                  <a:moveTo>
                    <a:pt x="20" y="66"/>
                  </a:moveTo>
                  <a:cubicBezTo>
                    <a:pt x="18" y="61"/>
                    <a:pt x="16" y="56"/>
                    <a:pt x="15" y="51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1" y="51"/>
                    <a:pt x="33" y="56"/>
                    <a:pt x="35" y="61"/>
                  </a:cubicBezTo>
                  <a:lnTo>
                    <a:pt x="20" y="66"/>
                  </a:lnTo>
                  <a:close/>
                  <a:moveTo>
                    <a:pt x="5" y="20"/>
                  </a:moveTo>
                  <a:cubicBezTo>
                    <a:pt x="3" y="15"/>
                    <a:pt x="2" y="10"/>
                    <a:pt x="0" y="5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6"/>
                    <a:pt x="19" y="11"/>
                    <a:pt x="20" y="16"/>
                  </a:cubicBezTo>
                  <a:lnTo>
                    <a:pt x="5" y="20"/>
                  </a:lnTo>
                  <a:close/>
                </a:path>
              </a:pathLst>
            </a:custGeom>
            <a:solidFill>
              <a:srgbClr val="4E5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850" name="Freeform 1425">
              <a:extLst>
                <a:ext uri="{FF2B5EF4-FFF2-40B4-BE49-F238E27FC236}">
                  <a16:creationId xmlns:a16="http://schemas.microsoft.com/office/drawing/2014/main" id="{E24C838B-BD50-4629-A679-555A7F7DEFF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213350" y="2419351"/>
              <a:ext cx="825500" cy="1109663"/>
            </a:xfrm>
            <a:custGeom>
              <a:avLst/>
              <a:gdLst>
                <a:gd name="T0" fmla="*/ 49 w 361"/>
                <a:gd name="T1" fmla="*/ 487 h 487"/>
                <a:gd name="T2" fmla="*/ 0 w 361"/>
                <a:gd name="T3" fmla="*/ 404 h 487"/>
                <a:gd name="T4" fmla="*/ 61 w 361"/>
                <a:gd name="T5" fmla="*/ 362 h 487"/>
                <a:gd name="T6" fmla="*/ 120 w 361"/>
                <a:gd name="T7" fmla="*/ 438 h 487"/>
                <a:gd name="T8" fmla="*/ 49 w 361"/>
                <a:gd name="T9" fmla="*/ 487 h 487"/>
                <a:gd name="T10" fmla="*/ 150 w 361"/>
                <a:gd name="T11" fmla="*/ 413 h 487"/>
                <a:gd name="T12" fmla="*/ 86 w 361"/>
                <a:gd name="T13" fmla="*/ 341 h 487"/>
                <a:gd name="T14" fmla="*/ 138 w 361"/>
                <a:gd name="T15" fmla="*/ 289 h 487"/>
                <a:gd name="T16" fmla="*/ 210 w 361"/>
                <a:gd name="T17" fmla="*/ 351 h 487"/>
                <a:gd name="T18" fmla="*/ 150 w 361"/>
                <a:gd name="T19" fmla="*/ 413 h 487"/>
                <a:gd name="T20" fmla="*/ 235 w 361"/>
                <a:gd name="T21" fmla="*/ 321 h 487"/>
                <a:gd name="T22" fmla="*/ 158 w 361"/>
                <a:gd name="T23" fmla="*/ 263 h 487"/>
                <a:gd name="T24" fmla="*/ 199 w 361"/>
                <a:gd name="T25" fmla="*/ 201 h 487"/>
                <a:gd name="T26" fmla="*/ 282 w 361"/>
                <a:gd name="T27" fmla="*/ 249 h 487"/>
                <a:gd name="T28" fmla="*/ 235 w 361"/>
                <a:gd name="T29" fmla="*/ 321 h 487"/>
                <a:gd name="T30" fmla="*/ 300 w 361"/>
                <a:gd name="T31" fmla="*/ 214 h 487"/>
                <a:gd name="T32" fmla="*/ 214 w 361"/>
                <a:gd name="T33" fmla="*/ 172 h 487"/>
                <a:gd name="T34" fmla="*/ 242 w 361"/>
                <a:gd name="T35" fmla="*/ 104 h 487"/>
                <a:gd name="T36" fmla="*/ 333 w 361"/>
                <a:gd name="T37" fmla="*/ 134 h 487"/>
                <a:gd name="T38" fmla="*/ 300 w 361"/>
                <a:gd name="T39" fmla="*/ 214 h 487"/>
                <a:gd name="T40" fmla="*/ 344 w 361"/>
                <a:gd name="T41" fmla="*/ 97 h 487"/>
                <a:gd name="T42" fmla="*/ 252 w 361"/>
                <a:gd name="T43" fmla="*/ 72 h 487"/>
                <a:gd name="T44" fmla="*/ 266 w 361"/>
                <a:gd name="T45" fmla="*/ 0 h 487"/>
                <a:gd name="T46" fmla="*/ 361 w 361"/>
                <a:gd name="T47" fmla="*/ 12 h 487"/>
                <a:gd name="T48" fmla="*/ 344 w 361"/>
                <a:gd name="T49" fmla="*/ 9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1" h="487">
                  <a:moveTo>
                    <a:pt x="49" y="487"/>
                  </a:moveTo>
                  <a:cubicBezTo>
                    <a:pt x="0" y="404"/>
                    <a:pt x="0" y="404"/>
                    <a:pt x="0" y="404"/>
                  </a:cubicBezTo>
                  <a:cubicBezTo>
                    <a:pt x="21" y="392"/>
                    <a:pt x="41" y="378"/>
                    <a:pt x="61" y="362"/>
                  </a:cubicBezTo>
                  <a:cubicBezTo>
                    <a:pt x="120" y="438"/>
                    <a:pt x="120" y="438"/>
                    <a:pt x="120" y="438"/>
                  </a:cubicBezTo>
                  <a:cubicBezTo>
                    <a:pt x="98" y="455"/>
                    <a:pt x="74" y="472"/>
                    <a:pt x="49" y="487"/>
                  </a:cubicBezTo>
                  <a:close/>
                  <a:moveTo>
                    <a:pt x="150" y="413"/>
                  </a:moveTo>
                  <a:cubicBezTo>
                    <a:pt x="86" y="341"/>
                    <a:pt x="86" y="341"/>
                    <a:pt x="86" y="341"/>
                  </a:cubicBezTo>
                  <a:cubicBezTo>
                    <a:pt x="104" y="325"/>
                    <a:pt x="122" y="307"/>
                    <a:pt x="138" y="289"/>
                  </a:cubicBezTo>
                  <a:cubicBezTo>
                    <a:pt x="210" y="351"/>
                    <a:pt x="210" y="351"/>
                    <a:pt x="210" y="351"/>
                  </a:cubicBezTo>
                  <a:cubicBezTo>
                    <a:pt x="192" y="373"/>
                    <a:pt x="171" y="394"/>
                    <a:pt x="150" y="413"/>
                  </a:cubicBezTo>
                  <a:close/>
                  <a:moveTo>
                    <a:pt x="235" y="321"/>
                  </a:moveTo>
                  <a:cubicBezTo>
                    <a:pt x="158" y="263"/>
                    <a:pt x="158" y="263"/>
                    <a:pt x="158" y="263"/>
                  </a:cubicBezTo>
                  <a:cubicBezTo>
                    <a:pt x="173" y="243"/>
                    <a:pt x="187" y="223"/>
                    <a:pt x="199" y="201"/>
                  </a:cubicBezTo>
                  <a:cubicBezTo>
                    <a:pt x="282" y="249"/>
                    <a:pt x="282" y="249"/>
                    <a:pt x="282" y="249"/>
                  </a:cubicBezTo>
                  <a:cubicBezTo>
                    <a:pt x="268" y="274"/>
                    <a:pt x="252" y="298"/>
                    <a:pt x="235" y="321"/>
                  </a:cubicBezTo>
                  <a:close/>
                  <a:moveTo>
                    <a:pt x="300" y="214"/>
                  </a:moveTo>
                  <a:cubicBezTo>
                    <a:pt x="214" y="172"/>
                    <a:pt x="214" y="172"/>
                    <a:pt x="214" y="172"/>
                  </a:cubicBezTo>
                  <a:cubicBezTo>
                    <a:pt x="225" y="150"/>
                    <a:pt x="234" y="127"/>
                    <a:pt x="242" y="104"/>
                  </a:cubicBezTo>
                  <a:cubicBezTo>
                    <a:pt x="333" y="134"/>
                    <a:pt x="333" y="134"/>
                    <a:pt x="333" y="134"/>
                  </a:cubicBezTo>
                  <a:cubicBezTo>
                    <a:pt x="324" y="162"/>
                    <a:pt x="313" y="188"/>
                    <a:pt x="300" y="214"/>
                  </a:cubicBezTo>
                  <a:close/>
                  <a:moveTo>
                    <a:pt x="344" y="97"/>
                  </a:moveTo>
                  <a:cubicBezTo>
                    <a:pt x="252" y="72"/>
                    <a:pt x="252" y="72"/>
                    <a:pt x="252" y="72"/>
                  </a:cubicBezTo>
                  <a:cubicBezTo>
                    <a:pt x="258" y="49"/>
                    <a:pt x="263" y="24"/>
                    <a:pt x="266" y="0"/>
                  </a:cubicBezTo>
                  <a:cubicBezTo>
                    <a:pt x="361" y="12"/>
                    <a:pt x="361" y="12"/>
                    <a:pt x="361" y="12"/>
                  </a:cubicBezTo>
                  <a:cubicBezTo>
                    <a:pt x="357" y="41"/>
                    <a:pt x="352" y="69"/>
                    <a:pt x="344" y="97"/>
                  </a:cubicBezTo>
                  <a:close/>
                </a:path>
              </a:pathLst>
            </a:custGeom>
            <a:solidFill>
              <a:srgbClr val="FFDB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851" name="Freeform 1426">
              <a:extLst>
                <a:ext uri="{FF2B5EF4-FFF2-40B4-BE49-F238E27FC236}">
                  <a16:creationId xmlns:a16="http://schemas.microsoft.com/office/drawing/2014/main" id="{2A24B11C-78E8-4D1F-8918-37D05273E56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32138" y="1320801"/>
              <a:ext cx="455613" cy="1204913"/>
            </a:xfrm>
            <a:custGeom>
              <a:avLst/>
              <a:gdLst>
                <a:gd name="T0" fmla="*/ 11 w 199"/>
                <a:gd name="T1" fmla="*/ 529 h 529"/>
                <a:gd name="T2" fmla="*/ 2 w 199"/>
                <a:gd name="T3" fmla="*/ 466 h 529"/>
                <a:gd name="T4" fmla="*/ 62 w 199"/>
                <a:gd name="T5" fmla="*/ 461 h 529"/>
                <a:gd name="T6" fmla="*/ 70 w 199"/>
                <a:gd name="T7" fmla="*/ 518 h 529"/>
                <a:gd name="T8" fmla="*/ 11 w 199"/>
                <a:gd name="T9" fmla="*/ 529 h 529"/>
                <a:gd name="T10" fmla="*/ 60 w 199"/>
                <a:gd name="T11" fmla="*/ 404 h 529"/>
                <a:gd name="T12" fmla="*/ 0 w 199"/>
                <a:gd name="T13" fmla="*/ 403 h 529"/>
                <a:gd name="T14" fmla="*/ 4 w 199"/>
                <a:gd name="T15" fmla="*/ 341 h 529"/>
                <a:gd name="T16" fmla="*/ 63 w 199"/>
                <a:gd name="T17" fmla="*/ 347 h 529"/>
                <a:gd name="T18" fmla="*/ 60 w 199"/>
                <a:gd name="T19" fmla="*/ 404 h 529"/>
                <a:gd name="T20" fmla="*/ 73 w 199"/>
                <a:gd name="T21" fmla="*/ 291 h 529"/>
                <a:gd name="T22" fmla="*/ 14 w 199"/>
                <a:gd name="T23" fmla="*/ 278 h 529"/>
                <a:gd name="T24" fmla="*/ 31 w 199"/>
                <a:gd name="T25" fmla="*/ 218 h 529"/>
                <a:gd name="T26" fmla="*/ 88 w 199"/>
                <a:gd name="T27" fmla="*/ 236 h 529"/>
                <a:gd name="T28" fmla="*/ 73 w 199"/>
                <a:gd name="T29" fmla="*/ 291 h 529"/>
                <a:gd name="T30" fmla="*/ 108 w 199"/>
                <a:gd name="T31" fmla="*/ 183 h 529"/>
                <a:gd name="T32" fmla="*/ 53 w 199"/>
                <a:gd name="T33" fmla="*/ 159 h 529"/>
                <a:gd name="T34" fmla="*/ 81 w 199"/>
                <a:gd name="T35" fmla="*/ 103 h 529"/>
                <a:gd name="T36" fmla="*/ 134 w 199"/>
                <a:gd name="T37" fmla="*/ 132 h 529"/>
                <a:gd name="T38" fmla="*/ 108 w 199"/>
                <a:gd name="T39" fmla="*/ 183 h 529"/>
                <a:gd name="T40" fmla="*/ 164 w 199"/>
                <a:gd name="T41" fmla="*/ 84 h 529"/>
                <a:gd name="T42" fmla="*/ 115 w 199"/>
                <a:gd name="T43" fmla="*/ 49 h 529"/>
                <a:gd name="T44" fmla="*/ 154 w 199"/>
                <a:gd name="T45" fmla="*/ 0 h 529"/>
                <a:gd name="T46" fmla="*/ 199 w 199"/>
                <a:gd name="T47" fmla="*/ 39 h 529"/>
                <a:gd name="T48" fmla="*/ 164 w 199"/>
                <a:gd name="T49" fmla="*/ 84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9" h="529">
                  <a:moveTo>
                    <a:pt x="11" y="529"/>
                  </a:moveTo>
                  <a:cubicBezTo>
                    <a:pt x="7" y="508"/>
                    <a:pt x="4" y="487"/>
                    <a:pt x="2" y="466"/>
                  </a:cubicBezTo>
                  <a:cubicBezTo>
                    <a:pt x="62" y="461"/>
                    <a:pt x="62" y="461"/>
                    <a:pt x="62" y="461"/>
                  </a:cubicBezTo>
                  <a:cubicBezTo>
                    <a:pt x="64" y="480"/>
                    <a:pt x="66" y="499"/>
                    <a:pt x="70" y="518"/>
                  </a:cubicBezTo>
                  <a:lnTo>
                    <a:pt x="11" y="529"/>
                  </a:lnTo>
                  <a:close/>
                  <a:moveTo>
                    <a:pt x="60" y="404"/>
                  </a:moveTo>
                  <a:cubicBezTo>
                    <a:pt x="0" y="403"/>
                    <a:pt x="0" y="403"/>
                    <a:pt x="0" y="403"/>
                  </a:cubicBezTo>
                  <a:cubicBezTo>
                    <a:pt x="0" y="382"/>
                    <a:pt x="1" y="361"/>
                    <a:pt x="4" y="341"/>
                  </a:cubicBezTo>
                  <a:cubicBezTo>
                    <a:pt x="63" y="347"/>
                    <a:pt x="63" y="347"/>
                    <a:pt x="63" y="347"/>
                  </a:cubicBezTo>
                  <a:cubicBezTo>
                    <a:pt x="61" y="366"/>
                    <a:pt x="60" y="385"/>
                    <a:pt x="60" y="404"/>
                  </a:cubicBezTo>
                  <a:close/>
                  <a:moveTo>
                    <a:pt x="73" y="291"/>
                  </a:moveTo>
                  <a:cubicBezTo>
                    <a:pt x="14" y="278"/>
                    <a:pt x="14" y="278"/>
                    <a:pt x="14" y="278"/>
                  </a:cubicBezTo>
                  <a:cubicBezTo>
                    <a:pt x="19" y="258"/>
                    <a:pt x="24" y="238"/>
                    <a:pt x="31" y="218"/>
                  </a:cubicBezTo>
                  <a:cubicBezTo>
                    <a:pt x="88" y="236"/>
                    <a:pt x="88" y="236"/>
                    <a:pt x="88" y="236"/>
                  </a:cubicBezTo>
                  <a:cubicBezTo>
                    <a:pt x="82" y="254"/>
                    <a:pt x="77" y="273"/>
                    <a:pt x="73" y="291"/>
                  </a:cubicBezTo>
                  <a:close/>
                  <a:moveTo>
                    <a:pt x="108" y="183"/>
                  </a:moveTo>
                  <a:cubicBezTo>
                    <a:pt x="53" y="159"/>
                    <a:pt x="53" y="159"/>
                    <a:pt x="53" y="159"/>
                  </a:cubicBezTo>
                  <a:cubicBezTo>
                    <a:pt x="62" y="140"/>
                    <a:pt x="71" y="121"/>
                    <a:pt x="81" y="103"/>
                  </a:cubicBezTo>
                  <a:cubicBezTo>
                    <a:pt x="134" y="132"/>
                    <a:pt x="134" y="132"/>
                    <a:pt x="134" y="132"/>
                  </a:cubicBezTo>
                  <a:cubicBezTo>
                    <a:pt x="124" y="148"/>
                    <a:pt x="116" y="166"/>
                    <a:pt x="108" y="183"/>
                  </a:cubicBezTo>
                  <a:close/>
                  <a:moveTo>
                    <a:pt x="164" y="84"/>
                  </a:moveTo>
                  <a:cubicBezTo>
                    <a:pt x="115" y="49"/>
                    <a:pt x="115" y="49"/>
                    <a:pt x="115" y="49"/>
                  </a:cubicBezTo>
                  <a:cubicBezTo>
                    <a:pt x="127" y="32"/>
                    <a:pt x="140" y="15"/>
                    <a:pt x="154" y="0"/>
                  </a:cubicBezTo>
                  <a:cubicBezTo>
                    <a:pt x="199" y="39"/>
                    <a:pt x="199" y="39"/>
                    <a:pt x="199" y="39"/>
                  </a:cubicBezTo>
                  <a:cubicBezTo>
                    <a:pt x="187" y="53"/>
                    <a:pt x="175" y="68"/>
                    <a:pt x="164" y="84"/>
                  </a:cubicBezTo>
                  <a:close/>
                </a:path>
              </a:pathLst>
            </a:custGeom>
            <a:solidFill>
              <a:srgbClr val="9FDC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852" name="Freeform 1427">
              <a:extLst>
                <a:ext uri="{FF2B5EF4-FFF2-40B4-BE49-F238E27FC236}">
                  <a16:creationId xmlns:a16="http://schemas.microsoft.com/office/drawing/2014/main" id="{9FC37A1C-3143-4110-8527-A313617052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57825" y="2662238"/>
              <a:ext cx="652463" cy="1144588"/>
            </a:xfrm>
            <a:custGeom>
              <a:avLst/>
              <a:gdLst>
                <a:gd name="T0" fmla="*/ 105 w 285"/>
                <a:gd name="T1" fmla="*/ 500 h 502"/>
                <a:gd name="T2" fmla="*/ 41 w 285"/>
                <a:gd name="T3" fmla="*/ 494 h 502"/>
                <a:gd name="T4" fmla="*/ 0 w 285"/>
                <a:gd name="T5" fmla="*/ 431 h 502"/>
                <a:gd name="T6" fmla="*/ 6 w 285"/>
                <a:gd name="T7" fmla="*/ 402 h 502"/>
                <a:gd name="T8" fmla="*/ 10 w 285"/>
                <a:gd name="T9" fmla="*/ 383 h 502"/>
                <a:gd name="T10" fmla="*/ 28 w 285"/>
                <a:gd name="T11" fmla="*/ 361 h 502"/>
                <a:gd name="T12" fmla="*/ 46 w 285"/>
                <a:gd name="T13" fmla="*/ 347 h 502"/>
                <a:gd name="T14" fmla="*/ 68 w 285"/>
                <a:gd name="T15" fmla="*/ 328 h 502"/>
                <a:gd name="T16" fmla="*/ 143 w 285"/>
                <a:gd name="T17" fmla="*/ 248 h 502"/>
                <a:gd name="T18" fmla="*/ 172 w 285"/>
                <a:gd name="T19" fmla="*/ 209 h 502"/>
                <a:gd name="T20" fmla="*/ 179 w 285"/>
                <a:gd name="T21" fmla="*/ 200 h 502"/>
                <a:gd name="T22" fmla="*/ 189 w 285"/>
                <a:gd name="T23" fmla="*/ 184 h 502"/>
                <a:gd name="T24" fmla="*/ 202 w 285"/>
                <a:gd name="T25" fmla="*/ 161 h 502"/>
                <a:gd name="T26" fmla="*/ 225 w 285"/>
                <a:gd name="T27" fmla="*/ 118 h 502"/>
                <a:gd name="T28" fmla="*/ 243 w 285"/>
                <a:gd name="T29" fmla="*/ 78 h 502"/>
                <a:gd name="T30" fmla="*/ 249 w 285"/>
                <a:gd name="T31" fmla="*/ 61 h 502"/>
                <a:gd name="T32" fmla="*/ 258 w 285"/>
                <a:gd name="T33" fmla="*/ 36 h 502"/>
                <a:gd name="T34" fmla="*/ 269 w 285"/>
                <a:gd name="T35" fmla="*/ 0 h 502"/>
                <a:gd name="T36" fmla="*/ 264 w 285"/>
                <a:gd name="T37" fmla="*/ 30 h 502"/>
                <a:gd name="T38" fmla="*/ 260 w 285"/>
                <a:gd name="T39" fmla="*/ 42 h 502"/>
                <a:gd name="T40" fmla="*/ 250 w 285"/>
                <a:gd name="T41" fmla="*/ 70 h 502"/>
                <a:gd name="T42" fmla="*/ 237 w 285"/>
                <a:gd name="T43" fmla="*/ 102 h 502"/>
                <a:gd name="T44" fmla="*/ 220 w 285"/>
                <a:gd name="T45" fmla="*/ 138 h 502"/>
                <a:gd name="T46" fmla="*/ 199 w 285"/>
                <a:gd name="T47" fmla="*/ 174 h 502"/>
                <a:gd name="T48" fmla="*/ 188 w 285"/>
                <a:gd name="T49" fmla="*/ 193 h 502"/>
                <a:gd name="T50" fmla="*/ 178 w 285"/>
                <a:gd name="T51" fmla="*/ 208 h 502"/>
                <a:gd name="T52" fmla="*/ 163 w 285"/>
                <a:gd name="T53" fmla="*/ 229 h 502"/>
                <a:gd name="T54" fmla="*/ 123 w 285"/>
                <a:gd name="T55" fmla="*/ 278 h 502"/>
                <a:gd name="T56" fmla="*/ 66 w 285"/>
                <a:gd name="T57" fmla="*/ 335 h 502"/>
                <a:gd name="T58" fmla="*/ 40 w 285"/>
                <a:gd name="T59" fmla="*/ 357 h 502"/>
                <a:gd name="T60" fmla="*/ 15 w 285"/>
                <a:gd name="T61" fmla="*/ 376 h 502"/>
                <a:gd name="T62" fmla="*/ 11 w 285"/>
                <a:gd name="T63" fmla="*/ 400 h 502"/>
                <a:gd name="T64" fmla="*/ 4 w 285"/>
                <a:gd name="T65" fmla="*/ 430 h 502"/>
                <a:gd name="T66" fmla="*/ 62 w 285"/>
                <a:gd name="T67" fmla="*/ 493 h 502"/>
                <a:gd name="T68" fmla="*/ 149 w 285"/>
                <a:gd name="T69" fmla="*/ 498 h 502"/>
                <a:gd name="T70" fmla="*/ 173 w 285"/>
                <a:gd name="T71" fmla="*/ 494 h 502"/>
                <a:gd name="T72" fmla="*/ 184 w 285"/>
                <a:gd name="T73" fmla="*/ 485 h 502"/>
                <a:gd name="T74" fmla="*/ 216 w 285"/>
                <a:gd name="T75" fmla="*/ 456 h 502"/>
                <a:gd name="T76" fmla="*/ 246 w 285"/>
                <a:gd name="T77" fmla="*/ 426 h 502"/>
                <a:gd name="T78" fmla="*/ 218 w 285"/>
                <a:gd name="T79" fmla="*/ 376 h 502"/>
                <a:gd name="T80" fmla="*/ 230 w 285"/>
                <a:gd name="T81" fmla="*/ 363 h 502"/>
                <a:gd name="T82" fmla="*/ 252 w 285"/>
                <a:gd name="T83" fmla="*/ 337 h 502"/>
                <a:gd name="T84" fmla="*/ 282 w 285"/>
                <a:gd name="T85" fmla="*/ 297 h 502"/>
                <a:gd name="T86" fmla="*/ 276 w 285"/>
                <a:gd name="T87" fmla="*/ 312 h 502"/>
                <a:gd name="T88" fmla="*/ 240 w 285"/>
                <a:gd name="T89" fmla="*/ 358 h 502"/>
                <a:gd name="T90" fmla="*/ 225 w 285"/>
                <a:gd name="T91" fmla="*/ 374 h 502"/>
                <a:gd name="T92" fmla="*/ 264 w 285"/>
                <a:gd name="T93" fmla="*/ 412 h 502"/>
                <a:gd name="T94" fmla="*/ 228 w 285"/>
                <a:gd name="T95" fmla="*/ 450 h 502"/>
                <a:gd name="T96" fmla="*/ 204 w 285"/>
                <a:gd name="T97" fmla="*/ 472 h 502"/>
                <a:gd name="T98" fmla="*/ 178 w 285"/>
                <a:gd name="T99" fmla="*/ 496 h 502"/>
                <a:gd name="T100" fmla="*/ 171 w 285"/>
                <a:gd name="T101" fmla="*/ 501 h 502"/>
                <a:gd name="T102" fmla="*/ 144 w 285"/>
                <a:gd name="T103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85" h="502">
                  <a:moveTo>
                    <a:pt x="144" y="502"/>
                  </a:moveTo>
                  <a:cubicBezTo>
                    <a:pt x="133" y="502"/>
                    <a:pt x="118" y="501"/>
                    <a:pt x="105" y="500"/>
                  </a:cubicBezTo>
                  <a:cubicBezTo>
                    <a:pt x="88" y="500"/>
                    <a:pt x="70" y="498"/>
                    <a:pt x="61" y="497"/>
                  </a:cubicBezTo>
                  <a:cubicBezTo>
                    <a:pt x="41" y="494"/>
                    <a:pt x="41" y="494"/>
                    <a:pt x="41" y="494"/>
                  </a:cubicBezTo>
                  <a:cubicBezTo>
                    <a:pt x="40" y="493"/>
                    <a:pt x="40" y="493"/>
                    <a:pt x="40" y="493"/>
                  </a:cubicBezTo>
                  <a:cubicBezTo>
                    <a:pt x="0" y="431"/>
                    <a:pt x="0" y="431"/>
                    <a:pt x="0" y="431"/>
                  </a:cubicBezTo>
                  <a:cubicBezTo>
                    <a:pt x="0" y="430"/>
                    <a:pt x="0" y="430"/>
                    <a:pt x="0" y="430"/>
                  </a:cubicBezTo>
                  <a:cubicBezTo>
                    <a:pt x="0" y="430"/>
                    <a:pt x="3" y="416"/>
                    <a:pt x="6" y="402"/>
                  </a:cubicBezTo>
                  <a:cubicBezTo>
                    <a:pt x="7" y="399"/>
                    <a:pt x="7" y="399"/>
                    <a:pt x="7" y="399"/>
                  </a:cubicBezTo>
                  <a:cubicBezTo>
                    <a:pt x="8" y="394"/>
                    <a:pt x="9" y="388"/>
                    <a:pt x="10" y="383"/>
                  </a:cubicBezTo>
                  <a:cubicBezTo>
                    <a:pt x="11" y="374"/>
                    <a:pt x="11" y="374"/>
                    <a:pt x="11" y="374"/>
                  </a:cubicBezTo>
                  <a:cubicBezTo>
                    <a:pt x="28" y="361"/>
                    <a:pt x="28" y="361"/>
                    <a:pt x="28" y="361"/>
                  </a:cubicBezTo>
                  <a:cubicBezTo>
                    <a:pt x="31" y="359"/>
                    <a:pt x="34" y="356"/>
                    <a:pt x="38" y="353"/>
                  </a:cubicBezTo>
                  <a:cubicBezTo>
                    <a:pt x="40" y="351"/>
                    <a:pt x="43" y="349"/>
                    <a:pt x="46" y="347"/>
                  </a:cubicBezTo>
                  <a:cubicBezTo>
                    <a:pt x="51" y="343"/>
                    <a:pt x="57" y="337"/>
                    <a:pt x="63" y="332"/>
                  </a:cubicBezTo>
                  <a:cubicBezTo>
                    <a:pt x="68" y="328"/>
                    <a:pt x="68" y="328"/>
                    <a:pt x="68" y="328"/>
                  </a:cubicBezTo>
                  <a:cubicBezTo>
                    <a:pt x="83" y="315"/>
                    <a:pt x="99" y="298"/>
                    <a:pt x="120" y="275"/>
                  </a:cubicBezTo>
                  <a:cubicBezTo>
                    <a:pt x="143" y="248"/>
                    <a:pt x="143" y="248"/>
                    <a:pt x="143" y="248"/>
                  </a:cubicBezTo>
                  <a:cubicBezTo>
                    <a:pt x="160" y="226"/>
                    <a:pt x="160" y="226"/>
                    <a:pt x="160" y="226"/>
                  </a:cubicBezTo>
                  <a:cubicBezTo>
                    <a:pt x="172" y="209"/>
                    <a:pt x="172" y="209"/>
                    <a:pt x="172" y="209"/>
                  </a:cubicBezTo>
                  <a:cubicBezTo>
                    <a:pt x="173" y="207"/>
                    <a:pt x="174" y="206"/>
                    <a:pt x="175" y="205"/>
                  </a:cubicBezTo>
                  <a:cubicBezTo>
                    <a:pt x="176" y="203"/>
                    <a:pt x="177" y="202"/>
                    <a:pt x="179" y="20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6" y="188"/>
                    <a:pt x="187" y="186"/>
                    <a:pt x="189" y="184"/>
                  </a:cubicBezTo>
                  <a:cubicBezTo>
                    <a:pt x="191" y="180"/>
                    <a:pt x="194" y="176"/>
                    <a:pt x="196" y="172"/>
                  </a:cubicBezTo>
                  <a:cubicBezTo>
                    <a:pt x="198" y="168"/>
                    <a:pt x="200" y="165"/>
                    <a:pt x="202" y="161"/>
                  </a:cubicBezTo>
                  <a:cubicBezTo>
                    <a:pt x="207" y="152"/>
                    <a:pt x="212" y="144"/>
                    <a:pt x="216" y="136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33" y="101"/>
                    <a:pt x="233" y="101"/>
                    <a:pt x="233" y="101"/>
                  </a:cubicBezTo>
                  <a:cubicBezTo>
                    <a:pt x="237" y="93"/>
                    <a:pt x="240" y="85"/>
                    <a:pt x="243" y="78"/>
                  </a:cubicBezTo>
                  <a:cubicBezTo>
                    <a:pt x="244" y="75"/>
                    <a:pt x="245" y="72"/>
                    <a:pt x="247" y="69"/>
                  </a:cubicBezTo>
                  <a:cubicBezTo>
                    <a:pt x="249" y="61"/>
                    <a:pt x="249" y="61"/>
                    <a:pt x="249" y="61"/>
                  </a:cubicBezTo>
                  <a:cubicBezTo>
                    <a:pt x="257" y="41"/>
                    <a:pt x="257" y="41"/>
                    <a:pt x="257" y="41"/>
                  </a:cubicBezTo>
                  <a:cubicBezTo>
                    <a:pt x="257" y="39"/>
                    <a:pt x="258" y="38"/>
                    <a:pt x="258" y="36"/>
                  </a:cubicBezTo>
                  <a:cubicBezTo>
                    <a:pt x="259" y="34"/>
                    <a:pt x="260" y="32"/>
                    <a:pt x="260" y="29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73" y="1"/>
                    <a:pt x="273" y="1"/>
                    <a:pt x="273" y="1"/>
                  </a:cubicBezTo>
                  <a:cubicBezTo>
                    <a:pt x="264" y="30"/>
                    <a:pt x="264" y="30"/>
                    <a:pt x="264" y="30"/>
                  </a:cubicBezTo>
                  <a:cubicBezTo>
                    <a:pt x="264" y="33"/>
                    <a:pt x="263" y="35"/>
                    <a:pt x="262" y="38"/>
                  </a:cubicBezTo>
                  <a:cubicBezTo>
                    <a:pt x="261" y="39"/>
                    <a:pt x="261" y="41"/>
                    <a:pt x="260" y="42"/>
                  </a:cubicBezTo>
                  <a:cubicBezTo>
                    <a:pt x="252" y="66"/>
                    <a:pt x="252" y="66"/>
                    <a:pt x="252" y="66"/>
                  </a:cubicBezTo>
                  <a:cubicBezTo>
                    <a:pt x="250" y="70"/>
                    <a:pt x="250" y="70"/>
                    <a:pt x="250" y="70"/>
                  </a:cubicBezTo>
                  <a:cubicBezTo>
                    <a:pt x="249" y="73"/>
                    <a:pt x="248" y="76"/>
                    <a:pt x="246" y="79"/>
                  </a:cubicBezTo>
                  <a:cubicBezTo>
                    <a:pt x="243" y="87"/>
                    <a:pt x="240" y="95"/>
                    <a:pt x="237" y="102"/>
                  </a:cubicBezTo>
                  <a:cubicBezTo>
                    <a:pt x="229" y="120"/>
                    <a:pt x="229" y="120"/>
                    <a:pt x="229" y="120"/>
                  </a:cubicBezTo>
                  <a:cubicBezTo>
                    <a:pt x="220" y="138"/>
                    <a:pt x="220" y="138"/>
                    <a:pt x="220" y="138"/>
                  </a:cubicBezTo>
                  <a:cubicBezTo>
                    <a:pt x="216" y="146"/>
                    <a:pt x="211" y="154"/>
                    <a:pt x="206" y="163"/>
                  </a:cubicBezTo>
                  <a:cubicBezTo>
                    <a:pt x="204" y="167"/>
                    <a:pt x="201" y="170"/>
                    <a:pt x="199" y="174"/>
                  </a:cubicBezTo>
                  <a:cubicBezTo>
                    <a:pt x="197" y="178"/>
                    <a:pt x="195" y="182"/>
                    <a:pt x="192" y="186"/>
                  </a:cubicBezTo>
                  <a:cubicBezTo>
                    <a:pt x="191" y="188"/>
                    <a:pt x="189" y="190"/>
                    <a:pt x="188" y="193"/>
                  </a:cubicBezTo>
                  <a:cubicBezTo>
                    <a:pt x="182" y="202"/>
                    <a:pt x="182" y="202"/>
                    <a:pt x="182" y="202"/>
                  </a:cubicBezTo>
                  <a:cubicBezTo>
                    <a:pt x="181" y="204"/>
                    <a:pt x="179" y="206"/>
                    <a:pt x="178" y="208"/>
                  </a:cubicBezTo>
                  <a:cubicBezTo>
                    <a:pt x="177" y="209"/>
                    <a:pt x="176" y="210"/>
                    <a:pt x="176" y="211"/>
                  </a:cubicBezTo>
                  <a:cubicBezTo>
                    <a:pt x="163" y="229"/>
                    <a:pt x="163" y="229"/>
                    <a:pt x="163" y="229"/>
                  </a:cubicBezTo>
                  <a:cubicBezTo>
                    <a:pt x="141" y="257"/>
                    <a:pt x="141" y="257"/>
                    <a:pt x="141" y="257"/>
                  </a:cubicBezTo>
                  <a:cubicBezTo>
                    <a:pt x="123" y="278"/>
                    <a:pt x="123" y="278"/>
                    <a:pt x="123" y="278"/>
                  </a:cubicBezTo>
                  <a:cubicBezTo>
                    <a:pt x="102" y="301"/>
                    <a:pt x="85" y="318"/>
                    <a:pt x="71" y="331"/>
                  </a:cubicBezTo>
                  <a:cubicBezTo>
                    <a:pt x="66" y="335"/>
                    <a:pt x="66" y="335"/>
                    <a:pt x="66" y="335"/>
                  </a:cubicBezTo>
                  <a:cubicBezTo>
                    <a:pt x="60" y="340"/>
                    <a:pt x="54" y="346"/>
                    <a:pt x="48" y="350"/>
                  </a:cubicBezTo>
                  <a:cubicBezTo>
                    <a:pt x="45" y="352"/>
                    <a:pt x="43" y="355"/>
                    <a:pt x="40" y="357"/>
                  </a:cubicBezTo>
                  <a:cubicBezTo>
                    <a:pt x="37" y="360"/>
                    <a:pt x="33" y="362"/>
                    <a:pt x="30" y="365"/>
                  </a:cubicBezTo>
                  <a:cubicBezTo>
                    <a:pt x="15" y="376"/>
                    <a:pt x="15" y="376"/>
                    <a:pt x="15" y="376"/>
                  </a:cubicBezTo>
                  <a:cubicBezTo>
                    <a:pt x="14" y="384"/>
                    <a:pt x="14" y="384"/>
                    <a:pt x="14" y="384"/>
                  </a:cubicBezTo>
                  <a:cubicBezTo>
                    <a:pt x="13" y="389"/>
                    <a:pt x="12" y="394"/>
                    <a:pt x="11" y="400"/>
                  </a:cubicBezTo>
                  <a:cubicBezTo>
                    <a:pt x="10" y="403"/>
                    <a:pt x="10" y="403"/>
                    <a:pt x="10" y="403"/>
                  </a:cubicBezTo>
                  <a:cubicBezTo>
                    <a:pt x="8" y="415"/>
                    <a:pt x="5" y="427"/>
                    <a:pt x="4" y="430"/>
                  </a:cubicBezTo>
                  <a:cubicBezTo>
                    <a:pt x="43" y="490"/>
                    <a:pt x="43" y="490"/>
                    <a:pt x="43" y="490"/>
                  </a:cubicBezTo>
                  <a:cubicBezTo>
                    <a:pt x="62" y="493"/>
                    <a:pt x="62" y="493"/>
                    <a:pt x="62" y="493"/>
                  </a:cubicBezTo>
                  <a:cubicBezTo>
                    <a:pt x="71" y="494"/>
                    <a:pt x="88" y="496"/>
                    <a:pt x="105" y="496"/>
                  </a:cubicBezTo>
                  <a:cubicBezTo>
                    <a:pt x="121" y="497"/>
                    <a:pt x="138" y="498"/>
                    <a:pt x="149" y="498"/>
                  </a:cubicBezTo>
                  <a:cubicBezTo>
                    <a:pt x="169" y="497"/>
                    <a:pt x="169" y="497"/>
                    <a:pt x="169" y="497"/>
                  </a:cubicBezTo>
                  <a:cubicBezTo>
                    <a:pt x="173" y="494"/>
                    <a:pt x="173" y="494"/>
                    <a:pt x="173" y="494"/>
                  </a:cubicBezTo>
                  <a:cubicBezTo>
                    <a:pt x="174" y="494"/>
                    <a:pt x="174" y="493"/>
                    <a:pt x="175" y="492"/>
                  </a:cubicBezTo>
                  <a:cubicBezTo>
                    <a:pt x="178" y="491"/>
                    <a:pt x="181" y="488"/>
                    <a:pt x="184" y="485"/>
                  </a:cubicBezTo>
                  <a:cubicBezTo>
                    <a:pt x="202" y="469"/>
                    <a:pt x="202" y="469"/>
                    <a:pt x="202" y="469"/>
                  </a:cubicBezTo>
                  <a:cubicBezTo>
                    <a:pt x="206" y="465"/>
                    <a:pt x="211" y="461"/>
                    <a:pt x="216" y="456"/>
                  </a:cubicBezTo>
                  <a:cubicBezTo>
                    <a:pt x="219" y="453"/>
                    <a:pt x="222" y="450"/>
                    <a:pt x="225" y="447"/>
                  </a:cubicBezTo>
                  <a:cubicBezTo>
                    <a:pt x="233" y="439"/>
                    <a:pt x="241" y="432"/>
                    <a:pt x="246" y="426"/>
                  </a:cubicBezTo>
                  <a:cubicBezTo>
                    <a:pt x="258" y="413"/>
                    <a:pt x="258" y="413"/>
                    <a:pt x="258" y="413"/>
                  </a:cubicBezTo>
                  <a:cubicBezTo>
                    <a:pt x="218" y="376"/>
                    <a:pt x="218" y="376"/>
                    <a:pt x="218" y="376"/>
                  </a:cubicBezTo>
                  <a:cubicBezTo>
                    <a:pt x="223" y="372"/>
                    <a:pt x="223" y="372"/>
                    <a:pt x="223" y="372"/>
                  </a:cubicBezTo>
                  <a:cubicBezTo>
                    <a:pt x="224" y="370"/>
                    <a:pt x="227" y="367"/>
                    <a:pt x="230" y="363"/>
                  </a:cubicBezTo>
                  <a:cubicBezTo>
                    <a:pt x="232" y="361"/>
                    <a:pt x="234" y="358"/>
                    <a:pt x="237" y="355"/>
                  </a:cubicBezTo>
                  <a:cubicBezTo>
                    <a:pt x="241" y="350"/>
                    <a:pt x="247" y="344"/>
                    <a:pt x="252" y="337"/>
                  </a:cubicBezTo>
                  <a:cubicBezTo>
                    <a:pt x="273" y="310"/>
                    <a:pt x="273" y="310"/>
                    <a:pt x="273" y="310"/>
                  </a:cubicBezTo>
                  <a:cubicBezTo>
                    <a:pt x="282" y="297"/>
                    <a:pt x="282" y="297"/>
                    <a:pt x="282" y="297"/>
                  </a:cubicBezTo>
                  <a:cubicBezTo>
                    <a:pt x="285" y="300"/>
                    <a:pt x="285" y="300"/>
                    <a:pt x="285" y="300"/>
                  </a:cubicBezTo>
                  <a:cubicBezTo>
                    <a:pt x="276" y="312"/>
                    <a:pt x="276" y="312"/>
                    <a:pt x="276" y="312"/>
                  </a:cubicBezTo>
                  <a:cubicBezTo>
                    <a:pt x="255" y="340"/>
                    <a:pt x="255" y="340"/>
                    <a:pt x="255" y="340"/>
                  </a:cubicBezTo>
                  <a:cubicBezTo>
                    <a:pt x="250" y="346"/>
                    <a:pt x="244" y="352"/>
                    <a:pt x="240" y="358"/>
                  </a:cubicBezTo>
                  <a:cubicBezTo>
                    <a:pt x="237" y="361"/>
                    <a:pt x="235" y="363"/>
                    <a:pt x="233" y="366"/>
                  </a:cubicBezTo>
                  <a:cubicBezTo>
                    <a:pt x="230" y="370"/>
                    <a:pt x="227" y="373"/>
                    <a:pt x="225" y="374"/>
                  </a:cubicBezTo>
                  <a:cubicBezTo>
                    <a:pt x="224" y="376"/>
                    <a:pt x="224" y="376"/>
                    <a:pt x="224" y="376"/>
                  </a:cubicBezTo>
                  <a:cubicBezTo>
                    <a:pt x="264" y="412"/>
                    <a:pt x="264" y="412"/>
                    <a:pt x="264" y="412"/>
                  </a:cubicBezTo>
                  <a:cubicBezTo>
                    <a:pt x="249" y="428"/>
                    <a:pt x="249" y="428"/>
                    <a:pt x="249" y="428"/>
                  </a:cubicBezTo>
                  <a:cubicBezTo>
                    <a:pt x="243" y="435"/>
                    <a:pt x="236" y="442"/>
                    <a:pt x="228" y="450"/>
                  </a:cubicBezTo>
                  <a:cubicBezTo>
                    <a:pt x="225" y="453"/>
                    <a:pt x="222" y="456"/>
                    <a:pt x="219" y="459"/>
                  </a:cubicBezTo>
                  <a:cubicBezTo>
                    <a:pt x="214" y="464"/>
                    <a:pt x="209" y="468"/>
                    <a:pt x="204" y="472"/>
                  </a:cubicBezTo>
                  <a:cubicBezTo>
                    <a:pt x="186" y="488"/>
                    <a:pt x="186" y="488"/>
                    <a:pt x="186" y="488"/>
                  </a:cubicBezTo>
                  <a:cubicBezTo>
                    <a:pt x="183" y="491"/>
                    <a:pt x="180" y="494"/>
                    <a:pt x="178" y="496"/>
                  </a:cubicBezTo>
                  <a:cubicBezTo>
                    <a:pt x="177" y="496"/>
                    <a:pt x="176" y="497"/>
                    <a:pt x="175" y="497"/>
                  </a:cubicBezTo>
                  <a:cubicBezTo>
                    <a:pt x="171" y="501"/>
                    <a:pt x="171" y="501"/>
                    <a:pt x="171" y="501"/>
                  </a:cubicBezTo>
                  <a:cubicBezTo>
                    <a:pt x="150" y="502"/>
                    <a:pt x="150" y="502"/>
                    <a:pt x="150" y="502"/>
                  </a:cubicBezTo>
                  <a:cubicBezTo>
                    <a:pt x="148" y="502"/>
                    <a:pt x="146" y="502"/>
                    <a:pt x="144" y="502"/>
                  </a:cubicBezTo>
                  <a:close/>
                </a:path>
              </a:pathLst>
            </a:custGeom>
            <a:solidFill>
              <a:srgbClr val="4E5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853" name="Freeform 1428">
              <a:extLst>
                <a:ext uri="{FF2B5EF4-FFF2-40B4-BE49-F238E27FC236}">
                  <a16:creationId xmlns:a16="http://schemas.microsoft.com/office/drawing/2014/main" id="{608658DE-A1BA-4F3A-BC40-8ECB38CC60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11475" y="1503363"/>
              <a:ext cx="214313" cy="1033463"/>
            </a:xfrm>
            <a:custGeom>
              <a:avLst/>
              <a:gdLst>
                <a:gd name="T0" fmla="*/ 90 w 94"/>
                <a:gd name="T1" fmla="*/ 454 h 454"/>
                <a:gd name="T2" fmla="*/ 82 w 94"/>
                <a:gd name="T3" fmla="*/ 398 h 454"/>
                <a:gd name="T4" fmla="*/ 80 w 94"/>
                <a:gd name="T5" fmla="*/ 379 h 454"/>
                <a:gd name="T6" fmla="*/ 80 w 94"/>
                <a:gd name="T7" fmla="*/ 373 h 454"/>
                <a:gd name="T8" fmla="*/ 79 w 94"/>
                <a:gd name="T9" fmla="*/ 358 h 454"/>
                <a:gd name="T10" fmla="*/ 79 w 94"/>
                <a:gd name="T11" fmla="*/ 343 h 454"/>
                <a:gd name="T12" fmla="*/ 0 w 94"/>
                <a:gd name="T13" fmla="*/ 344 h 454"/>
                <a:gd name="T14" fmla="*/ 0 w 94"/>
                <a:gd name="T15" fmla="*/ 327 h 454"/>
                <a:gd name="T16" fmla="*/ 1 w 94"/>
                <a:gd name="T17" fmla="*/ 286 h 454"/>
                <a:gd name="T18" fmla="*/ 19 w 94"/>
                <a:gd name="T19" fmla="*/ 166 h 454"/>
                <a:gd name="T20" fmla="*/ 57 w 94"/>
                <a:gd name="T21" fmla="*/ 50 h 454"/>
                <a:gd name="T22" fmla="*/ 63 w 94"/>
                <a:gd name="T23" fmla="*/ 36 h 454"/>
                <a:gd name="T24" fmla="*/ 66 w 94"/>
                <a:gd name="T25" fmla="*/ 29 h 454"/>
                <a:gd name="T26" fmla="*/ 73 w 94"/>
                <a:gd name="T27" fmla="*/ 14 h 454"/>
                <a:gd name="T28" fmla="*/ 80 w 94"/>
                <a:gd name="T29" fmla="*/ 0 h 454"/>
                <a:gd name="T30" fmla="*/ 84 w 94"/>
                <a:gd name="T31" fmla="*/ 2 h 454"/>
                <a:gd name="T32" fmla="*/ 77 w 94"/>
                <a:gd name="T33" fmla="*/ 15 h 454"/>
                <a:gd name="T34" fmla="*/ 69 w 94"/>
                <a:gd name="T35" fmla="*/ 31 h 454"/>
                <a:gd name="T36" fmla="*/ 66 w 94"/>
                <a:gd name="T37" fmla="*/ 38 h 454"/>
                <a:gd name="T38" fmla="*/ 60 w 94"/>
                <a:gd name="T39" fmla="*/ 51 h 454"/>
                <a:gd name="T40" fmla="*/ 23 w 94"/>
                <a:gd name="T41" fmla="*/ 167 h 454"/>
                <a:gd name="T42" fmla="*/ 5 w 94"/>
                <a:gd name="T43" fmla="*/ 287 h 454"/>
                <a:gd name="T44" fmla="*/ 4 w 94"/>
                <a:gd name="T45" fmla="*/ 327 h 454"/>
                <a:gd name="T46" fmla="*/ 4 w 94"/>
                <a:gd name="T47" fmla="*/ 340 h 454"/>
                <a:gd name="T48" fmla="*/ 83 w 94"/>
                <a:gd name="T49" fmla="*/ 339 h 454"/>
                <a:gd name="T50" fmla="*/ 83 w 94"/>
                <a:gd name="T51" fmla="*/ 358 h 454"/>
                <a:gd name="T52" fmla="*/ 84 w 94"/>
                <a:gd name="T53" fmla="*/ 373 h 454"/>
                <a:gd name="T54" fmla="*/ 84 w 94"/>
                <a:gd name="T55" fmla="*/ 379 h 454"/>
                <a:gd name="T56" fmla="*/ 86 w 94"/>
                <a:gd name="T57" fmla="*/ 397 h 454"/>
                <a:gd name="T58" fmla="*/ 94 w 94"/>
                <a:gd name="T59" fmla="*/ 453 h 454"/>
                <a:gd name="T60" fmla="*/ 90 w 94"/>
                <a:gd name="T61" fmla="*/ 454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" h="454">
                  <a:moveTo>
                    <a:pt x="90" y="454"/>
                  </a:moveTo>
                  <a:cubicBezTo>
                    <a:pt x="90" y="454"/>
                    <a:pt x="85" y="426"/>
                    <a:pt x="82" y="398"/>
                  </a:cubicBezTo>
                  <a:cubicBezTo>
                    <a:pt x="81" y="391"/>
                    <a:pt x="81" y="385"/>
                    <a:pt x="80" y="379"/>
                  </a:cubicBezTo>
                  <a:cubicBezTo>
                    <a:pt x="80" y="373"/>
                    <a:pt x="80" y="373"/>
                    <a:pt x="80" y="373"/>
                  </a:cubicBezTo>
                  <a:cubicBezTo>
                    <a:pt x="80" y="368"/>
                    <a:pt x="79" y="363"/>
                    <a:pt x="79" y="358"/>
                  </a:cubicBezTo>
                  <a:cubicBezTo>
                    <a:pt x="79" y="343"/>
                    <a:pt x="79" y="343"/>
                    <a:pt x="79" y="343"/>
                  </a:cubicBezTo>
                  <a:cubicBezTo>
                    <a:pt x="0" y="344"/>
                    <a:pt x="0" y="344"/>
                    <a:pt x="0" y="344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0" y="318"/>
                    <a:pt x="0" y="306"/>
                    <a:pt x="1" y="286"/>
                  </a:cubicBezTo>
                  <a:cubicBezTo>
                    <a:pt x="3" y="249"/>
                    <a:pt x="10" y="205"/>
                    <a:pt x="19" y="166"/>
                  </a:cubicBezTo>
                  <a:cubicBezTo>
                    <a:pt x="28" y="128"/>
                    <a:pt x="42" y="86"/>
                    <a:pt x="57" y="50"/>
                  </a:cubicBezTo>
                  <a:cubicBezTo>
                    <a:pt x="59" y="45"/>
                    <a:pt x="61" y="40"/>
                    <a:pt x="63" y="36"/>
                  </a:cubicBezTo>
                  <a:cubicBezTo>
                    <a:pt x="64" y="34"/>
                    <a:pt x="65" y="31"/>
                    <a:pt x="66" y="29"/>
                  </a:cubicBezTo>
                  <a:cubicBezTo>
                    <a:pt x="69" y="23"/>
                    <a:pt x="71" y="18"/>
                    <a:pt x="73" y="14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5" y="20"/>
                    <a:pt x="72" y="25"/>
                    <a:pt x="69" y="31"/>
                  </a:cubicBezTo>
                  <a:cubicBezTo>
                    <a:pt x="69" y="33"/>
                    <a:pt x="68" y="35"/>
                    <a:pt x="66" y="38"/>
                  </a:cubicBezTo>
                  <a:cubicBezTo>
                    <a:pt x="64" y="42"/>
                    <a:pt x="62" y="46"/>
                    <a:pt x="60" y="51"/>
                  </a:cubicBezTo>
                  <a:cubicBezTo>
                    <a:pt x="45" y="87"/>
                    <a:pt x="32" y="129"/>
                    <a:pt x="23" y="167"/>
                  </a:cubicBezTo>
                  <a:cubicBezTo>
                    <a:pt x="14" y="205"/>
                    <a:pt x="7" y="249"/>
                    <a:pt x="5" y="287"/>
                  </a:cubicBezTo>
                  <a:cubicBezTo>
                    <a:pt x="4" y="306"/>
                    <a:pt x="4" y="318"/>
                    <a:pt x="4" y="327"/>
                  </a:cubicBezTo>
                  <a:cubicBezTo>
                    <a:pt x="4" y="340"/>
                    <a:pt x="4" y="340"/>
                    <a:pt x="4" y="340"/>
                  </a:cubicBezTo>
                  <a:cubicBezTo>
                    <a:pt x="83" y="339"/>
                    <a:pt x="83" y="339"/>
                    <a:pt x="83" y="339"/>
                  </a:cubicBezTo>
                  <a:cubicBezTo>
                    <a:pt x="83" y="358"/>
                    <a:pt x="83" y="358"/>
                    <a:pt x="83" y="358"/>
                  </a:cubicBezTo>
                  <a:cubicBezTo>
                    <a:pt x="83" y="363"/>
                    <a:pt x="84" y="368"/>
                    <a:pt x="84" y="373"/>
                  </a:cubicBezTo>
                  <a:cubicBezTo>
                    <a:pt x="84" y="379"/>
                    <a:pt x="84" y="379"/>
                    <a:pt x="84" y="379"/>
                  </a:cubicBezTo>
                  <a:cubicBezTo>
                    <a:pt x="85" y="385"/>
                    <a:pt x="85" y="391"/>
                    <a:pt x="86" y="397"/>
                  </a:cubicBezTo>
                  <a:cubicBezTo>
                    <a:pt x="89" y="425"/>
                    <a:pt x="94" y="453"/>
                    <a:pt x="94" y="453"/>
                  </a:cubicBezTo>
                  <a:lnTo>
                    <a:pt x="90" y="454"/>
                  </a:lnTo>
                  <a:close/>
                </a:path>
              </a:pathLst>
            </a:custGeom>
            <a:solidFill>
              <a:srgbClr val="4E5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854" name="Freeform 1429">
              <a:extLst>
                <a:ext uri="{FF2B5EF4-FFF2-40B4-BE49-F238E27FC236}">
                  <a16:creationId xmlns:a16="http://schemas.microsoft.com/office/drawing/2014/main" id="{CF129EE7-A877-47DF-8239-6C332C85B5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48288" y="858838"/>
              <a:ext cx="1017588" cy="1400175"/>
            </a:xfrm>
            <a:custGeom>
              <a:avLst/>
              <a:gdLst>
                <a:gd name="T0" fmla="*/ 407 w 445"/>
                <a:gd name="T1" fmla="*/ 594 h 615"/>
                <a:gd name="T2" fmla="*/ 402 w 445"/>
                <a:gd name="T3" fmla="*/ 525 h 615"/>
                <a:gd name="T4" fmla="*/ 398 w 445"/>
                <a:gd name="T5" fmla="*/ 499 h 615"/>
                <a:gd name="T6" fmla="*/ 395 w 445"/>
                <a:gd name="T7" fmla="*/ 478 h 615"/>
                <a:gd name="T8" fmla="*/ 405 w 445"/>
                <a:gd name="T9" fmla="*/ 456 h 615"/>
                <a:gd name="T10" fmla="*/ 414 w 445"/>
                <a:gd name="T11" fmla="*/ 433 h 615"/>
                <a:gd name="T12" fmla="*/ 440 w 445"/>
                <a:gd name="T13" fmla="*/ 426 h 615"/>
                <a:gd name="T14" fmla="*/ 433 w 445"/>
                <a:gd name="T15" fmla="*/ 400 h 615"/>
                <a:gd name="T16" fmla="*/ 421 w 445"/>
                <a:gd name="T17" fmla="*/ 360 h 615"/>
                <a:gd name="T18" fmla="*/ 388 w 445"/>
                <a:gd name="T19" fmla="*/ 276 h 615"/>
                <a:gd name="T20" fmla="*/ 378 w 445"/>
                <a:gd name="T21" fmla="*/ 256 h 615"/>
                <a:gd name="T22" fmla="*/ 351 w 445"/>
                <a:gd name="T23" fmla="*/ 237 h 615"/>
                <a:gd name="T24" fmla="*/ 327 w 445"/>
                <a:gd name="T25" fmla="*/ 225 h 615"/>
                <a:gd name="T26" fmla="*/ 263 w 445"/>
                <a:gd name="T27" fmla="*/ 260 h 615"/>
                <a:gd name="T28" fmla="*/ 231 w 445"/>
                <a:gd name="T29" fmla="*/ 212 h 615"/>
                <a:gd name="T30" fmla="*/ 214 w 445"/>
                <a:gd name="T31" fmla="*/ 189 h 615"/>
                <a:gd name="T32" fmla="*/ 195 w 445"/>
                <a:gd name="T33" fmla="*/ 165 h 615"/>
                <a:gd name="T34" fmla="*/ 97 w 445"/>
                <a:gd name="T35" fmla="*/ 69 h 615"/>
                <a:gd name="T36" fmla="*/ 35 w 445"/>
                <a:gd name="T37" fmla="*/ 25 h 615"/>
                <a:gd name="T38" fmla="*/ 13 w 445"/>
                <a:gd name="T39" fmla="*/ 12 h 615"/>
                <a:gd name="T40" fmla="*/ 2 w 445"/>
                <a:gd name="T41" fmla="*/ 0 h 615"/>
                <a:gd name="T42" fmla="*/ 31 w 445"/>
                <a:gd name="T43" fmla="*/ 18 h 615"/>
                <a:gd name="T44" fmla="*/ 51 w 445"/>
                <a:gd name="T45" fmla="*/ 31 h 615"/>
                <a:gd name="T46" fmla="*/ 151 w 445"/>
                <a:gd name="T47" fmla="*/ 112 h 615"/>
                <a:gd name="T48" fmla="*/ 202 w 445"/>
                <a:gd name="T49" fmla="*/ 167 h 615"/>
                <a:gd name="T50" fmla="*/ 234 w 445"/>
                <a:gd name="T51" fmla="*/ 208 h 615"/>
                <a:gd name="T52" fmla="*/ 258 w 445"/>
                <a:gd name="T53" fmla="*/ 245 h 615"/>
                <a:gd name="T54" fmla="*/ 326 w 445"/>
                <a:gd name="T55" fmla="*/ 221 h 615"/>
                <a:gd name="T56" fmla="*/ 352 w 445"/>
                <a:gd name="T57" fmla="*/ 233 h 615"/>
                <a:gd name="T58" fmla="*/ 378 w 445"/>
                <a:gd name="T59" fmla="*/ 246 h 615"/>
                <a:gd name="T60" fmla="*/ 384 w 445"/>
                <a:gd name="T61" fmla="*/ 260 h 615"/>
                <a:gd name="T62" fmla="*/ 417 w 445"/>
                <a:gd name="T63" fmla="*/ 335 h 615"/>
                <a:gd name="T64" fmla="*/ 428 w 445"/>
                <a:gd name="T65" fmla="*/ 369 h 615"/>
                <a:gd name="T66" fmla="*/ 443 w 445"/>
                <a:gd name="T67" fmla="*/ 420 h 615"/>
                <a:gd name="T68" fmla="*/ 445 w 445"/>
                <a:gd name="T69" fmla="*/ 430 h 615"/>
                <a:gd name="T70" fmla="*/ 408 w 445"/>
                <a:gd name="T71" fmla="*/ 457 h 615"/>
                <a:gd name="T72" fmla="*/ 402 w 445"/>
                <a:gd name="T73" fmla="*/ 499 h 615"/>
                <a:gd name="T74" fmla="*/ 406 w 445"/>
                <a:gd name="T75" fmla="*/ 525 h 615"/>
                <a:gd name="T76" fmla="*/ 411 w 445"/>
                <a:gd name="T77" fmla="*/ 593 h 615"/>
                <a:gd name="T78" fmla="*/ 407 w 445"/>
                <a:gd name="T7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45" h="615">
                  <a:moveTo>
                    <a:pt x="407" y="615"/>
                  </a:moveTo>
                  <a:cubicBezTo>
                    <a:pt x="407" y="594"/>
                    <a:pt x="407" y="594"/>
                    <a:pt x="407" y="594"/>
                  </a:cubicBezTo>
                  <a:cubicBezTo>
                    <a:pt x="407" y="582"/>
                    <a:pt x="406" y="564"/>
                    <a:pt x="404" y="546"/>
                  </a:cubicBezTo>
                  <a:cubicBezTo>
                    <a:pt x="404" y="539"/>
                    <a:pt x="403" y="532"/>
                    <a:pt x="402" y="525"/>
                  </a:cubicBezTo>
                  <a:cubicBezTo>
                    <a:pt x="401" y="521"/>
                    <a:pt x="401" y="521"/>
                    <a:pt x="401" y="521"/>
                  </a:cubicBezTo>
                  <a:cubicBezTo>
                    <a:pt x="401" y="513"/>
                    <a:pt x="399" y="506"/>
                    <a:pt x="398" y="499"/>
                  </a:cubicBezTo>
                  <a:cubicBezTo>
                    <a:pt x="397" y="487"/>
                    <a:pt x="395" y="478"/>
                    <a:pt x="395" y="478"/>
                  </a:cubicBezTo>
                  <a:cubicBezTo>
                    <a:pt x="395" y="478"/>
                    <a:pt x="395" y="478"/>
                    <a:pt x="395" y="478"/>
                  </a:cubicBezTo>
                  <a:cubicBezTo>
                    <a:pt x="395" y="477"/>
                    <a:pt x="395" y="477"/>
                    <a:pt x="395" y="477"/>
                  </a:cubicBezTo>
                  <a:cubicBezTo>
                    <a:pt x="395" y="477"/>
                    <a:pt x="400" y="466"/>
                    <a:pt x="405" y="456"/>
                  </a:cubicBezTo>
                  <a:cubicBezTo>
                    <a:pt x="409" y="445"/>
                    <a:pt x="414" y="434"/>
                    <a:pt x="414" y="434"/>
                  </a:cubicBezTo>
                  <a:cubicBezTo>
                    <a:pt x="414" y="433"/>
                    <a:pt x="414" y="433"/>
                    <a:pt x="414" y="433"/>
                  </a:cubicBezTo>
                  <a:cubicBezTo>
                    <a:pt x="440" y="427"/>
                    <a:pt x="440" y="427"/>
                    <a:pt x="440" y="427"/>
                  </a:cubicBezTo>
                  <a:cubicBezTo>
                    <a:pt x="440" y="426"/>
                    <a:pt x="440" y="426"/>
                    <a:pt x="440" y="426"/>
                  </a:cubicBezTo>
                  <a:cubicBezTo>
                    <a:pt x="440" y="425"/>
                    <a:pt x="440" y="423"/>
                    <a:pt x="439" y="421"/>
                  </a:cubicBezTo>
                  <a:cubicBezTo>
                    <a:pt x="433" y="400"/>
                    <a:pt x="433" y="400"/>
                    <a:pt x="433" y="400"/>
                  </a:cubicBezTo>
                  <a:cubicBezTo>
                    <a:pt x="431" y="390"/>
                    <a:pt x="428" y="380"/>
                    <a:pt x="425" y="370"/>
                  </a:cubicBezTo>
                  <a:cubicBezTo>
                    <a:pt x="424" y="367"/>
                    <a:pt x="422" y="363"/>
                    <a:pt x="421" y="360"/>
                  </a:cubicBezTo>
                  <a:cubicBezTo>
                    <a:pt x="419" y="352"/>
                    <a:pt x="416" y="344"/>
                    <a:pt x="413" y="337"/>
                  </a:cubicBezTo>
                  <a:cubicBezTo>
                    <a:pt x="405" y="314"/>
                    <a:pt x="395" y="292"/>
                    <a:pt x="388" y="276"/>
                  </a:cubicBezTo>
                  <a:cubicBezTo>
                    <a:pt x="385" y="270"/>
                    <a:pt x="383" y="266"/>
                    <a:pt x="381" y="262"/>
                  </a:cubicBezTo>
                  <a:cubicBezTo>
                    <a:pt x="380" y="260"/>
                    <a:pt x="379" y="258"/>
                    <a:pt x="378" y="256"/>
                  </a:cubicBezTo>
                  <a:cubicBezTo>
                    <a:pt x="375" y="249"/>
                    <a:pt x="375" y="249"/>
                    <a:pt x="375" y="249"/>
                  </a:cubicBezTo>
                  <a:cubicBezTo>
                    <a:pt x="372" y="248"/>
                    <a:pt x="361" y="242"/>
                    <a:pt x="351" y="237"/>
                  </a:cubicBezTo>
                  <a:cubicBezTo>
                    <a:pt x="346" y="234"/>
                    <a:pt x="341" y="232"/>
                    <a:pt x="337" y="230"/>
                  </a:cubicBezTo>
                  <a:cubicBezTo>
                    <a:pt x="327" y="225"/>
                    <a:pt x="327" y="225"/>
                    <a:pt x="327" y="225"/>
                  </a:cubicBezTo>
                  <a:cubicBezTo>
                    <a:pt x="264" y="262"/>
                    <a:pt x="264" y="262"/>
                    <a:pt x="264" y="262"/>
                  </a:cubicBezTo>
                  <a:cubicBezTo>
                    <a:pt x="263" y="260"/>
                    <a:pt x="263" y="260"/>
                    <a:pt x="263" y="260"/>
                  </a:cubicBezTo>
                  <a:cubicBezTo>
                    <a:pt x="263" y="260"/>
                    <a:pt x="260" y="255"/>
                    <a:pt x="254" y="247"/>
                  </a:cubicBezTo>
                  <a:cubicBezTo>
                    <a:pt x="251" y="241"/>
                    <a:pt x="243" y="229"/>
                    <a:pt x="231" y="212"/>
                  </a:cubicBezTo>
                  <a:cubicBezTo>
                    <a:pt x="230" y="210"/>
                    <a:pt x="230" y="210"/>
                    <a:pt x="230" y="210"/>
                  </a:cubicBezTo>
                  <a:cubicBezTo>
                    <a:pt x="225" y="204"/>
                    <a:pt x="220" y="196"/>
                    <a:pt x="214" y="189"/>
                  </a:cubicBezTo>
                  <a:cubicBezTo>
                    <a:pt x="210" y="183"/>
                    <a:pt x="204" y="176"/>
                    <a:pt x="199" y="170"/>
                  </a:cubicBezTo>
                  <a:cubicBezTo>
                    <a:pt x="195" y="165"/>
                    <a:pt x="195" y="165"/>
                    <a:pt x="195" y="165"/>
                  </a:cubicBezTo>
                  <a:cubicBezTo>
                    <a:pt x="178" y="145"/>
                    <a:pt x="163" y="129"/>
                    <a:pt x="148" y="115"/>
                  </a:cubicBezTo>
                  <a:cubicBezTo>
                    <a:pt x="131" y="98"/>
                    <a:pt x="114" y="82"/>
                    <a:pt x="97" y="69"/>
                  </a:cubicBezTo>
                  <a:cubicBezTo>
                    <a:pt x="79" y="55"/>
                    <a:pt x="63" y="43"/>
                    <a:pt x="49" y="34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4" y="18"/>
                    <a:pt x="18" y="14"/>
                    <a:pt x="13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20" y="11"/>
                    <a:pt x="26" y="14"/>
                    <a:pt x="31" y="18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65" y="40"/>
                    <a:pt x="81" y="52"/>
                    <a:pt x="100" y="66"/>
                  </a:cubicBezTo>
                  <a:cubicBezTo>
                    <a:pt x="116" y="79"/>
                    <a:pt x="133" y="95"/>
                    <a:pt x="151" y="112"/>
                  </a:cubicBezTo>
                  <a:cubicBezTo>
                    <a:pt x="166" y="126"/>
                    <a:pt x="181" y="143"/>
                    <a:pt x="198" y="162"/>
                  </a:cubicBezTo>
                  <a:cubicBezTo>
                    <a:pt x="202" y="167"/>
                    <a:pt x="202" y="167"/>
                    <a:pt x="202" y="167"/>
                  </a:cubicBezTo>
                  <a:cubicBezTo>
                    <a:pt x="208" y="174"/>
                    <a:pt x="213" y="180"/>
                    <a:pt x="218" y="187"/>
                  </a:cubicBezTo>
                  <a:cubicBezTo>
                    <a:pt x="223" y="194"/>
                    <a:pt x="229" y="201"/>
                    <a:pt x="234" y="208"/>
                  </a:cubicBezTo>
                  <a:cubicBezTo>
                    <a:pt x="234" y="209"/>
                    <a:pt x="234" y="209"/>
                    <a:pt x="234" y="209"/>
                  </a:cubicBezTo>
                  <a:cubicBezTo>
                    <a:pt x="243" y="222"/>
                    <a:pt x="252" y="235"/>
                    <a:pt x="258" y="245"/>
                  </a:cubicBezTo>
                  <a:cubicBezTo>
                    <a:pt x="261" y="250"/>
                    <a:pt x="264" y="254"/>
                    <a:pt x="265" y="257"/>
                  </a:cubicBezTo>
                  <a:cubicBezTo>
                    <a:pt x="326" y="221"/>
                    <a:pt x="326" y="221"/>
                    <a:pt x="326" y="221"/>
                  </a:cubicBezTo>
                  <a:cubicBezTo>
                    <a:pt x="339" y="227"/>
                    <a:pt x="339" y="227"/>
                    <a:pt x="339" y="227"/>
                  </a:cubicBezTo>
                  <a:cubicBezTo>
                    <a:pt x="343" y="228"/>
                    <a:pt x="348" y="231"/>
                    <a:pt x="352" y="233"/>
                  </a:cubicBezTo>
                  <a:cubicBezTo>
                    <a:pt x="365" y="239"/>
                    <a:pt x="377" y="246"/>
                    <a:pt x="377" y="246"/>
                  </a:cubicBezTo>
                  <a:cubicBezTo>
                    <a:pt x="378" y="246"/>
                    <a:pt x="378" y="246"/>
                    <a:pt x="378" y="246"/>
                  </a:cubicBezTo>
                  <a:cubicBezTo>
                    <a:pt x="382" y="254"/>
                    <a:pt x="382" y="254"/>
                    <a:pt x="382" y="254"/>
                  </a:cubicBezTo>
                  <a:cubicBezTo>
                    <a:pt x="382" y="256"/>
                    <a:pt x="383" y="258"/>
                    <a:pt x="384" y="260"/>
                  </a:cubicBezTo>
                  <a:cubicBezTo>
                    <a:pt x="386" y="264"/>
                    <a:pt x="389" y="269"/>
                    <a:pt x="391" y="274"/>
                  </a:cubicBezTo>
                  <a:cubicBezTo>
                    <a:pt x="399" y="291"/>
                    <a:pt x="409" y="313"/>
                    <a:pt x="417" y="335"/>
                  </a:cubicBezTo>
                  <a:cubicBezTo>
                    <a:pt x="420" y="343"/>
                    <a:pt x="422" y="351"/>
                    <a:pt x="425" y="359"/>
                  </a:cubicBezTo>
                  <a:cubicBezTo>
                    <a:pt x="426" y="362"/>
                    <a:pt x="427" y="365"/>
                    <a:pt x="428" y="369"/>
                  </a:cubicBezTo>
                  <a:cubicBezTo>
                    <a:pt x="431" y="378"/>
                    <a:pt x="435" y="389"/>
                    <a:pt x="437" y="399"/>
                  </a:cubicBezTo>
                  <a:cubicBezTo>
                    <a:pt x="443" y="420"/>
                    <a:pt x="443" y="420"/>
                    <a:pt x="443" y="420"/>
                  </a:cubicBezTo>
                  <a:cubicBezTo>
                    <a:pt x="444" y="422"/>
                    <a:pt x="444" y="424"/>
                    <a:pt x="444" y="425"/>
                  </a:cubicBezTo>
                  <a:cubicBezTo>
                    <a:pt x="445" y="430"/>
                    <a:pt x="445" y="430"/>
                    <a:pt x="445" y="430"/>
                  </a:cubicBezTo>
                  <a:cubicBezTo>
                    <a:pt x="417" y="436"/>
                    <a:pt x="417" y="436"/>
                    <a:pt x="417" y="436"/>
                  </a:cubicBezTo>
                  <a:cubicBezTo>
                    <a:pt x="416" y="439"/>
                    <a:pt x="412" y="448"/>
                    <a:pt x="408" y="457"/>
                  </a:cubicBezTo>
                  <a:cubicBezTo>
                    <a:pt x="404" y="467"/>
                    <a:pt x="400" y="476"/>
                    <a:pt x="399" y="478"/>
                  </a:cubicBezTo>
                  <a:cubicBezTo>
                    <a:pt x="399" y="480"/>
                    <a:pt x="401" y="488"/>
                    <a:pt x="402" y="499"/>
                  </a:cubicBezTo>
                  <a:cubicBezTo>
                    <a:pt x="403" y="506"/>
                    <a:pt x="405" y="513"/>
                    <a:pt x="405" y="521"/>
                  </a:cubicBezTo>
                  <a:cubicBezTo>
                    <a:pt x="406" y="525"/>
                    <a:pt x="406" y="525"/>
                    <a:pt x="406" y="525"/>
                  </a:cubicBezTo>
                  <a:cubicBezTo>
                    <a:pt x="407" y="532"/>
                    <a:pt x="408" y="539"/>
                    <a:pt x="408" y="546"/>
                  </a:cubicBezTo>
                  <a:cubicBezTo>
                    <a:pt x="410" y="564"/>
                    <a:pt x="411" y="582"/>
                    <a:pt x="411" y="593"/>
                  </a:cubicBezTo>
                  <a:cubicBezTo>
                    <a:pt x="411" y="615"/>
                    <a:pt x="411" y="615"/>
                    <a:pt x="411" y="615"/>
                  </a:cubicBezTo>
                  <a:lnTo>
                    <a:pt x="407" y="615"/>
                  </a:lnTo>
                  <a:close/>
                </a:path>
              </a:pathLst>
            </a:custGeom>
            <a:solidFill>
              <a:srgbClr val="4E5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855" name="Freeform 1430">
              <a:extLst>
                <a:ext uri="{FF2B5EF4-FFF2-40B4-BE49-F238E27FC236}">
                  <a16:creationId xmlns:a16="http://schemas.microsoft.com/office/drawing/2014/main" id="{AECD0928-DD9B-43C4-8499-EB3AFF517EC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986088" y="1593851"/>
              <a:ext cx="182563" cy="574675"/>
            </a:xfrm>
            <a:custGeom>
              <a:avLst/>
              <a:gdLst>
                <a:gd name="T0" fmla="*/ 9 w 80"/>
                <a:gd name="T1" fmla="*/ 252 h 252"/>
                <a:gd name="T2" fmla="*/ 0 w 80"/>
                <a:gd name="T3" fmla="*/ 242 h 252"/>
                <a:gd name="T4" fmla="*/ 11 w 80"/>
                <a:gd name="T5" fmla="*/ 232 h 252"/>
                <a:gd name="T6" fmla="*/ 20 w 80"/>
                <a:gd name="T7" fmla="*/ 243 h 252"/>
                <a:gd name="T8" fmla="*/ 10 w 80"/>
                <a:gd name="T9" fmla="*/ 252 h 252"/>
                <a:gd name="T10" fmla="*/ 9 w 80"/>
                <a:gd name="T11" fmla="*/ 252 h 252"/>
                <a:gd name="T12" fmla="*/ 15 w 80"/>
                <a:gd name="T13" fmla="*/ 193 h 252"/>
                <a:gd name="T14" fmla="*/ 7 w 80"/>
                <a:gd name="T15" fmla="*/ 181 h 252"/>
                <a:gd name="T16" fmla="*/ 18 w 80"/>
                <a:gd name="T17" fmla="*/ 173 h 252"/>
                <a:gd name="T18" fmla="*/ 27 w 80"/>
                <a:gd name="T19" fmla="*/ 184 h 252"/>
                <a:gd name="T20" fmla="*/ 17 w 80"/>
                <a:gd name="T21" fmla="*/ 193 h 252"/>
                <a:gd name="T22" fmla="*/ 15 w 80"/>
                <a:gd name="T23" fmla="*/ 193 h 252"/>
                <a:gd name="T24" fmla="*/ 26 w 80"/>
                <a:gd name="T25" fmla="*/ 134 h 252"/>
                <a:gd name="T26" fmla="*/ 19 w 80"/>
                <a:gd name="T27" fmla="*/ 122 h 252"/>
                <a:gd name="T28" fmla="*/ 31 w 80"/>
                <a:gd name="T29" fmla="*/ 114 h 252"/>
                <a:gd name="T30" fmla="*/ 39 w 80"/>
                <a:gd name="T31" fmla="*/ 127 h 252"/>
                <a:gd name="T32" fmla="*/ 29 w 80"/>
                <a:gd name="T33" fmla="*/ 134 h 252"/>
                <a:gd name="T34" fmla="*/ 26 w 80"/>
                <a:gd name="T35" fmla="*/ 134 h 252"/>
                <a:gd name="T36" fmla="*/ 43 w 80"/>
                <a:gd name="T37" fmla="*/ 76 h 252"/>
                <a:gd name="T38" fmla="*/ 37 w 80"/>
                <a:gd name="T39" fmla="*/ 63 h 252"/>
                <a:gd name="T40" fmla="*/ 49 w 80"/>
                <a:gd name="T41" fmla="*/ 57 h 252"/>
                <a:gd name="T42" fmla="*/ 56 w 80"/>
                <a:gd name="T43" fmla="*/ 70 h 252"/>
                <a:gd name="T44" fmla="*/ 46 w 80"/>
                <a:gd name="T45" fmla="*/ 77 h 252"/>
                <a:gd name="T46" fmla="*/ 43 w 80"/>
                <a:gd name="T47" fmla="*/ 76 h 252"/>
                <a:gd name="T48" fmla="*/ 64 w 80"/>
                <a:gd name="T49" fmla="*/ 20 h 252"/>
                <a:gd name="T50" fmla="*/ 59 w 80"/>
                <a:gd name="T51" fmla="*/ 7 h 252"/>
                <a:gd name="T52" fmla="*/ 59 w 80"/>
                <a:gd name="T53" fmla="*/ 7 h 252"/>
                <a:gd name="T54" fmla="*/ 72 w 80"/>
                <a:gd name="T55" fmla="*/ 2 h 252"/>
                <a:gd name="T56" fmla="*/ 77 w 80"/>
                <a:gd name="T57" fmla="*/ 15 h 252"/>
                <a:gd name="T58" fmla="*/ 68 w 80"/>
                <a:gd name="T59" fmla="*/ 21 h 252"/>
                <a:gd name="T60" fmla="*/ 64 w 80"/>
                <a:gd name="T61" fmla="*/ 2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0" h="252">
                  <a:moveTo>
                    <a:pt x="9" y="252"/>
                  </a:moveTo>
                  <a:cubicBezTo>
                    <a:pt x="4" y="252"/>
                    <a:pt x="0" y="247"/>
                    <a:pt x="0" y="242"/>
                  </a:cubicBezTo>
                  <a:cubicBezTo>
                    <a:pt x="0" y="236"/>
                    <a:pt x="5" y="232"/>
                    <a:pt x="11" y="232"/>
                  </a:cubicBezTo>
                  <a:cubicBezTo>
                    <a:pt x="16" y="233"/>
                    <a:pt x="20" y="238"/>
                    <a:pt x="20" y="243"/>
                  </a:cubicBezTo>
                  <a:cubicBezTo>
                    <a:pt x="19" y="248"/>
                    <a:pt x="15" y="252"/>
                    <a:pt x="10" y="252"/>
                  </a:cubicBezTo>
                  <a:lnTo>
                    <a:pt x="9" y="252"/>
                  </a:lnTo>
                  <a:close/>
                  <a:moveTo>
                    <a:pt x="15" y="193"/>
                  </a:moveTo>
                  <a:cubicBezTo>
                    <a:pt x="10" y="192"/>
                    <a:pt x="6" y="187"/>
                    <a:pt x="7" y="181"/>
                  </a:cubicBezTo>
                  <a:cubicBezTo>
                    <a:pt x="8" y="176"/>
                    <a:pt x="13" y="172"/>
                    <a:pt x="18" y="173"/>
                  </a:cubicBezTo>
                  <a:cubicBezTo>
                    <a:pt x="24" y="174"/>
                    <a:pt x="28" y="179"/>
                    <a:pt x="27" y="184"/>
                  </a:cubicBezTo>
                  <a:cubicBezTo>
                    <a:pt x="26" y="189"/>
                    <a:pt x="22" y="193"/>
                    <a:pt x="17" y="193"/>
                  </a:cubicBezTo>
                  <a:cubicBezTo>
                    <a:pt x="16" y="193"/>
                    <a:pt x="16" y="193"/>
                    <a:pt x="15" y="193"/>
                  </a:cubicBezTo>
                  <a:close/>
                  <a:moveTo>
                    <a:pt x="26" y="134"/>
                  </a:moveTo>
                  <a:cubicBezTo>
                    <a:pt x="21" y="132"/>
                    <a:pt x="18" y="127"/>
                    <a:pt x="19" y="122"/>
                  </a:cubicBezTo>
                  <a:cubicBezTo>
                    <a:pt x="21" y="116"/>
                    <a:pt x="26" y="113"/>
                    <a:pt x="31" y="114"/>
                  </a:cubicBezTo>
                  <a:cubicBezTo>
                    <a:pt x="37" y="116"/>
                    <a:pt x="40" y="121"/>
                    <a:pt x="39" y="127"/>
                  </a:cubicBezTo>
                  <a:cubicBezTo>
                    <a:pt x="37" y="131"/>
                    <a:pt x="33" y="134"/>
                    <a:pt x="29" y="134"/>
                  </a:cubicBezTo>
                  <a:cubicBezTo>
                    <a:pt x="28" y="134"/>
                    <a:pt x="27" y="134"/>
                    <a:pt x="26" y="134"/>
                  </a:cubicBezTo>
                  <a:close/>
                  <a:moveTo>
                    <a:pt x="43" y="76"/>
                  </a:moveTo>
                  <a:cubicBezTo>
                    <a:pt x="38" y="74"/>
                    <a:pt x="35" y="69"/>
                    <a:pt x="37" y="63"/>
                  </a:cubicBezTo>
                  <a:cubicBezTo>
                    <a:pt x="38" y="58"/>
                    <a:pt x="44" y="55"/>
                    <a:pt x="49" y="57"/>
                  </a:cubicBezTo>
                  <a:cubicBezTo>
                    <a:pt x="55" y="59"/>
                    <a:pt x="57" y="65"/>
                    <a:pt x="56" y="70"/>
                  </a:cubicBezTo>
                  <a:cubicBezTo>
                    <a:pt x="54" y="74"/>
                    <a:pt x="50" y="77"/>
                    <a:pt x="46" y="77"/>
                  </a:cubicBezTo>
                  <a:cubicBezTo>
                    <a:pt x="45" y="77"/>
                    <a:pt x="44" y="77"/>
                    <a:pt x="43" y="76"/>
                  </a:cubicBezTo>
                  <a:close/>
                  <a:moveTo>
                    <a:pt x="64" y="20"/>
                  </a:moveTo>
                  <a:cubicBezTo>
                    <a:pt x="59" y="18"/>
                    <a:pt x="57" y="12"/>
                    <a:pt x="59" y="7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61" y="2"/>
                    <a:pt x="67" y="0"/>
                    <a:pt x="72" y="2"/>
                  </a:cubicBezTo>
                  <a:cubicBezTo>
                    <a:pt x="77" y="4"/>
                    <a:pt x="80" y="10"/>
                    <a:pt x="77" y="15"/>
                  </a:cubicBezTo>
                  <a:cubicBezTo>
                    <a:pt x="76" y="19"/>
                    <a:pt x="72" y="21"/>
                    <a:pt x="68" y="21"/>
                  </a:cubicBezTo>
                  <a:cubicBezTo>
                    <a:pt x="67" y="21"/>
                    <a:pt x="66" y="21"/>
                    <a:pt x="64" y="20"/>
                  </a:cubicBezTo>
                  <a:close/>
                </a:path>
              </a:pathLst>
            </a:custGeom>
            <a:solidFill>
              <a:srgbClr val="4E5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856" name="Freeform 1431">
              <a:extLst>
                <a:ext uri="{FF2B5EF4-FFF2-40B4-BE49-F238E27FC236}">
                  <a16:creationId xmlns:a16="http://schemas.microsoft.com/office/drawing/2014/main" id="{1531CA62-84D5-42A1-8EAC-834C4932A1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25825" y="582613"/>
              <a:ext cx="2393950" cy="581025"/>
            </a:xfrm>
            <a:custGeom>
              <a:avLst/>
              <a:gdLst>
                <a:gd name="T0" fmla="*/ 1029 w 1047"/>
                <a:gd name="T1" fmla="*/ 238 h 255"/>
                <a:gd name="T2" fmla="*/ 1043 w 1047"/>
                <a:gd name="T3" fmla="*/ 253 h 255"/>
                <a:gd name="T4" fmla="*/ 1029 w 1047"/>
                <a:gd name="T5" fmla="*/ 252 h 255"/>
                <a:gd name="T6" fmla="*/ 986 w 1047"/>
                <a:gd name="T7" fmla="*/ 196 h 255"/>
                <a:gd name="T8" fmla="*/ 1001 w 1047"/>
                <a:gd name="T9" fmla="*/ 210 h 255"/>
                <a:gd name="T10" fmla="*/ 987 w 1047"/>
                <a:gd name="T11" fmla="*/ 210 h 255"/>
                <a:gd name="T12" fmla="*/ 4 w 1047"/>
                <a:gd name="T13" fmla="*/ 193 h 255"/>
                <a:gd name="T14" fmla="*/ 18 w 1047"/>
                <a:gd name="T15" fmla="*/ 208 h 255"/>
                <a:gd name="T16" fmla="*/ 3 w 1047"/>
                <a:gd name="T17" fmla="*/ 207 h 255"/>
                <a:gd name="T18" fmla="*/ 942 w 1047"/>
                <a:gd name="T19" fmla="*/ 172 h 255"/>
                <a:gd name="T20" fmla="*/ 954 w 1047"/>
                <a:gd name="T21" fmla="*/ 156 h 255"/>
                <a:gd name="T22" fmla="*/ 948 w 1047"/>
                <a:gd name="T23" fmla="*/ 174 h 255"/>
                <a:gd name="T24" fmla="*/ 49 w 1047"/>
                <a:gd name="T25" fmla="*/ 168 h 255"/>
                <a:gd name="T26" fmla="*/ 65 w 1047"/>
                <a:gd name="T27" fmla="*/ 156 h 255"/>
                <a:gd name="T28" fmla="*/ 57 w 1047"/>
                <a:gd name="T29" fmla="*/ 172 h 255"/>
                <a:gd name="T30" fmla="*/ 894 w 1047"/>
                <a:gd name="T31" fmla="*/ 137 h 255"/>
                <a:gd name="T32" fmla="*/ 891 w 1047"/>
                <a:gd name="T33" fmla="*/ 123 h 255"/>
                <a:gd name="T34" fmla="*/ 908 w 1047"/>
                <a:gd name="T35" fmla="*/ 134 h 255"/>
                <a:gd name="T36" fmla="*/ 894 w 1047"/>
                <a:gd name="T37" fmla="*/ 137 h 255"/>
                <a:gd name="T38" fmla="*/ 100 w 1047"/>
                <a:gd name="T39" fmla="*/ 119 h 255"/>
                <a:gd name="T40" fmla="*/ 111 w 1047"/>
                <a:gd name="T41" fmla="*/ 136 h 255"/>
                <a:gd name="T42" fmla="*/ 97 w 1047"/>
                <a:gd name="T43" fmla="*/ 133 h 255"/>
                <a:gd name="T44" fmla="*/ 839 w 1047"/>
                <a:gd name="T45" fmla="*/ 93 h 255"/>
                <a:gd name="T46" fmla="*/ 857 w 1047"/>
                <a:gd name="T47" fmla="*/ 103 h 255"/>
                <a:gd name="T48" fmla="*/ 843 w 1047"/>
                <a:gd name="T49" fmla="*/ 107 h 255"/>
                <a:gd name="T50" fmla="*/ 152 w 1047"/>
                <a:gd name="T51" fmla="*/ 88 h 255"/>
                <a:gd name="T52" fmla="*/ 162 w 1047"/>
                <a:gd name="T53" fmla="*/ 105 h 255"/>
                <a:gd name="T54" fmla="*/ 148 w 1047"/>
                <a:gd name="T55" fmla="*/ 101 h 255"/>
                <a:gd name="T56" fmla="*/ 790 w 1047"/>
                <a:gd name="T57" fmla="*/ 81 h 255"/>
                <a:gd name="T58" fmla="*/ 798 w 1047"/>
                <a:gd name="T59" fmla="*/ 62 h 255"/>
                <a:gd name="T60" fmla="*/ 794 w 1047"/>
                <a:gd name="T61" fmla="*/ 82 h 255"/>
                <a:gd name="T62" fmla="*/ 202 w 1047"/>
                <a:gd name="T63" fmla="*/ 74 h 255"/>
                <a:gd name="T64" fmla="*/ 220 w 1047"/>
                <a:gd name="T65" fmla="*/ 66 h 255"/>
                <a:gd name="T66" fmla="*/ 211 w 1047"/>
                <a:gd name="T67" fmla="*/ 80 h 255"/>
                <a:gd name="T68" fmla="*/ 735 w 1047"/>
                <a:gd name="T69" fmla="*/ 59 h 255"/>
                <a:gd name="T70" fmla="*/ 742 w 1047"/>
                <a:gd name="T71" fmla="*/ 40 h 255"/>
                <a:gd name="T72" fmla="*/ 738 w 1047"/>
                <a:gd name="T73" fmla="*/ 60 h 255"/>
                <a:gd name="T74" fmla="*/ 257 w 1047"/>
                <a:gd name="T75" fmla="*/ 52 h 255"/>
                <a:gd name="T76" fmla="*/ 276 w 1047"/>
                <a:gd name="T77" fmla="*/ 45 h 255"/>
                <a:gd name="T78" fmla="*/ 267 w 1047"/>
                <a:gd name="T79" fmla="*/ 59 h 255"/>
                <a:gd name="T80" fmla="*/ 678 w 1047"/>
                <a:gd name="T81" fmla="*/ 42 h 255"/>
                <a:gd name="T82" fmla="*/ 683 w 1047"/>
                <a:gd name="T83" fmla="*/ 23 h 255"/>
                <a:gd name="T84" fmla="*/ 681 w 1047"/>
                <a:gd name="T85" fmla="*/ 42 h 255"/>
                <a:gd name="T86" fmla="*/ 315 w 1047"/>
                <a:gd name="T87" fmla="*/ 34 h 255"/>
                <a:gd name="T88" fmla="*/ 334 w 1047"/>
                <a:gd name="T89" fmla="*/ 29 h 255"/>
                <a:gd name="T90" fmla="*/ 327 w 1047"/>
                <a:gd name="T91" fmla="*/ 41 h 255"/>
                <a:gd name="T92" fmla="*/ 315 w 1047"/>
                <a:gd name="T93" fmla="*/ 34 h 255"/>
                <a:gd name="T94" fmla="*/ 612 w 1047"/>
                <a:gd name="T95" fmla="*/ 18 h 255"/>
                <a:gd name="T96" fmla="*/ 632 w 1047"/>
                <a:gd name="T97" fmla="*/ 22 h 255"/>
                <a:gd name="T98" fmla="*/ 621 w 1047"/>
                <a:gd name="T99" fmla="*/ 30 h 255"/>
                <a:gd name="T100" fmla="*/ 382 w 1047"/>
                <a:gd name="T101" fmla="*/ 10 h 255"/>
                <a:gd name="T102" fmla="*/ 385 w 1047"/>
                <a:gd name="T103" fmla="*/ 29 h 255"/>
                <a:gd name="T104" fmla="*/ 373 w 1047"/>
                <a:gd name="T105" fmla="*/ 21 h 255"/>
                <a:gd name="T106" fmla="*/ 553 w 1047"/>
                <a:gd name="T107" fmla="*/ 12 h 255"/>
                <a:gd name="T108" fmla="*/ 573 w 1047"/>
                <a:gd name="T109" fmla="*/ 13 h 255"/>
                <a:gd name="T110" fmla="*/ 562 w 1047"/>
                <a:gd name="T111" fmla="*/ 23 h 255"/>
                <a:gd name="T112" fmla="*/ 442 w 1047"/>
                <a:gd name="T113" fmla="*/ 2 h 255"/>
                <a:gd name="T114" fmla="*/ 444 w 1047"/>
                <a:gd name="T115" fmla="*/ 22 h 255"/>
                <a:gd name="T116" fmla="*/ 433 w 1047"/>
                <a:gd name="T117" fmla="*/ 13 h 255"/>
                <a:gd name="T118" fmla="*/ 493 w 1047"/>
                <a:gd name="T119" fmla="*/ 10 h 255"/>
                <a:gd name="T120" fmla="*/ 513 w 1047"/>
                <a:gd name="T121" fmla="*/ 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47" h="255">
                  <a:moveTo>
                    <a:pt x="1029" y="252"/>
                  </a:moveTo>
                  <a:cubicBezTo>
                    <a:pt x="1025" y="248"/>
                    <a:pt x="1025" y="242"/>
                    <a:pt x="1029" y="238"/>
                  </a:cubicBezTo>
                  <a:cubicBezTo>
                    <a:pt x="1033" y="234"/>
                    <a:pt x="1040" y="234"/>
                    <a:pt x="1043" y="239"/>
                  </a:cubicBezTo>
                  <a:cubicBezTo>
                    <a:pt x="1047" y="243"/>
                    <a:pt x="1047" y="249"/>
                    <a:pt x="1043" y="253"/>
                  </a:cubicBezTo>
                  <a:cubicBezTo>
                    <a:pt x="1041" y="254"/>
                    <a:pt x="1038" y="255"/>
                    <a:pt x="1036" y="255"/>
                  </a:cubicBezTo>
                  <a:cubicBezTo>
                    <a:pt x="1033" y="255"/>
                    <a:pt x="1031" y="254"/>
                    <a:pt x="1029" y="252"/>
                  </a:cubicBezTo>
                  <a:close/>
                  <a:moveTo>
                    <a:pt x="987" y="210"/>
                  </a:moveTo>
                  <a:cubicBezTo>
                    <a:pt x="983" y="206"/>
                    <a:pt x="983" y="200"/>
                    <a:pt x="986" y="196"/>
                  </a:cubicBezTo>
                  <a:cubicBezTo>
                    <a:pt x="990" y="192"/>
                    <a:pt x="996" y="192"/>
                    <a:pt x="1000" y="195"/>
                  </a:cubicBezTo>
                  <a:cubicBezTo>
                    <a:pt x="1005" y="199"/>
                    <a:pt x="1005" y="206"/>
                    <a:pt x="1001" y="210"/>
                  </a:cubicBezTo>
                  <a:cubicBezTo>
                    <a:pt x="999" y="212"/>
                    <a:pt x="996" y="213"/>
                    <a:pt x="994" y="213"/>
                  </a:cubicBezTo>
                  <a:cubicBezTo>
                    <a:pt x="991" y="213"/>
                    <a:pt x="989" y="212"/>
                    <a:pt x="987" y="210"/>
                  </a:cubicBezTo>
                  <a:close/>
                  <a:moveTo>
                    <a:pt x="3" y="207"/>
                  </a:moveTo>
                  <a:cubicBezTo>
                    <a:pt x="0" y="203"/>
                    <a:pt x="0" y="197"/>
                    <a:pt x="4" y="193"/>
                  </a:cubicBezTo>
                  <a:cubicBezTo>
                    <a:pt x="8" y="189"/>
                    <a:pt x="14" y="190"/>
                    <a:pt x="18" y="194"/>
                  </a:cubicBezTo>
                  <a:cubicBezTo>
                    <a:pt x="22" y="198"/>
                    <a:pt x="22" y="204"/>
                    <a:pt x="18" y="208"/>
                  </a:cubicBezTo>
                  <a:cubicBezTo>
                    <a:pt x="16" y="210"/>
                    <a:pt x="13" y="211"/>
                    <a:pt x="11" y="211"/>
                  </a:cubicBezTo>
                  <a:cubicBezTo>
                    <a:pt x="8" y="211"/>
                    <a:pt x="5" y="209"/>
                    <a:pt x="3" y="207"/>
                  </a:cubicBezTo>
                  <a:close/>
                  <a:moveTo>
                    <a:pt x="942" y="172"/>
                  </a:moveTo>
                  <a:cubicBezTo>
                    <a:pt x="942" y="172"/>
                    <a:pt x="942" y="172"/>
                    <a:pt x="942" y="172"/>
                  </a:cubicBezTo>
                  <a:cubicBezTo>
                    <a:pt x="937" y="168"/>
                    <a:pt x="937" y="162"/>
                    <a:pt x="940" y="158"/>
                  </a:cubicBezTo>
                  <a:cubicBezTo>
                    <a:pt x="944" y="153"/>
                    <a:pt x="950" y="153"/>
                    <a:pt x="954" y="156"/>
                  </a:cubicBezTo>
                  <a:cubicBezTo>
                    <a:pt x="959" y="159"/>
                    <a:pt x="959" y="166"/>
                    <a:pt x="956" y="170"/>
                  </a:cubicBezTo>
                  <a:cubicBezTo>
                    <a:pt x="954" y="173"/>
                    <a:pt x="951" y="174"/>
                    <a:pt x="948" y="174"/>
                  </a:cubicBezTo>
                  <a:cubicBezTo>
                    <a:pt x="946" y="174"/>
                    <a:pt x="944" y="173"/>
                    <a:pt x="942" y="172"/>
                  </a:cubicBezTo>
                  <a:close/>
                  <a:moveTo>
                    <a:pt x="49" y="168"/>
                  </a:moveTo>
                  <a:cubicBezTo>
                    <a:pt x="45" y="164"/>
                    <a:pt x="46" y="157"/>
                    <a:pt x="50" y="154"/>
                  </a:cubicBezTo>
                  <a:cubicBezTo>
                    <a:pt x="55" y="151"/>
                    <a:pt x="61" y="151"/>
                    <a:pt x="65" y="156"/>
                  </a:cubicBezTo>
                  <a:cubicBezTo>
                    <a:pt x="68" y="160"/>
                    <a:pt x="67" y="166"/>
                    <a:pt x="63" y="170"/>
                  </a:cubicBezTo>
                  <a:cubicBezTo>
                    <a:pt x="61" y="171"/>
                    <a:pt x="59" y="172"/>
                    <a:pt x="57" y="172"/>
                  </a:cubicBezTo>
                  <a:cubicBezTo>
                    <a:pt x="54" y="172"/>
                    <a:pt x="51" y="171"/>
                    <a:pt x="49" y="168"/>
                  </a:cubicBezTo>
                  <a:close/>
                  <a:moveTo>
                    <a:pt x="894" y="137"/>
                  </a:moveTo>
                  <a:cubicBezTo>
                    <a:pt x="894" y="137"/>
                    <a:pt x="894" y="137"/>
                    <a:pt x="894" y="137"/>
                  </a:cubicBezTo>
                  <a:cubicBezTo>
                    <a:pt x="889" y="134"/>
                    <a:pt x="888" y="128"/>
                    <a:pt x="891" y="123"/>
                  </a:cubicBezTo>
                  <a:cubicBezTo>
                    <a:pt x="894" y="119"/>
                    <a:pt x="900" y="118"/>
                    <a:pt x="905" y="121"/>
                  </a:cubicBezTo>
                  <a:cubicBezTo>
                    <a:pt x="909" y="124"/>
                    <a:pt x="911" y="130"/>
                    <a:pt x="908" y="134"/>
                  </a:cubicBezTo>
                  <a:cubicBezTo>
                    <a:pt x="906" y="137"/>
                    <a:pt x="903" y="139"/>
                    <a:pt x="899" y="139"/>
                  </a:cubicBezTo>
                  <a:cubicBezTo>
                    <a:pt x="897" y="139"/>
                    <a:pt x="895" y="138"/>
                    <a:pt x="894" y="137"/>
                  </a:cubicBezTo>
                  <a:close/>
                  <a:moveTo>
                    <a:pt x="97" y="133"/>
                  </a:moveTo>
                  <a:cubicBezTo>
                    <a:pt x="94" y="128"/>
                    <a:pt x="95" y="122"/>
                    <a:pt x="100" y="119"/>
                  </a:cubicBezTo>
                  <a:cubicBezTo>
                    <a:pt x="105" y="116"/>
                    <a:pt x="111" y="117"/>
                    <a:pt x="114" y="122"/>
                  </a:cubicBezTo>
                  <a:cubicBezTo>
                    <a:pt x="117" y="126"/>
                    <a:pt x="116" y="133"/>
                    <a:pt x="111" y="136"/>
                  </a:cubicBezTo>
                  <a:cubicBezTo>
                    <a:pt x="109" y="137"/>
                    <a:pt x="107" y="137"/>
                    <a:pt x="105" y="137"/>
                  </a:cubicBezTo>
                  <a:cubicBezTo>
                    <a:pt x="102" y="137"/>
                    <a:pt x="99" y="136"/>
                    <a:pt x="97" y="133"/>
                  </a:cubicBezTo>
                  <a:close/>
                  <a:moveTo>
                    <a:pt x="843" y="107"/>
                  </a:moveTo>
                  <a:cubicBezTo>
                    <a:pt x="838" y="104"/>
                    <a:pt x="836" y="98"/>
                    <a:pt x="839" y="93"/>
                  </a:cubicBezTo>
                  <a:cubicBezTo>
                    <a:pt x="842" y="88"/>
                    <a:pt x="848" y="87"/>
                    <a:pt x="853" y="89"/>
                  </a:cubicBezTo>
                  <a:cubicBezTo>
                    <a:pt x="858" y="92"/>
                    <a:pt x="859" y="98"/>
                    <a:pt x="857" y="103"/>
                  </a:cubicBezTo>
                  <a:cubicBezTo>
                    <a:pt x="855" y="106"/>
                    <a:pt x="851" y="108"/>
                    <a:pt x="848" y="108"/>
                  </a:cubicBezTo>
                  <a:cubicBezTo>
                    <a:pt x="846" y="108"/>
                    <a:pt x="845" y="108"/>
                    <a:pt x="843" y="107"/>
                  </a:cubicBezTo>
                  <a:close/>
                  <a:moveTo>
                    <a:pt x="148" y="101"/>
                  </a:moveTo>
                  <a:cubicBezTo>
                    <a:pt x="146" y="96"/>
                    <a:pt x="147" y="90"/>
                    <a:pt x="152" y="88"/>
                  </a:cubicBezTo>
                  <a:cubicBezTo>
                    <a:pt x="157" y="85"/>
                    <a:pt x="163" y="87"/>
                    <a:pt x="166" y="92"/>
                  </a:cubicBezTo>
                  <a:cubicBezTo>
                    <a:pt x="168" y="97"/>
                    <a:pt x="167" y="103"/>
                    <a:pt x="162" y="105"/>
                  </a:cubicBezTo>
                  <a:cubicBezTo>
                    <a:pt x="160" y="106"/>
                    <a:pt x="159" y="107"/>
                    <a:pt x="157" y="107"/>
                  </a:cubicBezTo>
                  <a:cubicBezTo>
                    <a:pt x="154" y="107"/>
                    <a:pt x="150" y="105"/>
                    <a:pt x="148" y="101"/>
                  </a:cubicBezTo>
                  <a:close/>
                  <a:moveTo>
                    <a:pt x="790" y="81"/>
                  </a:moveTo>
                  <a:cubicBezTo>
                    <a:pt x="790" y="81"/>
                    <a:pt x="790" y="81"/>
                    <a:pt x="790" y="81"/>
                  </a:cubicBezTo>
                  <a:cubicBezTo>
                    <a:pt x="785" y="79"/>
                    <a:pt x="783" y="73"/>
                    <a:pt x="785" y="68"/>
                  </a:cubicBezTo>
                  <a:cubicBezTo>
                    <a:pt x="787" y="63"/>
                    <a:pt x="793" y="60"/>
                    <a:pt x="798" y="62"/>
                  </a:cubicBezTo>
                  <a:cubicBezTo>
                    <a:pt x="803" y="65"/>
                    <a:pt x="805" y="71"/>
                    <a:pt x="803" y="76"/>
                  </a:cubicBezTo>
                  <a:cubicBezTo>
                    <a:pt x="802" y="79"/>
                    <a:pt x="798" y="82"/>
                    <a:pt x="794" y="82"/>
                  </a:cubicBezTo>
                  <a:cubicBezTo>
                    <a:pt x="793" y="82"/>
                    <a:pt x="791" y="81"/>
                    <a:pt x="790" y="81"/>
                  </a:cubicBezTo>
                  <a:close/>
                  <a:moveTo>
                    <a:pt x="202" y="74"/>
                  </a:moveTo>
                  <a:cubicBezTo>
                    <a:pt x="200" y="69"/>
                    <a:pt x="202" y="63"/>
                    <a:pt x="207" y="61"/>
                  </a:cubicBezTo>
                  <a:cubicBezTo>
                    <a:pt x="212" y="59"/>
                    <a:pt x="218" y="61"/>
                    <a:pt x="220" y="66"/>
                  </a:cubicBezTo>
                  <a:cubicBezTo>
                    <a:pt x="222" y="71"/>
                    <a:pt x="220" y="77"/>
                    <a:pt x="215" y="79"/>
                  </a:cubicBezTo>
                  <a:cubicBezTo>
                    <a:pt x="214" y="80"/>
                    <a:pt x="212" y="80"/>
                    <a:pt x="211" y="80"/>
                  </a:cubicBezTo>
                  <a:cubicBezTo>
                    <a:pt x="207" y="80"/>
                    <a:pt x="203" y="78"/>
                    <a:pt x="202" y="74"/>
                  </a:cubicBezTo>
                  <a:close/>
                  <a:moveTo>
                    <a:pt x="735" y="59"/>
                  </a:moveTo>
                  <a:cubicBezTo>
                    <a:pt x="730" y="57"/>
                    <a:pt x="727" y="52"/>
                    <a:pt x="729" y="46"/>
                  </a:cubicBezTo>
                  <a:cubicBezTo>
                    <a:pt x="731" y="41"/>
                    <a:pt x="736" y="38"/>
                    <a:pt x="742" y="40"/>
                  </a:cubicBezTo>
                  <a:cubicBezTo>
                    <a:pt x="747" y="42"/>
                    <a:pt x="750" y="48"/>
                    <a:pt x="748" y="53"/>
                  </a:cubicBezTo>
                  <a:cubicBezTo>
                    <a:pt x="746" y="57"/>
                    <a:pt x="742" y="60"/>
                    <a:pt x="738" y="60"/>
                  </a:cubicBezTo>
                  <a:cubicBezTo>
                    <a:pt x="737" y="60"/>
                    <a:pt x="736" y="60"/>
                    <a:pt x="735" y="59"/>
                  </a:cubicBezTo>
                  <a:close/>
                  <a:moveTo>
                    <a:pt x="257" y="52"/>
                  </a:moveTo>
                  <a:cubicBezTo>
                    <a:pt x="256" y="47"/>
                    <a:pt x="258" y="41"/>
                    <a:pt x="264" y="39"/>
                  </a:cubicBezTo>
                  <a:cubicBezTo>
                    <a:pt x="269" y="37"/>
                    <a:pt x="275" y="40"/>
                    <a:pt x="276" y="45"/>
                  </a:cubicBezTo>
                  <a:cubicBezTo>
                    <a:pt x="278" y="51"/>
                    <a:pt x="275" y="56"/>
                    <a:pt x="270" y="58"/>
                  </a:cubicBezTo>
                  <a:cubicBezTo>
                    <a:pt x="269" y="58"/>
                    <a:pt x="268" y="59"/>
                    <a:pt x="267" y="59"/>
                  </a:cubicBezTo>
                  <a:cubicBezTo>
                    <a:pt x="263" y="59"/>
                    <a:pt x="259" y="56"/>
                    <a:pt x="257" y="52"/>
                  </a:cubicBezTo>
                  <a:close/>
                  <a:moveTo>
                    <a:pt x="678" y="42"/>
                  </a:moveTo>
                  <a:cubicBezTo>
                    <a:pt x="673" y="41"/>
                    <a:pt x="670" y="35"/>
                    <a:pt x="671" y="30"/>
                  </a:cubicBezTo>
                  <a:cubicBezTo>
                    <a:pt x="673" y="25"/>
                    <a:pt x="678" y="21"/>
                    <a:pt x="683" y="23"/>
                  </a:cubicBezTo>
                  <a:cubicBezTo>
                    <a:pt x="689" y="24"/>
                    <a:pt x="692" y="30"/>
                    <a:pt x="691" y="35"/>
                  </a:cubicBezTo>
                  <a:cubicBezTo>
                    <a:pt x="689" y="39"/>
                    <a:pt x="685" y="42"/>
                    <a:pt x="681" y="42"/>
                  </a:cubicBezTo>
                  <a:cubicBezTo>
                    <a:pt x="680" y="42"/>
                    <a:pt x="679" y="42"/>
                    <a:pt x="678" y="42"/>
                  </a:cubicBezTo>
                  <a:close/>
                  <a:moveTo>
                    <a:pt x="315" y="34"/>
                  </a:moveTo>
                  <a:cubicBezTo>
                    <a:pt x="313" y="29"/>
                    <a:pt x="317" y="23"/>
                    <a:pt x="322" y="22"/>
                  </a:cubicBezTo>
                  <a:cubicBezTo>
                    <a:pt x="327" y="21"/>
                    <a:pt x="333" y="24"/>
                    <a:pt x="334" y="29"/>
                  </a:cubicBezTo>
                  <a:cubicBezTo>
                    <a:pt x="336" y="35"/>
                    <a:pt x="332" y="40"/>
                    <a:pt x="327" y="41"/>
                  </a:cubicBezTo>
                  <a:cubicBezTo>
                    <a:pt x="327" y="41"/>
                    <a:pt x="327" y="41"/>
                    <a:pt x="327" y="41"/>
                  </a:cubicBezTo>
                  <a:cubicBezTo>
                    <a:pt x="326" y="42"/>
                    <a:pt x="325" y="42"/>
                    <a:pt x="325" y="42"/>
                  </a:cubicBezTo>
                  <a:cubicBezTo>
                    <a:pt x="320" y="42"/>
                    <a:pt x="316" y="39"/>
                    <a:pt x="315" y="34"/>
                  </a:cubicBezTo>
                  <a:close/>
                  <a:moveTo>
                    <a:pt x="621" y="30"/>
                  </a:moveTo>
                  <a:cubicBezTo>
                    <a:pt x="615" y="29"/>
                    <a:pt x="611" y="24"/>
                    <a:pt x="612" y="18"/>
                  </a:cubicBezTo>
                  <a:cubicBezTo>
                    <a:pt x="613" y="13"/>
                    <a:pt x="618" y="9"/>
                    <a:pt x="624" y="10"/>
                  </a:cubicBezTo>
                  <a:cubicBezTo>
                    <a:pt x="629" y="11"/>
                    <a:pt x="633" y="16"/>
                    <a:pt x="632" y="22"/>
                  </a:cubicBezTo>
                  <a:cubicBezTo>
                    <a:pt x="631" y="27"/>
                    <a:pt x="627" y="30"/>
                    <a:pt x="622" y="30"/>
                  </a:cubicBezTo>
                  <a:cubicBezTo>
                    <a:pt x="622" y="30"/>
                    <a:pt x="621" y="30"/>
                    <a:pt x="621" y="30"/>
                  </a:cubicBezTo>
                  <a:close/>
                  <a:moveTo>
                    <a:pt x="373" y="21"/>
                  </a:moveTo>
                  <a:cubicBezTo>
                    <a:pt x="373" y="16"/>
                    <a:pt x="376" y="11"/>
                    <a:pt x="382" y="10"/>
                  </a:cubicBezTo>
                  <a:cubicBezTo>
                    <a:pt x="387" y="9"/>
                    <a:pt x="392" y="12"/>
                    <a:pt x="393" y="18"/>
                  </a:cubicBezTo>
                  <a:cubicBezTo>
                    <a:pt x="394" y="23"/>
                    <a:pt x="390" y="29"/>
                    <a:pt x="385" y="29"/>
                  </a:cubicBezTo>
                  <a:cubicBezTo>
                    <a:pt x="384" y="29"/>
                    <a:pt x="384" y="30"/>
                    <a:pt x="383" y="30"/>
                  </a:cubicBezTo>
                  <a:cubicBezTo>
                    <a:pt x="378" y="30"/>
                    <a:pt x="374" y="26"/>
                    <a:pt x="373" y="21"/>
                  </a:cubicBezTo>
                  <a:close/>
                  <a:moveTo>
                    <a:pt x="562" y="23"/>
                  </a:moveTo>
                  <a:cubicBezTo>
                    <a:pt x="556" y="22"/>
                    <a:pt x="552" y="17"/>
                    <a:pt x="553" y="12"/>
                  </a:cubicBezTo>
                  <a:cubicBezTo>
                    <a:pt x="553" y="6"/>
                    <a:pt x="558" y="2"/>
                    <a:pt x="564" y="3"/>
                  </a:cubicBezTo>
                  <a:cubicBezTo>
                    <a:pt x="569" y="3"/>
                    <a:pt x="573" y="8"/>
                    <a:pt x="573" y="13"/>
                  </a:cubicBezTo>
                  <a:cubicBezTo>
                    <a:pt x="572" y="19"/>
                    <a:pt x="568" y="23"/>
                    <a:pt x="563" y="23"/>
                  </a:cubicBezTo>
                  <a:lnTo>
                    <a:pt x="562" y="23"/>
                  </a:lnTo>
                  <a:close/>
                  <a:moveTo>
                    <a:pt x="433" y="13"/>
                  </a:moveTo>
                  <a:cubicBezTo>
                    <a:pt x="432" y="8"/>
                    <a:pt x="437" y="3"/>
                    <a:pt x="442" y="2"/>
                  </a:cubicBezTo>
                  <a:cubicBezTo>
                    <a:pt x="448" y="2"/>
                    <a:pt x="452" y="6"/>
                    <a:pt x="453" y="12"/>
                  </a:cubicBezTo>
                  <a:cubicBezTo>
                    <a:pt x="453" y="17"/>
                    <a:pt x="449" y="22"/>
                    <a:pt x="444" y="22"/>
                  </a:cubicBezTo>
                  <a:cubicBezTo>
                    <a:pt x="443" y="22"/>
                    <a:pt x="443" y="22"/>
                    <a:pt x="443" y="22"/>
                  </a:cubicBezTo>
                  <a:cubicBezTo>
                    <a:pt x="438" y="22"/>
                    <a:pt x="433" y="18"/>
                    <a:pt x="433" y="13"/>
                  </a:cubicBezTo>
                  <a:close/>
                  <a:moveTo>
                    <a:pt x="503" y="20"/>
                  </a:moveTo>
                  <a:cubicBezTo>
                    <a:pt x="497" y="20"/>
                    <a:pt x="493" y="16"/>
                    <a:pt x="493" y="10"/>
                  </a:cubicBezTo>
                  <a:cubicBezTo>
                    <a:pt x="493" y="4"/>
                    <a:pt x="497" y="0"/>
                    <a:pt x="503" y="0"/>
                  </a:cubicBezTo>
                  <a:cubicBezTo>
                    <a:pt x="508" y="0"/>
                    <a:pt x="513" y="5"/>
                    <a:pt x="513" y="10"/>
                  </a:cubicBezTo>
                  <a:cubicBezTo>
                    <a:pt x="513" y="16"/>
                    <a:pt x="508" y="20"/>
                    <a:pt x="503" y="20"/>
                  </a:cubicBezTo>
                  <a:close/>
                </a:path>
              </a:pathLst>
            </a:custGeom>
            <a:solidFill>
              <a:srgbClr val="4E5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857" name="Freeform 1432">
              <a:extLst>
                <a:ext uri="{FF2B5EF4-FFF2-40B4-BE49-F238E27FC236}">
                  <a16:creationId xmlns:a16="http://schemas.microsoft.com/office/drawing/2014/main" id="{09342FBF-F7C1-47D6-A8BD-C60024EB5E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62650" y="1992313"/>
              <a:ext cx="257175" cy="1203325"/>
            </a:xfrm>
            <a:custGeom>
              <a:avLst/>
              <a:gdLst>
                <a:gd name="T0" fmla="*/ 3 w 112"/>
                <a:gd name="T1" fmla="*/ 528 h 528"/>
                <a:gd name="T2" fmla="*/ 2 w 112"/>
                <a:gd name="T3" fmla="*/ 527 h 528"/>
                <a:gd name="T4" fmla="*/ 1 w 112"/>
                <a:gd name="T5" fmla="*/ 525 h 528"/>
                <a:gd name="T6" fmla="*/ 108 w 112"/>
                <a:gd name="T7" fmla="*/ 147 h 528"/>
                <a:gd name="T8" fmla="*/ 94 w 112"/>
                <a:gd name="T9" fmla="*/ 3 h 528"/>
                <a:gd name="T10" fmla="*/ 95 w 112"/>
                <a:gd name="T11" fmla="*/ 0 h 528"/>
                <a:gd name="T12" fmla="*/ 97 w 112"/>
                <a:gd name="T13" fmla="*/ 2 h 528"/>
                <a:gd name="T14" fmla="*/ 112 w 112"/>
                <a:gd name="T15" fmla="*/ 147 h 528"/>
                <a:gd name="T16" fmla="*/ 4 w 112"/>
                <a:gd name="T17" fmla="*/ 527 h 528"/>
                <a:gd name="T18" fmla="*/ 3 w 112"/>
                <a:gd name="T19" fmla="*/ 52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528">
                  <a:moveTo>
                    <a:pt x="3" y="528"/>
                  </a:moveTo>
                  <a:cubicBezTo>
                    <a:pt x="2" y="528"/>
                    <a:pt x="2" y="527"/>
                    <a:pt x="2" y="527"/>
                  </a:cubicBezTo>
                  <a:cubicBezTo>
                    <a:pt x="1" y="527"/>
                    <a:pt x="0" y="525"/>
                    <a:pt x="1" y="525"/>
                  </a:cubicBezTo>
                  <a:cubicBezTo>
                    <a:pt x="71" y="411"/>
                    <a:pt x="108" y="281"/>
                    <a:pt x="108" y="147"/>
                  </a:cubicBezTo>
                  <a:cubicBezTo>
                    <a:pt x="108" y="99"/>
                    <a:pt x="103" y="50"/>
                    <a:pt x="94" y="3"/>
                  </a:cubicBezTo>
                  <a:cubicBezTo>
                    <a:pt x="93" y="2"/>
                    <a:pt x="94" y="1"/>
                    <a:pt x="95" y="0"/>
                  </a:cubicBezTo>
                  <a:cubicBezTo>
                    <a:pt x="96" y="0"/>
                    <a:pt x="97" y="1"/>
                    <a:pt x="97" y="2"/>
                  </a:cubicBezTo>
                  <a:cubicBezTo>
                    <a:pt x="107" y="49"/>
                    <a:pt x="112" y="98"/>
                    <a:pt x="112" y="147"/>
                  </a:cubicBezTo>
                  <a:cubicBezTo>
                    <a:pt x="112" y="282"/>
                    <a:pt x="75" y="413"/>
                    <a:pt x="4" y="527"/>
                  </a:cubicBezTo>
                  <a:cubicBezTo>
                    <a:pt x="4" y="527"/>
                    <a:pt x="3" y="528"/>
                    <a:pt x="3" y="528"/>
                  </a:cubicBezTo>
                  <a:close/>
                </a:path>
              </a:pathLst>
            </a:custGeom>
            <a:solidFill>
              <a:srgbClr val="4E5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858" name="Freeform 1433">
              <a:extLst>
                <a:ext uri="{FF2B5EF4-FFF2-40B4-BE49-F238E27FC236}">
                  <a16:creationId xmlns:a16="http://schemas.microsoft.com/office/drawing/2014/main" id="{4B1DE510-7985-468E-B29E-3B276A578AD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611813" y="3178176"/>
              <a:ext cx="463550" cy="496888"/>
            </a:xfrm>
            <a:custGeom>
              <a:avLst/>
              <a:gdLst>
                <a:gd name="T0" fmla="*/ 12 w 203"/>
                <a:gd name="T1" fmla="*/ 218 h 218"/>
                <a:gd name="T2" fmla="*/ 0 w 203"/>
                <a:gd name="T3" fmla="*/ 202 h 218"/>
                <a:gd name="T4" fmla="*/ 31 w 203"/>
                <a:gd name="T5" fmla="*/ 178 h 218"/>
                <a:gd name="T6" fmla="*/ 43 w 203"/>
                <a:gd name="T7" fmla="*/ 193 h 218"/>
                <a:gd name="T8" fmla="*/ 12 w 203"/>
                <a:gd name="T9" fmla="*/ 218 h 218"/>
                <a:gd name="T10" fmla="*/ 74 w 203"/>
                <a:gd name="T11" fmla="*/ 166 h 218"/>
                <a:gd name="T12" fmla="*/ 60 w 203"/>
                <a:gd name="T13" fmla="*/ 152 h 218"/>
                <a:gd name="T14" fmla="*/ 88 w 203"/>
                <a:gd name="T15" fmla="*/ 124 h 218"/>
                <a:gd name="T16" fmla="*/ 103 w 203"/>
                <a:gd name="T17" fmla="*/ 138 h 218"/>
                <a:gd name="T18" fmla="*/ 74 w 203"/>
                <a:gd name="T19" fmla="*/ 166 h 218"/>
                <a:gd name="T20" fmla="*/ 130 w 203"/>
                <a:gd name="T21" fmla="*/ 108 h 218"/>
                <a:gd name="T22" fmla="*/ 115 w 203"/>
                <a:gd name="T23" fmla="*/ 95 h 218"/>
                <a:gd name="T24" fmla="*/ 140 w 203"/>
                <a:gd name="T25" fmla="*/ 65 h 218"/>
                <a:gd name="T26" fmla="*/ 156 w 203"/>
                <a:gd name="T27" fmla="*/ 77 h 218"/>
                <a:gd name="T28" fmla="*/ 130 w 203"/>
                <a:gd name="T29" fmla="*/ 108 h 218"/>
                <a:gd name="T30" fmla="*/ 180 w 203"/>
                <a:gd name="T31" fmla="*/ 45 h 218"/>
                <a:gd name="T32" fmla="*/ 164 w 203"/>
                <a:gd name="T33" fmla="*/ 33 h 218"/>
                <a:gd name="T34" fmla="*/ 186 w 203"/>
                <a:gd name="T35" fmla="*/ 0 h 218"/>
                <a:gd name="T36" fmla="*/ 203 w 203"/>
                <a:gd name="T37" fmla="*/ 11 h 218"/>
                <a:gd name="T38" fmla="*/ 180 w 203"/>
                <a:gd name="T39" fmla="*/ 4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3" h="218">
                  <a:moveTo>
                    <a:pt x="12" y="218"/>
                  </a:moveTo>
                  <a:cubicBezTo>
                    <a:pt x="0" y="202"/>
                    <a:pt x="0" y="202"/>
                    <a:pt x="0" y="202"/>
                  </a:cubicBezTo>
                  <a:cubicBezTo>
                    <a:pt x="10" y="195"/>
                    <a:pt x="21" y="186"/>
                    <a:pt x="31" y="178"/>
                  </a:cubicBezTo>
                  <a:cubicBezTo>
                    <a:pt x="43" y="193"/>
                    <a:pt x="43" y="193"/>
                    <a:pt x="43" y="193"/>
                  </a:cubicBezTo>
                  <a:cubicBezTo>
                    <a:pt x="33" y="202"/>
                    <a:pt x="22" y="210"/>
                    <a:pt x="12" y="218"/>
                  </a:cubicBezTo>
                  <a:close/>
                  <a:moveTo>
                    <a:pt x="74" y="166"/>
                  </a:moveTo>
                  <a:cubicBezTo>
                    <a:pt x="60" y="152"/>
                    <a:pt x="60" y="152"/>
                    <a:pt x="60" y="152"/>
                  </a:cubicBezTo>
                  <a:cubicBezTo>
                    <a:pt x="70" y="143"/>
                    <a:pt x="79" y="134"/>
                    <a:pt x="88" y="124"/>
                  </a:cubicBezTo>
                  <a:cubicBezTo>
                    <a:pt x="103" y="138"/>
                    <a:pt x="103" y="138"/>
                    <a:pt x="103" y="138"/>
                  </a:cubicBezTo>
                  <a:cubicBezTo>
                    <a:pt x="93" y="148"/>
                    <a:pt x="84" y="157"/>
                    <a:pt x="74" y="166"/>
                  </a:cubicBezTo>
                  <a:close/>
                  <a:moveTo>
                    <a:pt x="130" y="108"/>
                  </a:moveTo>
                  <a:cubicBezTo>
                    <a:pt x="115" y="95"/>
                    <a:pt x="115" y="95"/>
                    <a:pt x="115" y="95"/>
                  </a:cubicBezTo>
                  <a:cubicBezTo>
                    <a:pt x="124" y="85"/>
                    <a:pt x="132" y="75"/>
                    <a:pt x="140" y="65"/>
                  </a:cubicBezTo>
                  <a:cubicBezTo>
                    <a:pt x="156" y="77"/>
                    <a:pt x="156" y="77"/>
                    <a:pt x="156" y="77"/>
                  </a:cubicBezTo>
                  <a:cubicBezTo>
                    <a:pt x="148" y="88"/>
                    <a:pt x="139" y="98"/>
                    <a:pt x="130" y="108"/>
                  </a:cubicBezTo>
                  <a:close/>
                  <a:moveTo>
                    <a:pt x="180" y="45"/>
                  </a:moveTo>
                  <a:cubicBezTo>
                    <a:pt x="164" y="33"/>
                    <a:pt x="164" y="33"/>
                    <a:pt x="164" y="33"/>
                  </a:cubicBezTo>
                  <a:cubicBezTo>
                    <a:pt x="172" y="22"/>
                    <a:pt x="179" y="11"/>
                    <a:pt x="186" y="0"/>
                  </a:cubicBezTo>
                  <a:cubicBezTo>
                    <a:pt x="203" y="11"/>
                    <a:pt x="203" y="11"/>
                    <a:pt x="203" y="11"/>
                  </a:cubicBezTo>
                  <a:cubicBezTo>
                    <a:pt x="196" y="22"/>
                    <a:pt x="188" y="34"/>
                    <a:pt x="180" y="45"/>
                  </a:cubicBezTo>
                  <a:close/>
                </a:path>
              </a:pathLst>
            </a:custGeom>
            <a:solidFill>
              <a:srgbClr val="4E5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  <p:sp>
          <p:nvSpPr>
            <p:cNvPr id="859" name="Oval 1434">
              <a:extLst>
                <a:ext uri="{FF2B5EF4-FFF2-40B4-BE49-F238E27FC236}">
                  <a16:creationId xmlns:a16="http://schemas.microsoft.com/office/drawing/2014/main" id="{62D6F87E-E5C8-45AC-B201-1C8750144FC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13125" y="1106488"/>
              <a:ext cx="2314575" cy="23066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/>
            </a:p>
          </p:txBody>
        </p:sp>
      </p:grpSp>
      <p:pic>
        <p:nvPicPr>
          <p:cNvPr id="1461" name="Picture 1460">
            <a:extLst>
              <a:ext uri="{FF2B5EF4-FFF2-40B4-BE49-F238E27FC236}">
                <a16:creationId xmlns:a16="http://schemas.microsoft.com/office/drawing/2014/main" id="{A078D442-18A5-4091-A283-B86E6D567F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21841" y="2852382"/>
            <a:ext cx="2802292" cy="894735"/>
          </a:xfrm>
          <a:prstGeom prst="rect">
            <a:avLst/>
          </a:prstGeom>
        </p:spPr>
      </p:pic>
      <p:sp>
        <p:nvSpPr>
          <p:cNvPr id="721" name="TextBox 720">
            <a:extLst>
              <a:ext uri="{FF2B5EF4-FFF2-40B4-BE49-F238E27FC236}">
                <a16:creationId xmlns:a16="http://schemas.microsoft.com/office/drawing/2014/main" id="{9DDF1300-79EB-43CB-95F8-FC7002257C74}"/>
              </a:ext>
            </a:extLst>
          </p:cNvPr>
          <p:cNvSpPr txBox="1"/>
          <p:nvPr userDrawn="1"/>
        </p:nvSpPr>
        <p:spPr>
          <a:xfrm>
            <a:off x="5776755" y="78506"/>
            <a:ext cx="731290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5333">
                <a:solidFill>
                  <a:schemeClr val="bg1">
                    <a:lumMod val="75000"/>
                  </a:schemeClr>
                </a:solidFill>
                <a:latin typeface="+mj-lt"/>
              </a:rPr>
              <a:t>&amp;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17E2E8-1A7C-4BA9-A463-3189EE23B7A7}"/>
              </a:ext>
            </a:extLst>
          </p:cNvPr>
          <p:cNvSpPr/>
          <p:nvPr userDrawn="1"/>
        </p:nvSpPr>
        <p:spPr>
          <a:xfrm>
            <a:off x="0" y="13855"/>
            <a:ext cx="4476752" cy="1341120"/>
          </a:xfrm>
          <a:custGeom>
            <a:avLst/>
            <a:gdLst>
              <a:gd name="connsiteX0" fmla="*/ 0 w 3357564"/>
              <a:gd name="connsiteY0" fmla="*/ 0 h 1115293"/>
              <a:gd name="connsiteX1" fmla="*/ 3357564 w 3357564"/>
              <a:gd name="connsiteY1" fmla="*/ 0 h 1115293"/>
              <a:gd name="connsiteX2" fmla="*/ 3357564 w 3357564"/>
              <a:gd name="connsiteY2" fmla="*/ 1115293 h 1115293"/>
              <a:gd name="connsiteX3" fmla="*/ 0 w 3357564"/>
              <a:gd name="connsiteY3" fmla="*/ 1115293 h 1115293"/>
              <a:gd name="connsiteX4" fmla="*/ 0 w 3357564"/>
              <a:gd name="connsiteY4" fmla="*/ 0 h 1115293"/>
              <a:gd name="connsiteX0" fmla="*/ 0 w 3357564"/>
              <a:gd name="connsiteY0" fmla="*/ 0 h 1115293"/>
              <a:gd name="connsiteX1" fmla="*/ 3357564 w 3357564"/>
              <a:gd name="connsiteY1" fmla="*/ 0 h 1115293"/>
              <a:gd name="connsiteX2" fmla="*/ 3357564 w 3357564"/>
              <a:gd name="connsiteY2" fmla="*/ 1115293 h 1115293"/>
              <a:gd name="connsiteX3" fmla="*/ 2781300 w 3357564"/>
              <a:gd name="connsiteY3" fmla="*/ 1112520 h 1115293"/>
              <a:gd name="connsiteX4" fmla="*/ 0 w 3357564"/>
              <a:gd name="connsiteY4" fmla="*/ 1115293 h 1115293"/>
              <a:gd name="connsiteX5" fmla="*/ 0 w 3357564"/>
              <a:gd name="connsiteY5" fmla="*/ 0 h 1115293"/>
              <a:gd name="connsiteX0" fmla="*/ 0 w 3357564"/>
              <a:gd name="connsiteY0" fmla="*/ 0 h 1115293"/>
              <a:gd name="connsiteX1" fmla="*/ 3357564 w 3357564"/>
              <a:gd name="connsiteY1" fmla="*/ 0 h 1115293"/>
              <a:gd name="connsiteX2" fmla="*/ 2781300 w 3357564"/>
              <a:gd name="connsiteY2" fmla="*/ 1112520 h 1115293"/>
              <a:gd name="connsiteX3" fmla="*/ 0 w 3357564"/>
              <a:gd name="connsiteY3" fmla="*/ 1115293 h 1115293"/>
              <a:gd name="connsiteX4" fmla="*/ 0 w 3357564"/>
              <a:gd name="connsiteY4" fmla="*/ 0 h 1115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7564" h="1115293">
                <a:moveTo>
                  <a:pt x="0" y="0"/>
                </a:moveTo>
                <a:lnTo>
                  <a:pt x="3357564" y="0"/>
                </a:lnTo>
                <a:lnTo>
                  <a:pt x="2781300" y="1112520"/>
                </a:lnTo>
                <a:lnTo>
                  <a:pt x="0" y="11152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89">
              <a:solidFill>
                <a:schemeClr val="bg1"/>
              </a:solidFill>
            </a:endParaRPr>
          </a:p>
        </p:txBody>
      </p:sp>
      <p:pic>
        <p:nvPicPr>
          <p:cNvPr id="719" name="Picture 718">
            <a:extLst>
              <a:ext uri="{FF2B5EF4-FFF2-40B4-BE49-F238E27FC236}">
                <a16:creationId xmlns:a16="http://schemas.microsoft.com/office/drawing/2014/main" id="{0549ECF0-B53C-4020-A1E4-BE79B478B0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77939" y="107953"/>
            <a:ext cx="2812341" cy="1183643"/>
          </a:xfrm>
          <a:prstGeom prst="rect">
            <a:avLst/>
          </a:prstGeom>
        </p:spPr>
      </p:pic>
      <p:pic>
        <p:nvPicPr>
          <p:cNvPr id="718" name="Picture 717">
            <a:extLst>
              <a:ext uri="{FF2B5EF4-FFF2-40B4-BE49-F238E27FC236}">
                <a16:creationId xmlns:a16="http://schemas.microsoft.com/office/drawing/2014/main" id="{9D02811B-9D1B-4D80-A947-2470DB4F7EA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01721" y="292143"/>
            <a:ext cx="2743380" cy="826423"/>
          </a:xfrm>
          <a:prstGeom prst="rect">
            <a:avLst/>
          </a:prstGeom>
        </p:spPr>
      </p:pic>
      <p:sp>
        <p:nvSpPr>
          <p:cNvPr id="724" name="TextBox 723">
            <a:extLst>
              <a:ext uri="{FF2B5EF4-FFF2-40B4-BE49-F238E27FC236}">
                <a16:creationId xmlns:a16="http://schemas.microsoft.com/office/drawing/2014/main" id="{71704D44-5699-4377-91F5-8DD34158FB51}"/>
              </a:ext>
            </a:extLst>
          </p:cNvPr>
          <p:cNvSpPr txBox="1"/>
          <p:nvPr userDrawn="1"/>
        </p:nvSpPr>
        <p:spPr>
          <a:xfrm>
            <a:off x="5230844" y="2262148"/>
            <a:ext cx="16417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4000">
                <a:solidFill>
                  <a:schemeClr val="bg1">
                    <a:lumMod val="75000"/>
                  </a:schemeClr>
                </a:solidFill>
                <a:latin typeface="+mj-lt"/>
              </a:rPr>
              <a:t>Is now</a:t>
            </a:r>
          </a:p>
        </p:txBody>
      </p:sp>
      <p:sp>
        <p:nvSpPr>
          <p:cNvPr id="726" name="Shape 12">
            <a:extLst>
              <a:ext uri="{FF2B5EF4-FFF2-40B4-BE49-F238E27FC236}">
                <a16:creationId xmlns:a16="http://schemas.microsoft.com/office/drawing/2014/main" id="{4CD83AFF-418B-E859-A4F8-CE1D22D93F4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62624" y="6463031"/>
            <a:ext cx="47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+mn-lt"/>
                <a:ea typeface="Open Sans Light"/>
                <a:cs typeface="Open Sans Light"/>
                <a:sym typeface="Open Sans Light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27" name="Footer Placeholder 1">
            <a:extLst>
              <a:ext uri="{FF2B5EF4-FFF2-40B4-BE49-F238E27FC236}">
                <a16:creationId xmlns:a16="http://schemas.microsoft.com/office/drawing/2014/main" id="{442D13A2-E617-CA4D-FE5E-9AD07BE46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6303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© Course5 Intelligence</a:t>
            </a:r>
          </a:p>
        </p:txBody>
      </p:sp>
    </p:spTree>
    <p:extLst>
      <p:ext uri="{BB962C8B-B14F-4D97-AF65-F5344CB8AC3E}">
        <p14:creationId xmlns:p14="http://schemas.microsoft.com/office/powerpoint/2010/main" val="840537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64023" y="163549"/>
            <a:ext cx="11279721" cy="926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pen Sans"/>
              <a:buNone/>
              <a:defRPr sz="2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71056" y="1154753"/>
            <a:ext cx="11286544" cy="4927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t" anchorCtr="0">
            <a:normAutofit/>
          </a:bodyPr>
          <a:lstStyle>
            <a:lvl1pPr marL="457200" marR="0" lvl="0" indent="-355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429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30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175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048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11462624" y="6463031"/>
            <a:ext cx="47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+mn-lt"/>
                <a:ea typeface="Open Sans Light"/>
                <a:cs typeface="Open Sans Light"/>
                <a:sym typeface="Open Sans Light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A2FA5D-00D2-4440-ACCA-72CD81E7C162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797" y="6294120"/>
            <a:ext cx="1418521" cy="49460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C84030-72BF-4E00-A4C5-F88BC583F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6303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© Course5 Intelligence</a:t>
            </a:r>
          </a:p>
        </p:txBody>
      </p:sp>
    </p:spTree>
    <p:extLst>
      <p:ext uri="{BB962C8B-B14F-4D97-AF65-F5344CB8AC3E}">
        <p14:creationId xmlns:p14="http://schemas.microsoft.com/office/powerpoint/2010/main" val="22888173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44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2" r:id="rId21"/>
    <p:sldLayoutId id="2147483839" r:id="rId22"/>
    <p:sldLayoutId id="2147483840" r:id="rId23"/>
    <p:sldLayoutId id="2147483841" r:id="rId24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chemeClr val="tx1"/>
          </a:solidFill>
          <a:latin typeface="+mj-lt"/>
          <a:ea typeface="Myriad Pro" panose="020B0503030403020204" pitchFamily="34" charset="0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tatsmodels.org/devel/_modules/statsmodels/tsa/x13.html" TargetMode="External"/><Relationship Id="rId13" Type="http://schemas.openxmlformats.org/officeDocument/2006/relationships/hyperlink" Target="https://www.statsmodels.org/dev/generated/statsmodels.tsa.x13.x13_arima_select_order.html" TargetMode="External"/><Relationship Id="rId3" Type="http://schemas.openxmlformats.org/officeDocument/2006/relationships/hyperlink" Target="https://github.com/ansh27ika/Time-series-using-decomposition-technique-by-x-11-and-x-13-seasonality-adjustment-arima-model" TargetMode="External"/><Relationship Id="rId7" Type="http://schemas.openxmlformats.org/officeDocument/2006/relationships/hyperlink" Target="https://www.statsmodels.org/devel/generated/statsmodels.tsa.x13.x13_arima_analysis.html" TargetMode="External"/><Relationship Id="rId12" Type="http://schemas.openxmlformats.org/officeDocument/2006/relationships/hyperlink" Target="https://www.statsmodels.org/dev/generated/statsmodels.tsa.x13.x13_arima_selec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youtu.be/mTdD-ALj9TM" TargetMode="External"/><Relationship Id="rId11" Type="http://schemas.openxmlformats.org/officeDocument/2006/relationships/hyperlink" Target="https://statisticsbyjim.com/time-series/autocorrelation-partial-autocorrelation/#:~:text=The%20partial%20autocorrelation%20function%20is,and%202%20do%20not%20explain" TargetMode="External"/><Relationship Id="rId5" Type="http://schemas.openxmlformats.org/officeDocument/2006/relationships/hyperlink" Target="https://otexts.com/fpp3/intro.html" TargetMode="External"/><Relationship Id="rId10" Type="http://schemas.openxmlformats.org/officeDocument/2006/relationships/hyperlink" Target="https://statisticsbyjim.com/time-series/autocorrelation-partial-autocorrelation/#:~:text=The%20partial%20autocorrelation%20function%20is" TargetMode="External"/><Relationship Id="rId4" Type="http://schemas.openxmlformats.org/officeDocument/2006/relationships/hyperlink" Target="https://www2.census.gov/software/x-13arima-seats/x13as/windows/documentation/docx13ashtml.pdf" TargetMode="External"/><Relationship Id="rId9" Type="http://schemas.openxmlformats.org/officeDocument/2006/relationships/hyperlink" Target="https://otexts.com/fpp2/x11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04555-EA35-B9AC-D717-B8740EC0D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390" y="1449911"/>
            <a:ext cx="6505210" cy="2657632"/>
          </a:xfrm>
        </p:spPr>
        <p:txBody>
          <a:bodyPr/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Seasonality adjustment Arima models </a:t>
            </a:r>
            <a:b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(X_11 &amp; X_13)</a:t>
            </a:r>
            <a:br>
              <a:rPr lang="en-IN" sz="3600" b="1" dirty="0">
                <a:cs typeface="Arial"/>
              </a:rPr>
            </a:br>
            <a:r>
              <a:rPr lang="en-IN" sz="3600" b="1" dirty="0">
                <a:cs typeface="Arial"/>
              </a:rPr>
              <a:t>                                       </a:t>
            </a:r>
            <a:r>
              <a:rPr lang="en-IN" sz="1800" i="1" dirty="0">
                <a:latin typeface="+mn-lt"/>
                <a:cs typeface="Arial"/>
              </a:rPr>
              <a:t> </a:t>
            </a:r>
            <a:r>
              <a:rPr lang="en-IN" sz="1800" b="1" i="1" dirty="0">
                <a:latin typeface="+mn-lt"/>
                <a:cs typeface="Arial"/>
              </a:rPr>
              <a:t>By Anshika    </a:t>
            </a:r>
            <a:br>
              <a:rPr lang="en-IN" sz="2800" b="1" dirty="0">
                <a:cs typeface="Arial" panose="020B0604020202020204" pitchFamily="34" charset="0"/>
              </a:rPr>
            </a:br>
            <a:endParaRPr lang="en-US" sz="2800" dirty="0"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683E8F-475A-727D-1E29-20612E76E9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Course5 Intelligence</a:t>
            </a:r>
          </a:p>
        </p:txBody>
      </p:sp>
    </p:spTree>
    <p:extLst>
      <p:ext uri="{BB962C8B-B14F-4D97-AF65-F5344CB8AC3E}">
        <p14:creationId xmlns:p14="http://schemas.microsoft.com/office/powerpoint/2010/main" val="2594681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993E3-905F-7A3F-D5C0-F2D7526DB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X_11 &amp; X_13 Seasonality Adjustment Arima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EE1018-50A3-3492-0BD0-2242EB9570A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0B5040-A379-C935-7A6E-F6676AA8A870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848474436"/>
              </p:ext>
            </p:extLst>
          </p:nvPr>
        </p:nvGraphicFramePr>
        <p:xfrm>
          <a:off x="470480" y="1181134"/>
          <a:ext cx="11286544" cy="4376697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635577">
                  <a:extLst>
                    <a:ext uri="{9D8B030D-6E8A-4147-A177-3AD203B41FA5}">
                      <a16:colId xmlns:a16="http://schemas.microsoft.com/office/drawing/2014/main" val="536185550"/>
                    </a:ext>
                  </a:extLst>
                </a:gridCol>
                <a:gridCol w="8650967">
                  <a:extLst>
                    <a:ext uri="{9D8B030D-6E8A-4147-A177-3AD203B41FA5}">
                      <a16:colId xmlns:a16="http://schemas.microsoft.com/office/drawing/2014/main" val="2261390525"/>
                    </a:ext>
                  </a:extLst>
                </a:gridCol>
              </a:tblGrid>
              <a:tr h="495462"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effectLst/>
                        </a:rPr>
                        <a:t>Components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effectLst/>
                        </a:rPr>
                        <a:t>Description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545485018"/>
                  </a:ext>
                </a:extLst>
              </a:tr>
              <a:tr h="563892">
                <a:tc>
                  <a:txBody>
                    <a:bodyPr/>
                    <a:lstStyle/>
                    <a:p>
                      <a:pPr marL="0" indent="0" fontAlgn="base">
                        <a:buFont typeface="Arial" panose="020B0604020202020204" pitchFamily="34" charset="0"/>
                        <a:buNone/>
                      </a:pPr>
                      <a:r>
                        <a:rPr lang="en-IN" sz="1600" b="1" dirty="0">
                          <a:solidFill>
                            <a:schemeClr val="bg1"/>
                          </a:solidFill>
                          <a:effectLst/>
                        </a:rPr>
                        <a:t>Time Series Data</a:t>
                      </a:r>
                    </a:p>
                  </a:txBody>
                  <a:tcPr anchor="ctr">
                    <a:solidFill>
                      <a:srgbClr val="D8721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</a:rPr>
                        <a:t>Sequential observations collected at regular time intervals.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7584131"/>
                  </a:ext>
                </a:extLst>
              </a:tr>
              <a:tr h="720951">
                <a:tc>
                  <a:txBody>
                    <a:bodyPr/>
                    <a:lstStyle/>
                    <a:p>
                      <a:pPr marL="0" indent="0" fontAlgn="base">
                        <a:buFont typeface="Arial" panose="020B0604020202020204" pitchFamily="34" charset="0"/>
                        <a:buNone/>
                      </a:pPr>
                      <a:r>
                        <a:rPr lang="en-IN" sz="1600" b="1" dirty="0">
                          <a:solidFill>
                            <a:schemeClr val="bg1"/>
                          </a:solidFill>
                          <a:effectLst/>
                        </a:rPr>
                        <a:t>Seasonal Patterns</a:t>
                      </a:r>
                    </a:p>
                  </a:txBody>
                  <a:tcPr anchor="ctr">
                    <a:solidFill>
                      <a:srgbClr val="D8721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</a:rPr>
                        <a:t>Recurring patterns or fluctuations at fixed intervals within the time series.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2759293"/>
                  </a:ext>
                </a:extLst>
              </a:tr>
              <a:tr h="709267">
                <a:tc>
                  <a:txBody>
                    <a:bodyPr/>
                    <a:lstStyle/>
                    <a:p>
                      <a:pPr marL="0" indent="0" fontAlgn="base">
                        <a:buFont typeface="Arial" panose="020B0604020202020204" pitchFamily="34" charset="0"/>
                        <a:buNone/>
                      </a:pPr>
                      <a:r>
                        <a:rPr lang="en-IN" sz="1600" b="1" dirty="0">
                          <a:solidFill>
                            <a:schemeClr val="bg1"/>
                          </a:solidFill>
                          <a:effectLst/>
                        </a:rPr>
                        <a:t>X-11 Seasonal Adjustment</a:t>
                      </a:r>
                    </a:p>
                  </a:txBody>
                  <a:tcPr anchor="ctr">
                    <a:solidFill>
                      <a:srgbClr val="D8721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dirty="0">
                          <a:effectLst/>
                        </a:rPr>
                        <a:t>Widely used method to remove seasonal effects and decompose the data into trend, seasonal, and irregular components.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469081"/>
                  </a:ext>
                </a:extLst>
              </a:tr>
              <a:tr h="838632">
                <a:tc>
                  <a:txBody>
                    <a:bodyPr/>
                    <a:lstStyle/>
                    <a:p>
                      <a:pPr marL="0" indent="0" fontAlgn="base">
                        <a:buFont typeface="Arial" panose="020B0604020202020204" pitchFamily="34" charset="0"/>
                        <a:buNone/>
                      </a:pPr>
                      <a:r>
                        <a:rPr lang="en-IN" sz="1600" b="1" dirty="0">
                          <a:solidFill>
                            <a:schemeClr val="bg1"/>
                          </a:solidFill>
                          <a:effectLst/>
                        </a:rPr>
                        <a:t>X-13 Seasonal Adjustment</a:t>
                      </a:r>
                    </a:p>
                  </a:txBody>
                  <a:tcPr anchor="ctr">
                    <a:solidFill>
                      <a:srgbClr val="D8721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dirty="0">
                          <a:effectLst/>
                        </a:rPr>
                        <a:t>An advanced signal extraction method that refines the seasonal adjustment process and incorporates regression effects.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3485670"/>
                  </a:ext>
                </a:extLst>
              </a:tr>
              <a:tr h="1048493">
                <a:tc>
                  <a:txBody>
                    <a:bodyPr/>
                    <a:lstStyle/>
                    <a:p>
                      <a:pPr marL="0" indent="0" fontAlgn="base">
                        <a:buFont typeface="Arial" panose="020B0604020202020204" pitchFamily="34" charset="0"/>
                        <a:buNone/>
                      </a:pPr>
                      <a:r>
                        <a:rPr lang="en-IN" sz="1600" b="1" dirty="0">
                          <a:solidFill>
                            <a:schemeClr val="bg1"/>
                          </a:solidFill>
                          <a:effectLst/>
                        </a:rPr>
                        <a:t>X_11 &amp; X_13  Seasonal Adjustment ARIMA Model</a:t>
                      </a:r>
                    </a:p>
                  </a:txBody>
                  <a:tcPr anchor="ctr">
                    <a:solidFill>
                      <a:srgbClr val="D872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600" dirty="0">
                          <a:effectLst/>
                        </a:rPr>
                        <a:t>Applies X-11 or X-13 seasonal adjustment, fits ARIMA model, and predicts future values.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5213325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44E7F-C239-61B9-118E-7DCC9E868FC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Course5 Intelligence</a:t>
            </a:r>
          </a:p>
        </p:txBody>
      </p:sp>
    </p:spTree>
    <p:extLst>
      <p:ext uri="{BB962C8B-B14F-4D97-AF65-F5344CB8AC3E}">
        <p14:creationId xmlns:p14="http://schemas.microsoft.com/office/powerpoint/2010/main" val="445011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B91187-E3B0-DD17-A916-A12AEA12F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Course5 Intelligence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145E5-5783-6D3F-129F-E3ABC228D4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Lets compare both the models </a:t>
            </a:r>
          </a:p>
        </p:txBody>
      </p:sp>
    </p:spTree>
    <p:extLst>
      <p:ext uri="{BB962C8B-B14F-4D97-AF65-F5344CB8AC3E}">
        <p14:creationId xmlns:p14="http://schemas.microsoft.com/office/powerpoint/2010/main" val="4082816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C8237-D048-4954-7910-A45AE4438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Merits &amp; De-merits of X_11 and X_13 Arima Model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CE57A1-2228-3CBA-94A9-2C29F4D5691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BBE5EB6-071E-47F5-41A7-8779AAE09C17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3050500"/>
              </p:ext>
            </p:extLst>
          </p:nvPr>
        </p:nvGraphicFramePr>
        <p:xfrm>
          <a:off x="435429" y="1277257"/>
          <a:ext cx="11321594" cy="4873963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770742">
                  <a:extLst>
                    <a:ext uri="{9D8B030D-6E8A-4147-A177-3AD203B41FA5}">
                      <a16:colId xmlns:a16="http://schemas.microsoft.com/office/drawing/2014/main" val="72589954"/>
                    </a:ext>
                  </a:extLst>
                </a:gridCol>
                <a:gridCol w="4775200">
                  <a:extLst>
                    <a:ext uri="{9D8B030D-6E8A-4147-A177-3AD203B41FA5}">
                      <a16:colId xmlns:a16="http://schemas.microsoft.com/office/drawing/2014/main" val="1070839523"/>
                    </a:ext>
                  </a:extLst>
                </a:gridCol>
                <a:gridCol w="4775652">
                  <a:extLst>
                    <a:ext uri="{9D8B030D-6E8A-4147-A177-3AD203B41FA5}">
                      <a16:colId xmlns:a16="http://schemas.microsoft.com/office/drawing/2014/main" val="2010900667"/>
                    </a:ext>
                  </a:extLst>
                </a:gridCol>
              </a:tblGrid>
              <a:tr h="445402">
                <a:tc>
                  <a:txBody>
                    <a:bodyPr/>
                    <a:lstStyle/>
                    <a:p>
                      <a:pPr fontAlgn="b"/>
                      <a:r>
                        <a:rPr lang="en-IN" sz="1800" b="1" dirty="0">
                          <a:effectLst/>
                        </a:rPr>
                        <a:t>Aspect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800" b="1" dirty="0">
                          <a:effectLst/>
                        </a:rPr>
                        <a:t>X-11 Model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800" b="1" dirty="0">
                          <a:effectLst/>
                        </a:rPr>
                        <a:t>X-13 Model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34092675"/>
                  </a:ext>
                </a:extLst>
              </a:tr>
              <a:tr h="557235">
                <a:tc>
                  <a:txBody>
                    <a:bodyPr/>
                    <a:lstStyle/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effectLst/>
                        </a:rPr>
                        <a:t>Advantages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dirty="0">
                          <a:effectLst/>
                        </a:rPr>
                        <a:t>- Simple and widely used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</a:rPr>
                        <a:t>- Enhanced version with improved features and techniques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6158261"/>
                  </a:ext>
                </a:extLst>
              </a:tr>
              <a:tr h="557235">
                <a:tc>
                  <a:txBody>
                    <a:bodyPr/>
                    <a:lstStyle/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endParaRPr lang="en-IN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dirty="0">
                          <a:effectLst/>
                        </a:rPr>
                        <a:t>- Easy to understand and implement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</a:rPr>
                        <a:t>- Incorporates advanced outlier detection and treatment mechanism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4482208"/>
                  </a:ext>
                </a:extLst>
              </a:tr>
              <a:tr h="510987">
                <a:tc>
                  <a:txBody>
                    <a:bodyPr/>
                    <a:lstStyle/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endParaRPr lang="en-IN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</a:rPr>
                        <a:t>- Basic seasonal adjustment functionality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dirty="0">
                          <a:effectLst/>
                        </a:rPr>
                        <a:t>- Handles outliers more effectively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2234787"/>
                  </a:ext>
                </a:extLst>
              </a:tr>
              <a:tr h="510987">
                <a:tc>
                  <a:txBody>
                    <a:bodyPr/>
                    <a:lstStyle/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endParaRPr lang="en-IN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IN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</a:rPr>
                        <a:t>- Allows inclusion of regression effects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5997969"/>
                  </a:ext>
                </a:extLst>
              </a:tr>
              <a:tr h="557235">
                <a:tc>
                  <a:txBody>
                    <a:bodyPr/>
                    <a:lstStyle/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effectLst/>
                        </a:rPr>
                        <a:t>Disadvantages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</a:rPr>
                        <a:t>- Limited functionality and customization options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</a:rPr>
                        <a:t>- Requires additional software installation and setup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3030280"/>
                  </a:ext>
                </a:extLst>
              </a:tr>
              <a:tr h="557235">
                <a:tc>
                  <a:txBody>
                    <a:bodyPr/>
                    <a:lstStyle/>
                    <a:p>
                      <a:pPr fontAlgn="base"/>
                      <a:endParaRPr lang="en-IN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</a:rPr>
                        <a:t>- Less accurate adjustments compared to X-13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</a:rPr>
                        <a:t>- More complex and may require deeper understanding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0056693"/>
                  </a:ext>
                </a:extLst>
              </a:tr>
              <a:tr h="557235">
                <a:tc>
                  <a:txBody>
                    <a:bodyPr/>
                    <a:lstStyle/>
                    <a:p>
                      <a:pPr fontAlgn="base"/>
                      <a:endParaRPr lang="en-IN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dirty="0">
                          <a:effectLst/>
                        </a:rPr>
                        <a:t>- Limited outlier detection capabilities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</a:rPr>
                        <a:t>- Longer processing time due to advanced techniques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007405"/>
                  </a:ext>
                </a:extLst>
              </a:tr>
              <a:tr h="510987">
                <a:tc>
                  <a:txBody>
                    <a:bodyPr/>
                    <a:lstStyle/>
                    <a:p>
                      <a:pPr fontAlgn="base"/>
                      <a:endParaRPr lang="en-IN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IN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dirty="0">
                          <a:effectLst/>
                        </a:rPr>
                        <a:t>- May have a steeper learning curve for beginners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6014549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6A2BA-A857-4559-3942-3D4B421925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Course5 Intelligence</a:t>
            </a:r>
          </a:p>
        </p:txBody>
      </p:sp>
    </p:spTree>
    <p:extLst>
      <p:ext uri="{BB962C8B-B14F-4D97-AF65-F5344CB8AC3E}">
        <p14:creationId xmlns:p14="http://schemas.microsoft.com/office/powerpoint/2010/main" val="800046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2082D-EF96-2D72-FB62-072E705192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6283"/>
            <a:ext cx="4114800" cy="366183"/>
          </a:xfrm>
        </p:spPr>
        <p:txBody>
          <a:bodyPr/>
          <a:lstStyle/>
          <a:p>
            <a:r>
              <a:rPr lang="en-US"/>
              <a:t>© Course5 Intelligence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1510ACD-E18D-562B-D85B-784EA9559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795635"/>
              </p:ext>
            </p:extLst>
          </p:nvPr>
        </p:nvGraphicFramePr>
        <p:xfrm>
          <a:off x="384629" y="856347"/>
          <a:ext cx="11430000" cy="52471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115035349"/>
                    </a:ext>
                  </a:extLst>
                </a:gridCol>
                <a:gridCol w="4384410">
                  <a:extLst>
                    <a:ext uri="{9D8B030D-6E8A-4147-A177-3AD203B41FA5}">
                      <a16:colId xmlns:a16="http://schemas.microsoft.com/office/drawing/2014/main" val="1181270895"/>
                    </a:ext>
                  </a:extLst>
                </a:gridCol>
                <a:gridCol w="5292990">
                  <a:extLst>
                    <a:ext uri="{9D8B030D-6E8A-4147-A177-3AD203B41FA5}">
                      <a16:colId xmlns:a16="http://schemas.microsoft.com/office/drawing/2014/main" val="3148628153"/>
                    </a:ext>
                  </a:extLst>
                </a:gridCol>
              </a:tblGrid>
              <a:tr h="4934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Assumptions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X-11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X-13 Model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6866755"/>
                  </a:ext>
                </a:extLst>
              </a:tr>
              <a:tr h="5681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1" u="none" strike="noStrike" cap="none" dirty="0">
                          <a:solidFill>
                            <a:schemeClr val="bg1"/>
                          </a:solidFill>
                          <a:sym typeface="Arial"/>
                        </a:rPr>
                        <a:t>Stationarity</a:t>
                      </a:r>
                      <a:endParaRPr lang="en-US" sz="1400" b="1" i="0" u="none" strike="noStrike" cap="none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solidFill>
                      <a:srgbClr val="D8721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400" dirty="0">
                          <a:effectLst/>
                        </a:rPr>
                        <a:t>Assumes the time series is stationary, with constant mean and variance.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400" dirty="0">
                          <a:effectLst/>
                        </a:rPr>
                        <a:t>Assumes the time series is stationary, with constant mean and variance.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180236"/>
                  </a:ext>
                </a:extLst>
              </a:tr>
              <a:tr h="8124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1" u="none" strike="noStrike" cap="none" dirty="0">
                          <a:solidFill>
                            <a:schemeClr val="bg1"/>
                          </a:solidFill>
                          <a:sym typeface="Arial"/>
                        </a:rPr>
                        <a:t>Linearity</a:t>
                      </a:r>
                      <a:endParaRPr lang="en-US" sz="1400" b="1" i="0" u="none" strike="noStrike" cap="none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solidFill>
                      <a:srgbClr val="D8721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400" dirty="0">
                          <a:effectLst/>
                        </a:rPr>
                        <a:t>Assumes a linear relationship between the observed values and the seasonal, trend, and irregular components.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dirty="0">
                          <a:effectLst/>
                        </a:rPr>
                        <a:t>Assumes a linear relationship between the observed values and the seasonal, trend, and irregular components, but It may not perform well with data that have nonlinear patterns or structural breaks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7024672"/>
                  </a:ext>
                </a:extLst>
              </a:tr>
              <a:tr h="7176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Additive or Multiplicative Seasonality</a:t>
                      </a:r>
                    </a:p>
                  </a:txBody>
                  <a:tcPr anchor="ctr">
                    <a:solidFill>
                      <a:srgbClr val="D8721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400" dirty="0">
                          <a:effectLst/>
                        </a:rPr>
                        <a:t>Allows for both additive and multiplicative seasonality models.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400" dirty="0">
                          <a:effectLst/>
                        </a:rPr>
                        <a:t>Allows for both additive and multiplicative seasonality models.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7212828"/>
                  </a:ext>
                </a:extLst>
              </a:tr>
              <a:tr h="5681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Homoscedasticity</a:t>
                      </a:r>
                    </a:p>
                  </a:txBody>
                  <a:tcPr anchor="ctr">
                    <a:solidFill>
                      <a:srgbClr val="D8721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400" dirty="0">
                          <a:effectLst/>
                        </a:rPr>
                        <a:t>Assumes that the residuals (irregular component) follow a normal distribution.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400" dirty="0">
                          <a:effectLst/>
                        </a:rPr>
                        <a:t>Assumes that the residuals (irregular component) follow a normal distribution.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9593635"/>
                  </a:ext>
                </a:extLst>
              </a:tr>
              <a:tr h="8074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No Outliers</a:t>
                      </a:r>
                    </a:p>
                  </a:txBody>
                  <a:tcPr anchor="ctr">
                    <a:solidFill>
                      <a:srgbClr val="D8721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400" dirty="0">
                          <a:effectLst/>
                        </a:rPr>
                        <a:t>Assumes that the residuals do not exhibit autocorrelation or dependence on past observations.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400" dirty="0">
                          <a:effectLst/>
                        </a:rPr>
                        <a:t>Assumes that the residuals do not exhibit autocorrelation or dependence on past observation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9469712"/>
                  </a:ext>
                </a:extLst>
              </a:tr>
              <a:tr h="6153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Normality of Residuals</a:t>
                      </a:r>
                    </a:p>
                  </a:txBody>
                  <a:tcPr anchor="ctr">
                    <a:solidFill>
                      <a:srgbClr val="D8721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400" dirty="0">
                          <a:effectLst/>
                        </a:rPr>
                        <a:t>Assumes that the variance of the residuals is constant over time.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400" dirty="0">
                          <a:effectLst/>
                        </a:rPr>
                        <a:t>Assumes that the variance of the residuals is constant over time.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8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No Autocorrelation</a:t>
                      </a:r>
                    </a:p>
                  </a:txBody>
                  <a:tcPr anchor="ctr">
                    <a:solidFill>
                      <a:srgbClr val="D8721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400" dirty="0">
                          <a:effectLst/>
                        </a:rPr>
                        <a:t>Assumes that there are no influential outliers or extreme values in the data.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400" dirty="0">
                          <a:effectLst/>
                        </a:rPr>
                        <a:t>Incorporates advanced techniques for outlier detection and treatment.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523343"/>
                  </a:ext>
                </a:extLst>
              </a:tr>
            </a:tbl>
          </a:graphicData>
        </a:graphic>
      </p:graphicFrame>
      <p:sp>
        <p:nvSpPr>
          <p:cNvPr id="7" name="Title 2">
            <a:extLst>
              <a:ext uri="{FF2B5EF4-FFF2-40B4-BE49-F238E27FC236}">
                <a16:creationId xmlns:a16="http://schemas.microsoft.com/office/drawing/2014/main" id="{626F9215-5B2A-6944-394B-3A83AD608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46743"/>
            <a:ext cx="11430000" cy="609603"/>
          </a:xfrm>
          <a:noFill/>
          <a:ln>
            <a:noFill/>
          </a:ln>
        </p:spPr>
        <p:txBody>
          <a:bodyPr spcFirstLastPara="1" vert="horz" wrap="square" lIns="0" tIns="45720" rIns="0" bIns="0" rtlCol="0" anchor="t" anchorCtr="0">
            <a:noAutofit/>
          </a:bodyPr>
          <a:lstStyle/>
          <a:p>
            <a:pPr>
              <a:lnSpc>
                <a:spcPct val="70000"/>
              </a:lnSpc>
            </a:pPr>
            <a:r>
              <a:rPr lang="en-US" sz="32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Assumptions for X_11 &amp; X_13 Arima models </a:t>
            </a:r>
          </a:p>
        </p:txBody>
      </p:sp>
    </p:spTree>
    <p:extLst>
      <p:ext uri="{BB962C8B-B14F-4D97-AF65-F5344CB8AC3E}">
        <p14:creationId xmlns:p14="http://schemas.microsoft.com/office/powerpoint/2010/main" val="1274553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A38F02-CAE5-B152-1F47-C5750E38F3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Course5 Intelligence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0F98D-C495-B723-66D1-B20F94BE596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5231" y="2032000"/>
            <a:ext cx="6056826" cy="2032000"/>
          </a:xfrm>
        </p:spPr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do the hands on over  particular 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541575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992" y="207358"/>
            <a:ext cx="11286544" cy="570034"/>
          </a:xfrm>
          <a:noFill/>
          <a:ln>
            <a:noFill/>
          </a:ln>
        </p:spPr>
        <p:txBody>
          <a:bodyPr spcFirstLastPara="1" vert="horz" wrap="square" lIns="0" tIns="45720" rIns="0" bIns="0" rtlCol="0" anchor="t" anchorCtr="0">
            <a:normAutofit/>
          </a:bodyPr>
          <a:lstStyle/>
          <a:p>
            <a:pPr>
              <a:lnSpc>
                <a:spcPct val="70000"/>
              </a:lnSpc>
            </a:pPr>
            <a:r>
              <a:rPr lang="en-US" sz="32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53" name="Shape 12">
            <a:extLst>
              <a:ext uri="{FF2B5EF4-FFF2-40B4-BE49-F238E27FC236}">
                <a16:creationId xmlns:a16="http://schemas.microsoft.com/office/drawing/2014/main" id="{4DBFE86B-8120-B43C-0A7D-57E667B82648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+mn-lt"/>
                <a:ea typeface="Open Sans Light"/>
                <a:cs typeface="Open Sans Light"/>
                <a:sym typeface="Open Sans Light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fld id="{00000000-1234-1234-1234-12341234123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4" name="Footer Placeholder 1">
            <a:extLst>
              <a:ext uri="{FF2B5EF4-FFF2-40B4-BE49-F238E27FC236}">
                <a16:creationId xmlns:a16="http://schemas.microsoft.com/office/drawing/2014/main" id="{845FE70E-5BF9-C2B2-6A73-621E5CAE9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© Course5 Intelligence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D36568B-59FE-0490-F02D-C7078B30D74B}"/>
              </a:ext>
            </a:extLst>
          </p:cNvPr>
          <p:cNvGrpSpPr/>
          <p:nvPr/>
        </p:nvGrpSpPr>
        <p:grpSpPr>
          <a:xfrm>
            <a:off x="577072" y="638629"/>
            <a:ext cx="11179725" cy="5536582"/>
            <a:chOff x="471056" y="1904498"/>
            <a:chExt cx="7057641" cy="4369865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EDDFFC6F-61CC-95C3-826C-9CAF527D4A21}"/>
                </a:ext>
              </a:extLst>
            </p:cNvPr>
            <p:cNvSpPr/>
            <p:nvPr/>
          </p:nvSpPr>
          <p:spPr>
            <a:xfrm>
              <a:off x="641289" y="2091362"/>
              <a:ext cx="3176366" cy="4183001"/>
            </a:xfrm>
            <a:custGeom>
              <a:avLst/>
              <a:gdLst>
                <a:gd name="connsiteX0" fmla="*/ 1828913 w 1902160"/>
                <a:gd name="connsiteY0" fmla="*/ 2693455 h 2693455"/>
                <a:gd name="connsiteX1" fmla="*/ 73909 w 1902160"/>
                <a:gd name="connsiteY1" fmla="*/ 2693455 h 2693455"/>
                <a:gd name="connsiteX2" fmla="*/ 0 w 1902160"/>
                <a:gd name="connsiteY2" fmla="*/ 2619643 h 2693455"/>
                <a:gd name="connsiteX3" fmla="*/ 0 w 1902160"/>
                <a:gd name="connsiteY3" fmla="*/ 73812 h 2693455"/>
                <a:gd name="connsiteX4" fmla="*/ 73909 w 1902160"/>
                <a:gd name="connsiteY4" fmla="*/ 0 h 2693455"/>
                <a:gd name="connsiteX5" fmla="*/ 1828241 w 1902160"/>
                <a:gd name="connsiteY5" fmla="*/ 0 h 2693455"/>
                <a:gd name="connsiteX6" fmla="*/ 1902150 w 1902160"/>
                <a:gd name="connsiteY6" fmla="*/ 73812 h 2693455"/>
                <a:gd name="connsiteX7" fmla="*/ 1902150 w 1902160"/>
                <a:gd name="connsiteY7" fmla="*/ 2619643 h 2693455"/>
                <a:gd name="connsiteX8" fmla="*/ 1828913 w 1902160"/>
                <a:gd name="connsiteY8" fmla="*/ 2693455 h 2693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2160" h="2693455">
                  <a:moveTo>
                    <a:pt x="1828913" y="2693455"/>
                  </a:moveTo>
                  <a:lnTo>
                    <a:pt x="73909" y="2693455"/>
                  </a:lnTo>
                  <a:cubicBezTo>
                    <a:pt x="32923" y="2693455"/>
                    <a:pt x="0" y="2660575"/>
                    <a:pt x="0" y="2619643"/>
                  </a:cubicBezTo>
                  <a:lnTo>
                    <a:pt x="0" y="73812"/>
                  </a:lnTo>
                  <a:cubicBezTo>
                    <a:pt x="0" y="32880"/>
                    <a:pt x="32923" y="0"/>
                    <a:pt x="73909" y="0"/>
                  </a:cubicBezTo>
                  <a:lnTo>
                    <a:pt x="1828241" y="0"/>
                  </a:lnTo>
                  <a:cubicBezTo>
                    <a:pt x="1869227" y="0"/>
                    <a:pt x="1902150" y="32880"/>
                    <a:pt x="1902150" y="73812"/>
                  </a:cubicBezTo>
                  <a:lnTo>
                    <a:pt x="1902150" y="2619643"/>
                  </a:lnTo>
                  <a:cubicBezTo>
                    <a:pt x="1902822" y="2660575"/>
                    <a:pt x="1869899" y="2693455"/>
                    <a:pt x="1828913" y="269345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698" cap="flat">
              <a:noFill/>
              <a:prstDash val="solid"/>
              <a:miter/>
            </a:ln>
            <a:effectLst>
              <a:outerShdw blurRad="25400" dist="12700" dir="4200000" algn="tl" rotWithShape="0">
                <a:prstClr val="black">
                  <a:alpha val="23000"/>
                </a:prstClr>
              </a:outerShdw>
            </a:effectLst>
          </p:spPr>
          <p:txBody>
            <a:bodyPr tIns="1332000" rtlCol="0" anchor="t"/>
            <a:lstStyle/>
            <a:p>
              <a:pPr defTabSz="1734634"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pt-BR" sz="1400" dirty="0"/>
                <a:t>Exploring Stock Market Data and Predicting Future Stock Prices using X-13 Seasonality Adjustment ARIMA Model focusing on technology stocks such as Apple, Amazon, Google, and Microsoft.</a:t>
              </a:r>
            </a:p>
            <a:p>
              <a:pPr defTabSz="1734634"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pt-BR" sz="1400" dirty="0"/>
                <a:t>We'll be answering the following questions along the way: </a:t>
              </a:r>
            </a:p>
            <a:p>
              <a:pPr marL="171450" indent="-171450" defTabSz="1734634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IN" sz="1400" dirty="0"/>
                <a:t>Change in Price</a:t>
              </a:r>
            </a:p>
            <a:p>
              <a:pPr marL="171450" indent="-171450" defTabSz="1734634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pt-BR" sz="1400" dirty="0"/>
                <a:t>Daily Stock Returns</a:t>
              </a:r>
            </a:p>
            <a:p>
              <a:pPr marL="171450" indent="-171450" defTabSz="1734634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pt-BR" sz="1400" dirty="0"/>
                <a:t>How do the moving averages of these stocks vary?</a:t>
              </a:r>
            </a:p>
            <a:p>
              <a:pPr marL="171450" indent="-171450" defTabSz="1734634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pt-BR" sz="1400" dirty="0"/>
                <a:t>Correlation Analysis</a:t>
              </a:r>
            </a:p>
            <a:p>
              <a:pPr marL="171450" indent="-171450" defTabSz="1734634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pt-BR" sz="1400" dirty="0"/>
                <a:t>Risk Analysis</a:t>
              </a:r>
            </a:p>
            <a:p>
              <a:pPr marL="171450" indent="-171450" defTabSz="1734634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pt-BR" sz="1400" dirty="0"/>
                <a:t>Predicting Future Stock Prices ( using x_11 and x_13 method)</a:t>
              </a:r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F5AD0D7-EBB1-2010-EE32-09CAE994CA97}"/>
                </a:ext>
              </a:extLst>
            </p:cNvPr>
            <p:cNvSpPr/>
            <p:nvPr/>
          </p:nvSpPr>
          <p:spPr>
            <a:xfrm>
              <a:off x="641288" y="2091362"/>
              <a:ext cx="3176366" cy="709590"/>
            </a:xfrm>
            <a:custGeom>
              <a:avLst/>
              <a:gdLst>
                <a:gd name="connsiteX0" fmla="*/ 0 w 1902821"/>
                <a:gd name="connsiteY0" fmla="*/ 768312 h 768312"/>
                <a:gd name="connsiteX1" fmla="*/ 1902822 w 1902821"/>
                <a:gd name="connsiteY1" fmla="*/ 768312 h 768312"/>
                <a:gd name="connsiteX2" fmla="*/ 1902822 w 1902821"/>
                <a:gd name="connsiteY2" fmla="*/ 77838 h 768312"/>
                <a:gd name="connsiteX3" fmla="*/ 1824881 w 1902821"/>
                <a:gd name="connsiteY3" fmla="*/ 0 h 768312"/>
                <a:gd name="connsiteX4" fmla="*/ 77940 w 1902821"/>
                <a:gd name="connsiteY4" fmla="*/ 0 h 768312"/>
                <a:gd name="connsiteX5" fmla="*/ 0 w 1902821"/>
                <a:gd name="connsiteY5" fmla="*/ 77838 h 768312"/>
                <a:gd name="connsiteX6" fmla="*/ 0 w 1902821"/>
                <a:gd name="connsiteY6" fmla="*/ 768312 h 768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2821" h="768312">
                  <a:moveTo>
                    <a:pt x="0" y="768312"/>
                  </a:moveTo>
                  <a:lnTo>
                    <a:pt x="1902822" y="768312"/>
                  </a:lnTo>
                  <a:lnTo>
                    <a:pt x="1902822" y="77838"/>
                  </a:lnTo>
                  <a:cubicBezTo>
                    <a:pt x="1902822" y="34893"/>
                    <a:pt x="1867883" y="0"/>
                    <a:pt x="1824881" y="0"/>
                  </a:cubicBezTo>
                  <a:lnTo>
                    <a:pt x="77940" y="0"/>
                  </a:lnTo>
                  <a:cubicBezTo>
                    <a:pt x="34939" y="0"/>
                    <a:pt x="0" y="34893"/>
                    <a:pt x="0" y="77838"/>
                  </a:cubicBezTo>
                  <a:lnTo>
                    <a:pt x="0" y="768312"/>
                  </a:lnTo>
                  <a:close/>
                </a:path>
              </a:pathLst>
            </a:custGeom>
            <a:solidFill>
              <a:schemeClr val="bg2"/>
            </a:solidFill>
            <a:ln w="669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cs typeface="Segoe UI" panose="020B0502040204020203" pitchFamily="34" charset="0"/>
                </a:rPr>
                <a:t>Problem Statement</a:t>
              </a:r>
            </a:p>
          </p:txBody>
        </p:sp>
        <p:sp>
          <p:nvSpPr>
            <p:cNvPr id="15" name="Rounded Rectangle 61">
              <a:extLst>
                <a:ext uri="{FF2B5EF4-FFF2-40B4-BE49-F238E27FC236}">
                  <a16:creationId xmlns:a16="http://schemas.microsoft.com/office/drawing/2014/main" id="{18A3084A-67C9-A62C-6523-2159F9F0DB65}"/>
                </a:ext>
              </a:extLst>
            </p:cNvPr>
            <p:cNvSpPr/>
            <p:nvPr/>
          </p:nvSpPr>
          <p:spPr>
            <a:xfrm>
              <a:off x="471056" y="1982065"/>
              <a:ext cx="582010" cy="591718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0708157-D3DE-630D-F1A1-427463D09176}"/>
                </a:ext>
              </a:extLst>
            </p:cNvPr>
            <p:cNvSpPr/>
            <p:nvPr/>
          </p:nvSpPr>
          <p:spPr>
            <a:xfrm>
              <a:off x="527039" y="2052803"/>
              <a:ext cx="449912" cy="449911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/>
                <a:t>1</a:t>
              </a: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30B8F80-4ACC-B117-4A90-BB49896B0F4F}"/>
                </a:ext>
              </a:extLst>
            </p:cNvPr>
            <p:cNvSpPr/>
            <p:nvPr/>
          </p:nvSpPr>
          <p:spPr>
            <a:xfrm>
              <a:off x="4165840" y="2014020"/>
              <a:ext cx="3362349" cy="4260342"/>
            </a:xfrm>
            <a:custGeom>
              <a:avLst/>
              <a:gdLst>
                <a:gd name="connsiteX0" fmla="*/ 1828913 w 1902160"/>
                <a:gd name="connsiteY0" fmla="*/ 2693455 h 2693455"/>
                <a:gd name="connsiteX1" fmla="*/ 73909 w 1902160"/>
                <a:gd name="connsiteY1" fmla="*/ 2693455 h 2693455"/>
                <a:gd name="connsiteX2" fmla="*/ 0 w 1902160"/>
                <a:gd name="connsiteY2" fmla="*/ 2619643 h 2693455"/>
                <a:gd name="connsiteX3" fmla="*/ 0 w 1902160"/>
                <a:gd name="connsiteY3" fmla="*/ 73812 h 2693455"/>
                <a:gd name="connsiteX4" fmla="*/ 73909 w 1902160"/>
                <a:gd name="connsiteY4" fmla="*/ 0 h 2693455"/>
                <a:gd name="connsiteX5" fmla="*/ 1828241 w 1902160"/>
                <a:gd name="connsiteY5" fmla="*/ 0 h 2693455"/>
                <a:gd name="connsiteX6" fmla="*/ 1902150 w 1902160"/>
                <a:gd name="connsiteY6" fmla="*/ 73812 h 2693455"/>
                <a:gd name="connsiteX7" fmla="*/ 1902150 w 1902160"/>
                <a:gd name="connsiteY7" fmla="*/ 2619643 h 2693455"/>
                <a:gd name="connsiteX8" fmla="*/ 1828913 w 1902160"/>
                <a:gd name="connsiteY8" fmla="*/ 2693455 h 2693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2160" h="2693455">
                  <a:moveTo>
                    <a:pt x="1828913" y="2693455"/>
                  </a:moveTo>
                  <a:lnTo>
                    <a:pt x="73909" y="2693455"/>
                  </a:lnTo>
                  <a:cubicBezTo>
                    <a:pt x="32923" y="2693455"/>
                    <a:pt x="0" y="2660575"/>
                    <a:pt x="0" y="2619643"/>
                  </a:cubicBezTo>
                  <a:lnTo>
                    <a:pt x="0" y="73812"/>
                  </a:lnTo>
                  <a:cubicBezTo>
                    <a:pt x="0" y="32880"/>
                    <a:pt x="32923" y="0"/>
                    <a:pt x="73909" y="0"/>
                  </a:cubicBezTo>
                  <a:lnTo>
                    <a:pt x="1828241" y="0"/>
                  </a:lnTo>
                  <a:cubicBezTo>
                    <a:pt x="1869227" y="0"/>
                    <a:pt x="1902150" y="32880"/>
                    <a:pt x="1902150" y="73812"/>
                  </a:cubicBezTo>
                  <a:lnTo>
                    <a:pt x="1902150" y="2619643"/>
                  </a:lnTo>
                  <a:cubicBezTo>
                    <a:pt x="1902822" y="2660575"/>
                    <a:pt x="1869899" y="2693455"/>
                    <a:pt x="1828913" y="269345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698" cap="flat">
              <a:noFill/>
              <a:prstDash val="solid"/>
              <a:miter/>
            </a:ln>
            <a:effectLst>
              <a:outerShdw blurRad="25400" dist="12700" dir="4200000" algn="tl" rotWithShape="0">
                <a:prstClr val="black">
                  <a:alpha val="23000"/>
                </a:prstClr>
              </a:outerShdw>
            </a:effectLst>
          </p:spPr>
          <p:txBody>
            <a:bodyPr tIns="1332000" rtlCol="0" anchor="t"/>
            <a:lstStyle/>
            <a:p>
              <a:pPr defTabSz="1734634"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dirty="0">
                  <a:cs typeface="Arial" panose="020B0604020202020204" pitchFamily="34" charset="0"/>
                </a:rPr>
                <a:t>The dataset contains historical stock data for all the stocks in Yahoo Finance API</a:t>
              </a:r>
            </a:p>
            <a:p>
              <a:pPr marL="171450" indent="-171450" defTabSz="1734634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400" dirty="0">
                  <a:cs typeface="Arial" panose="020B0604020202020204" pitchFamily="34" charset="0"/>
                </a:rPr>
                <a:t>Date: The date of the trading day.</a:t>
              </a:r>
            </a:p>
            <a:p>
              <a:pPr marL="171450" indent="-171450" defTabSz="1734634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400" dirty="0">
                  <a:cs typeface="Arial" panose="020B0604020202020204" pitchFamily="34" charset="0"/>
                </a:rPr>
                <a:t>Open: The opening price of the stock for that day.</a:t>
              </a:r>
            </a:p>
            <a:p>
              <a:pPr marL="171450" indent="-171450" defTabSz="1734634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400" dirty="0">
                  <a:cs typeface="Arial" panose="020B0604020202020204" pitchFamily="34" charset="0"/>
                </a:rPr>
                <a:t>Close: The closing price of the stock for that day.</a:t>
              </a:r>
            </a:p>
            <a:p>
              <a:pPr marL="171450" indent="-171450" defTabSz="1734634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400" dirty="0">
                  <a:cs typeface="Arial" panose="020B0604020202020204" pitchFamily="34" charset="0"/>
                </a:rPr>
                <a:t>Adj close: more accurate value of stock's compared to the regular closing price</a:t>
              </a:r>
            </a:p>
            <a:p>
              <a:pPr marL="171450" indent="-171450" defTabSz="1734634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400" dirty="0">
                  <a:cs typeface="Arial" panose="020B0604020202020204" pitchFamily="34" charset="0"/>
                </a:rPr>
                <a:t>High: The highest price the stock reached during that day.</a:t>
              </a:r>
            </a:p>
            <a:p>
              <a:pPr marL="171450" indent="-171450" defTabSz="1734634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400" dirty="0">
                  <a:cs typeface="Arial" panose="020B0604020202020204" pitchFamily="34" charset="0"/>
                </a:rPr>
                <a:t>Low: The lowest price the stock reached during that day.</a:t>
              </a:r>
            </a:p>
            <a:p>
              <a:pPr marL="171450" indent="-171450" defTabSz="1734634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400" dirty="0">
                  <a:cs typeface="Arial" panose="020B0604020202020204" pitchFamily="34" charset="0"/>
                </a:rPr>
                <a:t>Volume: The number of shares of that stock that were traded during that day.</a:t>
              </a:r>
            </a:p>
            <a:p>
              <a:pPr marL="171450" indent="-171450" defTabSz="1734634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400" dirty="0">
                  <a:cs typeface="Arial" panose="020B0604020202020204" pitchFamily="34" charset="0"/>
                </a:rPr>
                <a:t>Company name : contains name of 4 technical companies of which we have taken stocks </a:t>
              </a: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F2C2C82-0B30-BEB7-5FCA-43F3F215DF37}"/>
                </a:ext>
              </a:extLst>
            </p:cNvPr>
            <p:cNvSpPr/>
            <p:nvPr/>
          </p:nvSpPr>
          <p:spPr>
            <a:xfrm>
              <a:off x="4165333" y="2021836"/>
              <a:ext cx="3363364" cy="709589"/>
            </a:xfrm>
            <a:custGeom>
              <a:avLst/>
              <a:gdLst>
                <a:gd name="connsiteX0" fmla="*/ 0 w 1902821"/>
                <a:gd name="connsiteY0" fmla="*/ 768312 h 768312"/>
                <a:gd name="connsiteX1" fmla="*/ 1902822 w 1902821"/>
                <a:gd name="connsiteY1" fmla="*/ 768312 h 768312"/>
                <a:gd name="connsiteX2" fmla="*/ 1902822 w 1902821"/>
                <a:gd name="connsiteY2" fmla="*/ 77838 h 768312"/>
                <a:gd name="connsiteX3" fmla="*/ 1824881 w 1902821"/>
                <a:gd name="connsiteY3" fmla="*/ 0 h 768312"/>
                <a:gd name="connsiteX4" fmla="*/ 77940 w 1902821"/>
                <a:gd name="connsiteY4" fmla="*/ 0 h 768312"/>
                <a:gd name="connsiteX5" fmla="*/ 0 w 1902821"/>
                <a:gd name="connsiteY5" fmla="*/ 77838 h 768312"/>
                <a:gd name="connsiteX6" fmla="*/ 0 w 1902821"/>
                <a:gd name="connsiteY6" fmla="*/ 768312 h 768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2821" h="768312">
                  <a:moveTo>
                    <a:pt x="0" y="768312"/>
                  </a:moveTo>
                  <a:lnTo>
                    <a:pt x="1902822" y="768312"/>
                  </a:lnTo>
                  <a:lnTo>
                    <a:pt x="1902822" y="77838"/>
                  </a:lnTo>
                  <a:cubicBezTo>
                    <a:pt x="1902822" y="34893"/>
                    <a:pt x="1867883" y="0"/>
                    <a:pt x="1824881" y="0"/>
                  </a:cubicBezTo>
                  <a:lnTo>
                    <a:pt x="77940" y="0"/>
                  </a:lnTo>
                  <a:cubicBezTo>
                    <a:pt x="34939" y="0"/>
                    <a:pt x="0" y="34893"/>
                    <a:pt x="0" y="77838"/>
                  </a:cubicBezTo>
                  <a:lnTo>
                    <a:pt x="0" y="768312"/>
                  </a:lnTo>
                  <a:close/>
                </a:path>
              </a:pathLst>
            </a:custGeom>
            <a:solidFill>
              <a:schemeClr val="accent1"/>
            </a:solidFill>
            <a:ln w="669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cs typeface="Segoe UI" panose="020B0502040204020203" pitchFamily="34" charset="0"/>
                </a:rPr>
                <a:t>About Dataset</a:t>
              </a:r>
            </a:p>
          </p:txBody>
        </p:sp>
        <p:sp>
          <p:nvSpPr>
            <p:cNvPr id="38" name="Rounded Rectangle 61">
              <a:extLst>
                <a:ext uri="{FF2B5EF4-FFF2-40B4-BE49-F238E27FC236}">
                  <a16:creationId xmlns:a16="http://schemas.microsoft.com/office/drawing/2014/main" id="{95A5D7C3-6A7C-CD5F-A122-9E2DF78C2BEF}"/>
                </a:ext>
              </a:extLst>
            </p:cNvPr>
            <p:cNvSpPr/>
            <p:nvPr/>
          </p:nvSpPr>
          <p:spPr>
            <a:xfrm>
              <a:off x="4092538" y="1904498"/>
              <a:ext cx="640243" cy="669284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8DEE7A0-0A65-9C0D-F48F-228C86630D7D}"/>
                </a:ext>
              </a:extLst>
            </p:cNvPr>
            <p:cNvSpPr/>
            <p:nvPr/>
          </p:nvSpPr>
          <p:spPr>
            <a:xfrm>
              <a:off x="4164825" y="1982065"/>
              <a:ext cx="474062" cy="52065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697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6ACAD-7D93-018B-2E7C-600C42215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 and links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63EC77-3ECD-EE65-2A05-FA06A969B7D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0EB057-7232-D2D2-3AC4-440D163FEBD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GitHub repository :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hlinkClick r:id="rId3"/>
              </a:rPr>
              <a:t>https://github.com/ansh27ika/Time-series-using-decomposition-technique-by-x-11-and-x-13-seasonality-adjustment-arima-model</a:t>
            </a:r>
            <a:endParaRPr lang="en-US" sz="16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Reference manual for x_13 Arima : </a:t>
            </a:r>
            <a:r>
              <a:rPr lang="en-US" sz="1600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https://www2.census.gov/software/x-13arima-seats/x13as/windows/documentation/docx13ashtml.pdf</a:t>
            </a:r>
            <a:endParaRPr lang="en-US" sz="1600" dirty="0">
              <a:solidFill>
                <a:schemeClr val="accent1"/>
              </a:solidFill>
            </a:endParaRPr>
          </a:p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Link for downloading software:</a:t>
            </a:r>
            <a:r>
              <a:rPr lang="en-US" sz="1600" dirty="0">
                <a:solidFill>
                  <a:schemeClr val="accent1"/>
                </a:solidFill>
              </a:rPr>
              <a:t> https://</a:t>
            </a:r>
            <a:r>
              <a:rPr lang="en-US" sz="1600" dirty="0" err="1">
                <a:solidFill>
                  <a:schemeClr val="accent1"/>
                </a:solidFill>
              </a:rPr>
              <a:t>www.census.gov</a:t>
            </a:r>
            <a:r>
              <a:rPr lang="en-US" sz="1600" dirty="0">
                <a:solidFill>
                  <a:schemeClr val="accent1"/>
                </a:solidFill>
              </a:rPr>
              <a:t>/data/software/x13as/winx13.html</a:t>
            </a:r>
          </a:p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Forecasting (principle and practice) : </a:t>
            </a:r>
            <a:r>
              <a:rPr lang="en-US" sz="1600" dirty="0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https://otexts.com/fpp3/intro.html</a:t>
            </a:r>
            <a:endParaRPr lang="en-US" sz="1600" dirty="0">
              <a:solidFill>
                <a:schemeClr val="accent1"/>
              </a:solidFill>
            </a:endParaRPr>
          </a:p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Video understanding </a:t>
            </a:r>
            <a:r>
              <a:rPr lang="en-US" sz="1600" dirty="0">
                <a:solidFill>
                  <a:schemeClr val="accent1"/>
                </a:solidFill>
              </a:rPr>
              <a:t>: </a:t>
            </a:r>
            <a:r>
              <a:rPr lang="en-US" sz="1600" dirty="0">
                <a:solidFill>
                  <a:schemeClr val="accent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https://youtu.be/mTdD-ALj9TM</a:t>
            </a:r>
            <a:endParaRPr lang="en-US" sz="1600" dirty="0">
              <a:solidFill>
                <a:schemeClr val="accent1"/>
              </a:solidFill>
            </a:endParaRPr>
          </a:p>
          <a:p>
            <a:r>
              <a:rPr lang="en-IN" sz="1600" b="0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statsmodels.tsa.x13.x13_arima_analysis</a:t>
            </a:r>
            <a:r>
              <a:rPr lang="en-IN" sz="1600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</a:rPr>
              <a:t> : </a:t>
            </a:r>
            <a:r>
              <a:rPr lang="en-IN" sz="1600" dirty="0">
                <a:solidFill>
                  <a:schemeClr val="accent1"/>
                </a:solidFill>
                <a:latin typeface="Roboto" panose="02000000000000000000" pitchFamily="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https://www.statsmodels.org/devel/generated/statsmodels.tsa.x13.x13_arima_analysis.html</a:t>
            </a:r>
            <a:r>
              <a:rPr lang="en-IN" sz="1600" dirty="0">
                <a:solidFill>
                  <a:schemeClr val="accent1"/>
                </a:solidFill>
                <a:latin typeface="Roboto" panose="02000000000000000000" pitchFamily="2" charset="0"/>
              </a:rPr>
              <a:t>. </a:t>
            </a:r>
          </a:p>
          <a:p>
            <a:r>
              <a:rPr lang="en-IN" sz="1600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</a:rPr>
              <a:t>Source code for statsmodels.tsa.x13</a:t>
            </a:r>
            <a:r>
              <a:rPr lang="en-IN" sz="1600" dirty="0">
                <a:solidFill>
                  <a:schemeClr val="accent1"/>
                </a:solidFill>
                <a:latin typeface="Roboto" panose="02000000000000000000" pitchFamily="2" charset="0"/>
              </a:rPr>
              <a:t>: </a:t>
            </a:r>
            <a:r>
              <a:rPr lang="en-IN" sz="1600" dirty="0">
                <a:solidFill>
                  <a:schemeClr val="accent1"/>
                </a:solidFill>
                <a:latin typeface="Roboto" panose="02000000000000000000" pitchFamily="2" charset="0"/>
                <a:hlinkClick r:id="rId8"/>
              </a:rPr>
              <a:t>https://www.statsmodels.org/devel/_modules/statsmodels/tsa/x13.html</a:t>
            </a:r>
            <a:endParaRPr lang="en-IN" sz="1600" dirty="0">
              <a:solidFill>
                <a:schemeClr val="accent1"/>
              </a:solidFill>
              <a:latin typeface="Roboto" panose="02000000000000000000" pitchFamily="2" charset="0"/>
            </a:endParaRPr>
          </a:p>
          <a:p>
            <a:r>
              <a:rPr lang="en-IN" sz="1600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</a:rPr>
              <a:t>X_11 decomposition In R</a:t>
            </a:r>
            <a:r>
              <a:rPr lang="en-IN" sz="1600" dirty="0">
                <a:solidFill>
                  <a:schemeClr val="accent1"/>
                </a:solidFill>
                <a:latin typeface="Roboto" panose="02000000000000000000" pitchFamily="2" charset="0"/>
              </a:rPr>
              <a:t>: </a:t>
            </a:r>
            <a:r>
              <a:rPr lang="en-IN" sz="1600" dirty="0">
                <a:solidFill>
                  <a:schemeClr val="accent1"/>
                </a:solidFill>
                <a:latin typeface="Roboto" panose="02000000000000000000" pitchFamily="2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https://otexts.com/fpp2/x11.html</a:t>
            </a:r>
            <a:endParaRPr lang="en-IN" sz="1600" dirty="0">
              <a:solidFill>
                <a:schemeClr val="accent1"/>
              </a:solidFill>
              <a:latin typeface="Roboto" panose="02000000000000000000" pitchFamily="2" charset="0"/>
            </a:endParaRPr>
          </a:p>
          <a:p>
            <a:r>
              <a:rPr lang="en-IN" sz="1600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</a:rPr>
              <a:t>Understanding for </a:t>
            </a:r>
            <a:r>
              <a:rPr lang="en-IN" sz="1600" dirty="0" err="1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</a:rPr>
              <a:t>pacf</a:t>
            </a:r>
            <a:r>
              <a:rPr lang="en-IN" sz="1600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</a:rPr>
              <a:t> and </a:t>
            </a:r>
            <a:r>
              <a:rPr lang="en-IN" sz="1600" dirty="0" err="1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</a:rPr>
              <a:t>acf</a:t>
            </a:r>
            <a:r>
              <a:rPr lang="en-IN" sz="1600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</a:rPr>
              <a:t> : </a:t>
            </a:r>
            <a:r>
              <a:rPr lang="en-IN" sz="1600" dirty="0">
                <a:solidFill>
                  <a:schemeClr val="accent1"/>
                </a:solidFill>
                <a:latin typeface="Roboto" panose="02000000000000000000" pitchFamily="2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https://statisticsbyjim.com/time-series/autocorrelation-partial-autocorrelation/#:~:text=The%20partial%20autocorrelation%20function%20is</a:t>
            </a:r>
            <a:r>
              <a:rPr lang="en-IN" sz="1600" dirty="0">
                <a:solidFill>
                  <a:schemeClr val="accent1"/>
                </a:solidFill>
                <a:latin typeface="Roboto" panose="02000000000000000000" pitchFamily="2" charset="0"/>
                <a:hlinkClick r:id="rId11"/>
              </a:rPr>
              <a:t>,</a:t>
            </a:r>
            <a:r>
              <a:rPr lang="en-IN" sz="1600" dirty="0">
                <a:solidFill>
                  <a:schemeClr val="accent1"/>
                </a:solidFill>
                <a:latin typeface="Roboto" panose="02000000000000000000" pitchFamily="2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and%202%20do%20not%20explain</a:t>
            </a:r>
            <a:r>
              <a:rPr lang="en-IN" sz="1600" dirty="0">
                <a:solidFill>
                  <a:schemeClr val="accent1"/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-IN" sz="1600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</a:rPr>
              <a:t>sm.tsa.x13_arima_select_order: </a:t>
            </a:r>
            <a:r>
              <a:rPr lang="en-IN" sz="1600" dirty="0">
                <a:solidFill>
                  <a:schemeClr val="accent1"/>
                </a:solidFill>
                <a:latin typeface="Roboto" panose="02000000000000000000" pitchFamily="2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https://www.statsmodels.org/dev/generated/statsmodels.tsa.x13.x13_arima_select</a:t>
            </a:r>
            <a:r>
              <a:rPr lang="en-IN" sz="1600" dirty="0">
                <a:solidFill>
                  <a:schemeClr val="accent1"/>
                </a:solidFill>
                <a:latin typeface="Roboto" panose="02000000000000000000" pitchFamily="2" charset="0"/>
                <a:hlinkClick r:id="rId13"/>
              </a:rPr>
              <a:t>_</a:t>
            </a:r>
            <a:r>
              <a:rPr lang="en-IN" sz="1600" dirty="0">
                <a:solidFill>
                  <a:schemeClr val="accent1"/>
                </a:solidFill>
                <a:latin typeface="Roboto" panose="02000000000000000000" pitchFamily="2" charset="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order.html</a:t>
            </a:r>
            <a:endParaRPr lang="en-IN" sz="1600" dirty="0">
              <a:solidFill>
                <a:schemeClr val="accent1"/>
              </a:solidFill>
              <a:latin typeface="Roboto" panose="02000000000000000000" pitchFamily="2" charset="0"/>
            </a:endParaRPr>
          </a:p>
          <a:p>
            <a:endParaRPr lang="en-IN" sz="1600" dirty="0">
              <a:solidFill>
                <a:schemeClr val="accent1"/>
              </a:solidFill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IN" sz="1600" dirty="0">
              <a:solidFill>
                <a:schemeClr val="accent1"/>
              </a:solidFill>
              <a:latin typeface="Roboto" panose="02000000000000000000" pitchFamily="2" charset="0"/>
            </a:endParaRPr>
          </a:p>
          <a:p>
            <a:endParaRPr lang="en-IN" sz="1600" b="0" i="0" dirty="0">
              <a:effectLst/>
              <a:latin typeface="Roboto" panose="02000000000000000000" pitchFamily="2" charset="0"/>
            </a:endParaRPr>
          </a:p>
          <a:p>
            <a:endParaRPr lang="en-US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D1699-B94C-42DF-0F7B-DC4AFA2CEDC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© Course5 Intelligence</a:t>
            </a:r>
          </a:p>
        </p:txBody>
      </p:sp>
    </p:spTree>
    <p:extLst>
      <p:ext uri="{BB962C8B-B14F-4D97-AF65-F5344CB8AC3E}">
        <p14:creationId xmlns:p14="http://schemas.microsoft.com/office/powerpoint/2010/main" val="1000632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2F0B78-7F9B-D54F-3998-577E5E63B7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428F01-CEA7-5C34-C4C8-18719078F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Course5 Intelligence</a:t>
            </a:r>
          </a:p>
        </p:txBody>
      </p:sp>
    </p:spTree>
    <p:extLst>
      <p:ext uri="{BB962C8B-B14F-4D97-AF65-F5344CB8AC3E}">
        <p14:creationId xmlns:p14="http://schemas.microsoft.com/office/powerpoint/2010/main" val="2607185719"/>
      </p:ext>
    </p:extLst>
  </p:cSld>
  <p:clrMapOvr>
    <a:masterClrMapping/>
  </p:clrMapOvr>
</p:sld>
</file>

<file path=ppt/theme/theme1.xml><?xml version="1.0" encoding="utf-8"?>
<a:theme xmlns:a="http://schemas.openxmlformats.org/drawingml/2006/main" name="Catapult290614">
  <a:themeElements>
    <a:clrScheme name="Course5">
      <a:dk1>
        <a:srgbClr val="474747"/>
      </a:dk1>
      <a:lt1>
        <a:srgbClr val="FFFFFF"/>
      </a:lt1>
      <a:dk2>
        <a:srgbClr val="F58220"/>
      </a:dk2>
      <a:lt2>
        <a:srgbClr val="007DC5"/>
      </a:lt2>
      <a:accent1>
        <a:srgbClr val="034EA2"/>
      </a:accent1>
      <a:accent2>
        <a:srgbClr val="4FC6F3"/>
      </a:accent2>
      <a:accent3>
        <a:srgbClr val="6C6C6C"/>
      </a:accent3>
      <a:accent4>
        <a:srgbClr val="A7A9AC"/>
      </a:accent4>
      <a:accent5>
        <a:srgbClr val="ED9505"/>
      </a:accent5>
      <a:accent6>
        <a:srgbClr val="FFCB05"/>
      </a:accent6>
      <a:hlink>
        <a:srgbClr val="9A248F"/>
      </a:hlink>
      <a:folHlink>
        <a:srgbClr val="A7A9AC"/>
      </a:folHlink>
    </a:clrScheme>
    <a:fontScheme name="Custom 2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tx1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urse5 final Template" id="{4E46B149-56B5-49DB-A78E-40E7FF694C4B}" vid="{9F34CDDE-DAAE-4315-AAA0-2F96DCD728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1 xmlns="32943213-c356-4ef0-b8ad-ec980f6c32a4">
      <UserInfo>
        <DisplayName/>
        <AccountId xsi:nil="true"/>
        <AccountType/>
      </UserInfo>
    </Owner1>
    <lcf76f155ced4ddcb4097134ff3c332f xmlns="32943213-c356-4ef0-b8ad-ec980f6c32a4">
      <Terms xmlns="http://schemas.microsoft.com/office/infopath/2007/PartnerControls"/>
    </lcf76f155ced4ddcb4097134ff3c332f>
    <TaxCatchAll xmlns="51daf6ff-ab29-4e47-b642-d59a9f8b800d" xsi:nil="true"/>
    <Manish xmlns="32943213-c356-4ef0-b8ad-ec980f6c32a4">
      <UserInfo>
        <DisplayName/>
        <AccountId xsi:nil="true"/>
        <AccountType/>
      </UserInfo>
    </Manish>
    <Owner xmlns="32943213-c356-4ef0-b8ad-ec980f6c32a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A29B566EFB2B4099936EE3A9D557BE" ma:contentTypeVersion="22" ma:contentTypeDescription="Create a new document." ma:contentTypeScope="" ma:versionID="f6a7cd869bbd6d1601d6a7d934e33b13">
  <xsd:schema xmlns:xsd="http://www.w3.org/2001/XMLSchema" xmlns:xs="http://www.w3.org/2001/XMLSchema" xmlns:p="http://schemas.microsoft.com/office/2006/metadata/properties" xmlns:ns2="32943213-c356-4ef0-b8ad-ec980f6c32a4" xmlns:ns3="51daf6ff-ab29-4e47-b642-d59a9f8b800d" targetNamespace="http://schemas.microsoft.com/office/2006/metadata/properties" ma:root="true" ma:fieldsID="7e90bcdeaafe68c23f8df2ed889ae556" ns2:_="" ns3:_="">
    <xsd:import namespace="32943213-c356-4ef0-b8ad-ec980f6c32a4"/>
    <xsd:import namespace="51daf6ff-ab29-4e47-b642-d59a9f8b80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Owner" minOccurs="0"/>
                <xsd:element ref="ns2:Owner1" minOccurs="0"/>
                <xsd:element ref="ns3:SharedWithUsers" minOccurs="0"/>
                <xsd:element ref="ns3:SharedWithDetails" minOccurs="0"/>
                <xsd:element ref="ns2:Manish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943213-c356-4ef0-b8ad-ec980f6c32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Owner" ma:index="17" nillable="true" ma:displayName="Status" ma:format="Dropdown" ma:internalName="Owner">
      <xsd:simpleType>
        <xsd:restriction base="dms:Choice">
          <xsd:enumeration value="WIP"/>
          <xsd:enumeration value="Completed"/>
          <xsd:enumeration value="To Be Archived"/>
        </xsd:restriction>
      </xsd:simpleType>
    </xsd:element>
    <xsd:element name="Owner1" ma:index="18" nillable="true" ma:displayName="Owner" ma:format="Dropdown" ma:list="UserInfo" ma:SharePointGroup="0" ma:internalName="Owner1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nish" ma:index="21" nillable="true" ma:displayName="Manish" ma:format="Dropdown" ma:list="UserInfo" ma:SharePointGroup="0" ma:internalName="Manish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96409d21-45bd-4073-9167-75d94eea538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daf6ff-ab29-4e47-b642-d59a9f8b800d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65029c07-5926-42c4-9d2a-9ab33d336a4e}" ma:internalName="TaxCatchAll" ma:showField="CatchAllData" ma:web="51daf6ff-ab29-4e47-b642-d59a9f8b80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74BE044-8AF8-456B-B8BB-CCFAE1872FE1}">
  <ds:schemaRefs>
    <ds:schemaRef ds:uri="32943213-c356-4ef0-b8ad-ec980f6c32a4"/>
    <ds:schemaRef ds:uri="51daf6ff-ab29-4e47-b642-d59a9f8b800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2511476-C744-4A67-980D-533F6689D3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7FC7B9-A695-426D-B0E2-579447BD65F9}">
  <ds:schemaRefs>
    <ds:schemaRef ds:uri="32943213-c356-4ef0-b8ad-ec980f6c32a4"/>
    <ds:schemaRef ds:uri="51daf6ff-ab29-4e47-b642-d59a9f8b800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6082</TotalTime>
  <Words>969</Words>
  <Application>Microsoft Macintosh PowerPoint</Application>
  <PresentationFormat>Widescreen</PresentationFormat>
  <Paragraphs>114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Calibri</vt:lpstr>
      <vt:lpstr>Graphik</vt:lpstr>
      <vt:lpstr>Open Sans</vt:lpstr>
      <vt:lpstr>Open Sans Light</vt:lpstr>
      <vt:lpstr>Roboto</vt:lpstr>
      <vt:lpstr>Segoe UI</vt:lpstr>
      <vt:lpstr>Segoe UI Light</vt:lpstr>
      <vt:lpstr>Segoe UI Semibold</vt:lpstr>
      <vt:lpstr>Times New Roman</vt:lpstr>
      <vt:lpstr>Catapult290614</vt:lpstr>
      <vt:lpstr>Seasonality adjustment Arima models  (X_11 &amp; X_13)                                         By Anshika     </vt:lpstr>
      <vt:lpstr> X_11 &amp; X_13 Seasonality Adjustment Arima Model</vt:lpstr>
      <vt:lpstr>PowerPoint Presentation</vt:lpstr>
      <vt:lpstr>Merits &amp; De-merits of X_11 and X_13 Arima Model </vt:lpstr>
      <vt:lpstr>Assumptions for X_11 &amp; X_13 Arima models </vt:lpstr>
      <vt:lpstr>PowerPoint Presentation</vt:lpstr>
      <vt:lpstr>Contents</vt:lpstr>
      <vt:lpstr>References and links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COE - April’22</dc:title>
  <dc:creator>Shrutika Mahesh Joshi</dc:creator>
  <cp:lastModifiedBy>Anshika Aggarwal</cp:lastModifiedBy>
  <cp:revision>8</cp:revision>
  <dcterms:created xsi:type="dcterms:W3CDTF">2022-04-19T09:53:20Z</dcterms:created>
  <dcterms:modified xsi:type="dcterms:W3CDTF">2023-05-29T12:48:46Z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0x0101005CA29B566EFB2B4099936EE3A9D557BE</vt:lpwstr>
  </property>
  <property fmtid="{D5CDD505-2E9C-101B-9397-08002B2CF9AE}" pid="3" name="MediaServiceImageTags">
    <vt:lpwstr/>
  </property>
</Properties>
</file>