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41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7F1BB-6BC6-45EA-A4C9-DB0D1ABB643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8175" y="773113"/>
            <a:ext cx="6864350" cy="3862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892675"/>
            <a:ext cx="14639925" cy="46339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2A5B9-D533-4766-B5D3-44BF5BD4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2A5B9-D533-4766-B5D3-44BF5BD46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1C365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20642" y="9048957"/>
            <a:ext cx="1280795" cy="1238250"/>
          </a:xfrm>
          <a:custGeom>
            <a:avLst/>
            <a:gdLst/>
            <a:ahLst/>
            <a:cxnLst/>
            <a:rect l="l" t="t" r="r" b="b"/>
            <a:pathLst>
              <a:path w="1280795" h="1238250">
                <a:moveTo>
                  <a:pt x="1280307" y="640072"/>
                </a:moveTo>
                <a:lnTo>
                  <a:pt x="1276624" y="573113"/>
                </a:lnTo>
                <a:lnTo>
                  <a:pt x="1266591" y="506876"/>
                </a:lnTo>
                <a:lnTo>
                  <a:pt x="1248558" y="442074"/>
                </a:lnTo>
                <a:lnTo>
                  <a:pt x="1224809" y="379439"/>
                </a:lnTo>
                <a:lnTo>
                  <a:pt x="1194583" y="319678"/>
                </a:lnTo>
                <a:lnTo>
                  <a:pt x="1157880" y="263516"/>
                </a:lnTo>
                <a:lnTo>
                  <a:pt x="1116097" y="211679"/>
                </a:lnTo>
                <a:lnTo>
                  <a:pt x="1068613" y="164158"/>
                </a:lnTo>
                <a:lnTo>
                  <a:pt x="1016771" y="122401"/>
                </a:lnTo>
                <a:lnTo>
                  <a:pt x="959889" y="85680"/>
                </a:lnTo>
                <a:lnTo>
                  <a:pt x="900847" y="55438"/>
                </a:lnTo>
                <a:lnTo>
                  <a:pt x="838211" y="31680"/>
                </a:lnTo>
                <a:lnTo>
                  <a:pt x="773416" y="13681"/>
                </a:lnTo>
                <a:lnTo>
                  <a:pt x="707173" y="3601"/>
                </a:lnTo>
                <a:lnTo>
                  <a:pt x="640219" y="0"/>
                </a:lnTo>
                <a:lnTo>
                  <a:pt x="606374" y="718"/>
                </a:lnTo>
                <a:lnTo>
                  <a:pt x="540144" y="7922"/>
                </a:lnTo>
                <a:lnTo>
                  <a:pt x="474625" y="21600"/>
                </a:lnTo>
                <a:lnTo>
                  <a:pt x="410541" y="42480"/>
                </a:lnTo>
                <a:lnTo>
                  <a:pt x="349340" y="69840"/>
                </a:lnTo>
                <a:lnTo>
                  <a:pt x="291746" y="102959"/>
                </a:lnTo>
                <a:lnTo>
                  <a:pt x="237746" y="142557"/>
                </a:lnTo>
                <a:lnTo>
                  <a:pt x="187353" y="187196"/>
                </a:lnTo>
                <a:lnTo>
                  <a:pt x="142713" y="237600"/>
                </a:lnTo>
                <a:lnTo>
                  <a:pt x="103114" y="291599"/>
                </a:lnTo>
                <a:lnTo>
                  <a:pt x="69993" y="349196"/>
                </a:lnTo>
                <a:lnTo>
                  <a:pt x="42638" y="410394"/>
                </a:lnTo>
                <a:lnTo>
                  <a:pt x="21759" y="474475"/>
                </a:lnTo>
                <a:lnTo>
                  <a:pt x="8068" y="539995"/>
                </a:lnTo>
                <a:lnTo>
                  <a:pt x="880" y="606232"/>
                </a:lnTo>
                <a:lnTo>
                  <a:pt x="156" y="640072"/>
                </a:lnTo>
                <a:lnTo>
                  <a:pt x="0" y="1238040"/>
                </a:lnTo>
              </a:path>
              <a:path w="1280795" h="1238250">
                <a:moveTo>
                  <a:pt x="1280307" y="1238040"/>
                </a:moveTo>
                <a:lnTo>
                  <a:pt x="1280307" y="640072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375919" y="9048957"/>
            <a:ext cx="1280795" cy="1238250"/>
          </a:xfrm>
          <a:custGeom>
            <a:avLst/>
            <a:gdLst/>
            <a:ahLst/>
            <a:cxnLst/>
            <a:rect l="l" t="t" r="r" b="b"/>
            <a:pathLst>
              <a:path w="1280794" h="1238250">
                <a:moveTo>
                  <a:pt x="1280295" y="640072"/>
                </a:moveTo>
                <a:lnTo>
                  <a:pt x="1276739" y="573113"/>
                </a:lnTo>
                <a:lnTo>
                  <a:pt x="1266579" y="506876"/>
                </a:lnTo>
                <a:lnTo>
                  <a:pt x="1248545" y="442074"/>
                </a:lnTo>
                <a:lnTo>
                  <a:pt x="1224796" y="379439"/>
                </a:lnTo>
                <a:lnTo>
                  <a:pt x="1194570" y="319678"/>
                </a:lnTo>
                <a:lnTo>
                  <a:pt x="1157867" y="263516"/>
                </a:lnTo>
                <a:lnTo>
                  <a:pt x="1116085" y="211679"/>
                </a:lnTo>
                <a:lnTo>
                  <a:pt x="1068587" y="164158"/>
                </a:lnTo>
                <a:lnTo>
                  <a:pt x="1016771" y="122401"/>
                </a:lnTo>
                <a:lnTo>
                  <a:pt x="959876" y="85680"/>
                </a:lnTo>
                <a:lnTo>
                  <a:pt x="900821" y="55438"/>
                </a:lnTo>
                <a:lnTo>
                  <a:pt x="838211" y="31680"/>
                </a:lnTo>
                <a:lnTo>
                  <a:pt x="773441" y="13681"/>
                </a:lnTo>
                <a:lnTo>
                  <a:pt x="707148" y="3601"/>
                </a:lnTo>
                <a:lnTo>
                  <a:pt x="640219" y="0"/>
                </a:lnTo>
                <a:lnTo>
                  <a:pt x="606437" y="718"/>
                </a:lnTo>
                <a:lnTo>
                  <a:pt x="540144" y="7922"/>
                </a:lnTo>
                <a:lnTo>
                  <a:pt x="474612" y="21600"/>
                </a:lnTo>
                <a:lnTo>
                  <a:pt x="410605" y="42480"/>
                </a:lnTo>
                <a:lnTo>
                  <a:pt x="349391" y="69840"/>
                </a:lnTo>
                <a:lnTo>
                  <a:pt x="291746" y="102959"/>
                </a:lnTo>
                <a:lnTo>
                  <a:pt x="237746" y="142557"/>
                </a:lnTo>
                <a:lnTo>
                  <a:pt x="187353" y="187196"/>
                </a:lnTo>
                <a:lnTo>
                  <a:pt x="142713" y="237600"/>
                </a:lnTo>
                <a:lnTo>
                  <a:pt x="103114" y="291599"/>
                </a:lnTo>
                <a:lnTo>
                  <a:pt x="69993" y="349196"/>
                </a:lnTo>
                <a:lnTo>
                  <a:pt x="42638" y="410394"/>
                </a:lnTo>
                <a:lnTo>
                  <a:pt x="21759" y="474475"/>
                </a:lnTo>
                <a:lnTo>
                  <a:pt x="8081" y="539995"/>
                </a:lnTo>
                <a:lnTo>
                  <a:pt x="880" y="606232"/>
                </a:lnTo>
                <a:lnTo>
                  <a:pt x="156" y="640072"/>
                </a:lnTo>
                <a:lnTo>
                  <a:pt x="0" y="1238040"/>
                </a:lnTo>
              </a:path>
              <a:path w="1280794" h="1238250">
                <a:moveTo>
                  <a:pt x="1280295" y="1238040"/>
                </a:moveTo>
                <a:lnTo>
                  <a:pt x="1280295" y="640072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42133" y="6093368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21"/>
                </a:moveTo>
                <a:lnTo>
                  <a:pt x="642213" y="6477"/>
                </a:lnTo>
                <a:lnTo>
                  <a:pt x="613385" y="2870"/>
                </a:lnTo>
                <a:lnTo>
                  <a:pt x="583922" y="711"/>
                </a:lnTo>
                <a:lnTo>
                  <a:pt x="555094" y="0"/>
                </a:lnTo>
                <a:lnTo>
                  <a:pt x="526266" y="711"/>
                </a:lnTo>
                <a:lnTo>
                  <a:pt x="467976" y="6477"/>
                </a:lnTo>
                <a:lnTo>
                  <a:pt x="411082" y="18720"/>
                </a:lnTo>
                <a:lnTo>
                  <a:pt x="356347" y="36717"/>
                </a:lnTo>
                <a:lnTo>
                  <a:pt x="303136" y="60479"/>
                </a:lnTo>
                <a:lnTo>
                  <a:pt x="252719" y="89271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13"/>
                </a:lnTo>
                <a:lnTo>
                  <a:pt x="89277" y="252714"/>
                </a:lnTo>
                <a:lnTo>
                  <a:pt x="60449" y="303110"/>
                </a:lnTo>
                <a:lnTo>
                  <a:pt x="36701" y="356388"/>
                </a:lnTo>
                <a:lnTo>
                  <a:pt x="18795" y="411115"/>
                </a:lnTo>
                <a:lnTo>
                  <a:pt x="6476" y="467988"/>
                </a:lnTo>
                <a:lnTo>
                  <a:pt x="761" y="526309"/>
                </a:lnTo>
                <a:lnTo>
                  <a:pt x="0" y="555113"/>
                </a:lnTo>
                <a:lnTo>
                  <a:pt x="761" y="555113"/>
                </a:lnTo>
                <a:lnTo>
                  <a:pt x="1523" y="583918"/>
                </a:lnTo>
                <a:lnTo>
                  <a:pt x="7238" y="642226"/>
                </a:lnTo>
                <a:lnTo>
                  <a:pt x="19430" y="698388"/>
                </a:lnTo>
                <a:lnTo>
                  <a:pt x="37463" y="753825"/>
                </a:lnTo>
                <a:lnTo>
                  <a:pt x="61211" y="807117"/>
                </a:lnTo>
                <a:lnTo>
                  <a:pt x="90039" y="857512"/>
                </a:lnTo>
                <a:lnTo>
                  <a:pt x="124582" y="904314"/>
                </a:lnTo>
                <a:lnTo>
                  <a:pt x="162680" y="947508"/>
                </a:lnTo>
                <a:lnTo>
                  <a:pt x="205985" y="986384"/>
                </a:lnTo>
                <a:lnTo>
                  <a:pt x="253481" y="1020231"/>
                </a:lnTo>
                <a:lnTo>
                  <a:pt x="303136" y="1049747"/>
                </a:lnTo>
                <a:lnTo>
                  <a:pt x="356347" y="1073510"/>
                </a:lnTo>
                <a:lnTo>
                  <a:pt x="411844" y="1091507"/>
                </a:lnTo>
                <a:lnTo>
                  <a:pt x="468738" y="1103026"/>
                </a:lnTo>
                <a:lnTo>
                  <a:pt x="526266" y="1109516"/>
                </a:lnTo>
                <a:lnTo>
                  <a:pt x="555094" y="1110227"/>
                </a:lnTo>
                <a:lnTo>
                  <a:pt x="555094" y="1109516"/>
                </a:lnTo>
                <a:lnTo>
                  <a:pt x="583922" y="1108792"/>
                </a:lnTo>
                <a:lnTo>
                  <a:pt x="613385" y="1106633"/>
                </a:lnTo>
                <a:lnTo>
                  <a:pt x="642213" y="1103026"/>
                </a:lnTo>
                <a:lnTo>
                  <a:pt x="645843" y="1102282"/>
                </a:lnTo>
              </a:path>
              <a:path w="646430" h="3332479">
                <a:moveTo>
                  <a:pt x="645843" y="1118172"/>
                </a:moveTo>
                <a:lnTo>
                  <a:pt x="642213" y="1117428"/>
                </a:lnTo>
                <a:lnTo>
                  <a:pt x="613385" y="1113821"/>
                </a:lnTo>
                <a:lnTo>
                  <a:pt x="583922" y="1111662"/>
                </a:lnTo>
                <a:lnTo>
                  <a:pt x="555094" y="1110951"/>
                </a:lnTo>
                <a:lnTo>
                  <a:pt x="526266" y="1111662"/>
                </a:lnTo>
                <a:lnTo>
                  <a:pt x="467976" y="1117428"/>
                </a:lnTo>
                <a:lnTo>
                  <a:pt x="411082" y="1129672"/>
                </a:lnTo>
                <a:lnTo>
                  <a:pt x="356347" y="1147668"/>
                </a:lnTo>
                <a:lnTo>
                  <a:pt x="303136" y="1171431"/>
                </a:lnTo>
                <a:lnTo>
                  <a:pt x="252719" y="1200223"/>
                </a:lnTo>
                <a:lnTo>
                  <a:pt x="205985" y="1234794"/>
                </a:lnTo>
                <a:lnTo>
                  <a:pt x="162680" y="1273670"/>
                </a:lnTo>
                <a:lnTo>
                  <a:pt x="123820" y="1316864"/>
                </a:lnTo>
                <a:lnTo>
                  <a:pt x="89277" y="1363666"/>
                </a:lnTo>
                <a:lnTo>
                  <a:pt x="60449" y="1414061"/>
                </a:lnTo>
                <a:lnTo>
                  <a:pt x="36701" y="1467353"/>
                </a:lnTo>
                <a:lnTo>
                  <a:pt x="18795" y="1522066"/>
                </a:lnTo>
                <a:lnTo>
                  <a:pt x="6476" y="1578939"/>
                </a:lnTo>
                <a:lnTo>
                  <a:pt x="761" y="1637260"/>
                </a:lnTo>
                <a:lnTo>
                  <a:pt x="0" y="1666065"/>
                </a:lnTo>
                <a:lnTo>
                  <a:pt x="761" y="1666065"/>
                </a:lnTo>
                <a:lnTo>
                  <a:pt x="1523" y="1694870"/>
                </a:lnTo>
                <a:lnTo>
                  <a:pt x="7238" y="1753190"/>
                </a:lnTo>
                <a:lnTo>
                  <a:pt x="19430" y="1809339"/>
                </a:lnTo>
                <a:lnTo>
                  <a:pt x="37463" y="1864777"/>
                </a:lnTo>
                <a:lnTo>
                  <a:pt x="61211" y="1918068"/>
                </a:lnTo>
                <a:lnTo>
                  <a:pt x="90039" y="1968464"/>
                </a:lnTo>
                <a:lnTo>
                  <a:pt x="124582" y="2015265"/>
                </a:lnTo>
                <a:lnTo>
                  <a:pt x="162680" y="2058460"/>
                </a:lnTo>
                <a:lnTo>
                  <a:pt x="205985" y="2097336"/>
                </a:lnTo>
                <a:lnTo>
                  <a:pt x="253481" y="2131183"/>
                </a:lnTo>
                <a:lnTo>
                  <a:pt x="303136" y="2160699"/>
                </a:lnTo>
                <a:lnTo>
                  <a:pt x="356347" y="2184461"/>
                </a:lnTo>
                <a:lnTo>
                  <a:pt x="411844" y="2202458"/>
                </a:lnTo>
                <a:lnTo>
                  <a:pt x="468738" y="2213977"/>
                </a:lnTo>
                <a:lnTo>
                  <a:pt x="526266" y="2220467"/>
                </a:lnTo>
                <a:lnTo>
                  <a:pt x="555094" y="2221179"/>
                </a:lnTo>
                <a:lnTo>
                  <a:pt x="555094" y="2220467"/>
                </a:lnTo>
                <a:lnTo>
                  <a:pt x="583922" y="2219743"/>
                </a:lnTo>
                <a:lnTo>
                  <a:pt x="613385" y="2217584"/>
                </a:lnTo>
                <a:lnTo>
                  <a:pt x="642213" y="2213977"/>
                </a:lnTo>
                <a:lnTo>
                  <a:pt x="645843" y="2213233"/>
                </a:lnTo>
              </a:path>
              <a:path w="646430" h="3332479">
                <a:moveTo>
                  <a:pt x="645843" y="2229126"/>
                </a:moveTo>
                <a:lnTo>
                  <a:pt x="642213" y="2228380"/>
                </a:lnTo>
                <a:lnTo>
                  <a:pt x="613385" y="2224786"/>
                </a:lnTo>
                <a:lnTo>
                  <a:pt x="583922" y="2222614"/>
                </a:lnTo>
                <a:lnTo>
                  <a:pt x="555094" y="2221903"/>
                </a:lnTo>
                <a:lnTo>
                  <a:pt x="526266" y="2222614"/>
                </a:lnTo>
                <a:lnTo>
                  <a:pt x="467976" y="2228380"/>
                </a:lnTo>
                <a:lnTo>
                  <a:pt x="411082" y="2240623"/>
                </a:lnTo>
                <a:lnTo>
                  <a:pt x="356347" y="2258620"/>
                </a:lnTo>
                <a:lnTo>
                  <a:pt x="303136" y="2282382"/>
                </a:lnTo>
                <a:lnTo>
                  <a:pt x="252719" y="2311187"/>
                </a:lnTo>
                <a:lnTo>
                  <a:pt x="205985" y="2345745"/>
                </a:lnTo>
                <a:lnTo>
                  <a:pt x="162680" y="2384621"/>
                </a:lnTo>
                <a:lnTo>
                  <a:pt x="123820" y="2427816"/>
                </a:lnTo>
                <a:lnTo>
                  <a:pt x="89277" y="2474617"/>
                </a:lnTo>
                <a:lnTo>
                  <a:pt x="60449" y="2525013"/>
                </a:lnTo>
                <a:lnTo>
                  <a:pt x="36701" y="2578304"/>
                </a:lnTo>
                <a:lnTo>
                  <a:pt x="18795" y="2633018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16"/>
                </a:lnTo>
                <a:lnTo>
                  <a:pt x="761" y="2777016"/>
                </a:lnTo>
                <a:lnTo>
                  <a:pt x="1523" y="2805821"/>
                </a:lnTo>
                <a:lnTo>
                  <a:pt x="7238" y="2864142"/>
                </a:lnTo>
                <a:lnTo>
                  <a:pt x="19430" y="2920291"/>
                </a:lnTo>
                <a:lnTo>
                  <a:pt x="37463" y="2975740"/>
                </a:lnTo>
                <a:lnTo>
                  <a:pt x="61211" y="3029015"/>
                </a:lnTo>
                <a:lnTo>
                  <a:pt x="90039" y="3079418"/>
                </a:lnTo>
                <a:lnTo>
                  <a:pt x="124582" y="3126214"/>
                </a:lnTo>
                <a:lnTo>
                  <a:pt x="162680" y="3169415"/>
                </a:lnTo>
                <a:lnTo>
                  <a:pt x="205985" y="3208299"/>
                </a:lnTo>
                <a:lnTo>
                  <a:pt x="253481" y="3242137"/>
                </a:lnTo>
                <a:lnTo>
                  <a:pt x="303136" y="3271654"/>
                </a:lnTo>
                <a:lnTo>
                  <a:pt x="356347" y="3295417"/>
                </a:lnTo>
                <a:lnTo>
                  <a:pt x="411844" y="3313416"/>
                </a:lnTo>
                <a:lnTo>
                  <a:pt x="468738" y="3324935"/>
                </a:lnTo>
                <a:lnTo>
                  <a:pt x="526266" y="3331414"/>
                </a:lnTo>
                <a:lnTo>
                  <a:pt x="555094" y="3332133"/>
                </a:lnTo>
                <a:lnTo>
                  <a:pt x="555094" y="3331414"/>
                </a:lnTo>
                <a:lnTo>
                  <a:pt x="583922" y="3330695"/>
                </a:lnTo>
                <a:lnTo>
                  <a:pt x="613385" y="3328537"/>
                </a:lnTo>
                <a:lnTo>
                  <a:pt x="642213" y="3324935"/>
                </a:lnTo>
                <a:lnTo>
                  <a:pt x="645843" y="332419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26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48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47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452600" y="1468082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1" y="2539868"/>
                </a:lnTo>
                <a:lnTo>
                  <a:pt x="97039" y="2537135"/>
                </a:lnTo>
                <a:lnTo>
                  <a:pt x="144832" y="2532619"/>
                </a:lnTo>
                <a:lnTo>
                  <a:pt x="192096" y="2526355"/>
                </a:lnTo>
                <a:lnTo>
                  <a:pt x="238798" y="2518375"/>
                </a:lnTo>
                <a:lnTo>
                  <a:pt x="284906" y="2508712"/>
                </a:lnTo>
                <a:lnTo>
                  <a:pt x="330386" y="2497399"/>
                </a:lnTo>
                <a:lnTo>
                  <a:pt x="375205" y="2484469"/>
                </a:lnTo>
                <a:lnTo>
                  <a:pt x="419330" y="2469956"/>
                </a:lnTo>
                <a:lnTo>
                  <a:pt x="462729" y="2453892"/>
                </a:lnTo>
                <a:lnTo>
                  <a:pt x="505368" y="2436310"/>
                </a:lnTo>
                <a:lnTo>
                  <a:pt x="547215" y="2417244"/>
                </a:lnTo>
                <a:lnTo>
                  <a:pt x="588236" y="2396726"/>
                </a:lnTo>
                <a:lnTo>
                  <a:pt x="628398" y="2374789"/>
                </a:lnTo>
                <a:lnTo>
                  <a:pt x="667669" y="2351467"/>
                </a:lnTo>
                <a:lnTo>
                  <a:pt x="706016" y="2326792"/>
                </a:lnTo>
                <a:lnTo>
                  <a:pt x="743405" y="2300798"/>
                </a:lnTo>
                <a:lnTo>
                  <a:pt x="779803" y="2273518"/>
                </a:lnTo>
                <a:lnTo>
                  <a:pt x="815178" y="2244984"/>
                </a:lnTo>
                <a:lnTo>
                  <a:pt x="849496" y="2215229"/>
                </a:lnTo>
                <a:lnTo>
                  <a:pt x="882726" y="2184287"/>
                </a:lnTo>
                <a:lnTo>
                  <a:pt x="914832" y="2152191"/>
                </a:lnTo>
                <a:lnTo>
                  <a:pt x="945784" y="2118974"/>
                </a:lnTo>
                <a:lnTo>
                  <a:pt x="975547" y="2084668"/>
                </a:lnTo>
                <a:lnTo>
                  <a:pt x="1004088" y="2049307"/>
                </a:lnTo>
                <a:lnTo>
                  <a:pt x="1031376" y="2012924"/>
                </a:lnTo>
                <a:lnTo>
                  <a:pt x="1057376" y="1975552"/>
                </a:lnTo>
                <a:lnTo>
                  <a:pt x="1082056" y="1937224"/>
                </a:lnTo>
                <a:lnTo>
                  <a:pt x="1105382" y="1897972"/>
                </a:lnTo>
                <a:lnTo>
                  <a:pt x="1127323" y="1857831"/>
                </a:lnTo>
                <a:lnTo>
                  <a:pt x="1147844" y="1816832"/>
                </a:lnTo>
                <a:lnTo>
                  <a:pt x="1166913" y="1775010"/>
                </a:lnTo>
                <a:lnTo>
                  <a:pt x="1184497" y="1732396"/>
                </a:lnTo>
                <a:lnTo>
                  <a:pt x="1200563" y="1689025"/>
                </a:lnTo>
                <a:lnTo>
                  <a:pt x="1215077" y="1644928"/>
                </a:lnTo>
                <a:lnTo>
                  <a:pt x="1228008" y="1600140"/>
                </a:lnTo>
                <a:lnTo>
                  <a:pt x="1239321" y="1554693"/>
                </a:lnTo>
                <a:lnTo>
                  <a:pt x="1248984" y="1508620"/>
                </a:lnTo>
                <a:lnTo>
                  <a:pt x="1256965" y="1461954"/>
                </a:lnTo>
                <a:lnTo>
                  <a:pt x="1263229" y="1414729"/>
                </a:lnTo>
                <a:lnTo>
                  <a:pt x="1266824" y="1376708"/>
                </a:lnTo>
                <a:lnTo>
                  <a:pt x="1266824" y="1163351"/>
                </a:lnTo>
                <a:lnTo>
                  <a:pt x="1263229" y="1125335"/>
                </a:lnTo>
                <a:lnTo>
                  <a:pt x="1256965" y="1078119"/>
                </a:lnTo>
                <a:lnTo>
                  <a:pt x="1248984" y="1031464"/>
                </a:lnTo>
                <a:lnTo>
                  <a:pt x="1239321" y="985404"/>
                </a:lnTo>
                <a:lnTo>
                  <a:pt x="1228008" y="939971"/>
                </a:lnTo>
                <a:lnTo>
                  <a:pt x="1215077" y="895198"/>
                </a:lnTo>
                <a:lnTo>
                  <a:pt x="1200563" y="851118"/>
                </a:lnTo>
                <a:lnTo>
                  <a:pt x="1184497" y="807765"/>
                </a:lnTo>
                <a:lnTo>
                  <a:pt x="1166913" y="765171"/>
                </a:lnTo>
                <a:lnTo>
                  <a:pt x="1147844" y="723369"/>
                </a:lnTo>
                <a:lnTo>
                  <a:pt x="1127323" y="682391"/>
                </a:lnTo>
                <a:lnTo>
                  <a:pt x="1105382" y="642272"/>
                </a:lnTo>
                <a:lnTo>
                  <a:pt x="1082056" y="603044"/>
                </a:lnTo>
                <a:lnTo>
                  <a:pt x="1057376" y="564739"/>
                </a:lnTo>
                <a:lnTo>
                  <a:pt x="1031376" y="527391"/>
                </a:lnTo>
                <a:lnTo>
                  <a:pt x="1004088" y="491032"/>
                </a:lnTo>
                <a:lnTo>
                  <a:pt x="975547" y="455696"/>
                </a:lnTo>
                <a:lnTo>
                  <a:pt x="945784" y="421416"/>
                </a:lnTo>
                <a:lnTo>
                  <a:pt x="914832" y="388224"/>
                </a:lnTo>
                <a:lnTo>
                  <a:pt x="882726" y="356153"/>
                </a:lnTo>
                <a:lnTo>
                  <a:pt x="849496" y="325236"/>
                </a:lnTo>
                <a:lnTo>
                  <a:pt x="815178" y="295507"/>
                </a:lnTo>
                <a:lnTo>
                  <a:pt x="779803" y="266997"/>
                </a:lnTo>
                <a:lnTo>
                  <a:pt x="743405" y="239741"/>
                </a:lnTo>
                <a:lnTo>
                  <a:pt x="706016" y="213770"/>
                </a:lnTo>
                <a:lnTo>
                  <a:pt x="667669" y="189119"/>
                </a:lnTo>
                <a:lnTo>
                  <a:pt x="628398" y="165819"/>
                </a:lnTo>
                <a:lnTo>
                  <a:pt x="588236" y="143904"/>
                </a:lnTo>
                <a:lnTo>
                  <a:pt x="547215" y="123407"/>
                </a:lnTo>
                <a:lnTo>
                  <a:pt x="505368" y="104360"/>
                </a:lnTo>
                <a:lnTo>
                  <a:pt x="462729" y="86796"/>
                </a:lnTo>
                <a:lnTo>
                  <a:pt x="419330" y="70750"/>
                </a:lnTo>
                <a:lnTo>
                  <a:pt x="375205" y="56252"/>
                </a:lnTo>
                <a:lnTo>
                  <a:pt x="330386" y="43337"/>
                </a:lnTo>
                <a:lnTo>
                  <a:pt x="284906" y="32037"/>
                </a:lnTo>
                <a:lnTo>
                  <a:pt x="238798" y="22385"/>
                </a:lnTo>
                <a:lnTo>
                  <a:pt x="192096" y="14414"/>
                </a:lnTo>
                <a:lnTo>
                  <a:pt x="144832" y="8157"/>
                </a:lnTo>
                <a:lnTo>
                  <a:pt x="97039" y="3647"/>
                </a:lnTo>
                <a:lnTo>
                  <a:pt x="48751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65743" y="2529421"/>
            <a:ext cx="15974060" cy="6334125"/>
          </a:xfrm>
          <a:custGeom>
            <a:avLst/>
            <a:gdLst/>
            <a:ahLst/>
            <a:cxnLst/>
            <a:rect l="l" t="t" r="r" b="b"/>
            <a:pathLst>
              <a:path w="15974060" h="6334125">
                <a:moveTo>
                  <a:pt x="14896632" y="0"/>
                </a:moveTo>
                <a:lnTo>
                  <a:pt x="1076797" y="0"/>
                </a:lnTo>
                <a:lnTo>
                  <a:pt x="1063581" y="80"/>
                </a:lnTo>
                <a:lnTo>
                  <a:pt x="1023965" y="1295"/>
                </a:lnTo>
                <a:lnTo>
                  <a:pt x="984414" y="3967"/>
                </a:lnTo>
                <a:lnTo>
                  <a:pt x="944988" y="8096"/>
                </a:lnTo>
                <a:lnTo>
                  <a:pt x="905740" y="13673"/>
                </a:lnTo>
                <a:lnTo>
                  <a:pt x="866726" y="20688"/>
                </a:lnTo>
                <a:lnTo>
                  <a:pt x="827991" y="29139"/>
                </a:lnTo>
                <a:lnTo>
                  <a:pt x="789607" y="39004"/>
                </a:lnTo>
                <a:lnTo>
                  <a:pt x="751600" y="50282"/>
                </a:lnTo>
                <a:lnTo>
                  <a:pt x="714034" y="62941"/>
                </a:lnTo>
                <a:lnTo>
                  <a:pt x="676962" y="76982"/>
                </a:lnTo>
                <a:lnTo>
                  <a:pt x="640431" y="92376"/>
                </a:lnTo>
                <a:lnTo>
                  <a:pt x="604493" y="109105"/>
                </a:lnTo>
                <a:lnTo>
                  <a:pt x="569203" y="127139"/>
                </a:lnTo>
                <a:lnTo>
                  <a:pt x="534592" y="146472"/>
                </a:lnTo>
                <a:lnTo>
                  <a:pt x="500714" y="167058"/>
                </a:lnTo>
                <a:lnTo>
                  <a:pt x="467619" y="188880"/>
                </a:lnTo>
                <a:lnTo>
                  <a:pt x="435345" y="211899"/>
                </a:lnTo>
                <a:lnTo>
                  <a:pt x="403952" y="236098"/>
                </a:lnTo>
                <a:lnTo>
                  <a:pt x="373465" y="261435"/>
                </a:lnTo>
                <a:lnTo>
                  <a:pt x="343924" y="287877"/>
                </a:lnTo>
                <a:lnTo>
                  <a:pt x="315381" y="315391"/>
                </a:lnTo>
                <a:lnTo>
                  <a:pt x="287879" y="343920"/>
                </a:lnTo>
                <a:lnTo>
                  <a:pt x="261438" y="373456"/>
                </a:lnTo>
                <a:lnTo>
                  <a:pt x="236101" y="403944"/>
                </a:lnTo>
                <a:lnTo>
                  <a:pt x="211902" y="435343"/>
                </a:lnTo>
                <a:lnTo>
                  <a:pt x="188882" y="467616"/>
                </a:lnTo>
                <a:lnTo>
                  <a:pt x="167061" y="500711"/>
                </a:lnTo>
                <a:lnTo>
                  <a:pt x="146472" y="534589"/>
                </a:lnTo>
                <a:lnTo>
                  <a:pt x="127143" y="569201"/>
                </a:lnTo>
                <a:lnTo>
                  <a:pt x="109105" y="604498"/>
                </a:lnTo>
                <a:lnTo>
                  <a:pt x="92377" y="640435"/>
                </a:lnTo>
                <a:lnTo>
                  <a:pt x="76983" y="676964"/>
                </a:lnTo>
                <a:lnTo>
                  <a:pt x="62943" y="714032"/>
                </a:lnTo>
                <a:lnTo>
                  <a:pt x="50278" y="751599"/>
                </a:lnTo>
                <a:lnTo>
                  <a:pt x="39005" y="789601"/>
                </a:lnTo>
                <a:lnTo>
                  <a:pt x="29135" y="827999"/>
                </a:lnTo>
                <a:lnTo>
                  <a:pt x="20687" y="866724"/>
                </a:lnTo>
                <a:lnTo>
                  <a:pt x="13671" y="905743"/>
                </a:lnTo>
                <a:lnTo>
                  <a:pt x="8096" y="944989"/>
                </a:lnTo>
                <a:lnTo>
                  <a:pt x="3969" y="984411"/>
                </a:lnTo>
                <a:lnTo>
                  <a:pt x="1295" y="1023962"/>
                </a:lnTo>
                <a:lnTo>
                  <a:pt x="80" y="1063583"/>
                </a:lnTo>
                <a:lnTo>
                  <a:pt x="0" y="1076794"/>
                </a:lnTo>
                <a:lnTo>
                  <a:pt x="0" y="5257317"/>
                </a:lnTo>
                <a:lnTo>
                  <a:pt x="728" y="5296958"/>
                </a:lnTo>
                <a:lnTo>
                  <a:pt x="2915" y="5336538"/>
                </a:lnTo>
                <a:lnTo>
                  <a:pt x="6559" y="5376009"/>
                </a:lnTo>
                <a:lnTo>
                  <a:pt x="11653" y="5415318"/>
                </a:lnTo>
                <a:lnTo>
                  <a:pt x="18188" y="5454423"/>
                </a:lnTo>
                <a:lnTo>
                  <a:pt x="26160" y="5493248"/>
                </a:lnTo>
                <a:lnTo>
                  <a:pt x="35559" y="5531762"/>
                </a:lnTo>
                <a:lnTo>
                  <a:pt x="46365" y="5569902"/>
                </a:lnTo>
                <a:lnTo>
                  <a:pt x="58567" y="5607612"/>
                </a:lnTo>
                <a:lnTo>
                  <a:pt x="72152" y="5644856"/>
                </a:lnTo>
                <a:lnTo>
                  <a:pt x="87096" y="5681572"/>
                </a:lnTo>
                <a:lnTo>
                  <a:pt x="103380" y="5717717"/>
                </a:lnTo>
                <a:lnTo>
                  <a:pt x="120986" y="5753229"/>
                </a:lnTo>
                <a:lnTo>
                  <a:pt x="139888" y="5788069"/>
                </a:lnTo>
                <a:lnTo>
                  <a:pt x="160061" y="5822202"/>
                </a:lnTo>
                <a:lnTo>
                  <a:pt x="181471" y="5855563"/>
                </a:lnTo>
                <a:lnTo>
                  <a:pt x="204097" y="5888105"/>
                </a:lnTo>
                <a:lnTo>
                  <a:pt x="227907" y="5919803"/>
                </a:lnTo>
                <a:lnTo>
                  <a:pt x="252870" y="5950598"/>
                </a:lnTo>
                <a:lnTo>
                  <a:pt x="278945" y="5980455"/>
                </a:lnTo>
                <a:lnTo>
                  <a:pt x="306096" y="6009332"/>
                </a:lnTo>
                <a:lnTo>
                  <a:pt x="334301" y="6037191"/>
                </a:lnTo>
                <a:lnTo>
                  <a:pt x="363511" y="6063995"/>
                </a:lnTo>
                <a:lnTo>
                  <a:pt x="393689" y="6089700"/>
                </a:lnTo>
                <a:lnTo>
                  <a:pt x="424783" y="6114278"/>
                </a:lnTo>
                <a:lnTo>
                  <a:pt x="456769" y="6137695"/>
                </a:lnTo>
                <a:lnTo>
                  <a:pt x="489593" y="6159922"/>
                </a:lnTo>
                <a:lnTo>
                  <a:pt x="523217" y="6180924"/>
                </a:lnTo>
                <a:lnTo>
                  <a:pt x="557585" y="6200672"/>
                </a:lnTo>
                <a:lnTo>
                  <a:pt x="592654" y="6219144"/>
                </a:lnTo>
                <a:lnTo>
                  <a:pt x="628387" y="6236309"/>
                </a:lnTo>
                <a:lnTo>
                  <a:pt x="664720" y="6252159"/>
                </a:lnTo>
                <a:lnTo>
                  <a:pt x="701621" y="6266646"/>
                </a:lnTo>
                <a:lnTo>
                  <a:pt x="739025" y="6279773"/>
                </a:lnTo>
                <a:lnTo>
                  <a:pt x="776895" y="6291517"/>
                </a:lnTo>
                <a:lnTo>
                  <a:pt x="815152" y="6301854"/>
                </a:lnTo>
                <a:lnTo>
                  <a:pt x="853780" y="6310776"/>
                </a:lnTo>
                <a:lnTo>
                  <a:pt x="892709" y="6318270"/>
                </a:lnTo>
                <a:lnTo>
                  <a:pt x="931883" y="6324326"/>
                </a:lnTo>
                <a:lnTo>
                  <a:pt x="971247" y="6328930"/>
                </a:lnTo>
                <a:lnTo>
                  <a:pt x="1010770" y="6332093"/>
                </a:lnTo>
                <a:lnTo>
                  <a:pt x="1050371" y="6333801"/>
                </a:lnTo>
                <a:lnTo>
                  <a:pt x="1076797" y="6334125"/>
                </a:lnTo>
                <a:lnTo>
                  <a:pt x="14896632" y="6334125"/>
                </a:lnTo>
                <a:lnTo>
                  <a:pt x="14936244" y="6333396"/>
                </a:lnTo>
                <a:lnTo>
                  <a:pt x="14975864" y="6331199"/>
                </a:lnTo>
                <a:lnTo>
                  <a:pt x="15015312" y="6327556"/>
                </a:lnTo>
                <a:lnTo>
                  <a:pt x="15054620" y="6322466"/>
                </a:lnTo>
                <a:lnTo>
                  <a:pt x="15093715" y="6315931"/>
                </a:lnTo>
                <a:lnTo>
                  <a:pt x="15132519" y="6307959"/>
                </a:lnTo>
                <a:lnTo>
                  <a:pt x="15171067" y="6298565"/>
                </a:lnTo>
                <a:lnTo>
                  <a:pt x="15209179" y="6287757"/>
                </a:lnTo>
                <a:lnTo>
                  <a:pt x="15246916" y="6275550"/>
                </a:lnTo>
                <a:lnTo>
                  <a:pt x="15284141" y="6261970"/>
                </a:lnTo>
                <a:lnTo>
                  <a:pt x="15320914" y="6247020"/>
                </a:lnTo>
                <a:lnTo>
                  <a:pt x="15357007" y="6230734"/>
                </a:lnTo>
                <a:lnTo>
                  <a:pt x="15392512" y="6213130"/>
                </a:lnTo>
                <a:lnTo>
                  <a:pt x="15427381" y="6194229"/>
                </a:lnTo>
                <a:lnTo>
                  <a:pt x="15461512" y="6174057"/>
                </a:lnTo>
                <a:lnTo>
                  <a:pt x="15494802" y="6152654"/>
                </a:lnTo>
                <a:lnTo>
                  <a:pt x="15527414" y="6130021"/>
                </a:lnTo>
                <a:lnTo>
                  <a:pt x="15559080" y="6106214"/>
                </a:lnTo>
                <a:lnTo>
                  <a:pt x="15589909" y="6081251"/>
                </a:lnTo>
                <a:lnTo>
                  <a:pt x="15619770" y="6055182"/>
                </a:lnTo>
                <a:lnTo>
                  <a:pt x="15648613" y="6028019"/>
                </a:lnTo>
                <a:lnTo>
                  <a:pt x="15676460" y="5999818"/>
                </a:lnTo>
                <a:lnTo>
                  <a:pt x="15703255" y="5970609"/>
                </a:lnTo>
                <a:lnTo>
                  <a:pt x="15728990" y="5940437"/>
                </a:lnTo>
                <a:lnTo>
                  <a:pt x="15753547" y="5909337"/>
                </a:lnTo>
                <a:lnTo>
                  <a:pt x="15777028" y="5877352"/>
                </a:lnTo>
                <a:lnTo>
                  <a:pt x="15799245" y="5844528"/>
                </a:lnTo>
                <a:lnTo>
                  <a:pt x="15820176" y="5810910"/>
                </a:lnTo>
                <a:lnTo>
                  <a:pt x="15840000" y="5776534"/>
                </a:lnTo>
                <a:lnTo>
                  <a:pt x="15858451" y="5741463"/>
                </a:lnTo>
                <a:lnTo>
                  <a:pt x="15875636" y="5705732"/>
                </a:lnTo>
                <a:lnTo>
                  <a:pt x="15891423" y="5669394"/>
                </a:lnTo>
                <a:lnTo>
                  <a:pt x="15905925" y="5632498"/>
                </a:lnTo>
                <a:lnTo>
                  <a:pt x="15919078" y="5595091"/>
                </a:lnTo>
                <a:lnTo>
                  <a:pt x="15930849" y="5557231"/>
                </a:lnTo>
                <a:lnTo>
                  <a:pt x="15941207" y="5518962"/>
                </a:lnTo>
                <a:lnTo>
                  <a:pt x="15950101" y="5480340"/>
                </a:lnTo>
                <a:lnTo>
                  <a:pt x="15957606" y="5441416"/>
                </a:lnTo>
                <a:lnTo>
                  <a:pt x="15963615" y="5402232"/>
                </a:lnTo>
                <a:lnTo>
                  <a:pt x="15968258" y="5362867"/>
                </a:lnTo>
                <a:lnTo>
                  <a:pt x="15971384" y="5323356"/>
                </a:lnTo>
                <a:lnTo>
                  <a:pt x="15973100" y="5283749"/>
                </a:lnTo>
                <a:lnTo>
                  <a:pt x="15973465" y="5257317"/>
                </a:lnTo>
                <a:lnTo>
                  <a:pt x="15973465" y="1076794"/>
                </a:lnTo>
                <a:lnTo>
                  <a:pt x="15972662" y="1037166"/>
                </a:lnTo>
                <a:lnTo>
                  <a:pt x="15970497" y="997581"/>
                </a:lnTo>
                <a:lnTo>
                  <a:pt x="15966853" y="958113"/>
                </a:lnTo>
                <a:lnTo>
                  <a:pt x="15961781" y="918806"/>
                </a:lnTo>
                <a:lnTo>
                  <a:pt x="15955263" y="879702"/>
                </a:lnTo>
                <a:lnTo>
                  <a:pt x="15947272" y="840871"/>
                </a:lnTo>
                <a:lnTo>
                  <a:pt x="15937897" y="802357"/>
                </a:lnTo>
                <a:lnTo>
                  <a:pt x="15927110" y="764222"/>
                </a:lnTo>
                <a:lnTo>
                  <a:pt x="15914859" y="726505"/>
                </a:lnTo>
                <a:lnTo>
                  <a:pt x="15901234" y="689262"/>
                </a:lnTo>
                <a:lnTo>
                  <a:pt x="15886304" y="652551"/>
                </a:lnTo>
                <a:lnTo>
                  <a:pt x="15870087" y="616407"/>
                </a:lnTo>
                <a:lnTo>
                  <a:pt x="15852460" y="580895"/>
                </a:lnTo>
                <a:lnTo>
                  <a:pt x="15833543" y="546046"/>
                </a:lnTo>
                <a:lnTo>
                  <a:pt x="15813342" y="511917"/>
                </a:lnTo>
                <a:lnTo>
                  <a:pt x="15791982" y="478561"/>
                </a:lnTo>
                <a:lnTo>
                  <a:pt x="15769337" y="446009"/>
                </a:lnTo>
                <a:lnTo>
                  <a:pt x="15745484" y="414313"/>
                </a:lnTo>
                <a:lnTo>
                  <a:pt x="15720539" y="383514"/>
                </a:lnTo>
                <a:lnTo>
                  <a:pt x="15694446" y="353656"/>
                </a:lnTo>
                <a:lnTo>
                  <a:pt x="15667282" y="324785"/>
                </a:lnTo>
                <a:lnTo>
                  <a:pt x="15639122" y="296929"/>
                </a:lnTo>
                <a:lnTo>
                  <a:pt x="15609912" y="270127"/>
                </a:lnTo>
                <a:lnTo>
                  <a:pt x="15579765" y="244424"/>
                </a:lnTo>
                <a:lnTo>
                  <a:pt x="15548636" y="219838"/>
                </a:lnTo>
                <a:lnTo>
                  <a:pt x="15516646" y="196422"/>
                </a:lnTo>
                <a:lnTo>
                  <a:pt x="15483801" y="174195"/>
                </a:lnTo>
                <a:lnTo>
                  <a:pt x="15450225" y="153200"/>
                </a:lnTo>
                <a:lnTo>
                  <a:pt x="15415846" y="133445"/>
                </a:lnTo>
                <a:lnTo>
                  <a:pt x="15380725" y="114973"/>
                </a:lnTo>
                <a:lnTo>
                  <a:pt x="15345055" y="97803"/>
                </a:lnTo>
                <a:lnTo>
                  <a:pt x="15308747" y="81965"/>
                </a:lnTo>
                <a:lnTo>
                  <a:pt x="15271778" y="67467"/>
                </a:lnTo>
                <a:lnTo>
                  <a:pt x="15234405" y="54349"/>
                </a:lnTo>
                <a:lnTo>
                  <a:pt x="15196507" y="42607"/>
                </a:lnTo>
                <a:lnTo>
                  <a:pt x="15158252" y="32270"/>
                </a:lnTo>
                <a:lnTo>
                  <a:pt x="15119623" y="23348"/>
                </a:lnTo>
                <a:lnTo>
                  <a:pt x="15080703" y="15849"/>
                </a:lnTo>
                <a:lnTo>
                  <a:pt x="15041549" y="9796"/>
                </a:lnTo>
                <a:lnTo>
                  <a:pt x="15002169" y="5181"/>
                </a:lnTo>
                <a:lnTo>
                  <a:pt x="14962682" y="2024"/>
                </a:lnTo>
                <a:lnTo>
                  <a:pt x="14923048" y="323"/>
                </a:lnTo>
                <a:lnTo>
                  <a:pt x="14896632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3724643"/>
            <a:ext cx="161925" cy="16192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4267568"/>
            <a:ext cx="161925" cy="16192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6458318"/>
            <a:ext cx="161925" cy="1619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16" y="7001243"/>
            <a:ext cx="161925" cy="1619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1C365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0"/>
                </a:lnTo>
                <a:lnTo>
                  <a:pt x="735791" y="1229772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005059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8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1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8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4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8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643" y="4150758"/>
            <a:ext cx="7512050" cy="1202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3559" y="3494202"/>
            <a:ext cx="13571855" cy="3845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1C365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nsht148@gmail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7360" y="665124"/>
            <a:ext cx="5769317" cy="795233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7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3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7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3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0283" y="3494748"/>
            <a:ext cx="7961630" cy="1973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32434" marR="5080" indent="-420370" algn="ctr">
              <a:lnSpc>
                <a:spcPts val="7650"/>
              </a:lnSpc>
              <a:spcBef>
                <a:spcPts val="240"/>
              </a:spcBef>
            </a:pPr>
            <a:r>
              <a:rPr sz="64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sz="6400" b="1" spc="-8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 </a:t>
            </a:r>
            <a:r>
              <a:rPr sz="6400" b="1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6400" b="1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6400" b="1" spc="-8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endParaRPr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70105" y="8921852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42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21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4813" y="14758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60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34813" y="3494795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77"/>
                </a:lnTo>
                <a:lnTo>
                  <a:pt x="118735" y="24903"/>
                </a:lnTo>
                <a:lnTo>
                  <a:pt x="173448" y="45783"/>
                </a:lnTo>
                <a:lnTo>
                  <a:pt x="225285" y="71692"/>
                </a:lnTo>
                <a:lnTo>
                  <a:pt x="273521" y="103380"/>
                </a:lnTo>
                <a:lnTo>
                  <a:pt x="318878" y="140097"/>
                </a:lnTo>
                <a:lnTo>
                  <a:pt x="359911" y="181145"/>
                </a:lnTo>
                <a:lnTo>
                  <a:pt x="396631" y="226499"/>
                </a:lnTo>
                <a:lnTo>
                  <a:pt x="428306" y="275459"/>
                </a:lnTo>
                <a:lnTo>
                  <a:pt x="454222" y="326579"/>
                </a:lnTo>
                <a:lnTo>
                  <a:pt x="475103" y="381292"/>
                </a:lnTo>
                <a:lnTo>
                  <a:pt x="490219" y="437454"/>
                </a:lnTo>
                <a:lnTo>
                  <a:pt x="499581" y="494340"/>
                </a:lnTo>
                <a:lnTo>
                  <a:pt x="502458" y="552660"/>
                </a:lnTo>
                <a:lnTo>
                  <a:pt x="501739" y="552660"/>
                </a:lnTo>
                <a:lnTo>
                  <a:pt x="501019" y="581452"/>
                </a:lnTo>
                <a:lnTo>
                  <a:pt x="495260" y="639773"/>
                </a:lnTo>
                <a:lnTo>
                  <a:pt x="483021" y="695935"/>
                </a:lnTo>
                <a:lnTo>
                  <a:pt x="465023" y="751372"/>
                </a:lnTo>
                <a:lnTo>
                  <a:pt x="441265" y="804651"/>
                </a:lnTo>
                <a:lnTo>
                  <a:pt x="412466" y="855047"/>
                </a:lnTo>
                <a:lnTo>
                  <a:pt x="377908" y="901848"/>
                </a:lnTo>
                <a:lnTo>
                  <a:pt x="339754" y="945055"/>
                </a:lnTo>
                <a:lnTo>
                  <a:pt x="296559" y="983931"/>
                </a:lnTo>
                <a:lnTo>
                  <a:pt x="249044" y="1017766"/>
                </a:lnTo>
                <a:lnTo>
                  <a:pt x="199364" y="1047294"/>
                </a:lnTo>
                <a:lnTo>
                  <a:pt x="146089" y="1071057"/>
                </a:lnTo>
                <a:lnTo>
                  <a:pt x="90656" y="1089054"/>
                </a:lnTo>
                <a:lnTo>
                  <a:pt x="33778" y="1100573"/>
                </a:lnTo>
                <a:lnTo>
                  <a:pt x="5705" y="1104891"/>
                </a:lnTo>
                <a:lnTo>
                  <a:pt x="0" y="1105308"/>
                </a:lnTo>
              </a:path>
              <a:path w="502920" h="3326765">
                <a:moveTo>
                  <a:pt x="0" y="1110230"/>
                </a:moveTo>
                <a:lnTo>
                  <a:pt x="62577" y="1120017"/>
                </a:lnTo>
                <a:lnTo>
                  <a:pt x="118735" y="1135131"/>
                </a:lnTo>
                <a:lnTo>
                  <a:pt x="173448" y="1156011"/>
                </a:lnTo>
                <a:lnTo>
                  <a:pt x="225285" y="1181932"/>
                </a:lnTo>
                <a:lnTo>
                  <a:pt x="273521" y="1213607"/>
                </a:lnTo>
                <a:lnTo>
                  <a:pt x="318878" y="1250325"/>
                </a:lnTo>
                <a:lnTo>
                  <a:pt x="359911" y="1291373"/>
                </a:lnTo>
                <a:lnTo>
                  <a:pt x="396631" y="1336726"/>
                </a:lnTo>
                <a:lnTo>
                  <a:pt x="428306" y="1385687"/>
                </a:lnTo>
                <a:lnTo>
                  <a:pt x="454222" y="1436806"/>
                </a:lnTo>
                <a:lnTo>
                  <a:pt x="475103" y="1491533"/>
                </a:lnTo>
                <a:lnTo>
                  <a:pt x="490219" y="1547682"/>
                </a:lnTo>
                <a:lnTo>
                  <a:pt x="499581" y="1604567"/>
                </a:lnTo>
                <a:lnTo>
                  <a:pt x="502458" y="1662888"/>
                </a:lnTo>
                <a:lnTo>
                  <a:pt x="501739" y="1662888"/>
                </a:lnTo>
                <a:lnTo>
                  <a:pt x="501019" y="1691693"/>
                </a:lnTo>
                <a:lnTo>
                  <a:pt x="495260" y="1750001"/>
                </a:lnTo>
                <a:lnTo>
                  <a:pt x="483021" y="1806162"/>
                </a:lnTo>
                <a:lnTo>
                  <a:pt x="465023" y="1861600"/>
                </a:lnTo>
                <a:lnTo>
                  <a:pt x="441265" y="1914891"/>
                </a:lnTo>
                <a:lnTo>
                  <a:pt x="412466" y="1965287"/>
                </a:lnTo>
                <a:lnTo>
                  <a:pt x="377908" y="2012076"/>
                </a:lnTo>
                <a:lnTo>
                  <a:pt x="339754" y="2055283"/>
                </a:lnTo>
                <a:lnTo>
                  <a:pt x="296559" y="2094159"/>
                </a:lnTo>
                <a:lnTo>
                  <a:pt x="249044" y="2128006"/>
                </a:lnTo>
                <a:lnTo>
                  <a:pt x="199364" y="2157522"/>
                </a:lnTo>
                <a:lnTo>
                  <a:pt x="146089" y="2181285"/>
                </a:lnTo>
                <a:lnTo>
                  <a:pt x="90656" y="2199281"/>
                </a:lnTo>
                <a:lnTo>
                  <a:pt x="33778" y="2210800"/>
                </a:lnTo>
                <a:lnTo>
                  <a:pt x="5705" y="2215119"/>
                </a:lnTo>
                <a:lnTo>
                  <a:pt x="0" y="2215536"/>
                </a:lnTo>
              </a:path>
              <a:path w="502920" h="3326765">
                <a:moveTo>
                  <a:pt x="0" y="2221179"/>
                </a:moveTo>
                <a:lnTo>
                  <a:pt x="62577" y="2230956"/>
                </a:lnTo>
                <a:lnTo>
                  <a:pt x="118735" y="2246083"/>
                </a:lnTo>
                <a:lnTo>
                  <a:pt x="173448" y="2266962"/>
                </a:lnTo>
                <a:lnTo>
                  <a:pt x="225285" y="2292884"/>
                </a:lnTo>
                <a:lnTo>
                  <a:pt x="273521" y="2324559"/>
                </a:lnTo>
                <a:lnTo>
                  <a:pt x="318878" y="2361276"/>
                </a:lnTo>
                <a:lnTo>
                  <a:pt x="359911" y="2402324"/>
                </a:lnTo>
                <a:lnTo>
                  <a:pt x="396631" y="2447678"/>
                </a:lnTo>
                <a:lnTo>
                  <a:pt x="428306" y="2496638"/>
                </a:lnTo>
                <a:lnTo>
                  <a:pt x="454222" y="2547758"/>
                </a:lnTo>
                <a:lnTo>
                  <a:pt x="475103" y="2602484"/>
                </a:lnTo>
                <a:lnTo>
                  <a:pt x="490219" y="2658633"/>
                </a:lnTo>
                <a:lnTo>
                  <a:pt x="499581" y="2715519"/>
                </a:lnTo>
                <a:lnTo>
                  <a:pt x="502458" y="2773839"/>
                </a:lnTo>
                <a:lnTo>
                  <a:pt x="501739" y="2773839"/>
                </a:lnTo>
                <a:lnTo>
                  <a:pt x="501019" y="2802631"/>
                </a:lnTo>
                <a:lnTo>
                  <a:pt x="495260" y="2860952"/>
                </a:lnTo>
                <a:lnTo>
                  <a:pt x="483021" y="2917114"/>
                </a:lnTo>
                <a:lnTo>
                  <a:pt x="465023" y="2972552"/>
                </a:lnTo>
                <a:lnTo>
                  <a:pt x="441265" y="3025830"/>
                </a:lnTo>
                <a:lnTo>
                  <a:pt x="412466" y="3076239"/>
                </a:lnTo>
                <a:lnTo>
                  <a:pt x="377908" y="3123027"/>
                </a:lnTo>
                <a:lnTo>
                  <a:pt x="339754" y="3166234"/>
                </a:lnTo>
                <a:lnTo>
                  <a:pt x="296559" y="3205111"/>
                </a:lnTo>
                <a:lnTo>
                  <a:pt x="249044" y="3238945"/>
                </a:lnTo>
                <a:lnTo>
                  <a:pt x="199364" y="3268473"/>
                </a:lnTo>
                <a:lnTo>
                  <a:pt x="146089" y="3292223"/>
                </a:lnTo>
                <a:lnTo>
                  <a:pt x="90656" y="3310233"/>
                </a:lnTo>
                <a:lnTo>
                  <a:pt x="33778" y="3321752"/>
                </a:lnTo>
                <a:lnTo>
                  <a:pt x="5705" y="3326070"/>
                </a:lnTo>
                <a:lnTo>
                  <a:pt x="0" y="332648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00599" y="9529551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34957" y="5399"/>
            <a:ext cx="1228090" cy="2005330"/>
            <a:chOff x="17069770" y="-9359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76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48187" y="9587158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6" y="470866"/>
                </a:lnTo>
                <a:lnTo>
                  <a:pt x="197792" y="420463"/>
                </a:lnTo>
                <a:lnTo>
                  <a:pt x="243867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4" y="1437"/>
                </a:lnTo>
                <a:lnTo>
                  <a:pt x="1274155" y="7198"/>
                </a:lnTo>
                <a:lnTo>
                  <a:pt x="1340385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1" y="110157"/>
                </a:lnTo>
                <a:lnTo>
                  <a:pt x="1718375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1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5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65387" y="5088446"/>
            <a:ext cx="15963900" cy="3886835"/>
            <a:chOff x="1600200" y="5073688"/>
            <a:chExt cx="15963900" cy="38868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6759921" y="459237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59921" y="5089144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804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59921" y="558664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59921" y="608413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5387" y="1661959"/>
            <a:ext cx="5422392" cy="272795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45011" y="7783680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98736" y="2008874"/>
            <a:ext cx="8683625" cy="173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lang="en-US" sz="2800" spc="-8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Portal is a  platform designed to streamline the online exam experience. It is a Web Application for Managing and Taking Assessments. This presentation will provide a comprehensive overview of its features and benefits.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328928"/>
            <a:ext cx="7269479" cy="10027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902" y="3070023"/>
            <a:ext cx="7690104" cy="30144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38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54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83"/>
                </a:lnTo>
                <a:lnTo>
                  <a:pt x="1110952" y="256298"/>
                </a:lnTo>
                <a:lnTo>
                  <a:pt x="1123190" y="190779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2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4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5"/>
                  </a:lnTo>
                  <a:lnTo>
                    <a:pt x="421919" y="324676"/>
                  </a:lnTo>
                  <a:lnTo>
                    <a:pt x="388687" y="355593"/>
                  </a:lnTo>
                  <a:lnTo>
                    <a:pt x="356578" y="387665"/>
                  </a:lnTo>
                  <a:lnTo>
                    <a:pt x="325625" y="420858"/>
                  </a:lnTo>
                  <a:lnTo>
                    <a:pt x="295860" y="455139"/>
                  </a:lnTo>
                  <a:lnTo>
                    <a:pt x="267317" y="490476"/>
                  </a:lnTo>
                  <a:lnTo>
                    <a:pt x="240028" y="526836"/>
                  </a:lnTo>
                  <a:lnTo>
                    <a:pt x="214027" y="564185"/>
                  </a:lnTo>
                  <a:lnTo>
                    <a:pt x="189346" y="602491"/>
                  </a:lnTo>
                  <a:lnTo>
                    <a:pt x="166018" y="641721"/>
                  </a:lnTo>
                  <a:lnTo>
                    <a:pt x="144077" y="681842"/>
                  </a:lnTo>
                  <a:lnTo>
                    <a:pt x="123555" y="722820"/>
                  </a:lnTo>
                  <a:lnTo>
                    <a:pt x="104485" y="764624"/>
                  </a:lnTo>
                  <a:lnTo>
                    <a:pt x="86901" y="807219"/>
                  </a:lnTo>
                  <a:lnTo>
                    <a:pt x="70835" y="850574"/>
                  </a:lnTo>
                  <a:lnTo>
                    <a:pt x="56320" y="894655"/>
                  </a:lnTo>
                  <a:lnTo>
                    <a:pt x="43389" y="939430"/>
                  </a:lnTo>
                  <a:lnTo>
                    <a:pt x="32075" y="984864"/>
                  </a:lnTo>
                  <a:lnTo>
                    <a:pt x="22412" y="1030927"/>
                  </a:lnTo>
                  <a:lnTo>
                    <a:pt x="14431" y="1077583"/>
                  </a:lnTo>
                  <a:lnTo>
                    <a:pt x="8167" y="1124802"/>
                  </a:lnTo>
                  <a:lnTo>
                    <a:pt x="3651" y="1172549"/>
                  </a:lnTo>
                  <a:lnTo>
                    <a:pt x="918" y="1220791"/>
                  </a:lnTo>
                  <a:lnTo>
                    <a:pt x="0" y="1269497"/>
                  </a:lnTo>
                  <a:lnTo>
                    <a:pt x="918" y="1318204"/>
                  </a:lnTo>
                  <a:lnTo>
                    <a:pt x="3651" y="1366450"/>
                  </a:lnTo>
                  <a:lnTo>
                    <a:pt x="8167" y="1414202"/>
                  </a:lnTo>
                  <a:lnTo>
                    <a:pt x="14431" y="1461428"/>
                  </a:lnTo>
                  <a:lnTo>
                    <a:pt x="22412" y="1508094"/>
                  </a:lnTo>
                  <a:lnTo>
                    <a:pt x="32075" y="1554168"/>
                  </a:lnTo>
                  <a:lnTo>
                    <a:pt x="43389" y="1599616"/>
                  </a:lnTo>
                  <a:lnTo>
                    <a:pt x="56320" y="1644405"/>
                  </a:lnTo>
                  <a:lnTo>
                    <a:pt x="69334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455" y="547371"/>
            <a:ext cx="14529816" cy="124967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134247" y="3752697"/>
            <a:ext cx="5629275" cy="5629275"/>
            <a:chOff x="2134247" y="3752697"/>
            <a:chExt cx="5629275" cy="5629275"/>
          </a:xfrm>
        </p:grpSpPr>
        <p:sp>
          <p:nvSpPr>
            <p:cNvPr id="13" name="object 13"/>
            <p:cNvSpPr/>
            <p:nvPr/>
          </p:nvSpPr>
          <p:spPr>
            <a:xfrm>
              <a:off x="2134247" y="3752697"/>
              <a:ext cx="5629275" cy="5629275"/>
            </a:xfrm>
            <a:custGeom>
              <a:avLst/>
              <a:gdLst/>
              <a:ahLst/>
              <a:cxnLst/>
              <a:rect l="l" t="t" r="r" b="b"/>
              <a:pathLst>
                <a:path w="5629275" h="5629275">
                  <a:moveTo>
                    <a:pt x="4145000" y="0"/>
                  </a:moveTo>
                  <a:lnTo>
                    <a:pt x="1484274" y="0"/>
                  </a:lnTo>
                  <a:lnTo>
                    <a:pt x="1436309" y="764"/>
                  </a:lnTo>
                  <a:lnTo>
                    <a:pt x="1388719" y="3040"/>
                  </a:lnTo>
                  <a:lnTo>
                    <a:pt x="1341528" y="6807"/>
                  </a:lnTo>
                  <a:lnTo>
                    <a:pt x="1294759" y="12039"/>
                  </a:lnTo>
                  <a:lnTo>
                    <a:pt x="1248435" y="18715"/>
                  </a:lnTo>
                  <a:lnTo>
                    <a:pt x="1202578" y="26810"/>
                  </a:lnTo>
                  <a:lnTo>
                    <a:pt x="1157214" y="36302"/>
                  </a:lnTo>
                  <a:lnTo>
                    <a:pt x="1112364" y="47167"/>
                  </a:lnTo>
                  <a:lnTo>
                    <a:pt x="1068051" y="59383"/>
                  </a:lnTo>
                  <a:lnTo>
                    <a:pt x="1024300" y="72926"/>
                  </a:lnTo>
                  <a:lnTo>
                    <a:pt x="981133" y="87772"/>
                  </a:lnTo>
                  <a:lnTo>
                    <a:pt x="938573" y="103899"/>
                  </a:lnTo>
                  <a:lnTo>
                    <a:pt x="896645" y="121284"/>
                  </a:lnTo>
                  <a:lnTo>
                    <a:pt x="855370" y="139902"/>
                  </a:lnTo>
                  <a:lnTo>
                    <a:pt x="814772" y="159732"/>
                  </a:lnTo>
                  <a:lnTo>
                    <a:pt x="774874" y="180749"/>
                  </a:lnTo>
                  <a:lnTo>
                    <a:pt x="735700" y="202930"/>
                  </a:lnTo>
                  <a:lnTo>
                    <a:pt x="697273" y="226253"/>
                  </a:lnTo>
                  <a:lnTo>
                    <a:pt x="659615" y="250695"/>
                  </a:lnTo>
                  <a:lnTo>
                    <a:pt x="622751" y="276231"/>
                  </a:lnTo>
                  <a:lnTo>
                    <a:pt x="586703" y="302838"/>
                  </a:lnTo>
                  <a:lnTo>
                    <a:pt x="551495" y="330494"/>
                  </a:lnTo>
                  <a:lnTo>
                    <a:pt x="517149" y="359176"/>
                  </a:lnTo>
                  <a:lnTo>
                    <a:pt x="483690" y="388859"/>
                  </a:lnTo>
                  <a:lnTo>
                    <a:pt x="451140" y="419522"/>
                  </a:lnTo>
                  <a:lnTo>
                    <a:pt x="419522" y="451140"/>
                  </a:lnTo>
                  <a:lnTo>
                    <a:pt x="388859" y="483690"/>
                  </a:lnTo>
                  <a:lnTo>
                    <a:pt x="359176" y="517149"/>
                  </a:lnTo>
                  <a:lnTo>
                    <a:pt x="330494" y="551495"/>
                  </a:lnTo>
                  <a:lnTo>
                    <a:pt x="302838" y="586703"/>
                  </a:lnTo>
                  <a:lnTo>
                    <a:pt x="276231" y="622751"/>
                  </a:lnTo>
                  <a:lnTo>
                    <a:pt x="250695" y="659615"/>
                  </a:lnTo>
                  <a:lnTo>
                    <a:pt x="226253" y="697273"/>
                  </a:lnTo>
                  <a:lnTo>
                    <a:pt x="202930" y="735700"/>
                  </a:lnTo>
                  <a:lnTo>
                    <a:pt x="180749" y="774874"/>
                  </a:lnTo>
                  <a:lnTo>
                    <a:pt x="159732" y="814772"/>
                  </a:lnTo>
                  <a:lnTo>
                    <a:pt x="139902" y="855370"/>
                  </a:lnTo>
                  <a:lnTo>
                    <a:pt x="121284" y="896645"/>
                  </a:lnTo>
                  <a:lnTo>
                    <a:pt x="103899" y="938573"/>
                  </a:lnTo>
                  <a:lnTo>
                    <a:pt x="87772" y="981133"/>
                  </a:lnTo>
                  <a:lnTo>
                    <a:pt x="72926" y="1024300"/>
                  </a:lnTo>
                  <a:lnTo>
                    <a:pt x="59383" y="1068051"/>
                  </a:lnTo>
                  <a:lnTo>
                    <a:pt x="47167" y="1112364"/>
                  </a:lnTo>
                  <a:lnTo>
                    <a:pt x="36302" y="1157214"/>
                  </a:lnTo>
                  <a:lnTo>
                    <a:pt x="26810" y="1202578"/>
                  </a:lnTo>
                  <a:lnTo>
                    <a:pt x="18715" y="1248435"/>
                  </a:lnTo>
                  <a:lnTo>
                    <a:pt x="12039" y="1294759"/>
                  </a:lnTo>
                  <a:lnTo>
                    <a:pt x="6807" y="1341528"/>
                  </a:lnTo>
                  <a:lnTo>
                    <a:pt x="3040" y="1388719"/>
                  </a:lnTo>
                  <a:lnTo>
                    <a:pt x="764" y="1436309"/>
                  </a:lnTo>
                  <a:lnTo>
                    <a:pt x="0" y="1484274"/>
                  </a:lnTo>
                  <a:lnTo>
                    <a:pt x="0" y="4144987"/>
                  </a:lnTo>
                  <a:lnTo>
                    <a:pt x="764" y="4192953"/>
                  </a:lnTo>
                  <a:lnTo>
                    <a:pt x="3040" y="4240544"/>
                  </a:lnTo>
                  <a:lnTo>
                    <a:pt x="6807" y="4287735"/>
                  </a:lnTo>
                  <a:lnTo>
                    <a:pt x="12039" y="4334505"/>
                  </a:lnTo>
                  <a:lnTo>
                    <a:pt x="18715" y="4380830"/>
                  </a:lnTo>
                  <a:lnTo>
                    <a:pt x="26810" y="4426687"/>
                  </a:lnTo>
                  <a:lnTo>
                    <a:pt x="36302" y="4472052"/>
                  </a:lnTo>
                  <a:lnTo>
                    <a:pt x="47167" y="4516903"/>
                  </a:lnTo>
                  <a:lnTo>
                    <a:pt x="59383" y="4561215"/>
                  </a:lnTo>
                  <a:lnTo>
                    <a:pt x="72926" y="4604967"/>
                  </a:lnTo>
                  <a:lnTo>
                    <a:pt x="87772" y="4648134"/>
                  </a:lnTo>
                  <a:lnTo>
                    <a:pt x="103899" y="4690694"/>
                  </a:lnTo>
                  <a:lnTo>
                    <a:pt x="121284" y="4732624"/>
                  </a:lnTo>
                  <a:lnTo>
                    <a:pt x="139902" y="4773899"/>
                  </a:lnTo>
                  <a:lnTo>
                    <a:pt x="159732" y="4814497"/>
                  </a:lnTo>
                  <a:lnTo>
                    <a:pt x="180749" y="4854395"/>
                  </a:lnTo>
                  <a:lnTo>
                    <a:pt x="202930" y="4893569"/>
                  </a:lnTo>
                  <a:lnTo>
                    <a:pt x="226253" y="4931997"/>
                  </a:lnTo>
                  <a:lnTo>
                    <a:pt x="250695" y="4969654"/>
                  </a:lnTo>
                  <a:lnTo>
                    <a:pt x="276231" y="5006519"/>
                  </a:lnTo>
                  <a:lnTo>
                    <a:pt x="302838" y="5042567"/>
                  </a:lnTo>
                  <a:lnTo>
                    <a:pt x="330494" y="5077775"/>
                  </a:lnTo>
                  <a:lnTo>
                    <a:pt x="359176" y="5112121"/>
                  </a:lnTo>
                  <a:lnTo>
                    <a:pt x="388859" y="5145581"/>
                  </a:lnTo>
                  <a:lnTo>
                    <a:pt x="419522" y="5178131"/>
                  </a:lnTo>
                  <a:lnTo>
                    <a:pt x="451140" y="5209749"/>
                  </a:lnTo>
                  <a:lnTo>
                    <a:pt x="483690" y="5240411"/>
                  </a:lnTo>
                  <a:lnTo>
                    <a:pt x="517149" y="5270095"/>
                  </a:lnTo>
                  <a:lnTo>
                    <a:pt x="551495" y="5298776"/>
                  </a:lnTo>
                  <a:lnTo>
                    <a:pt x="586703" y="5326432"/>
                  </a:lnTo>
                  <a:lnTo>
                    <a:pt x="622751" y="5353040"/>
                  </a:lnTo>
                  <a:lnTo>
                    <a:pt x="659615" y="5378576"/>
                  </a:lnTo>
                  <a:lnTo>
                    <a:pt x="697273" y="5403017"/>
                  </a:lnTo>
                  <a:lnTo>
                    <a:pt x="735700" y="5426340"/>
                  </a:lnTo>
                  <a:lnTo>
                    <a:pt x="774874" y="5448522"/>
                  </a:lnTo>
                  <a:lnTo>
                    <a:pt x="814772" y="5469539"/>
                  </a:lnTo>
                  <a:lnTo>
                    <a:pt x="855370" y="5489369"/>
                  </a:lnTo>
                  <a:lnTo>
                    <a:pt x="896645" y="5507987"/>
                  </a:lnTo>
                  <a:lnTo>
                    <a:pt x="938573" y="5525371"/>
                  </a:lnTo>
                  <a:lnTo>
                    <a:pt x="981133" y="5541498"/>
                  </a:lnTo>
                  <a:lnTo>
                    <a:pt x="1024300" y="5556345"/>
                  </a:lnTo>
                  <a:lnTo>
                    <a:pt x="1068051" y="5569887"/>
                  </a:lnTo>
                  <a:lnTo>
                    <a:pt x="1112364" y="5582103"/>
                  </a:lnTo>
                  <a:lnTo>
                    <a:pt x="1157214" y="5592968"/>
                  </a:lnTo>
                  <a:lnTo>
                    <a:pt x="1202578" y="5602460"/>
                  </a:lnTo>
                  <a:lnTo>
                    <a:pt x="1248435" y="5610556"/>
                  </a:lnTo>
                  <a:lnTo>
                    <a:pt x="1294759" y="5617231"/>
                  </a:lnTo>
                  <a:lnTo>
                    <a:pt x="1341528" y="5622464"/>
                  </a:lnTo>
                  <a:lnTo>
                    <a:pt x="1388719" y="5626230"/>
                  </a:lnTo>
                  <a:lnTo>
                    <a:pt x="1436309" y="5628507"/>
                  </a:lnTo>
                  <a:lnTo>
                    <a:pt x="1484274" y="5629271"/>
                  </a:lnTo>
                  <a:lnTo>
                    <a:pt x="4145000" y="5629271"/>
                  </a:lnTo>
                  <a:lnTo>
                    <a:pt x="4192965" y="5628507"/>
                  </a:lnTo>
                  <a:lnTo>
                    <a:pt x="4240555" y="5626230"/>
                  </a:lnTo>
                  <a:lnTo>
                    <a:pt x="4287746" y="5622464"/>
                  </a:lnTo>
                  <a:lnTo>
                    <a:pt x="4334515" y="5617231"/>
                  </a:lnTo>
                  <a:lnTo>
                    <a:pt x="4380840" y="5610556"/>
                  </a:lnTo>
                  <a:lnTo>
                    <a:pt x="4426696" y="5602460"/>
                  </a:lnTo>
                  <a:lnTo>
                    <a:pt x="4472060" y="5592968"/>
                  </a:lnTo>
                  <a:lnTo>
                    <a:pt x="4516911" y="5582103"/>
                  </a:lnTo>
                  <a:lnTo>
                    <a:pt x="4561223" y="5569887"/>
                  </a:lnTo>
                  <a:lnTo>
                    <a:pt x="4604974" y="5556345"/>
                  </a:lnTo>
                  <a:lnTo>
                    <a:pt x="4648141" y="5541498"/>
                  </a:lnTo>
                  <a:lnTo>
                    <a:pt x="4690701" y="5525371"/>
                  </a:lnTo>
                  <a:lnTo>
                    <a:pt x="4732629" y="5507987"/>
                  </a:lnTo>
                  <a:lnTo>
                    <a:pt x="4773904" y="5489369"/>
                  </a:lnTo>
                  <a:lnTo>
                    <a:pt x="4814502" y="5469539"/>
                  </a:lnTo>
                  <a:lnTo>
                    <a:pt x="4854400" y="5448522"/>
                  </a:lnTo>
                  <a:lnTo>
                    <a:pt x="4893574" y="5426340"/>
                  </a:lnTo>
                  <a:lnTo>
                    <a:pt x="4932001" y="5403017"/>
                  </a:lnTo>
                  <a:lnTo>
                    <a:pt x="4969659" y="5378576"/>
                  </a:lnTo>
                  <a:lnTo>
                    <a:pt x="5006523" y="5353040"/>
                  </a:lnTo>
                  <a:lnTo>
                    <a:pt x="5042571" y="5326432"/>
                  </a:lnTo>
                  <a:lnTo>
                    <a:pt x="5077779" y="5298776"/>
                  </a:lnTo>
                  <a:lnTo>
                    <a:pt x="5112125" y="5270095"/>
                  </a:lnTo>
                  <a:lnTo>
                    <a:pt x="5145584" y="5240411"/>
                  </a:lnTo>
                  <a:lnTo>
                    <a:pt x="5178134" y="5209749"/>
                  </a:lnTo>
                  <a:lnTo>
                    <a:pt x="5209752" y="5178131"/>
                  </a:lnTo>
                  <a:lnTo>
                    <a:pt x="5240415" y="5145581"/>
                  </a:lnTo>
                  <a:lnTo>
                    <a:pt x="5270098" y="5112121"/>
                  </a:lnTo>
                  <a:lnTo>
                    <a:pt x="5298780" y="5077775"/>
                  </a:lnTo>
                  <a:lnTo>
                    <a:pt x="5326436" y="5042567"/>
                  </a:lnTo>
                  <a:lnTo>
                    <a:pt x="5353043" y="5006519"/>
                  </a:lnTo>
                  <a:lnTo>
                    <a:pt x="5378579" y="4969654"/>
                  </a:lnTo>
                  <a:lnTo>
                    <a:pt x="5403021" y="4931997"/>
                  </a:lnTo>
                  <a:lnTo>
                    <a:pt x="5426344" y="4893569"/>
                  </a:lnTo>
                  <a:lnTo>
                    <a:pt x="5448525" y="4854395"/>
                  </a:lnTo>
                  <a:lnTo>
                    <a:pt x="5469543" y="4814497"/>
                  </a:lnTo>
                  <a:lnTo>
                    <a:pt x="5489372" y="4773899"/>
                  </a:lnTo>
                  <a:lnTo>
                    <a:pt x="5507991" y="4732624"/>
                  </a:lnTo>
                  <a:lnTo>
                    <a:pt x="5525375" y="4690694"/>
                  </a:lnTo>
                  <a:lnTo>
                    <a:pt x="5541502" y="4648134"/>
                  </a:lnTo>
                  <a:lnTo>
                    <a:pt x="5556348" y="4604967"/>
                  </a:lnTo>
                  <a:lnTo>
                    <a:pt x="5569891" y="4561215"/>
                  </a:lnTo>
                  <a:lnTo>
                    <a:pt x="5582107" y="4516903"/>
                  </a:lnTo>
                  <a:lnTo>
                    <a:pt x="5592972" y="4472052"/>
                  </a:lnTo>
                  <a:lnTo>
                    <a:pt x="5602464" y="4426687"/>
                  </a:lnTo>
                  <a:lnTo>
                    <a:pt x="5610559" y="4380830"/>
                  </a:lnTo>
                  <a:lnTo>
                    <a:pt x="5617235" y="4334505"/>
                  </a:lnTo>
                  <a:lnTo>
                    <a:pt x="5622468" y="4287735"/>
                  </a:lnTo>
                  <a:lnTo>
                    <a:pt x="5626234" y="4240544"/>
                  </a:lnTo>
                  <a:lnTo>
                    <a:pt x="5628511" y="4192953"/>
                  </a:lnTo>
                  <a:lnTo>
                    <a:pt x="5629275" y="4144987"/>
                  </a:lnTo>
                  <a:lnTo>
                    <a:pt x="5629275" y="1484274"/>
                  </a:lnTo>
                  <a:lnTo>
                    <a:pt x="5628511" y="1436309"/>
                  </a:lnTo>
                  <a:lnTo>
                    <a:pt x="5626234" y="1388719"/>
                  </a:lnTo>
                  <a:lnTo>
                    <a:pt x="5622468" y="1341528"/>
                  </a:lnTo>
                  <a:lnTo>
                    <a:pt x="5617235" y="1294759"/>
                  </a:lnTo>
                  <a:lnTo>
                    <a:pt x="5610559" y="1248435"/>
                  </a:lnTo>
                  <a:lnTo>
                    <a:pt x="5602464" y="1202578"/>
                  </a:lnTo>
                  <a:lnTo>
                    <a:pt x="5592972" y="1157214"/>
                  </a:lnTo>
                  <a:lnTo>
                    <a:pt x="5582107" y="1112364"/>
                  </a:lnTo>
                  <a:lnTo>
                    <a:pt x="5569891" y="1068051"/>
                  </a:lnTo>
                  <a:lnTo>
                    <a:pt x="5556348" y="1024300"/>
                  </a:lnTo>
                  <a:lnTo>
                    <a:pt x="5541502" y="981133"/>
                  </a:lnTo>
                  <a:lnTo>
                    <a:pt x="5525375" y="938573"/>
                  </a:lnTo>
                  <a:lnTo>
                    <a:pt x="5507991" y="896645"/>
                  </a:lnTo>
                  <a:lnTo>
                    <a:pt x="5489372" y="855370"/>
                  </a:lnTo>
                  <a:lnTo>
                    <a:pt x="5469543" y="814772"/>
                  </a:lnTo>
                  <a:lnTo>
                    <a:pt x="5448525" y="774874"/>
                  </a:lnTo>
                  <a:lnTo>
                    <a:pt x="5426344" y="735700"/>
                  </a:lnTo>
                  <a:lnTo>
                    <a:pt x="5403021" y="697273"/>
                  </a:lnTo>
                  <a:lnTo>
                    <a:pt x="5378579" y="659615"/>
                  </a:lnTo>
                  <a:lnTo>
                    <a:pt x="5353043" y="622751"/>
                  </a:lnTo>
                  <a:lnTo>
                    <a:pt x="5326436" y="586703"/>
                  </a:lnTo>
                  <a:lnTo>
                    <a:pt x="5298780" y="551495"/>
                  </a:lnTo>
                  <a:lnTo>
                    <a:pt x="5270098" y="517149"/>
                  </a:lnTo>
                  <a:lnTo>
                    <a:pt x="5240415" y="483690"/>
                  </a:lnTo>
                  <a:lnTo>
                    <a:pt x="5209752" y="451140"/>
                  </a:lnTo>
                  <a:lnTo>
                    <a:pt x="5178134" y="419522"/>
                  </a:lnTo>
                  <a:lnTo>
                    <a:pt x="5145584" y="388859"/>
                  </a:lnTo>
                  <a:lnTo>
                    <a:pt x="5112125" y="359176"/>
                  </a:lnTo>
                  <a:lnTo>
                    <a:pt x="5077779" y="330494"/>
                  </a:lnTo>
                  <a:lnTo>
                    <a:pt x="5042571" y="302838"/>
                  </a:lnTo>
                  <a:lnTo>
                    <a:pt x="5006523" y="276231"/>
                  </a:lnTo>
                  <a:lnTo>
                    <a:pt x="4969659" y="250695"/>
                  </a:lnTo>
                  <a:lnTo>
                    <a:pt x="4932001" y="226253"/>
                  </a:lnTo>
                  <a:lnTo>
                    <a:pt x="4893574" y="202930"/>
                  </a:lnTo>
                  <a:lnTo>
                    <a:pt x="4854400" y="180749"/>
                  </a:lnTo>
                  <a:lnTo>
                    <a:pt x="4814502" y="159732"/>
                  </a:lnTo>
                  <a:lnTo>
                    <a:pt x="4773904" y="139902"/>
                  </a:lnTo>
                  <a:lnTo>
                    <a:pt x="4732629" y="121284"/>
                  </a:lnTo>
                  <a:lnTo>
                    <a:pt x="4690701" y="103899"/>
                  </a:lnTo>
                  <a:lnTo>
                    <a:pt x="4648141" y="87772"/>
                  </a:lnTo>
                  <a:lnTo>
                    <a:pt x="4604974" y="72926"/>
                  </a:lnTo>
                  <a:lnTo>
                    <a:pt x="4561223" y="59383"/>
                  </a:lnTo>
                  <a:lnTo>
                    <a:pt x="4516911" y="47167"/>
                  </a:lnTo>
                  <a:lnTo>
                    <a:pt x="4472060" y="36302"/>
                  </a:lnTo>
                  <a:lnTo>
                    <a:pt x="4426696" y="26810"/>
                  </a:lnTo>
                  <a:lnTo>
                    <a:pt x="4380840" y="18715"/>
                  </a:lnTo>
                  <a:lnTo>
                    <a:pt x="4334515" y="12039"/>
                  </a:lnTo>
                  <a:lnTo>
                    <a:pt x="4287746" y="6807"/>
                  </a:lnTo>
                  <a:lnTo>
                    <a:pt x="4240555" y="3040"/>
                  </a:lnTo>
                  <a:lnTo>
                    <a:pt x="4192965" y="764"/>
                  </a:lnTo>
                  <a:lnTo>
                    <a:pt x="414500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485" y="5123599"/>
              <a:ext cx="180975" cy="180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485" y="5752249"/>
              <a:ext cx="180975" cy="180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485" y="6380899"/>
              <a:ext cx="180975" cy="180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3485" y="7009549"/>
              <a:ext cx="180975" cy="1809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947479" y="4853724"/>
            <a:ext cx="4298315" cy="316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sz="4100" spc="-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sz="41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sz="4100" spc="-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4100" spc="-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4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4100" spc="-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41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1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4459" y="2715056"/>
            <a:ext cx="489805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</a:t>
            </a:r>
            <a:r>
              <a:rPr lang="en-US" sz="3000" b="1" spc="-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b="1" spc="-21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viro</a:t>
            </a:r>
            <a:r>
              <a:rPr lang="en-US"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1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00030" y="3751110"/>
            <a:ext cx="5629275" cy="5629275"/>
            <a:chOff x="10200030" y="3751110"/>
            <a:chExt cx="5629275" cy="5629275"/>
          </a:xfrm>
        </p:grpSpPr>
        <p:sp>
          <p:nvSpPr>
            <p:cNvPr id="21" name="object 21"/>
            <p:cNvSpPr/>
            <p:nvPr/>
          </p:nvSpPr>
          <p:spPr>
            <a:xfrm>
              <a:off x="10200030" y="3751110"/>
              <a:ext cx="5629275" cy="5629275"/>
            </a:xfrm>
            <a:custGeom>
              <a:avLst/>
              <a:gdLst/>
              <a:ahLst/>
              <a:cxnLst/>
              <a:rect l="l" t="t" r="r" b="b"/>
              <a:pathLst>
                <a:path w="5629275" h="5629275">
                  <a:moveTo>
                    <a:pt x="4145000" y="0"/>
                  </a:moveTo>
                  <a:lnTo>
                    <a:pt x="1484287" y="0"/>
                  </a:lnTo>
                  <a:lnTo>
                    <a:pt x="1436321" y="764"/>
                  </a:lnTo>
                  <a:lnTo>
                    <a:pt x="1388731" y="3040"/>
                  </a:lnTo>
                  <a:lnTo>
                    <a:pt x="1341539" y="6806"/>
                  </a:lnTo>
                  <a:lnTo>
                    <a:pt x="1294769" y="12039"/>
                  </a:lnTo>
                  <a:lnTo>
                    <a:pt x="1248444" y="18714"/>
                  </a:lnTo>
                  <a:lnTo>
                    <a:pt x="1202587" y="26810"/>
                  </a:lnTo>
                  <a:lnTo>
                    <a:pt x="1157222" y="36301"/>
                  </a:lnTo>
                  <a:lnTo>
                    <a:pt x="1112371" y="47167"/>
                  </a:lnTo>
                  <a:lnTo>
                    <a:pt x="1068058" y="59382"/>
                  </a:lnTo>
                  <a:lnTo>
                    <a:pt x="1024307" y="72925"/>
                  </a:lnTo>
                  <a:lnTo>
                    <a:pt x="981139" y="87771"/>
                  </a:lnTo>
                  <a:lnTo>
                    <a:pt x="938579" y="103898"/>
                  </a:lnTo>
                  <a:lnTo>
                    <a:pt x="896650" y="121282"/>
                  </a:lnTo>
                  <a:lnTo>
                    <a:pt x="855375" y="139900"/>
                  </a:lnTo>
                  <a:lnTo>
                    <a:pt x="814776" y="159729"/>
                  </a:lnTo>
                  <a:lnTo>
                    <a:pt x="774878" y="180746"/>
                  </a:lnTo>
                  <a:lnTo>
                    <a:pt x="735704" y="202928"/>
                  </a:lnTo>
                  <a:lnTo>
                    <a:pt x="697276" y="226250"/>
                  </a:lnTo>
                  <a:lnTo>
                    <a:pt x="659619" y="250691"/>
                  </a:lnTo>
                  <a:lnTo>
                    <a:pt x="622754" y="276227"/>
                  </a:lnTo>
                  <a:lnTo>
                    <a:pt x="586706" y="302835"/>
                  </a:lnTo>
                  <a:lnTo>
                    <a:pt x="551497" y="330490"/>
                  </a:lnTo>
                  <a:lnTo>
                    <a:pt x="517152" y="359172"/>
                  </a:lnTo>
                  <a:lnTo>
                    <a:pt x="483692" y="388855"/>
                  </a:lnTo>
                  <a:lnTo>
                    <a:pt x="451141" y="419517"/>
                  </a:lnTo>
                  <a:lnTo>
                    <a:pt x="419523" y="451135"/>
                  </a:lnTo>
                  <a:lnTo>
                    <a:pt x="388861" y="483685"/>
                  </a:lnTo>
                  <a:lnTo>
                    <a:pt x="359177" y="517144"/>
                  </a:lnTo>
                  <a:lnTo>
                    <a:pt x="330496" y="551490"/>
                  </a:lnTo>
                  <a:lnTo>
                    <a:pt x="302839" y="586698"/>
                  </a:lnTo>
                  <a:lnTo>
                    <a:pt x="276231" y="622746"/>
                  </a:lnTo>
                  <a:lnTo>
                    <a:pt x="250695" y="659610"/>
                  </a:lnTo>
                  <a:lnTo>
                    <a:pt x="226254" y="697267"/>
                  </a:lnTo>
                  <a:lnTo>
                    <a:pt x="202931" y="735695"/>
                  </a:lnTo>
                  <a:lnTo>
                    <a:pt x="180749" y="774869"/>
                  </a:lnTo>
                  <a:lnTo>
                    <a:pt x="159732" y="814766"/>
                  </a:lnTo>
                  <a:lnTo>
                    <a:pt x="139902" y="855364"/>
                  </a:lnTo>
                  <a:lnTo>
                    <a:pt x="121284" y="896639"/>
                  </a:lnTo>
                  <a:lnTo>
                    <a:pt x="103899" y="938568"/>
                  </a:lnTo>
                  <a:lnTo>
                    <a:pt x="87772" y="981128"/>
                  </a:lnTo>
                  <a:lnTo>
                    <a:pt x="72926" y="1024295"/>
                  </a:lnTo>
                  <a:lnTo>
                    <a:pt x="59383" y="1068047"/>
                  </a:lnTo>
                  <a:lnTo>
                    <a:pt x="47168" y="1112359"/>
                  </a:lnTo>
                  <a:lnTo>
                    <a:pt x="36302" y="1157210"/>
                  </a:lnTo>
                  <a:lnTo>
                    <a:pt x="26810" y="1202575"/>
                  </a:lnTo>
                  <a:lnTo>
                    <a:pt x="18715" y="1248431"/>
                  </a:lnTo>
                  <a:lnTo>
                    <a:pt x="12039" y="1294756"/>
                  </a:lnTo>
                  <a:lnTo>
                    <a:pt x="6807" y="1341526"/>
                  </a:lnTo>
                  <a:lnTo>
                    <a:pt x="3040" y="1388718"/>
                  </a:lnTo>
                  <a:lnTo>
                    <a:pt x="764" y="1436308"/>
                  </a:lnTo>
                  <a:lnTo>
                    <a:pt x="0" y="1484274"/>
                  </a:lnTo>
                  <a:lnTo>
                    <a:pt x="0" y="4144987"/>
                  </a:lnTo>
                  <a:lnTo>
                    <a:pt x="764" y="4192953"/>
                  </a:lnTo>
                  <a:lnTo>
                    <a:pt x="3040" y="4240544"/>
                  </a:lnTo>
                  <a:lnTo>
                    <a:pt x="6807" y="4287735"/>
                  </a:lnTo>
                  <a:lnTo>
                    <a:pt x="12039" y="4334505"/>
                  </a:lnTo>
                  <a:lnTo>
                    <a:pt x="18715" y="4380830"/>
                  </a:lnTo>
                  <a:lnTo>
                    <a:pt x="26810" y="4426687"/>
                  </a:lnTo>
                  <a:lnTo>
                    <a:pt x="36302" y="4472052"/>
                  </a:lnTo>
                  <a:lnTo>
                    <a:pt x="47168" y="4516903"/>
                  </a:lnTo>
                  <a:lnTo>
                    <a:pt x="59383" y="4561215"/>
                  </a:lnTo>
                  <a:lnTo>
                    <a:pt x="72926" y="4604967"/>
                  </a:lnTo>
                  <a:lnTo>
                    <a:pt x="87772" y="4648134"/>
                  </a:lnTo>
                  <a:lnTo>
                    <a:pt x="103899" y="4690694"/>
                  </a:lnTo>
                  <a:lnTo>
                    <a:pt x="121284" y="4732624"/>
                  </a:lnTo>
                  <a:lnTo>
                    <a:pt x="139902" y="4773899"/>
                  </a:lnTo>
                  <a:lnTo>
                    <a:pt x="159732" y="4814497"/>
                  </a:lnTo>
                  <a:lnTo>
                    <a:pt x="180749" y="4854395"/>
                  </a:lnTo>
                  <a:lnTo>
                    <a:pt x="202931" y="4893569"/>
                  </a:lnTo>
                  <a:lnTo>
                    <a:pt x="226254" y="4931997"/>
                  </a:lnTo>
                  <a:lnTo>
                    <a:pt x="250695" y="4969654"/>
                  </a:lnTo>
                  <a:lnTo>
                    <a:pt x="276231" y="5006519"/>
                  </a:lnTo>
                  <a:lnTo>
                    <a:pt x="302839" y="5042567"/>
                  </a:lnTo>
                  <a:lnTo>
                    <a:pt x="330496" y="5077775"/>
                  </a:lnTo>
                  <a:lnTo>
                    <a:pt x="359177" y="5112121"/>
                  </a:lnTo>
                  <a:lnTo>
                    <a:pt x="388861" y="5145581"/>
                  </a:lnTo>
                  <a:lnTo>
                    <a:pt x="419523" y="5178131"/>
                  </a:lnTo>
                  <a:lnTo>
                    <a:pt x="451141" y="5209749"/>
                  </a:lnTo>
                  <a:lnTo>
                    <a:pt x="483692" y="5240411"/>
                  </a:lnTo>
                  <a:lnTo>
                    <a:pt x="517152" y="5270095"/>
                  </a:lnTo>
                  <a:lnTo>
                    <a:pt x="551497" y="5298776"/>
                  </a:lnTo>
                  <a:lnTo>
                    <a:pt x="586706" y="5326432"/>
                  </a:lnTo>
                  <a:lnTo>
                    <a:pt x="622754" y="5353040"/>
                  </a:lnTo>
                  <a:lnTo>
                    <a:pt x="659619" y="5378576"/>
                  </a:lnTo>
                  <a:lnTo>
                    <a:pt x="697276" y="5403017"/>
                  </a:lnTo>
                  <a:lnTo>
                    <a:pt x="735704" y="5426340"/>
                  </a:lnTo>
                  <a:lnTo>
                    <a:pt x="774878" y="5448522"/>
                  </a:lnTo>
                  <a:lnTo>
                    <a:pt x="814776" y="5469539"/>
                  </a:lnTo>
                  <a:lnTo>
                    <a:pt x="855375" y="5489369"/>
                  </a:lnTo>
                  <a:lnTo>
                    <a:pt x="896650" y="5507987"/>
                  </a:lnTo>
                  <a:lnTo>
                    <a:pt x="938579" y="5525371"/>
                  </a:lnTo>
                  <a:lnTo>
                    <a:pt x="981139" y="5541498"/>
                  </a:lnTo>
                  <a:lnTo>
                    <a:pt x="1024307" y="5556345"/>
                  </a:lnTo>
                  <a:lnTo>
                    <a:pt x="1068058" y="5569887"/>
                  </a:lnTo>
                  <a:lnTo>
                    <a:pt x="1112371" y="5582103"/>
                  </a:lnTo>
                  <a:lnTo>
                    <a:pt x="1157222" y="5592968"/>
                  </a:lnTo>
                  <a:lnTo>
                    <a:pt x="1202587" y="5602460"/>
                  </a:lnTo>
                  <a:lnTo>
                    <a:pt x="1248444" y="5610556"/>
                  </a:lnTo>
                  <a:lnTo>
                    <a:pt x="1294769" y="5617231"/>
                  </a:lnTo>
                  <a:lnTo>
                    <a:pt x="1341539" y="5622464"/>
                  </a:lnTo>
                  <a:lnTo>
                    <a:pt x="1388731" y="5626230"/>
                  </a:lnTo>
                  <a:lnTo>
                    <a:pt x="1436321" y="5628507"/>
                  </a:lnTo>
                  <a:lnTo>
                    <a:pt x="1484287" y="5629271"/>
                  </a:lnTo>
                  <a:lnTo>
                    <a:pt x="4145000" y="5629271"/>
                  </a:lnTo>
                  <a:lnTo>
                    <a:pt x="4192968" y="5628507"/>
                  </a:lnTo>
                  <a:lnTo>
                    <a:pt x="4240560" y="5626230"/>
                  </a:lnTo>
                  <a:lnTo>
                    <a:pt x="4287754" y="5622464"/>
                  </a:lnTo>
                  <a:lnTo>
                    <a:pt x="4334525" y="5617231"/>
                  </a:lnTo>
                  <a:lnTo>
                    <a:pt x="4380851" y="5610556"/>
                  </a:lnTo>
                  <a:lnTo>
                    <a:pt x="4426709" y="5602460"/>
                  </a:lnTo>
                  <a:lnTo>
                    <a:pt x="4472075" y="5592968"/>
                  </a:lnTo>
                  <a:lnTo>
                    <a:pt x="4516926" y="5582103"/>
                  </a:lnTo>
                  <a:lnTo>
                    <a:pt x="4561239" y="5569887"/>
                  </a:lnTo>
                  <a:lnTo>
                    <a:pt x="4604991" y="5556345"/>
                  </a:lnTo>
                  <a:lnTo>
                    <a:pt x="4648158" y="5541498"/>
                  </a:lnTo>
                  <a:lnTo>
                    <a:pt x="4690718" y="5525371"/>
                  </a:lnTo>
                  <a:lnTo>
                    <a:pt x="4732647" y="5507987"/>
                  </a:lnTo>
                  <a:lnTo>
                    <a:pt x="4773922" y="5489369"/>
                  </a:lnTo>
                  <a:lnTo>
                    <a:pt x="4814519" y="5469539"/>
                  </a:lnTo>
                  <a:lnTo>
                    <a:pt x="4854416" y="5448522"/>
                  </a:lnTo>
                  <a:lnTo>
                    <a:pt x="4893590" y="5426340"/>
                  </a:lnTo>
                  <a:lnTo>
                    <a:pt x="4932017" y="5403017"/>
                  </a:lnTo>
                  <a:lnTo>
                    <a:pt x="4969673" y="5378576"/>
                  </a:lnTo>
                  <a:lnTo>
                    <a:pt x="5006536" y="5353040"/>
                  </a:lnTo>
                  <a:lnTo>
                    <a:pt x="5042583" y="5326432"/>
                  </a:lnTo>
                  <a:lnTo>
                    <a:pt x="5077790" y="5298776"/>
                  </a:lnTo>
                  <a:lnTo>
                    <a:pt x="5112134" y="5270095"/>
                  </a:lnTo>
                  <a:lnTo>
                    <a:pt x="5145593" y="5240411"/>
                  </a:lnTo>
                  <a:lnTo>
                    <a:pt x="5178142" y="5209749"/>
                  </a:lnTo>
                  <a:lnTo>
                    <a:pt x="5209758" y="5178131"/>
                  </a:lnTo>
                  <a:lnTo>
                    <a:pt x="5240419" y="5145581"/>
                  </a:lnTo>
                  <a:lnTo>
                    <a:pt x="5270101" y="5112121"/>
                  </a:lnTo>
                  <a:lnTo>
                    <a:pt x="5298780" y="5077775"/>
                  </a:lnTo>
                  <a:lnTo>
                    <a:pt x="5326435" y="5042567"/>
                  </a:lnTo>
                  <a:lnTo>
                    <a:pt x="5353041" y="5006519"/>
                  </a:lnTo>
                  <a:lnTo>
                    <a:pt x="5378575" y="4969654"/>
                  </a:lnTo>
                  <a:lnTo>
                    <a:pt x="5403015" y="4931997"/>
                  </a:lnTo>
                  <a:lnTo>
                    <a:pt x="5426336" y="4893569"/>
                  </a:lnTo>
                  <a:lnTo>
                    <a:pt x="5448516" y="4854395"/>
                  </a:lnTo>
                  <a:lnTo>
                    <a:pt x="5469532" y="4814497"/>
                  </a:lnTo>
                  <a:lnTo>
                    <a:pt x="5489360" y="4773899"/>
                  </a:lnTo>
                  <a:lnTo>
                    <a:pt x="5507977" y="4732624"/>
                  </a:lnTo>
                  <a:lnTo>
                    <a:pt x="5525360" y="4690694"/>
                  </a:lnTo>
                  <a:lnTo>
                    <a:pt x="5541485" y="4648134"/>
                  </a:lnTo>
                  <a:lnTo>
                    <a:pt x="5556330" y="4604967"/>
                  </a:lnTo>
                  <a:lnTo>
                    <a:pt x="5569872" y="4561215"/>
                  </a:lnTo>
                  <a:lnTo>
                    <a:pt x="5582086" y="4516903"/>
                  </a:lnTo>
                  <a:lnTo>
                    <a:pt x="5592950" y="4472052"/>
                  </a:lnTo>
                  <a:lnTo>
                    <a:pt x="5602442" y="4426687"/>
                  </a:lnTo>
                  <a:lnTo>
                    <a:pt x="5610536" y="4380830"/>
                  </a:lnTo>
                  <a:lnTo>
                    <a:pt x="5617211" y="4334505"/>
                  </a:lnTo>
                  <a:lnTo>
                    <a:pt x="5622443" y="4287735"/>
                  </a:lnTo>
                  <a:lnTo>
                    <a:pt x="5626209" y="4240544"/>
                  </a:lnTo>
                  <a:lnTo>
                    <a:pt x="5628485" y="4192953"/>
                  </a:lnTo>
                  <a:lnTo>
                    <a:pt x="5629249" y="4144987"/>
                  </a:lnTo>
                  <a:lnTo>
                    <a:pt x="5629249" y="1484274"/>
                  </a:lnTo>
                  <a:lnTo>
                    <a:pt x="5628485" y="1436308"/>
                  </a:lnTo>
                  <a:lnTo>
                    <a:pt x="5626209" y="1388718"/>
                  </a:lnTo>
                  <a:lnTo>
                    <a:pt x="5622443" y="1341526"/>
                  </a:lnTo>
                  <a:lnTo>
                    <a:pt x="5617211" y="1294756"/>
                  </a:lnTo>
                  <a:lnTo>
                    <a:pt x="5610536" y="1248431"/>
                  </a:lnTo>
                  <a:lnTo>
                    <a:pt x="5602442" y="1202575"/>
                  </a:lnTo>
                  <a:lnTo>
                    <a:pt x="5592950" y="1157210"/>
                  </a:lnTo>
                  <a:lnTo>
                    <a:pt x="5582086" y="1112359"/>
                  </a:lnTo>
                  <a:lnTo>
                    <a:pt x="5569872" y="1068047"/>
                  </a:lnTo>
                  <a:lnTo>
                    <a:pt x="5556330" y="1024295"/>
                  </a:lnTo>
                  <a:lnTo>
                    <a:pt x="5541485" y="981128"/>
                  </a:lnTo>
                  <a:lnTo>
                    <a:pt x="5525360" y="938568"/>
                  </a:lnTo>
                  <a:lnTo>
                    <a:pt x="5507977" y="896639"/>
                  </a:lnTo>
                  <a:lnTo>
                    <a:pt x="5489360" y="855364"/>
                  </a:lnTo>
                  <a:lnTo>
                    <a:pt x="5469532" y="814766"/>
                  </a:lnTo>
                  <a:lnTo>
                    <a:pt x="5448516" y="774869"/>
                  </a:lnTo>
                  <a:lnTo>
                    <a:pt x="5426336" y="735695"/>
                  </a:lnTo>
                  <a:lnTo>
                    <a:pt x="5403015" y="697267"/>
                  </a:lnTo>
                  <a:lnTo>
                    <a:pt x="5378575" y="659610"/>
                  </a:lnTo>
                  <a:lnTo>
                    <a:pt x="5353041" y="622746"/>
                  </a:lnTo>
                  <a:lnTo>
                    <a:pt x="5326435" y="586698"/>
                  </a:lnTo>
                  <a:lnTo>
                    <a:pt x="5298780" y="551490"/>
                  </a:lnTo>
                  <a:lnTo>
                    <a:pt x="5270101" y="517144"/>
                  </a:lnTo>
                  <a:lnTo>
                    <a:pt x="5240419" y="483685"/>
                  </a:lnTo>
                  <a:lnTo>
                    <a:pt x="5209758" y="451135"/>
                  </a:lnTo>
                  <a:lnTo>
                    <a:pt x="5178142" y="419517"/>
                  </a:lnTo>
                  <a:lnTo>
                    <a:pt x="5145593" y="388855"/>
                  </a:lnTo>
                  <a:lnTo>
                    <a:pt x="5112134" y="359172"/>
                  </a:lnTo>
                  <a:lnTo>
                    <a:pt x="5077790" y="330490"/>
                  </a:lnTo>
                  <a:lnTo>
                    <a:pt x="5042583" y="302835"/>
                  </a:lnTo>
                  <a:lnTo>
                    <a:pt x="5006536" y="276227"/>
                  </a:lnTo>
                  <a:lnTo>
                    <a:pt x="4969673" y="250691"/>
                  </a:lnTo>
                  <a:lnTo>
                    <a:pt x="4932017" y="226250"/>
                  </a:lnTo>
                  <a:lnTo>
                    <a:pt x="4893590" y="202928"/>
                  </a:lnTo>
                  <a:lnTo>
                    <a:pt x="4854416" y="180746"/>
                  </a:lnTo>
                  <a:lnTo>
                    <a:pt x="4814519" y="159729"/>
                  </a:lnTo>
                  <a:lnTo>
                    <a:pt x="4773922" y="139900"/>
                  </a:lnTo>
                  <a:lnTo>
                    <a:pt x="4732647" y="121282"/>
                  </a:lnTo>
                  <a:lnTo>
                    <a:pt x="4690718" y="103898"/>
                  </a:lnTo>
                  <a:lnTo>
                    <a:pt x="4648158" y="87771"/>
                  </a:lnTo>
                  <a:lnTo>
                    <a:pt x="4604991" y="72925"/>
                  </a:lnTo>
                  <a:lnTo>
                    <a:pt x="4561239" y="59382"/>
                  </a:lnTo>
                  <a:lnTo>
                    <a:pt x="4516926" y="47167"/>
                  </a:lnTo>
                  <a:lnTo>
                    <a:pt x="4472075" y="36301"/>
                  </a:lnTo>
                  <a:lnTo>
                    <a:pt x="4426709" y="26810"/>
                  </a:lnTo>
                  <a:lnTo>
                    <a:pt x="4380851" y="18714"/>
                  </a:lnTo>
                  <a:lnTo>
                    <a:pt x="4334525" y="12039"/>
                  </a:lnTo>
                  <a:lnTo>
                    <a:pt x="4287754" y="6806"/>
                  </a:lnTo>
                  <a:lnTo>
                    <a:pt x="4240560" y="3040"/>
                  </a:lnTo>
                  <a:lnTo>
                    <a:pt x="4192968" y="764"/>
                  </a:lnTo>
                  <a:lnTo>
                    <a:pt x="414500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1910" y="5324538"/>
              <a:ext cx="152400" cy="152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1910" y="5848413"/>
              <a:ext cx="152400" cy="1524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1910" y="6362763"/>
              <a:ext cx="152400" cy="1524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703699" y="5101050"/>
            <a:ext cx="4719955" cy="15798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sz="335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HTML,CSS,JS </a:t>
            </a:r>
            <a:r>
              <a:rPr sz="33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sz="335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409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350" spc="409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sz="3350" spc="409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35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sz="335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79150" y="2715055"/>
            <a:ext cx="34753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3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en-US" sz="3000" b="1" spc="-13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b="1" spc="-13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ology</a:t>
            </a:r>
            <a:r>
              <a:rPr sz="3000" b="1" spc="-20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000" b="1" spc="-1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b="1" spc="-1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036" y="1093584"/>
            <a:ext cx="449961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sz="5150" spc="-685" dirty="0"/>
              <a:t> </a:t>
            </a:r>
            <a:r>
              <a:rPr sz="5150" b="1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sz="51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63559" y="3494202"/>
            <a:ext cx="13571855" cy="385746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1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</a:t>
            </a:r>
            <a:r>
              <a:rPr lang="en-US" b="1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shbo</a:t>
            </a:r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65505" indent="-428625" algn="l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865505" algn="l"/>
              </a:tabLst>
            </a:pPr>
            <a:r>
              <a:rPr sz="34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</a:t>
            </a:r>
            <a:r>
              <a:rPr sz="34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sz="345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7410" indent="-428625" algn="l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867410" algn="l"/>
              </a:tabLst>
            </a:pPr>
            <a:r>
              <a:rPr sz="345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34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345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345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5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7410" indent="-428625" algn="l">
              <a:spcBef>
                <a:spcPts val="135"/>
              </a:spcBef>
              <a:buFontTx/>
              <a:buAutoNum type="arabicPeriod"/>
              <a:tabLst>
                <a:tab pos="867410" algn="l"/>
              </a:tabLst>
            </a:pPr>
            <a:r>
              <a:rPr lang="en-US" sz="34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34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4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4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34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345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b="1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b="1" spc="-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sz="345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45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34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sz="34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55" y="1252728"/>
            <a:ext cx="3279648" cy="8869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5018" y="1266558"/>
            <a:ext cx="6019799" cy="74940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5754" y="3009671"/>
            <a:ext cx="9642475" cy="52687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69900" marR="5080" indent="-457200" algn="l">
              <a:lnSpc>
                <a:spcPts val="3979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sz="3350" b="1" spc="9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</a:t>
            </a:r>
            <a:r>
              <a:rPr lang="en-US" sz="3350" b="1" spc="9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350" b="1" spc="9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350" b="1" spc="2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3350" spc="2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3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3350" spc="2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8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3350" spc="21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3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sz="3350" spc="21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spc="-16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4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3350" b="1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</a:t>
            </a:r>
            <a:r>
              <a:rPr lang="en-US" sz="3350" b="1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350" b="1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350" b="1" spc="12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8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1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spc="8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1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350" spc="12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buFont typeface="Arial" panose="020B0604020202020204" pitchFamily="34" charset="0"/>
              <a:buChar char="•"/>
              <a:tabLst>
                <a:tab pos="1457960" algn="l"/>
                <a:tab pos="3694429" algn="l"/>
                <a:tab pos="5459730" algn="l"/>
                <a:tab pos="7649209" algn="l"/>
              </a:tabLst>
            </a:pPr>
            <a:r>
              <a:rPr sz="3350" b="1" spc="7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3350" b="1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12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</a:t>
            </a:r>
            <a:r>
              <a:rPr lang="en-US" sz="3350" b="1" spc="12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sz="3350" b="1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1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  <a:r>
              <a:rPr lang="en-US" sz="3350" b="1" spc="1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14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sz="3350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3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3350" spc="7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assessments.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buFont typeface="Arial" panose="020B0604020202020204" pitchFamily="34" charset="0"/>
              <a:buChar char="•"/>
            </a:pPr>
            <a:r>
              <a:rPr sz="3350" b="1" spc="9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3350" b="1" spc="4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</a:t>
            </a:r>
            <a:r>
              <a:rPr lang="en-US" sz="3350" b="1" spc="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350" b="1" spc="7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350" b="1" spc="16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sz="3350" spc="10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questions,</a:t>
            </a:r>
            <a:r>
              <a:rPr sz="3350" spc="11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6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sz="3350" spc="9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50" spc="-16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l">
              <a:lnSpc>
                <a:spcPts val="4050"/>
              </a:lnSpc>
              <a:buFont typeface="Arial" panose="020B0604020202020204" pitchFamily="34" charset="0"/>
              <a:buChar char="•"/>
              <a:tabLst>
                <a:tab pos="3140710" algn="l"/>
              </a:tabLst>
            </a:pPr>
            <a:r>
              <a:rPr sz="3350" b="1" spc="1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3350" b="1" spc="484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350" b="1" spc="9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3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3350" spc="535" dirty="0" smtClean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9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</a:t>
            </a:r>
            <a:r>
              <a:rPr sz="3350" spc="53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4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3350" spc="53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335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350" spc="-195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1C3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55" y="1251029"/>
            <a:ext cx="3163823" cy="8869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208" y="273050"/>
            <a:ext cx="9201150" cy="9426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92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18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14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34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104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59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9"/>
                </a:lnTo>
              </a:path>
              <a:path w="568325" h="3332479">
                <a:moveTo>
                  <a:pt x="567960" y="3331810"/>
                </a:moveTo>
                <a:lnTo>
                  <a:pt x="554967" y="3332130"/>
                </a:lnTo>
                <a:lnTo>
                  <a:pt x="554967" y="3331419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668" y="2920303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2"/>
                </a:lnTo>
                <a:lnTo>
                  <a:pt x="2511159" y="258432"/>
                </a:lnTo>
                <a:lnTo>
                  <a:pt x="2496033" y="322503"/>
                </a:lnTo>
                <a:lnTo>
                  <a:pt x="2477313" y="386587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5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7" y="981290"/>
                </a:lnTo>
                <a:lnTo>
                  <a:pt x="2015808" y="1021613"/>
                </a:lnTo>
                <a:lnTo>
                  <a:pt x="1961097" y="1059052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1" y="1154087"/>
                </a:lnTo>
                <a:lnTo>
                  <a:pt x="1724940" y="1180007"/>
                </a:lnTo>
                <a:lnTo>
                  <a:pt x="1662304" y="1201597"/>
                </a:lnTo>
                <a:lnTo>
                  <a:pt x="1598219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5" y="1257045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597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2"/>
                </a:lnTo>
                <a:lnTo>
                  <a:pt x="523292" y="1020889"/>
                </a:lnTo>
                <a:lnTo>
                  <a:pt x="470739" y="980566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2" y="843775"/>
                </a:lnTo>
                <a:lnTo>
                  <a:pt x="282817" y="793381"/>
                </a:lnTo>
                <a:lnTo>
                  <a:pt x="242507" y="740092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4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7"/>
                </a:lnTo>
                <a:lnTo>
                  <a:pt x="43066" y="322503"/>
                </a:lnTo>
                <a:lnTo>
                  <a:pt x="27953" y="258432"/>
                </a:lnTo>
                <a:lnTo>
                  <a:pt x="15711" y="192912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8" y="0"/>
                </a:moveTo>
                <a:lnTo>
                  <a:pt x="1905648" y="61150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79"/>
                </a:lnTo>
                <a:lnTo>
                  <a:pt x="1697584" y="469391"/>
                </a:lnTo>
                <a:lnTo>
                  <a:pt x="1645743" y="511860"/>
                </a:lnTo>
                <a:lnTo>
                  <a:pt x="1589583" y="548589"/>
                </a:lnTo>
                <a:lnTo>
                  <a:pt x="1529830" y="578815"/>
                </a:lnTo>
                <a:lnTo>
                  <a:pt x="1467181" y="602576"/>
                </a:lnTo>
                <a:lnTo>
                  <a:pt x="1403109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6" y="611936"/>
                </a:lnTo>
                <a:lnTo>
                  <a:pt x="1040956" y="591057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1"/>
                </a:lnTo>
                <a:lnTo>
                  <a:pt x="817766" y="446354"/>
                </a:lnTo>
                <a:lnTo>
                  <a:pt x="772402" y="396671"/>
                </a:lnTo>
                <a:lnTo>
                  <a:pt x="733527" y="342671"/>
                </a:lnTo>
                <a:lnTo>
                  <a:pt x="699695" y="284352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69" y="94272"/>
                </a:lnTo>
                <a:lnTo>
                  <a:pt x="630568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51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6"/>
                </a:lnTo>
                <a:lnTo>
                  <a:pt x="7105" y="126657"/>
                </a:lnTo>
                <a:lnTo>
                  <a:pt x="15741" y="192900"/>
                </a:lnTo>
                <a:lnTo>
                  <a:pt x="27933" y="258407"/>
                </a:lnTo>
                <a:lnTo>
                  <a:pt x="43046" y="322491"/>
                </a:lnTo>
                <a:lnTo>
                  <a:pt x="62604" y="386575"/>
                </a:lnTo>
                <a:lnTo>
                  <a:pt x="84194" y="449211"/>
                </a:lnTo>
                <a:lnTo>
                  <a:pt x="110102" y="510400"/>
                </a:lnTo>
                <a:lnTo>
                  <a:pt x="138804" y="570153"/>
                </a:lnTo>
                <a:lnTo>
                  <a:pt x="170554" y="629196"/>
                </a:lnTo>
                <a:lnTo>
                  <a:pt x="205098" y="685355"/>
                </a:lnTo>
                <a:lnTo>
                  <a:pt x="242563" y="740067"/>
                </a:lnTo>
                <a:lnTo>
                  <a:pt x="282822" y="793356"/>
                </a:lnTo>
                <a:lnTo>
                  <a:pt x="326002" y="843749"/>
                </a:lnTo>
                <a:lnTo>
                  <a:pt x="372103" y="891984"/>
                </a:lnTo>
                <a:lnTo>
                  <a:pt x="420363" y="937336"/>
                </a:lnTo>
                <a:lnTo>
                  <a:pt x="470782" y="980541"/>
                </a:lnTo>
                <a:lnTo>
                  <a:pt x="523360" y="1020864"/>
                </a:lnTo>
                <a:lnTo>
                  <a:pt x="578732" y="1059014"/>
                </a:lnTo>
                <a:lnTo>
                  <a:pt x="634866" y="1093571"/>
                </a:lnTo>
                <a:lnTo>
                  <a:pt x="693286" y="1125258"/>
                </a:lnTo>
                <a:lnTo>
                  <a:pt x="753738" y="1154061"/>
                </a:lnTo>
                <a:lnTo>
                  <a:pt x="814952" y="1179258"/>
                </a:lnTo>
                <a:lnTo>
                  <a:pt x="877563" y="1201572"/>
                </a:lnTo>
                <a:lnTo>
                  <a:pt x="941571" y="1220292"/>
                </a:lnTo>
                <a:lnTo>
                  <a:pt x="1005706" y="1235405"/>
                </a:lnTo>
                <a:lnTo>
                  <a:pt x="1071238" y="1247648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9" y="1263928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6631" y="1982978"/>
            <a:ext cx="6577583" cy="14904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3150" y="4201564"/>
            <a:ext cx="8577072" cy="30144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448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4" y="0"/>
                </a:moveTo>
                <a:lnTo>
                  <a:pt x="0" y="0"/>
                </a:lnTo>
                <a:lnTo>
                  <a:pt x="7008" y="16548"/>
                </a:lnTo>
                <a:lnTo>
                  <a:pt x="35799" y="76314"/>
                </a:lnTo>
                <a:lnTo>
                  <a:pt x="67486" y="135356"/>
                </a:lnTo>
                <a:lnTo>
                  <a:pt x="102042" y="191516"/>
                </a:lnTo>
                <a:lnTo>
                  <a:pt x="139482" y="246227"/>
                </a:lnTo>
                <a:lnTo>
                  <a:pt x="179804" y="299504"/>
                </a:lnTo>
                <a:lnTo>
                  <a:pt x="223010" y="349910"/>
                </a:lnTo>
                <a:lnTo>
                  <a:pt x="269085" y="398145"/>
                </a:lnTo>
                <a:lnTo>
                  <a:pt x="317320" y="443509"/>
                </a:lnTo>
                <a:lnTo>
                  <a:pt x="367726" y="486714"/>
                </a:lnTo>
                <a:lnTo>
                  <a:pt x="420292" y="527024"/>
                </a:lnTo>
                <a:lnTo>
                  <a:pt x="475727" y="565188"/>
                </a:lnTo>
                <a:lnTo>
                  <a:pt x="531886" y="599744"/>
                </a:lnTo>
                <a:lnTo>
                  <a:pt x="590205" y="631431"/>
                </a:lnTo>
                <a:lnTo>
                  <a:pt x="650682" y="660234"/>
                </a:lnTo>
                <a:lnTo>
                  <a:pt x="711884" y="685431"/>
                </a:lnTo>
                <a:lnTo>
                  <a:pt x="774520" y="707745"/>
                </a:lnTo>
                <a:lnTo>
                  <a:pt x="838604" y="726465"/>
                </a:lnTo>
                <a:lnTo>
                  <a:pt x="902688" y="741591"/>
                </a:lnTo>
                <a:lnTo>
                  <a:pt x="968195" y="753821"/>
                </a:lnTo>
                <a:lnTo>
                  <a:pt x="1034451" y="762469"/>
                </a:lnTo>
                <a:lnTo>
                  <a:pt x="1100681" y="768223"/>
                </a:lnTo>
                <a:lnTo>
                  <a:pt x="1166925" y="769670"/>
                </a:lnTo>
                <a:lnTo>
                  <a:pt x="1166925" y="770382"/>
                </a:lnTo>
                <a:lnTo>
                  <a:pt x="1233155" y="768946"/>
                </a:lnTo>
                <a:lnTo>
                  <a:pt x="1299398" y="763193"/>
                </a:lnTo>
                <a:lnTo>
                  <a:pt x="1365641" y="754545"/>
                </a:lnTo>
                <a:lnTo>
                  <a:pt x="1431161" y="742302"/>
                </a:lnTo>
                <a:lnTo>
                  <a:pt x="1495245" y="727189"/>
                </a:lnTo>
                <a:lnTo>
                  <a:pt x="1559316" y="707745"/>
                </a:lnTo>
                <a:lnTo>
                  <a:pt x="1621953" y="686155"/>
                </a:lnTo>
                <a:lnTo>
                  <a:pt x="1683167" y="660234"/>
                </a:lnTo>
                <a:lnTo>
                  <a:pt x="1742920" y="631431"/>
                </a:lnTo>
                <a:lnTo>
                  <a:pt x="1801963" y="599744"/>
                </a:lnTo>
                <a:lnTo>
                  <a:pt x="1858122" y="565188"/>
                </a:lnTo>
                <a:lnTo>
                  <a:pt x="1912834" y="527748"/>
                </a:lnTo>
                <a:lnTo>
                  <a:pt x="1966123" y="487426"/>
                </a:lnTo>
                <a:lnTo>
                  <a:pt x="2016516" y="444233"/>
                </a:lnTo>
                <a:lnTo>
                  <a:pt x="2064764" y="398145"/>
                </a:lnTo>
                <a:lnTo>
                  <a:pt x="2110115" y="349910"/>
                </a:lnTo>
                <a:lnTo>
                  <a:pt x="2153321" y="299504"/>
                </a:lnTo>
                <a:lnTo>
                  <a:pt x="2193643" y="246951"/>
                </a:lnTo>
                <a:lnTo>
                  <a:pt x="2231807" y="191516"/>
                </a:lnTo>
                <a:lnTo>
                  <a:pt x="2266363" y="135356"/>
                </a:lnTo>
                <a:lnTo>
                  <a:pt x="2298037" y="77025"/>
                </a:lnTo>
                <a:lnTo>
                  <a:pt x="2326841" y="16548"/>
                </a:lnTo>
                <a:lnTo>
                  <a:pt x="233365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4937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2"/>
                </a:lnTo>
                <a:lnTo>
                  <a:pt x="1247779" y="1237622"/>
                </a:lnTo>
                <a:lnTo>
                  <a:pt x="1241271" y="1137123"/>
                </a:lnTo>
                <a:lnTo>
                  <a:pt x="1232633" y="1070884"/>
                </a:lnTo>
                <a:lnTo>
                  <a:pt x="1220395" y="1005366"/>
                </a:lnTo>
                <a:lnTo>
                  <a:pt x="1205274" y="940566"/>
                </a:lnTo>
                <a:lnTo>
                  <a:pt x="1186552" y="877204"/>
                </a:lnTo>
                <a:lnTo>
                  <a:pt x="1164233" y="814563"/>
                </a:lnTo>
                <a:lnTo>
                  <a:pt x="1138312" y="753365"/>
                </a:lnTo>
                <a:lnTo>
                  <a:pt x="1110232" y="692887"/>
                </a:lnTo>
                <a:lnTo>
                  <a:pt x="1078552" y="634566"/>
                </a:lnTo>
                <a:lnTo>
                  <a:pt x="1043275" y="577689"/>
                </a:lnTo>
                <a:lnTo>
                  <a:pt x="1005834" y="522964"/>
                </a:lnTo>
                <a:lnTo>
                  <a:pt x="965512" y="470408"/>
                </a:lnTo>
                <a:lnTo>
                  <a:pt x="922312" y="420004"/>
                </a:lnTo>
                <a:lnTo>
                  <a:pt x="876235" y="371770"/>
                </a:lnTo>
                <a:lnTo>
                  <a:pt x="827995" y="325688"/>
                </a:lnTo>
                <a:lnTo>
                  <a:pt x="777596" y="282487"/>
                </a:lnTo>
                <a:lnTo>
                  <a:pt x="725036" y="242170"/>
                </a:lnTo>
                <a:lnTo>
                  <a:pt x="670317" y="204730"/>
                </a:lnTo>
                <a:lnTo>
                  <a:pt x="613435" y="169447"/>
                </a:lnTo>
                <a:lnTo>
                  <a:pt x="555114" y="137767"/>
                </a:lnTo>
                <a:lnTo>
                  <a:pt x="494635" y="109689"/>
                </a:lnTo>
                <a:lnTo>
                  <a:pt x="433437" y="83768"/>
                </a:lnTo>
                <a:lnTo>
                  <a:pt x="370795" y="61448"/>
                </a:lnTo>
                <a:lnTo>
                  <a:pt x="307433" y="42731"/>
                </a:lnTo>
                <a:lnTo>
                  <a:pt x="242634" y="27610"/>
                </a:lnTo>
                <a:lnTo>
                  <a:pt x="177115" y="15371"/>
                </a:lnTo>
                <a:lnTo>
                  <a:pt x="110876" y="6729"/>
                </a:lnTo>
                <a:lnTo>
                  <a:pt x="44638" y="969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58"/>
                </a:lnTo>
                <a:lnTo>
                  <a:pt x="329044" y="48236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27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86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20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84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27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54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36"/>
                </a:lnTo>
                <a:lnTo>
                  <a:pt x="123820" y="2014541"/>
                </a:lnTo>
                <a:lnTo>
                  <a:pt x="90039" y="1967016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2"/>
                </a:moveTo>
                <a:lnTo>
                  <a:pt x="2920" y="2717972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11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12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19"/>
                </a:moveTo>
                <a:lnTo>
                  <a:pt x="583797" y="3330682"/>
                </a:lnTo>
                <a:lnTo>
                  <a:pt x="555096" y="3331406"/>
                </a:lnTo>
                <a:lnTo>
                  <a:pt x="555096" y="3330682"/>
                </a:lnTo>
                <a:lnTo>
                  <a:pt x="526268" y="3329971"/>
                </a:lnTo>
                <a:lnTo>
                  <a:pt x="467977" y="3324205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68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2106168"/>
            <a:ext cx="5678424" cy="19568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3643" y="4150758"/>
            <a:ext cx="7512050" cy="99129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350" b="1" spc="-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b="1" spc="-5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350" b="1" spc="-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5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350" b="1" spc="-5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3350" b="1" spc="-6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0" b="1" spc="-6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350" b="1" spc="-4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sz="3350" b="1" spc="-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ansht148@gmail.com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69441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294716" y="3650399"/>
            <a:ext cx="1266825" cy="2690495"/>
            <a:chOff x="12294716" y="3650399"/>
            <a:chExt cx="1266825" cy="2690495"/>
          </a:xfrm>
        </p:grpSpPr>
        <p:sp>
          <p:nvSpPr>
            <p:cNvPr id="12" name="object 12"/>
            <p:cNvSpPr/>
            <p:nvPr/>
          </p:nvSpPr>
          <p:spPr>
            <a:xfrm>
              <a:off x="12294716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7"/>
                  </a:lnTo>
                  <a:lnTo>
                    <a:pt x="706035" y="2326802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6"/>
                  </a:lnTo>
                  <a:lnTo>
                    <a:pt x="1004112" y="2049315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1"/>
                  </a:lnTo>
                  <a:lnTo>
                    <a:pt x="1105407" y="1897979"/>
                  </a:lnTo>
                  <a:lnTo>
                    <a:pt x="1127347" y="1857838"/>
                  </a:lnTo>
                  <a:lnTo>
                    <a:pt x="1147869" y="1816839"/>
                  </a:lnTo>
                  <a:lnTo>
                    <a:pt x="1166938" y="1775017"/>
                  </a:lnTo>
                  <a:lnTo>
                    <a:pt x="1184522" y="1732404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6" y="1554702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9" y="1377041"/>
                  </a:lnTo>
                  <a:lnTo>
                    <a:pt x="1266819" y="1163040"/>
                  </a:lnTo>
                  <a:lnTo>
                    <a:pt x="1256990" y="1078128"/>
                  </a:lnTo>
                  <a:lnTo>
                    <a:pt x="1249010" y="1031473"/>
                  </a:lnTo>
                  <a:lnTo>
                    <a:pt x="1239346" y="985412"/>
                  </a:lnTo>
                  <a:lnTo>
                    <a:pt x="1228033" y="939978"/>
                  </a:lnTo>
                  <a:lnTo>
                    <a:pt x="1215102" y="895205"/>
                  </a:lnTo>
                  <a:lnTo>
                    <a:pt x="1200588" y="851125"/>
                  </a:lnTo>
                  <a:lnTo>
                    <a:pt x="1184522" y="807771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7" y="682396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4"/>
                  </a:lnTo>
                  <a:lnTo>
                    <a:pt x="1004112" y="491035"/>
                  </a:lnTo>
                  <a:lnTo>
                    <a:pt x="975570" y="455699"/>
                  </a:lnTo>
                  <a:lnTo>
                    <a:pt x="945807" y="421418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8"/>
                  </a:lnTo>
                  <a:lnTo>
                    <a:pt x="779823" y="266998"/>
                  </a:lnTo>
                  <a:lnTo>
                    <a:pt x="743424" y="239742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20"/>
                  </a:lnTo>
                  <a:lnTo>
                    <a:pt x="588253" y="143904"/>
                  </a:lnTo>
                  <a:lnTo>
                    <a:pt x="547231" y="123407"/>
                  </a:lnTo>
                  <a:lnTo>
                    <a:pt x="505383" y="104360"/>
                  </a:lnTo>
                  <a:lnTo>
                    <a:pt x="462743" y="86797"/>
                  </a:lnTo>
                  <a:lnTo>
                    <a:pt x="419343" y="70750"/>
                  </a:lnTo>
                  <a:lnTo>
                    <a:pt x="375217" y="56252"/>
                  </a:lnTo>
                  <a:lnTo>
                    <a:pt x="330396" y="43337"/>
                  </a:lnTo>
                  <a:lnTo>
                    <a:pt x="284915" y="32037"/>
                  </a:lnTo>
                  <a:lnTo>
                    <a:pt x="238806" y="22385"/>
                  </a:lnTo>
                  <a:lnTo>
                    <a:pt x="192103" y="14414"/>
                  </a:lnTo>
                  <a:lnTo>
                    <a:pt x="144837" y="8157"/>
                  </a:lnTo>
                  <a:lnTo>
                    <a:pt x="97043" y="3647"/>
                  </a:lnTo>
                  <a:lnTo>
                    <a:pt x="48753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301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41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804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187</Words>
  <Application>Microsoft Office PowerPoint</Application>
  <PresentationFormat>Custom</PresentationFormat>
  <Paragraphs>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Assessment Portal for Online Exams</vt:lpstr>
      <vt:lpstr>PowerPoint Presentation</vt:lpstr>
      <vt:lpstr>PowerPoint Presentation</vt:lpstr>
      <vt:lpstr>PowerPoint Presentation</vt:lpstr>
      <vt:lpstr>ADMIN ROLES</vt:lpstr>
      <vt:lpstr>PowerPoint Presentation</vt:lpstr>
      <vt:lpstr>PowerPoint Presentation</vt:lpstr>
      <vt:lpstr>PowerPoint Presentation</vt:lpstr>
      <vt:lpstr>DO  YOU   HAVE   ANY    QUESTIONS? ansht148@gmail.com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Portal for Online Exams</dc:title>
  <dc:creator>Dell</dc:creator>
  <cp:lastModifiedBy>Dell</cp:lastModifiedBy>
  <cp:revision>3</cp:revision>
  <dcterms:created xsi:type="dcterms:W3CDTF">2024-10-18T16:26:08Z</dcterms:created>
  <dcterms:modified xsi:type="dcterms:W3CDTF">2024-10-18T17:09:47Z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2024-10-18T00:00:00Z</vt:filetime>
  </property>
  <property fmtid="{D5CDD505-2E9C-101B-9397-08002B2CF9AE}" pid="5" name="Producer">
    <vt:lpwstr>GPL Ghostscript 10.02.0</vt:lpwstr>
  </property>
</Properties>
</file>