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2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74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6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83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7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4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1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6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4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49" y="1334204"/>
            <a:ext cx="5722614" cy="146715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7" y="2961551"/>
            <a:ext cx="5254045" cy="16459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NAME:-ANSH PATEL P.</a:t>
            </a:r>
          </a:p>
          <a:p>
            <a:pPr algn="l"/>
            <a:r>
              <a:rPr lang="en-US" dirty="0" smtClean="0"/>
              <a:t>UI-ID:-2204030102209</a:t>
            </a:r>
          </a:p>
          <a:p>
            <a:pPr algn="l"/>
            <a:r>
              <a:rPr lang="en-US" dirty="0" smtClean="0"/>
              <a:t>WEBSITE NAME:-BODY FUEL GYM</a:t>
            </a:r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12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FITNESS:-</a:t>
            </a:r>
          </a:p>
          <a:p>
            <a:r>
              <a:rPr lang="en-US" dirty="0" smtClean="0"/>
              <a:t>Physical fitness is a state of health and wellbeing and , more specifically , the ability to perform aspects of sports  , occupations and daily activities. Physical fitness is generally achieved through proper nutrition , and sufficient rest along with a formal recovery plan.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, user can come our website and see the subscription </a:t>
            </a:r>
          </a:p>
          <a:p>
            <a:r>
              <a:rPr lang="en-US" dirty="0" smtClean="0"/>
              <a:t>We provide user diet plans and personal training</a:t>
            </a:r>
          </a:p>
          <a:p>
            <a:r>
              <a:rPr lang="en-US" dirty="0" smtClean="0"/>
              <a:t>And user come our website and  see our gym images.</a:t>
            </a:r>
          </a:p>
          <a:p>
            <a:r>
              <a:rPr lang="en-US" dirty="0" smtClean="0"/>
              <a:t>After visiting our website if user likes it then they can fill our gym form.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10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our website </a:t>
            </a:r>
            <a:r>
              <a:rPr lang="en-US" dirty="0" err="1" smtClean="0"/>
              <a:t>img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9" y="2160588"/>
            <a:ext cx="7804699" cy="3881437"/>
          </a:xfrm>
        </p:spPr>
      </p:pic>
    </p:spTree>
    <p:extLst>
      <p:ext uri="{BB962C8B-B14F-4D97-AF65-F5344CB8AC3E}">
        <p14:creationId xmlns:p14="http://schemas.microsoft.com/office/powerpoint/2010/main" val="119190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568" y="2638698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THANK YOU</a:t>
            </a:r>
            <a:endParaRPr lang="en-IN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337074" y="6331131"/>
            <a:ext cx="22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ANSH PATEL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48540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122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INTRODUCTION</vt:lpstr>
      <vt:lpstr>PowerPoint Presentation</vt:lpstr>
      <vt:lpstr>EXPLANATION</vt:lpstr>
      <vt:lpstr>Screenshot our website img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account</dc:creator>
  <cp:lastModifiedBy>Microsoft account</cp:lastModifiedBy>
  <cp:revision>9</cp:revision>
  <dcterms:created xsi:type="dcterms:W3CDTF">2023-03-09T04:04:51Z</dcterms:created>
  <dcterms:modified xsi:type="dcterms:W3CDTF">2023-03-09T05:16:16Z</dcterms:modified>
</cp:coreProperties>
</file>