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352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89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17420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4612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08832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0704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446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26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911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95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804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464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544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820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132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44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E7E74-F0DF-4B95-9F06-A4084A586535}" type="datetimeFigureOut">
              <a:rPr lang="en-IN" smtClean="0"/>
              <a:t>09-03-2023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C5B3E4-145E-445C-8A53-5CEFD77BC2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64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  <p:sldLayoutId id="2147483804" r:id="rId13"/>
    <p:sldLayoutId id="2147483805" r:id="rId14"/>
    <p:sldLayoutId id="2147483806" r:id="rId15"/>
    <p:sldLayoutId id="214748380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549" y="1334204"/>
            <a:ext cx="5722614" cy="1467153"/>
          </a:xfrm>
        </p:spPr>
        <p:txBody>
          <a:bodyPr/>
          <a:lstStyle/>
          <a:p>
            <a:r>
              <a:rPr lang="en-US" dirty="0" smtClean="0"/>
              <a:t>INTRODUCTION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6617" y="2961551"/>
            <a:ext cx="5254045" cy="1645920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NAME:-ANSH PATEL P.</a:t>
            </a:r>
          </a:p>
          <a:p>
            <a:pPr algn="l"/>
            <a:r>
              <a:rPr lang="en-US" dirty="0" smtClean="0"/>
              <a:t>UI-ID:-2204030102209</a:t>
            </a:r>
          </a:p>
          <a:p>
            <a:pPr algn="l"/>
            <a:r>
              <a:rPr lang="en-US" dirty="0" smtClean="0"/>
              <a:t>WEBSITE NAME:-BODY </a:t>
            </a:r>
            <a:r>
              <a:rPr lang="en-US" dirty="0" smtClean="0"/>
              <a:t>FUEL </a:t>
            </a:r>
            <a:r>
              <a:rPr lang="en-US" dirty="0" smtClean="0"/>
              <a:t>GYM</a:t>
            </a:r>
            <a:endParaRPr lang="en-IN" dirty="0" smtClean="0"/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2128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A FITNESS:-</a:t>
            </a:r>
          </a:p>
          <a:p>
            <a:r>
              <a:rPr lang="en-US" dirty="0" smtClean="0"/>
              <a:t>Physical fitness is a state of health and wellbeing and , more specifically , the ability to perform aspects of sports  , occupations and daily activities. Physical fitness is generally achieved through proper nutrition , and sufficient rest along with a formal recovery plan.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5710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Here , user can come our website and see the subscription </a:t>
            </a:r>
          </a:p>
          <a:p>
            <a:r>
              <a:rPr lang="en-US" dirty="0" smtClean="0"/>
              <a:t>We provide user diet plans and personal training</a:t>
            </a:r>
          </a:p>
          <a:p>
            <a:r>
              <a:rPr lang="en-US" dirty="0" smtClean="0"/>
              <a:t>And user come our website and  see our gym images.</a:t>
            </a:r>
          </a:p>
          <a:p>
            <a:r>
              <a:rPr lang="en-US" dirty="0" smtClean="0"/>
              <a:t>After visiting our website if user likes it then they can fill our gym form.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8108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 our website </a:t>
            </a:r>
            <a:r>
              <a:rPr lang="en-US" dirty="0" err="1" smtClean="0"/>
              <a:t>img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69" y="2160588"/>
            <a:ext cx="7804699" cy="3881437"/>
          </a:xfrm>
        </p:spPr>
      </p:pic>
    </p:spTree>
    <p:extLst>
      <p:ext uri="{BB962C8B-B14F-4D97-AF65-F5344CB8AC3E}">
        <p14:creationId xmlns:p14="http://schemas.microsoft.com/office/powerpoint/2010/main" val="119190941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</TotalTime>
  <Words>118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Trebuchet MS</vt:lpstr>
      <vt:lpstr>Wingdings 3</vt:lpstr>
      <vt:lpstr>Facet</vt:lpstr>
      <vt:lpstr>INTRODUCTION</vt:lpstr>
      <vt:lpstr>PowerPoint Presentation</vt:lpstr>
      <vt:lpstr>EXPLANATION</vt:lpstr>
      <vt:lpstr>Screenshot our website img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account</dc:creator>
  <cp:lastModifiedBy>Microsoft account</cp:lastModifiedBy>
  <cp:revision>8</cp:revision>
  <dcterms:created xsi:type="dcterms:W3CDTF">2023-03-09T04:04:51Z</dcterms:created>
  <dcterms:modified xsi:type="dcterms:W3CDTF">2023-03-09T05:07:11Z</dcterms:modified>
</cp:coreProperties>
</file>