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9" r:id="rId3"/>
    <p:sldId id="258" r:id="rId4"/>
    <p:sldId id="270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85892-9C80-44DB-8D6F-FA55EEFDF57B}" v="21" dt="2025-08-02T11:05:14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h varshney" userId="9b8f0d010c16d5e2" providerId="LiveId" clId="{E2885892-9C80-44DB-8D6F-FA55EEFDF57B}"/>
    <pc:docChg chg="undo custSel addSld delSld modSld sldOrd">
      <pc:chgData name="Ansh varshney" userId="9b8f0d010c16d5e2" providerId="LiveId" clId="{E2885892-9C80-44DB-8D6F-FA55EEFDF57B}" dt="2025-08-02T16:10:11.445" v="503"/>
      <pc:docMkLst>
        <pc:docMk/>
      </pc:docMkLst>
      <pc:sldChg chg="modSp mod">
        <pc:chgData name="Ansh varshney" userId="9b8f0d010c16d5e2" providerId="LiveId" clId="{E2885892-9C80-44DB-8D6F-FA55EEFDF57B}" dt="2025-08-02T16:09:58.197" v="501" actId="1036"/>
        <pc:sldMkLst>
          <pc:docMk/>
          <pc:sldMk cId="2108882382" sldId="256"/>
        </pc:sldMkLst>
        <pc:picChg chg="mod">
          <ac:chgData name="Ansh varshney" userId="9b8f0d010c16d5e2" providerId="LiveId" clId="{E2885892-9C80-44DB-8D6F-FA55EEFDF57B}" dt="2025-08-02T16:09:58.197" v="501" actId="1036"/>
          <ac:picMkLst>
            <pc:docMk/>
            <pc:sldMk cId="2108882382" sldId="256"/>
            <ac:picMk id="4" creationId="{3204437E-D55E-86C3-5ED2-9E1BFCB8F748}"/>
          </ac:picMkLst>
        </pc:picChg>
      </pc:sldChg>
      <pc:sldChg chg="addSp delSp modSp del mod setBg">
        <pc:chgData name="Ansh varshney" userId="9b8f0d010c16d5e2" providerId="LiveId" clId="{E2885892-9C80-44DB-8D6F-FA55EEFDF57B}" dt="2025-08-02T10:50:30.412" v="114" actId="47"/>
        <pc:sldMkLst>
          <pc:docMk/>
          <pc:sldMk cId="1392155590" sldId="257"/>
        </pc:sldMkLst>
        <pc:spChg chg="mod">
          <ac:chgData name="Ansh varshney" userId="9b8f0d010c16d5e2" providerId="LiveId" clId="{E2885892-9C80-44DB-8D6F-FA55EEFDF57B}" dt="2025-08-02T10:41:10.252" v="31" actId="14100"/>
          <ac:spMkLst>
            <pc:docMk/>
            <pc:sldMk cId="1392155590" sldId="257"/>
            <ac:spMk id="2" creationId="{DE84B9B4-BC7B-75A2-2FE4-781447CE1E77}"/>
          </ac:spMkLst>
        </pc:spChg>
        <pc:spChg chg="mod">
          <ac:chgData name="Ansh varshney" userId="9b8f0d010c16d5e2" providerId="LiveId" clId="{E2885892-9C80-44DB-8D6F-FA55EEFDF57B}" dt="2025-08-02T10:48:39.940" v="104" actId="1076"/>
          <ac:spMkLst>
            <pc:docMk/>
            <pc:sldMk cId="1392155590" sldId="257"/>
            <ac:spMk id="3" creationId="{FF397477-3A75-B4DD-8B31-B6DC95610ADC}"/>
          </ac:spMkLst>
        </pc:spChg>
        <pc:spChg chg="add del">
          <ac:chgData name="Ansh varshney" userId="9b8f0d010c16d5e2" providerId="LiveId" clId="{E2885892-9C80-44DB-8D6F-FA55EEFDF57B}" dt="2025-08-02T10:38:11.589" v="4" actId="26606"/>
          <ac:spMkLst>
            <pc:docMk/>
            <pc:sldMk cId="1392155590" sldId="257"/>
            <ac:spMk id="10" creationId="{8753201B-432F-7A72-6FF6-CF0404210168}"/>
          </ac:spMkLst>
        </pc:spChg>
        <pc:spChg chg="add del">
          <ac:chgData name="Ansh varshney" userId="9b8f0d010c16d5e2" providerId="LiveId" clId="{E2885892-9C80-44DB-8D6F-FA55EEFDF57B}" dt="2025-08-02T10:38:34.233" v="6" actId="26606"/>
          <ac:spMkLst>
            <pc:docMk/>
            <pc:sldMk cId="1392155590" sldId="257"/>
            <ac:spMk id="12" creationId="{8753201B-432F-7A72-6FF6-CF0404210168}"/>
          </ac:spMkLst>
        </pc:spChg>
        <pc:spChg chg="add del">
          <ac:chgData name="Ansh varshney" userId="9b8f0d010c16d5e2" providerId="LiveId" clId="{E2885892-9C80-44DB-8D6F-FA55EEFDF57B}" dt="2025-08-02T10:38:34.233" v="6" actId="26606"/>
          <ac:spMkLst>
            <pc:docMk/>
            <pc:sldMk cId="1392155590" sldId="257"/>
            <ac:spMk id="13" creationId="{B5CE8706-C904-73E3-C523-33027F7D3499}"/>
          </ac:spMkLst>
        </pc:spChg>
        <pc:spChg chg="add del">
          <ac:chgData name="Ansh varshney" userId="9b8f0d010c16d5e2" providerId="LiveId" clId="{E2885892-9C80-44DB-8D6F-FA55EEFDF57B}" dt="2025-08-02T10:38:40.226" v="8" actId="26606"/>
          <ac:spMkLst>
            <pc:docMk/>
            <pc:sldMk cId="1392155590" sldId="257"/>
            <ac:spMk id="15" creationId="{3D00CB3E-22D8-C88A-E699-CC9736BC98D4}"/>
          </ac:spMkLst>
        </pc:spChg>
        <pc:spChg chg="add">
          <ac:chgData name="Ansh varshney" userId="9b8f0d010c16d5e2" providerId="LiveId" clId="{E2885892-9C80-44DB-8D6F-FA55EEFDF57B}" dt="2025-08-02T10:38:40.236" v="9" actId="26606"/>
          <ac:spMkLst>
            <pc:docMk/>
            <pc:sldMk cId="1392155590" sldId="257"/>
            <ac:spMk id="17" creationId="{8753201B-432F-7A72-6FF6-CF0404210168}"/>
          </ac:spMkLst>
        </pc:spChg>
        <pc:picChg chg="add del mod ord">
          <ac:chgData name="Ansh varshney" userId="9b8f0d010c16d5e2" providerId="LiveId" clId="{E2885892-9C80-44DB-8D6F-FA55EEFDF57B}" dt="2025-08-02T10:48:06.422" v="98" actId="478"/>
          <ac:picMkLst>
            <pc:docMk/>
            <pc:sldMk cId="1392155590" sldId="257"/>
            <ac:picMk id="5" creationId="{6F32A7C2-3A8A-C394-2912-DD8AC8F7394A}"/>
          </ac:picMkLst>
        </pc:picChg>
      </pc:sldChg>
      <pc:sldChg chg="addSp delSp modSp mod setBg">
        <pc:chgData name="Ansh varshney" userId="9b8f0d010c16d5e2" providerId="LiveId" clId="{E2885892-9C80-44DB-8D6F-FA55EEFDF57B}" dt="2025-08-02T10:53:14.237" v="132" actId="255"/>
        <pc:sldMkLst>
          <pc:docMk/>
          <pc:sldMk cId="1212749475" sldId="258"/>
        </pc:sldMkLst>
        <pc:spChg chg="mod">
          <ac:chgData name="Ansh varshney" userId="9b8f0d010c16d5e2" providerId="LiveId" clId="{E2885892-9C80-44DB-8D6F-FA55EEFDF57B}" dt="2025-08-02T10:53:14.237" v="132" actId="255"/>
          <ac:spMkLst>
            <pc:docMk/>
            <pc:sldMk cId="1212749475" sldId="258"/>
            <ac:spMk id="2" creationId="{699CD6AA-5137-014D-A440-C9B6DFDE7B2E}"/>
          </ac:spMkLst>
        </pc:spChg>
        <pc:spChg chg="mod">
          <ac:chgData name="Ansh varshney" userId="9b8f0d010c16d5e2" providerId="LiveId" clId="{E2885892-9C80-44DB-8D6F-FA55EEFDF57B}" dt="2025-08-02T10:46:14.084" v="70" actId="2711"/>
          <ac:spMkLst>
            <pc:docMk/>
            <pc:sldMk cId="1212749475" sldId="258"/>
            <ac:spMk id="3" creationId="{EF18E083-15DF-59E7-9871-CEFC98C63EDE}"/>
          </ac:spMkLst>
        </pc:spChg>
        <pc:spChg chg="add del">
          <ac:chgData name="Ansh varshney" userId="9b8f0d010c16d5e2" providerId="LiveId" clId="{E2885892-9C80-44DB-8D6F-FA55EEFDF57B}" dt="2025-08-02T10:44:18.693" v="48" actId="26606"/>
          <ac:spMkLst>
            <pc:docMk/>
            <pc:sldMk cId="1212749475" sldId="258"/>
            <ac:spMk id="10" creationId="{72AA3712-C5CA-A663-E80E-253CE093079F}"/>
          </ac:spMkLst>
        </pc:spChg>
        <pc:spChg chg="add del">
          <ac:chgData name="Ansh varshney" userId="9b8f0d010c16d5e2" providerId="LiveId" clId="{E2885892-9C80-44DB-8D6F-FA55EEFDF57B}" dt="2025-08-02T10:44:20.496" v="50" actId="26606"/>
          <ac:spMkLst>
            <pc:docMk/>
            <pc:sldMk cId="1212749475" sldId="258"/>
            <ac:spMk id="12" creationId="{72AA3712-C5CA-A663-E80E-253CE093079F}"/>
          </ac:spMkLst>
        </pc:spChg>
        <pc:spChg chg="add del">
          <ac:chgData name="Ansh varshney" userId="9b8f0d010c16d5e2" providerId="LiveId" clId="{E2885892-9C80-44DB-8D6F-FA55EEFDF57B}" dt="2025-08-02T10:44:33.496" v="52" actId="26606"/>
          <ac:spMkLst>
            <pc:docMk/>
            <pc:sldMk cId="1212749475" sldId="258"/>
            <ac:spMk id="14" creationId="{B5CE8706-C904-73E3-C523-33027F7D3499}"/>
          </ac:spMkLst>
        </pc:spChg>
        <pc:spChg chg="add del">
          <ac:chgData name="Ansh varshney" userId="9b8f0d010c16d5e2" providerId="LiveId" clId="{E2885892-9C80-44DB-8D6F-FA55EEFDF57B}" dt="2025-08-02T10:44:33.496" v="52" actId="26606"/>
          <ac:spMkLst>
            <pc:docMk/>
            <pc:sldMk cId="1212749475" sldId="258"/>
            <ac:spMk id="15" creationId="{8753201B-432F-7A72-6FF6-CF0404210168}"/>
          </ac:spMkLst>
        </pc:spChg>
        <pc:spChg chg="add del">
          <ac:chgData name="Ansh varshney" userId="9b8f0d010c16d5e2" providerId="LiveId" clId="{E2885892-9C80-44DB-8D6F-FA55EEFDF57B}" dt="2025-08-02T10:44:44.460" v="55" actId="26606"/>
          <ac:spMkLst>
            <pc:docMk/>
            <pc:sldMk cId="1212749475" sldId="258"/>
            <ac:spMk id="17" creationId="{72AA3712-C5CA-A663-E80E-253CE093079F}"/>
          </ac:spMkLst>
        </pc:spChg>
        <pc:spChg chg="add">
          <ac:chgData name="Ansh varshney" userId="9b8f0d010c16d5e2" providerId="LiveId" clId="{E2885892-9C80-44DB-8D6F-FA55EEFDF57B}" dt="2025-08-02T10:44:44.460" v="55" actId="26606"/>
          <ac:spMkLst>
            <pc:docMk/>
            <pc:sldMk cId="1212749475" sldId="258"/>
            <ac:spMk id="22" creationId="{6A364E18-0909-04B8-85B7-1D75F7673370}"/>
          </ac:spMkLst>
        </pc:spChg>
        <pc:spChg chg="add">
          <ac:chgData name="Ansh varshney" userId="9b8f0d010c16d5e2" providerId="LiveId" clId="{E2885892-9C80-44DB-8D6F-FA55EEFDF57B}" dt="2025-08-02T10:44:44.460" v="55" actId="26606"/>
          <ac:spMkLst>
            <pc:docMk/>
            <pc:sldMk cId="1212749475" sldId="258"/>
            <ac:spMk id="24" creationId="{5A4E4C0D-6BCA-FC17-62BD-B629662A9DF1}"/>
          </ac:spMkLst>
        </pc:spChg>
        <pc:spChg chg="add">
          <ac:chgData name="Ansh varshney" userId="9b8f0d010c16d5e2" providerId="LiveId" clId="{E2885892-9C80-44DB-8D6F-FA55EEFDF57B}" dt="2025-08-02T10:44:44.460" v="55" actId="26606"/>
          <ac:spMkLst>
            <pc:docMk/>
            <pc:sldMk cId="1212749475" sldId="258"/>
            <ac:spMk id="26" creationId="{8B08FA76-1ED5-E432-8E59-C7ABAAB69F5E}"/>
          </ac:spMkLst>
        </pc:spChg>
        <pc:picChg chg="add del mod ord">
          <ac:chgData name="Ansh varshney" userId="9b8f0d010c16d5e2" providerId="LiveId" clId="{E2885892-9C80-44DB-8D6F-FA55EEFDF57B}" dt="2025-08-02T10:44:37.058" v="54" actId="478"/>
          <ac:picMkLst>
            <pc:docMk/>
            <pc:sldMk cId="1212749475" sldId="258"/>
            <ac:picMk id="5" creationId="{7AFE6F2B-2B76-C3C0-586E-EB06B78A6CFD}"/>
          </ac:picMkLst>
        </pc:picChg>
      </pc:sldChg>
      <pc:sldChg chg="addSp delSp modSp del mod">
        <pc:chgData name="Ansh varshney" userId="9b8f0d010c16d5e2" providerId="LiveId" clId="{E2885892-9C80-44DB-8D6F-FA55EEFDF57B}" dt="2025-08-02T10:59:36.331" v="182" actId="47"/>
        <pc:sldMkLst>
          <pc:docMk/>
          <pc:sldMk cId="3128431202" sldId="261"/>
        </pc:sldMkLst>
        <pc:spChg chg="mod">
          <ac:chgData name="Ansh varshney" userId="9b8f0d010c16d5e2" providerId="LiveId" clId="{E2885892-9C80-44DB-8D6F-FA55EEFDF57B}" dt="2025-08-02T10:59:29.231" v="181" actId="20577"/>
          <ac:spMkLst>
            <pc:docMk/>
            <pc:sldMk cId="3128431202" sldId="261"/>
            <ac:spMk id="2" creationId="{D5BAC1D5-0C66-B2CB-E3F8-6F7EF0F9C7C5}"/>
          </ac:spMkLst>
        </pc:spChg>
        <pc:spChg chg="mod">
          <ac:chgData name="Ansh varshney" userId="9b8f0d010c16d5e2" providerId="LiveId" clId="{E2885892-9C80-44DB-8D6F-FA55EEFDF57B}" dt="2025-08-02T10:59:07.637" v="178"/>
          <ac:spMkLst>
            <pc:docMk/>
            <pc:sldMk cId="3128431202" sldId="261"/>
            <ac:spMk id="4" creationId="{DAC67345-1070-1FC8-C945-E06F3E028B3E}"/>
          </ac:spMkLst>
        </pc:spChg>
        <pc:picChg chg="add del mod">
          <ac:chgData name="Ansh varshney" userId="9b8f0d010c16d5e2" providerId="LiveId" clId="{E2885892-9C80-44DB-8D6F-FA55EEFDF57B}" dt="2025-08-02T10:53:44.513" v="137" actId="478"/>
          <ac:picMkLst>
            <pc:docMk/>
            <pc:sldMk cId="3128431202" sldId="261"/>
            <ac:picMk id="8" creationId="{59B7F22F-CA1C-726A-330C-245B2EF7B3CE}"/>
          </ac:picMkLst>
        </pc:picChg>
        <pc:picChg chg="add del mod">
          <ac:chgData name="Ansh varshney" userId="9b8f0d010c16d5e2" providerId="LiveId" clId="{E2885892-9C80-44DB-8D6F-FA55EEFDF57B}" dt="2025-08-02T10:58:06.913" v="177" actId="478"/>
          <ac:picMkLst>
            <pc:docMk/>
            <pc:sldMk cId="3128431202" sldId="261"/>
            <ac:picMk id="10" creationId="{BA6EED14-357B-1A4B-0F3F-660D22A17A3D}"/>
          </ac:picMkLst>
        </pc:picChg>
      </pc:sldChg>
      <pc:sldChg chg="addSp delSp modSp mod setBg">
        <pc:chgData name="Ansh varshney" userId="9b8f0d010c16d5e2" providerId="LiveId" clId="{E2885892-9C80-44DB-8D6F-FA55EEFDF57B}" dt="2025-08-02T10:54:50.037" v="151" actId="207"/>
        <pc:sldMkLst>
          <pc:docMk/>
          <pc:sldMk cId="45487499" sldId="267"/>
        </pc:sldMkLst>
        <pc:spChg chg="mod">
          <ac:chgData name="Ansh varshney" userId="9b8f0d010c16d5e2" providerId="LiveId" clId="{E2885892-9C80-44DB-8D6F-FA55EEFDF57B}" dt="2025-08-02T10:54:50.037" v="151" actId="207"/>
          <ac:spMkLst>
            <pc:docMk/>
            <pc:sldMk cId="45487499" sldId="267"/>
            <ac:spMk id="2" creationId="{E2C137DA-42DA-7C6E-B45E-C5E847D7DC22}"/>
          </ac:spMkLst>
        </pc:spChg>
        <pc:spChg chg="del mod ord">
          <ac:chgData name="Ansh varshney" userId="9b8f0d010c16d5e2" providerId="LiveId" clId="{E2885892-9C80-44DB-8D6F-FA55EEFDF57B}" dt="2025-08-02T10:54:17.141" v="147" actId="26606"/>
          <ac:spMkLst>
            <pc:docMk/>
            <pc:sldMk cId="45487499" sldId="267"/>
            <ac:spMk id="3" creationId="{CD2449F5-DFE3-167A-0A5B-3669172994E5}"/>
          </ac:spMkLst>
        </pc:spChg>
        <pc:spChg chg="add del">
          <ac:chgData name="Ansh varshney" userId="9b8f0d010c16d5e2" providerId="LiveId" clId="{E2885892-9C80-44DB-8D6F-FA55EEFDF57B}" dt="2025-08-02T10:54:06.108" v="142" actId="26606"/>
          <ac:spMkLst>
            <pc:docMk/>
            <pc:sldMk cId="45487499" sldId="267"/>
            <ac:spMk id="10" creationId="{41A06B62-8BB1-9677-4094-5FB84178B453}"/>
          </ac:spMkLst>
        </pc:spChg>
        <pc:spChg chg="add del">
          <ac:chgData name="Ansh varshney" userId="9b8f0d010c16d5e2" providerId="LiveId" clId="{E2885892-9C80-44DB-8D6F-FA55EEFDF57B}" dt="2025-08-02T10:54:17.141" v="147" actId="26606"/>
          <ac:spMkLst>
            <pc:docMk/>
            <pc:sldMk cId="45487499" sldId="267"/>
            <ac:spMk id="12" creationId="{72AA3712-C5CA-A663-E80E-253CE093079F}"/>
          </ac:spMkLst>
        </pc:spChg>
        <pc:spChg chg="add del">
          <ac:chgData name="Ansh varshney" userId="9b8f0d010c16d5e2" providerId="LiveId" clId="{E2885892-9C80-44DB-8D6F-FA55EEFDF57B}" dt="2025-08-02T10:54:17.090" v="146" actId="26606"/>
          <ac:spMkLst>
            <pc:docMk/>
            <pc:sldMk cId="45487499" sldId="267"/>
            <ac:spMk id="17" creationId="{6A364E18-0909-04B8-85B7-1D75F7673370}"/>
          </ac:spMkLst>
        </pc:spChg>
        <pc:spChg chg="add">
          <ac:chgData name="Ansh varshney" userId="9b8f0d010c16d5e2" providerId="LiveId" clId="{E2885892-9C80-44DB-8D6F-FA55EEFDF57B}" dt="2025-08-02T10:54:17.141" v="147" actId="26606"/>
          <ac:spMkLst>
            <pc:docMk/>
            <pc:sldMk cId="45487499" sldId="267"/>
            <ac:spMk id="18" creationId="{80300B1B-B85E-D514-C6B4-30126EBBCDEC}"/>
          </ac:spMkLst>
        </pc:spChg>
        <pc:spChg chg="add del">
          <ac:chgData name="Ansh varshney" userId="9b8f0d010c16d5e2" providerId="LiveId" clId="{E2885892-9C80-44DB-8D6F-FA55EEFDF57B}" dt="2025-08-02T10:54:17.090" v="146" actId="26606"/>
          <ac:spMkLst>
            <pc:docMk/>
            <pc:sldMk cId="45487499" sldId="267"/>
            <ac:spMk id="19" creationId="{5A4E4C0D-6BCA-FC17-62BD-B629662A9DF1}"/>
          </ac:spMkLst>
        </pc:spChg>
        <pc:spChg chg="add">
          <ac:chgData name="Ansh varshney" userId="9b8f0d010c16d5e2" providerId="LiveId" clId="{E2885892-9C80-44DB-8D6F-FA55EEFDF57B}" dt="2025-08-02T10:54:17.141" v="147" actId="26606"/>
          <ac:spMkLst>
            <pc:docMk/>
            <pc:sldMk cId="45487499" sldId="267"/>
            <ac:spMk id="20" creationId="{569C509C-DC9F-72A7-2C51-F7F49BF17558}"/>
          </ac:spMkLst>
        </pc:spChg>
        <pc:spChg chg="add del">
          <ac:chgData name="Ansh varshney" userId="9b8f0d010c16d5e2" providerId="LiveId" clId="{E2885892-9C80-44DB-8D6F-FA55EEFDF57B}" dt="2025-08-02T10:54:17.090" v="146" actId="26606"/>
          <ac:spMkLst>
            <pc:docMk/>
            <pc:sldMk cId="45487499" sldId="267"/>
            <ac:spMk id="21" creationId="{8B08FA76-1ED5-E432-8E59-C7ABAAB69F5E}"/>
          </ac:spMkLst>
        </pc:spChg>
        <pc:spChg chg="add">
          <ac:chgData name="Ansh varshney" userId="9b8f0d010c16d5e2" providerId="LiveId" clId="{E2885892-9C80-44DB-8D6F-FA55EEFDF57B}" dt="2025-08-02T10:54:17.141" v="147" actId="26606"/>
          <ac:spMkLst>
            <pc:docMk/>
            <pc:sldMk cId="45487499" sldId="267"/>
            <ac:spMk id="22" creationId="{992F11F5-4650-4EDB-A5A2-609AA6316674}"/>
          </ac:spMkLst>
        </pc:spChg>
        <pc:spChg chg="add">
          <ac:chgData name="Ansh varshney" userId="9b8f0d010c16d5e2" providerId="LiveId" clId="{E2885892-9C80-44DB-8D6F-FA55EEFDF57B}" dt="2025-08-02T10:54:17.141" v="147" actId="26606"/>
          <ac:spMkLst>
            <pc:docMk/>
            <pc:sldMk cId="45487499" sldId="267"/>
            <ac:spMk id="24" creationId="{0F985F24-A82E-38BB-9E95-B68E0525A443}"/>
          </ac:spMkLst>
        </pc:spChg>
        <pc:graphicFrameChg chg="add">
          <ac:chgData name="Ansh varshney" userId="9b8f0d010c16d5e2" providerId="LiveId" clId="{E2885892-9C80-44DB-8D6F-FA55EEFDF57B}" dt="2025-08-02T10:54:17.141" v="147" actId="26606"/>
          <ac:graphicFrameMkLst>
            <pc:docMk/>
            <pc:sldMk cId="45487499" sldId="267"/>
            <ac:graphicFrameMk id="14" creationId="{FC8E3C7E-F6C4-1E85-44EA-30CB4C66FB68}"/>
          </ac:graphicFrameMkLst>
        </pc:graphicFrameChg>
        <pc:picChg chg="add del mod">
          <ac:chgData name="Ansh varshney" userId="9b8f0d010c16d5e2" providerId="LiveId" clId="{E2885892-9C80-44DB-8D6F-FA55EEFDF57B}" dt="2025-08-02T10:54:12.436" v="144" actId="478"/>
          <ac:picMkLst>
            <pc:docMk/>
            <pc:sldMk cId="45487499" sldId="267"/>
            <ac:picMk id="5" creationId="{449BB3C5-C4C6-058B-9589-E26313BD2E18}"/>
          </ac:picMkLst>
        </pc:picChg>
      </pc:sldChg>
      <pc:sldChg chg="addSp delSp modSp mod setBg">
        <pc:chgData name="Ansh varshney" userId="9b8f0d010c16d5e2" providerId="LiveId" clId="{E2885892-9C80-44DB-8D6F-FA55EEFDF57B}" dt="2025-08-02T10:57:37.759" v="173" actId="1076"/>
        <pc:sldMkLst>
          <pc:docMk/>
          <pc:sldMk cId="1135291946" sldId="268"/>
        </pc:sldMkLst>
        <pc:spChg chg="mod">
          <ac:chgData name="Ansh varshney" userId="9b8f0d010c16d5e2" providerId="LiveId" clId="{E2885892-9C80-44DB-8D6F-FA55EEFDF57B}" dt="2025-08-02T10:57:37.759" v="173" actId="1076"/>
          <ac:spMkLst>
            <pc:docMk/>
            <pc:sldMk cId="1135291946" sldId="268"/>
            <ac:spMk id="2" creationId="{C4923F8B-61F1-EFD6-6661-42E4DB848B8A}"/>
          </ac:spMkLst>
        </pc:spChg>
        <pc:spChg chg="add del">
          <ac:chgData name="Ansh varshney" userId="9b8f0d010c16d5e2" providerId="LiveId" clId="{E2885892-9C80-44DB-8D6F-FA55EEFDF57B}" dt="2025-08-02T10:55:31.060" v="157" actId="26606"/>
          <ac:spMkLst>
            <pc:docMk/>
            <pc:sldMk cId="1135291946" sldId="268"/>
            <ac:spMk id="10" creationId="{48D7368D-31D9-8101-473D-CD39E706FD22}"/>
          </ac:spMkLst>
        </pc:spChg>
        <pc:spChg chg="add del">
          <ac:chgData name="Ansh varshney" userId="9b8f0d010c16d5e2" providerId="LiveId" clId="{E2885892-9C80-44DB-8D6F-FA55EEFDF57B}" dt="2025-08-02T10:55:31.060" v="157" actId="26606"/>
          <ac:spMkLst>
            <pc:docMk/>
            <pc:sldMk cId="1135291946" sldId="268"/>
            <ac:spMk id="12" creationId="{C4F049F8-87E1-403E-2A50-2F4544BF8589}"/>
          </ac:spMkLst>
        </pc:spChg>
        <pc:spChg chg="add">
          <ac:chgData name="Ansh varshney" userId="9b8f0d010c16d5e2" providerId="LiveId" clId="{E2885892-9C80-44DB-8D6F-FA55EEFDF57B}" dt="2025-08-02T10:55:31.060" v="157" actId="26606"/>
          <ac:spMkLst>
            <pc:docMk/>
            <pc:sldMk cId="1135291946" sldId="268"/>
            <ac:spMk id="18" creationId="{48D7368D-31D9-8101-473D-CD39E706FD22}"/>
          </ac:spMkLst>
        </pc:spChg>
        <pc:spChg chg="add">
          <ac:chgData name="Ansh varshney" userId="9b8f0d010c16d5e2" providerId="LiveId" clId="{E2885892-9C80-44DB-8D6F-FA55EEFDF57B}" dt="2025-08-02T10:55:31.060" v="157" actId="26606"/>
          <ac:spMkLst>
            <pc:docMk/>
            <pc:sldMk cId="1135291946" sldId="268"/>
            <ac:spMk id="20" creationId="{789EBE4E-5983-B393-1D5E-731351065799}"/>
          </ac:spMkLst>
        </pc:spChg>
        <pc:spChg chg="add">
          <ac:chgData name="Ansh varshney" userId="9b8f0d010c16d5e2" providerId="LiveId" clId="{E2885892-9C80-44DB-8D6F-FA55EEFDF57B}" dt="2025-08-02T10:55:31.060" v="157" actId="26606"/>
          <ac:spMkLst>
            <pc:docMk/>
            <pc:sldMk cId="1135291946" sldId="268"/>
            <ac:spMk id="22" creationId="{2CEF5482-568A-9463-C672-BC6D644DF982}"/>
          </ac:spMkLst>
        </pc:spChg>
        <pc:spChg chg="add">
          <ac:chgData name="Ansh varshney" userId="9b8f0d010c16d5e2" providerId="LiveId" clId="{E2885892-9C80-44DB-8D6F-FA55EEFDF57B}" dt="2025-08-02T10:55:31.060" v="157" actId="26606"/>
          <ac:spMkLst>
            <pc:docMk/>
            <pc:sldMk cId="1135291946" sldId="268"/>
            <ac:spMk id="24" creationId="{D38784C3-11AE-0BE2-6339-1A2BDAC7F034}"/>
          </ac:spMkLst>
        </pc:spChg>
        <pc:picChg chg="add del mod">
          <ac:chgData name="Ansh varshney" userId="9b8f0d010c16d5e2" providerId="LiveId" clId="{E2885892-9C80-44DB-8D6F-FA55EEFDF57B}" dt="2025-08-02T10:55:24.868" v="156" actId="478"/>
          <ac:picMkLst>
            <pc:docMk/>
            <pc:sldMk cId="1135291946" sldId="268"/>
            <ac:picMk id="5" creationId="{62177547-46C6-CF27-47F0-B283E22BFB12}"/>
          </ac:picMkLst>
        </pc:picChg>
        <pc:picChg chg="add mod">
          <ac:chgData name="Ansh varshney" userId="9b8f0d010c16d5e2" providerId="LiveId" clId="{E2885892-9C80-44DB-8D6F-FA55EEFDF57B}" dt="2025-08-02T10:57:25.226" v="172" actId="1076"/>
          <ac:picMkLst>
            <pc:docMk/>
            <pc:sldMk cId="1135291946" sldId="268"/>
            <ac:picMk id="14" creationId="{ED308C27-EF58-E83E-D8DB-3DDD1A6781C1}"/>
          </ac:picMkLst>
        </pc:picChg>
      </pc:sldChg>
      <pc:sldChg chg="addSp delSp modSp new mod ord setBg">
        <pc:chgData name="Ansh varshney" userId="9b8f0d010c16d5e2" providerId="LiveId" clId="{E2885892-9C80-44DB-8D6F-FA55EEFDF57B}" dt="2025-08-02T10:52:56.031" v="130" actId="255"/>
        <pc:sldMkLst>
          <pc:docMk/>
          <pc:sldMk cId="3153586791" sldId="269"/>
        </pc:sldMkLst>
        <pc:spChg chg="mod">
          <ac:chgData name="Ansh varshney" userId="9b8f0d010c16d5e2" providerId="LiveId" clId="{E2885892-9C80-44DB-8D6F-FA55EEFDF57B}" dt="2025-08-02T10:52:56.031" v="130" actId="255"/>
          <ac:spMkLst>
            <pc:docMk/>
            <pc:sldMk cId="3153586791" sldId="269"/>
            <ac:spMk id="2" creationId="{68451DAA-0A5F-B77A-1AB7-A96B288CE75A}"/>
          </ac:spMkLst>
        </pc:spChg>
        <pc:spChg chg="mod">
          <ac:chgData name="Ansh varshney" userId="9b8f0d010c16d5e2" providerId="LiveId" clId="{E2885892-9C80-44DB-8D6F-FA55EEFDF57B}" dt="2025-08-02T10:51:58.201" v="126" actId="27636"/>
          <ac:spMkLst>
            <pc:docMk/>
            <pc:sldMk cId="3153586791" sldId="269"/>
            <ac:spMk id="3" creationId="{EB22410D-4BB5-5426-7778-935DF3CBC628}"/>
          </ac:spMkLst>
        </pc:spChg>
        <pc:spChg chg="add del">
          <ac:chgData name="Ansh varshney" userId="9b8f0d010c16d5e2" providerId="LiveId" clId="{E2885892-9C80-44DB-8D6F-FA55EEFDF57B}" dt="2025-08-02T10:49:19.570" v="113" actId="26606"/>
          <ac:spMkLst>
            <pc:docMk/>
            <pc:sldMk cId="3153586791" sldId="269"/>
            <ac:spMk id="10" creationId="{B5CE8706-C904-73E3-C523-33027F7D3499}"/>
          </ac:spMkLst>
        </pc:spChg>
        <pc:spChg chg="add del">
          <ac:chgData name="Ansh varshney" userId="9b8f0d010c16d5e2" providerId="LiveId" clId="{E2885892-9C80-44DB-8D6F-FA55EEFDF57B}" dt="2025-08-02T10:49:19.570" v="113" actId="26606"/>
          <ac:spMkLst>
            <pc:docMk/>
            <pc:sldMk cId="3153586791" sldId="269"/>
            <ac:spMk id="12" creationId="{8753201B-432F-7A72-6FF6-CF0404210168}"/>
          </ac:spMkLst>
        </pc:spChg>
        <pc:spChg chg="add">
          <ac:chgData name="Ansh varshney" userId="9b8f0d010c16d5e2" providerId="LiveId" clId="{E2885892-9C80-44DB-8D6F-FA55EEFDF57B}" dt="2025-08-02T10:49:19.570" v="113" actId="26606"/>
          <ac:spMkLst>
            <pc:docMk/>
            <pc:sldMk cId="3153586791" sldId="269"/>
            <ac:spMk id="17" creationId="{6A364E18-0909-04B8-85B7-1D75F7673370}"/>
          </ac:spMkLst>
        </pc:spChg>
        <pc:spChg chg="add">
          <ac:chgData name="Ansh varshney" userId="9b8f0d010c16d5e2" providerId="LiveId" clId="{E2885892-9C80-44DB-8D6F-FA55EEFDF57B}" dt="2025-08-02T10:49:19.570" v="113" actId="26606"/>
          <ac:spMkLst>
            <pc:docMk/>
            <pc:sldMk cId="3153586791" sldId="269"/>
            <ac:spMk id="19" creationId="{5A4E4C0D-6BCA-FC17-62BD-B629662A9DF1}"/>
          </ac:spMkLst>
        </pc:spChg>
        <pc:spChg chg="add">
          <ac:chgData name="Ansh varshney" userId="9b8f0d010c16d5e2" providerId="LiveId" clId="{E2885892-9C80-44DB-8D6F-FA55EEFDF57B}" dt="2025-08-02T10:49:19.570" v="113" actId="26606"/>
          <ac:spMkLst>
            <pc:docMk/>
            <pc:sldMk cId="3153586791" sldId="269"/>
            <ac:spMk id="21" creationId="{8B08FA76-1ED5-E432-8E59-C7ABAAB69F5E}"/>
          </ac:spMkLst>
        </pc:spChg>
        <pc:picChg chg="add del mod ord">
          <ac:chgData name="Ansh varshney" userId="9b8f0d010c16d5e2" providerId="LiveId" clId="{E2885892-9C80-44DB-8D6F-FA55EEFDF57B}" dt="2025-08-02T10:49:10.533" v="112" actId="478"/>
          <ac:picMkLst>
            <pc:docMk/>
            <pc:sldMk cId="3153586791" sldId="269"/>
            <ac:picMk id="5" creationId="{A687F2FD-252D-64F1-61A6-6363B84D9F96}"/>
          </ac:picMkLst>
        </pc:picChg>
      </pc:sldChg>
      <pc:sldChg chg="new del ord">
        <pc:chgData name="Ansh varshney" userId="9b8f0d010c16d5e2" providerId="LiveId" clId="{E2885892-9C80-44DB-8D6F-FA55EEFDF57B}" dt="2025-08-02T10:59:50.876" v="188" actId="47"/>
        <pc:sldMkLst>
          <pc:docMk/>
          <pc:sldMk cId="1369039712" sldId="270"/>
        </pc:sldMkLst>
      </pc:sldChg>
      <pc:sldChg chg="addSp delSp modSp new mod ord setBg">
        <pc:chgData name="Ansh varshney" userId="9b8f0d010c16d5e2" providerId="LiveId" clId="{E2885892-9C80-44DB-8D6F-FA55EEFDF57B}" dt="2025-08-02T16:10:11.445" v="503"/>
        <pc:sldMkLst>
          <pc:docMk/>
          <pc:sldMk cId="2402196417" sldId="270"/>
        </pc:sldMkLst>
        <pc:spChg chg="mod">
          <ac:chgData name="Ansh varshney" userId="9b8f0d010c16d5e2" providerId="LiveId" clId="{E2885892-9C80-44DB-8D6F-FA55EEFDF57B}" dt="2025-08-02T11:05:41.450" v="499" actId="1076"/>
          <ac:spMkLst>
            <pc:docMk/>
            <pc:sldMk cId="2402196417" sldId="270"/>
            <ac:spMk id="2" creationId="{B436C1F5-2D7A-FE7C-7687-8E51761BD4FA}"/>
          </ac:spMkLst>
        </pc:spChg>
        <pc:spChg chg="add del mod">
          <ac:chgData name="Ansh varshney" userId="9b8f0d010c16d5e2" providerId="LiveId" clId="{E2885892-9C80-44DB-8D6F-FA55EEFDF57B}" dt="2025-08-02T11:01:23.399" v="207" actId="26606"/>
          <ac:spMkLst>
            <pc:docMk/>
            <pc:sldMk cId="2402196417" sldId="270"/>
            <ac:spMk id="3" creationId="{4927511C-5480-E399-CEC6-F51225347D87}"/>
          </ac:spMkLst>
        </pc:spChg>
        <pc:spChg chg="add mod">
          <ac:chgData name="Ansh varshney" userId="9b8f0d010c16d5e2" providerId="LiveId" clId="{E2885892-9C80-44DB-8D6F-FA55EEFDF57B}" dt="2025-08-02T11:05:29.079" v="498" actId="20577"/>
          <ac:spMkLst>
            <pc:docMk/>
            <pc:sldMk cId="2402196417" sldId="270"/>
            <ac:spMk id="7" creationId="{A8F73F53-5A67-489B-4922-B5F34E4EAC0B}"/>
          </ac:spMkLst>
        </pc:spChg>
        <pc:spChg chg="add del">
          <ac:chgData name="Ansh varshney" userId="9b8f0d010c16d5e2" providerId="LiveId" clId="{E2885892-9C80-44DB-8D6F-FA55EEFDF57B}" dt="2025-08-02T11:01:23.383" v="206" actId="26606"/>
          <ac:spMkLst>
            <pc:docMk/>
            <pc:sldMk cId="2402196417" sldId="270"/>
            <ac:spMk id="9" creationId="{28B2BC11-3AA0-8791-5B1B-4172FCB3677B}"/>
          </ac:spMkLst>
        </pc:spChg>
        <pc:spChg chg="add del">
          <ac:chgData name="Ansh varshney" userId="9b8f0d010c16d5e2" providerId="LiveId" clId="{E2885892-9C80-44DB-8D6F-FA55EEFDF57B}" dt="2025-08-02T11:01:23.383" v="206" actId="26606"/>
          <ac:spMkLst>
            <pc:docMk/>
            <pc:sldMk cId="2402196417" sldId="270"/>
            <ac:spMk id="11" creationId="{A230C116-2D32-8789-37A8-CA3563161FCA}"/>
          </ac:spMkLst>
        </pc:spChg>
        <pc:spChg chg="add">
          <ac:chgData name="Ansh varshney" userId="9b8f0d010c16d5e2" providerId="LiveId" clId="{E2885892-9C80-44DB-8D6F-FA55EEFDF57B}" dt="2025-08-02T11:01:23.399" v="207" actId="26606"/>
          <ac:spMkLst>
            <pc:docMk/>
            <pc:sldMk cId="2402196417" sldId="270"/>
            <ac:spMk id="13" creationId="{8C248155-68EB-D74C-5577-DA97D48E3563}"/>
          </ac:spMkLst>
        </pc:spChg>
        <pc:spChg chg="add">
          <ac:chgData name="Ansh varshney" userId="9b8f0d010c16d5e2" providerId="LiveId" clId="{E2885892-9C80-44DB-8D6F-FA55EEFDF57B}" dt="2025-08-02T11:01:23.399" v="207" actId="26606"/>
          <ac:spMkLst>
            <pc:docMk/>
            <pc:sldMk cId="2402196417" sldId="270"/>
            <ac:spMk id="14" creationId="{D30E628A-07F0-331A-DE0B-CCD7FB90AEA6}"/>
          </ac:spMkLst>
        </pc:spChg>
        <pc:graphicFrameChg chg="add del">
          <ac:chgData name="Ansh varshney" userId="9b8f0d010c16d5e2" providerId="LiveId" clId="{E2885892-9C80-44DB-8D6F-FA55EEFDF57B}" dt="2025-08-02T11:01:23.383" v="206" actId="26606"/>
          <ac:graphicFrameMkLst>
            <pc:docMk/>
            <pc:sldMk cId="2402196417" sldId="270"/>
            <ac:graphicFrameMk id="6" creationId="{087A26E9-6A27-FCAA-9A16-B9FA4735E00B}"/>
          </ac:graphicFrameMkLst>
        </pc:graphicFrameChg>
        <pc:graphicFrameChg chg="add mod">
          <ac:chgData name="Ansh varshney" userId="9b8f0d010c16d5e2" providerId="LiveId" clId="{E2885892-9C80-44DB-8D6F-FA55EEFDF57B}" dt="2025-08-02T11:02:00.799" v="213"/>
          <ac:graphicFrameMkLst>
            <pc:docMk/>
            <pc:sldMk cId="2402196417" sldId="270"/>
            <ac:graphicFrameMk id="15" creationId="{91E82060-B8A9-F303-7CF7-853F1655B3A6}"/>
          </ac:graphicFrameMkLst>
        </pc:graphicFrameChg>
        <pc:picChg chg="add del mod">
          <ac:chgData name="Ansh varshney" userId="9b8f0d010c16d5e2" providerId="LiveId" clId="{E2885892-9C80-44DB-8D6F-FA55EEFDF57B}" dt="2025-08-02T11:01:11.179" v="204" actId="478"/>
          <ac:picMkLst>
            <pc:docMk/>
            <pc:sldMk cId="2402196417" sldId="270"/>
            <ac:picMk id="5" creationId="{987A2C7B-A97B-9F5C-5554-ABC664D3A38E}"/>
          </ac:picMkLst>
        </pc:picChg>
      </pc:sldChg>
      <pc:sldChg chg="new del">
        <pc:chgData name="Ansh varshney" userId="9b8f0d010c16d5e2" providerId="LiveId" clId="{E2885892-9C80-44DB-8D6F-FA55EEFDF57B}" dt="2025-08-02T10:57:51.982" v="175" actId="47"/>
        <pc:sldMkLst>
          <pc:docMk/>
          <pc:sldMk cId="3076214197" sldId="270"/>
        </pc:sldMkLst>
      </pc:sldChg>
      <pc:sldChg chg="new del">
        <pc:chgData name="Ansh varshney" userId="9b8f0d010c16d5e2" providerId="LiveId" clId="{E2885892-9C80-44DB-8D6F-FA55EEFDF57B}" dt="2025-08-02T10:59:48.368" v="187" actId="47"/>
        <pc:sldMkLst>
          <pc:docMk/>
          <pc:sldMk cId="544034422" sldId="271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AA8A58-9884-40DD-999B-775046F1DB4B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68128BF0-7F4C-4ED2-8051-EB8E2CC26EF8}">
      <dgm:prSet/>
      <dgm:spPr/>
      <dgm:t>
        <a:bodyPr/>
        <a:lstStyle/>
        <a:p>
          <a:r>
            <a:rPr lang="en-US" dirty="0"/>
            <a:t>Steps Followed</a:t>
          </a:r>
        </a:p>
      </dgm:t>
    </dgm:pt>
    <dgm:pt modelId="{CC68A835-198B-4756-BF78-365EF5B0A47C}" type="parTrans" cxnId="{06036DD7-4A6A-478C-AA30-1635354FAB98}">
      <dgm:prSet/>
      <dgm:spPr/>
      <dgm:t>
        <a:bodyPr/>
        <a:lstStyle/>
        <a:p>
          <a:endParaRPr lang="en-US"/>
        </a:p>
      </dgm:t>
    </dgm:pt>
    <dgm:pt modelId="{E798E9D4-5C0F-4C5A-B24A-B0F69E5F0C15}" type="sibTrans" cxnId="{06036DD7-4A6A-478C-AA30-1635354FAB98}">
      <dgm:prSet/>
      <dgm:spPr/>
      <dgm:t>
        <a:bodyPr/>
        <a:lstStyle/>
        <a:p>
          <a:endParaRPr lang="en-US"/>
        </a:p>
      </dgm:t>
    </dgm:pt>
    <dgm:pt modelId="{70B69BB2-8DA2-433A-B0BE-D20648D6CBCB}">
      <dgm:prSet/>
      <dgm:spPr/>
      <dgm:t>
        <a:bodyPr/>
        <a:lstStyle/>
        <a:p>
          <a:r>
            <a:rPr lang="en-US"/>
            <a:t>Created a COS bucket on IBM Cloud</a:t>
          </a:r>
        </a:p>
      </dgm:t>
    </dgm:pt>
    <dgm:pt modelId="{067B50B6-36E7-4E16-AD94-F98431F2AC8A}" type="parTrans" cxnId="{2996E348-9A5E-469D-A33A-91B523315950}">
      <dgm:prSet/>
      <dgm:spPr/>
      <dgm:t>
        <a:bodyPr/>
        <a:lstStyle/>
        <a:p>
          <a:endParaRPr lang="en-US"/>
        </a:p>
      </dgm:t>
    </dgm:pt>
    <dgm:pt modelId="{8960B3FF-7A63-4A2E-B569-09BBA825DF43}" type="sibTrans" cxnId="{2996E348-9A5E-469D-A33A-91B523315950}">
      <dgm:prSet/>
      <dgm:spPr/>
      <dgm:t>
        <a:bodyPr/>
        <a:lstStyle/>
        <a:p>
          <a:endParaRPr lang="en-US"/>
        </a:p>
      </dgm:t>
    </dgm:pt>
    <dgm:pt modelId="{8EF7D7A5-80A8-465F-B0FD-B30771478137}">
      <dgm:prSet/>
      <dgm:spPr/>
      <dgm:t>
        <a:bodyPr/>
        <a:lstStyle/>
        <a:p>
          <a:r>
            <a:rPr lang="en-US" dirty="0"/>
            <a:t>Generated API key and Service Instance ID</a:t>
          </a:r>
        </a:p>
      </dgm:t>
    </dgm:pt>
    <dgm:pt modelId="{ED19B912-A346-41F4-85C3-58A9BDA72B1C}" type="parTrans" cxnId="{678F084B-2C95-4332-A203-50F0A19FAC55}">
      <dgm:prSet/>
      <dgm:spPr/>
      <dgm:t>
        <a:bodyPr/>
        <a:lstStyle/>
        <a:p>
          <a:endParaRPr lang="en-US"/>
        </a:p>
      </dgm:t>
    </dgm:pt>
    <dgm:pt modelId="{EC833945-A267-4F2F-8CC7-33C79FB97BBA}" type="sibTrans" cxnId="{678F084B-2C95-4332-A203-50F0A19FAC55}">
      <dgm:prSet/>
      <dgm:spPr/>
      <dgm:t>
        <a:bodyPr/>
        <a:lstStyle/>
        <a:p>
          <a:endParaRPr lang="en-US"/>
        </a:p>
      </dgm:t>
    </dgm:pt>
    <dgm:pt modelId="{CFFD6ECC-558E-43CA-88A0-04456AC1AF7E}">
      <dgm:prSet/>
      <dgm:spPr/>
      <dgm:t>
        <a:bodyPr/>
        <a:lstStyle/>
        <a:p>
          <a:r>
            <a:rPr lang="en-US"/>
            <a:t>Wrote Python script to:</a:t>
          </a:r>
        </a:p>
      </dgm:t>
    </dgm:pt>
    <dgm:pt modelId="{4F38E373-45DD-4FD8-A7F5-D42A807879F4}" type="parTrans" cxnId="{635D19E8-1F68-43B2-818C-A6618730749C}">
      <dgm:prSet/>
      <dgm:spPr/>
      <dgm:t>
        <a:bodyPr/>
        <a:lstStyle/>
        <a:p>
          <a:endParaRPr lang="en-US"/>
        </a:p>
      </dgm:t>
    </dgm:pt>
    <dgm:pt modelId="{3EAD57B9-4EB0-4111-A3B9-D48E452CABA0}" type="sibTrans" cxnId="{635D19E8-1F68-43B2-818C-A6618730749C}">
      <dgm:prSet/>
      <dgm:spPr/>
      <dgm:t>
        <a:bodyPr/>
        <a:lstStyle/>
        <a:p>
          <a:endParaRPr lang="en-US"/>
        </a:p>
      </dgm:t>
    </dgm:pt>
    <dgm:pt modelId="{1FBC299A-3424-4F22-BFD9-D73DD332060E}">
      <dgm:prSet/>
      <dgm:spPr/>
      <dgm:t>
        <a:bodyPr/>
        <a:lstStyle/>
        <a:p>
          <a:r>
            <a:rPr lang="en-US"/>
            <a:t>Upload file to COS</a:t>
          </a:r>
        </a:p>
      </dgm:t>
    </dgm:pt>
    <dgm:pt modelId="{E9472C1B-4985-457B-B850-6FAEDC3E47D4}" type="parTrans" cxnId="{CFD8C5FA-E6B0-4183-8208-E835DEC3416C}">
      <dgm:prSet/>
      <dgm:spPr/>
      <dgm:t>
        <a:bodyPr/>
        <a:lstStyle/>
        <a:p>
          <a:endParaRPr lang="en-US"/>
        </a:p>
      </dgm:t>
    </dgm:pt>
    <dgm:pt modelId="{AF9AB4FA-DD4A-449A-A0F2-2392C82F1F46}" type="sibTrans" cxnId="{CFD8C5FA-E6B0-4183-8208-E835DEC3416C}">
      <dgm:prSet/>
      <dgm:spPr/>
      <dgm:t>
        <a:bodyPr/>
        <a:lstStyle/>
        <a:p>
          <a:endParaRPr lang="en-US"/>
        </a:p>
      </dgm:t>
    </dgm:pt>
    <dgm:pt modelId="{432D095B-7D22-4E54-A193-D9C5C7A803F7}">
      <dgm:prSet/>
      <dgm:spPr/>
      <dgm:t>
        <a:bodyPr/>
        <a:lstStyle/>
        <a:p>
          <a:r>
            <a:rPr lang="en-US"/>
            <a:t>Download file from COS</a:t>
          </a:r>
        </a:p>
      </dgm:t>
    </dgm:pt>
    <dgm:pt modelId="{3403F574-2050-480E-9888-49BDBBA6862F}" type="parTrans" cxnId="{35CEEF05-7674-4EDF-8274-72EBD60DB0E5}">
      <dgm:prSet/>
      <dgm:spPr/>
      <dgm:t>
        <a:bodyPr/>
        <a:lstStyle/>
        <a:p>
          <a:endParaRPr lang="en-US"/>
        </a:p>
      </dgm:t>
    </dgm:pt>
    <dgm:pt modelId="{E57CFB94-70B5-4A9E-AA93-EED958B0F462}" type="sibTrans" cxnId="{35CEEF05-7674-4EDF-8274-72EBD60DB0E5}">
      <dgm:prSet/>
      <dgm:spPr/>
      <dgm:t>
        <a:bodyPr/>
        <a:lstStyle/>
        <a:p>
          <a:endParaRPr lang="en-US"/>
        </a:p>
      </dgm:t>
    </dgm:pt>
    <dgm:pt modelId="{F81B6995-27FC-4601-9C0F-0CB41FD0F2AD}">
      <dgm:prSet/>
      <dgm:spPr/>
      <dgm:t>
        <a:bodyPr/>
        <a:lstStyle/>
        <a:p>
          <a:r>
            <a:rPr lang="en-US"/>
            <a:t>4.  Verified file storage via IBM Cloud Console .</a:t>
          </a:r>
        </a:p>
      </dgm:t>
    </dgm:pt>
    <dgm:pt modelId="{314CEA7C-CAFE-410D-881B-A0473CF3D5C2}" type="parTrans" cxnId="{0B404392-83C2-415F-80AD-83E7AC3EE08E}">
      <dgm:prSet/>
      <dgm:spPr/>
      <dgm:t>
        <a:bodyPr/>
        <a:lstStyle/>
        <a:p>
          <a:endParaRPr lang="en-US"/>
        </a:p>
      </dgm:t>
    </dgm:pt>
    <dgm:pt modelId="{5B7256A5-516A-4153-99D2-EED6EF49B9A0}" type="sibTrans" cxnId="{0B404392-83C2-415F-80AD-83E7AC3EE08E}">
      <dgm:prSet/>
      <dgm:spPr/>
      <dgm:t>
        <a:bodyPr/>
        <a:lstStyle/>
        <a:p>
          <a:endParaRPr lang="en-US"/>
        </a:p>
      </dgm:t>
    </dgm:pt>
    <dgm:pt modelId="{548B35CB-A3B1-4730-A009-2141FA210425}" type="pres">
      <dgm:prSet presAssocID="{E0AA8A58-9884-40DD-999B-775046F1DB4B}" presName="Name0" presStyleCnt="0">
        <dgm:presLayoutVars>
          <dgm:dir/>
          <dgm:resizeHandles val="exact"/>
        </dgm:presLayoutVars>
      </dgm:prSet>
      <dgm:spPr/>
    </dgm:pt>
    <dgm:pt modelId="{37D052CC-F261-4CD2-A4A1-72B19102053D}" type="pres">
      <dgm:prSet presAssocID="{68128BF0-7F4C-4ED2-8051-EB8E2CC26EF8}" presName="node" presStyleLbl="node1" presStyleIdx="0" presStyleCnt="4" custScaleX="97398" custScaleY="91498">
        <dgm:presLayoutVars>
          <dgm:bulletEnabled val="1"/>
        </dgm:presLayoutVars>
      </dgm:prSet>
      <dgm:spPr/>
    </dgm:pt>
    <dgm:pt modelId="{497C541E-3F24-49D2-BB5B-9B8E61DC19B7}" type="pres">
      <dgm:prSet presAssocID="{E798E9D4-5C0F-4C5A-B24A-B0F69E5F0C15}" presName="sibTrans" presStyleLbl="sibTrans1D1" presStyleIdx="0" presStyleCnt="3"/>
      <dgm:spPr/>
    </dgm:pt>
    <dgm:pt modelId="{D03037C7-526B-44A1-8C79-556EA986A682}" type="pres">
      <dgm:prSet presAssocID="{E798E9D4-5C0F-4C5A-B24A-B0F69E5F0C15}" presName="connectorText" presStyleLbl="sibTrans1D1" presStyleIdx="0" presStyleCnt="3"/>
      <dgm:spPr/>
    </dgm:pt>
    <dgm:pt modelId="{EE0C0F66-F2FC-40DE-8DB7-0BAEA6B9E675}" type="pres">
      <dgm:prSet presAssocID="{1FBC299A-3424-4F22-BFD9-D73DD332060E}" presName="node" presStyleLbl="node1" presStyleIdx="1" presStyleCnt="4">
        <dgm:presLayoutVars>
          <dgm:bulletEnabled val="1"/>
        </dgm:presLayoutVars>
      </dgm:prSet>
      <dgm:spPr/>
    </dgm:pt>
    <dgm:pt modelId="{86D2FAA5-4CC5-45C3-A815-83AF7CEE2872}" type="pres">
      <dgm:prSet presAssocID="{AF9AB4FA-DD4A-449A-A0F2-2392C82F1F46}" presName="sibTrans" presStyleLbl="sibTrans1D1" presStyleIdx="1" presStyleCnt="3"/>
      <dgm:spPr/>
    </dgm:pt>
    <dgm:pt modelId="{8CA3703C-1A64-4433-AC08-ED027F478BC2}" type="pres">
      <dgm:prSet presAssocID="{AF9AB4FA-DD4A-449A-A0F2-2392C82F1F46}" presName="connectorText" presStyleLbl="sibTrans1D1" presStyleIdx="1" presStyleCnt="3"/>
      <dgm:spPr/>
    </dgm:pt>
    <dgm:pt modelId="{DC90554D-15EE-45B0-9AAB-66D0DD0761BF}" type="pres">
      <dgm:prSet presAssocID="{432D095B-7D22-4E54-A193-D9C5C7A803F7}" presName="node" presStyleLbl="node1" presStyleIdx="2" presStyleCnt="4">
        <dgm:presLayoutVars>
          <dgm:bulletEnabled val="1"/>
        </dgm:presLayoutVars>
      </dgm:prSet>
      <dgm:spPr/>
    </dgm:pt>
    <dgm:pt modelId="{54D8C58F-7792-4138-AB2B-72285CCB00EB}" type="pres">
      <dgm:prSet presAssocID="{E57CFB94-70B5-4A9E-AA93-EED958B0F462}" presName="sibTrans" presStyleLbl="sibTrans1D1" presStyleIdx="2" presStyleCnt="3"/>
      <dgm:spPr/>
    </dgm:pt>
    <dgm:pt modelId="{0A70F67D-A53F-4981-A23D-379F2FCAF060}" type="pres">
      <dgm:prSet presAssocID="{E57CFB94-70B5-4A9E-AA93-EED958B0F462}" presName="connectorText" presStyleLbl="sibTrans1D1" presStyleIdx="2" presStyleCnt="3"/>
      <dgm:spPr/>
    </dgm:pt>
    <dgm:pt modelId="{1B895250-24EF-46A0-9592-F8442E6976C1}" type="pres">
      <dgm:prSet presAssocID="{F81B6995-27FC-4601-9C0F-0CB41FD0F2AD}" presName="node" presStyleLbl="node1" presStyleIdx="3" presStyleCnt="4">
        <dgm:presLayoutVars>
          <dgm:bulletEnabled val="1"/>
        </dgm:presLayoutVars>
      </dgm:prSet>
      <dgm:spPr/>
    </dgm:pt>
  </dgm:ptLst>
  <dgm:cxnLst>
    <dgm:cxn modelId="{0935FB00-BB0F-4E2A-B200-C9A8D8581FBA}" type="presOf" srcId="{E798E9D4-5C0F-4C5A-B24A-B0F69E5F0C15}" destId="{497C541E-3F24-49D2-BB5B-9B8E61DC19B7}" srcOrd="0" destOrd="0" presId="urn:microsoft.com/office/officeart/2016/7/layout/RepeatingBendingProcessNew"/>
    <dgm:cxn modelId="{35CEEF05-7674-4EDF-8274-72EBD60DB0E5}" srcId="{E0AA8A58-9884-40DD-999B-775046F1DB4B}" destId="{432D095B-7D22-4E54-A193-D9C5C7A803F7}" srcOrd="2" destOrd="0" parTransId="{3403F574-2050-480E-9888-49BDBBA6862F}" sibTransId="{E57CFB94-70B5-4A9E-AA93-EED958B0F462}"/>
    <dgm:cxn modelId="{F3639A15-F77D-4B68-AFB5-64765E324B5F}" type="presOf" srcId="{1FBC299A-3424-4F22-BFD9-D73DD332060E}" destId="{EE0C0F66-F2FC-40DE-8DB7-0BAEA6B9E675}" srcOrd="0" destOrd="0" presId="urn:microsoft.com/office/officeart/2016/7/layout/RepeatingBendingProcessNew"/>
    <dgm:cxn modelId="{3BFA231A-019E-4FFC-8064-16BE942A9DF8}" type="presOf" srcId="{E0AA8A58-9884-40DD-999B-775046F1DB4B}" destId="{548B35CB-A3B1-4730-A009-2141FA210425}" srcOrd="0" destOrd="0" presId="urn:microsoft.com/office/officeart/2016/7/layout/RepeatingBendingProcessNew"/>
    <dgm:cxn modelId="{F66C1B27-CF2C-40A0-AFED-92428EB14279}" type="presOf" srcId="{CFFD6ECC-558E-43CA-88A0-04456AC1AF7E}" destId="{37D052CC-F261-4CD2-A4A1-72B19102053D}" srcOrd="0" destOrd="3" presId="urn:microsoft.com/office/officeart/2016/7/layout/RepeatingBendingProcessNew"/>
    <dgm:cxn modelId="{3AF60728-A49F-444E-AE4E-B3A773C548A9}" type="presOf" srcId="{E57CFB94-70B5-4A9E-AA93-EED958B0F462}" destId="{0A70F67D-A53F-4981-A23D-379F2FCAF060}" srcOrd="1" destOrd="0" presId="urn:microsoft.com/office/officeart/2016/7/layout/RepeatingBendingProcessNew"/>
    <dgm:cxn modelId="{FF99062B-0209-433C-9294-F3AE1A7B1311}" type="presOf" srcId="{8EF7D7A5-80A8-465F-B0FD-B30771478137}" destId="{37D052CC-F261-4CD2-A4A1-72B19102053D}" srcOrd="0" destOrd="2" presId="urn:microsoft.com/office/officeart/2016/7/layout/RepeatingBendingProcessNew"/>
    <dgm:cxn modelId="{C387A93A-C79C-461C-9E31-15A8366213D5}" type="presOf" srcId="{70B69BB2-8DA2-433A-B0BE-D20648D6CBCB}" destId="{37D052CC-F261-4CD2-A4A1-72B19102053D}" srcOrd="0" destOrd="1" presId="urn:microsoft.com/office/officeart/2016/7/layout/RepeatingBendingProcessNew"/>
    <dgm:cxn modelId="{948A0A47-A267-4ED9-A6F8-07ABF3A799BB}" type="presOf" srcId="{432D095B-7D22-4E54-A193-D9C5C7A803F7}" destId="{DC90554D-15EE-45B0-9AAB-66D0DD0761BF}" srcOrd="0" destOrd="0" presId="urn:microsoft.com/office/officeart/2016/7/layout/RepeatingBendingProcessNew"/>
    <dgm:cxn modelId="{2996E348-9A5E-469D-A33A-91B523315950}" srcId="{68128BF0-7F4C-4ED2-8051-EB8E2CC26EF8}" destId="{70B69BB2-8DA2-433A-B0BE-D20648D6CBCB}" srcOrd="0" destOrd="0" parTransId="{067B50B6-36E7-4E16-AD94-F98431F2AC8A}" sibTransId="{8960B3FF-7A63-4A2E-B569-09BBA825DF43}"/>
    <dgm:cxn modelId="{678F084B-2C95-4332-A203-50F0A19FAC55}" srcId="{68128BF0-7F4C-4ED2-8051-EB8E2CC26EF8}" destId="{8EF7D7A5-80A8-465F-B0FD-B30771478137}" srcOrd="1" destOrd="0" parTransId="{ED19B912-A346-41F4-85C3-58A9BDA72B1C}" sibTransId="{EC833945-A267-4F2F-8CC7-33C79FB97BBA}"/>
    <dgm:cxn modelId="{0B404392-83C2-415F-80AD-83E7AC3EE08E}" srcId="{E0AA8A58-9884-40DD-999B-775046F1DB4B}" destId="{F81B6995-27FC-4601-9C0F-0CB41FD0F2AD}" srcOrd="3" destOrd="0" parTransId="{314CEA7C-CAFE-410D-881B-A0473CF3D5C2}" sibTransId="{5B7256A5-516A-4153-99D2-EED6EF49B9A0}"/>
    <dgm:cxn modelId="{E6244694-B24A-4225-AB30-B19630371F7C}" type="presOf" srcId="{68128BF0-7F4C-4ED2-8051-EB8E2CC26EF8}" destId="{37D052CC-F261-4CD2-A4A1-72B19102053D}" srcOrd="0" destOrd="0" presId="urn:microsoft.com/office/officeart/2016/7/layout/RepeatingBendingProcessNew"/>
    <dgm:cxn modelId="{1A279BA2-E5E7-4776-BED1-EF79B064A3CF}" type="presOf" srcId="{AF9AB4FA-DD4A-449A-A0F2-2392C82F1F46}" destId="{86D2FAA5-4CC5-45C3-A815-83AF7CEE2872}" srcOrd="0" destOrd="0" presId="urn:microsoft.com/office/officeart/2016/7/layout/RepeatingBendingProcessNew"/>
    <dgm:cxn modelId="{5400A3AB-6237-44A5-91A5-CBB8E9E73CB8}" type="presOf" srcId="{E57CFB94-70B5-4A9E-AA93-EED958B0F462}" destId="{54D8C58F-7792-4138-AB2B-72285CCB00EB}" srcOrd="0" destOrd="0" presId="urn:microsoft.com/office/officeart/2016/7/layout/RepeatingBendingProcessNew"/>
    <dgm:cxn modelId="{5A6909AF-5B63-4A41-BE3C-D14B7FA2D32F}" type="presOf" srcId="{E798E9D4-5C0F-4C5A-B24A-B0F69E5F0C15}" destId="{D03037C7-526B-44A1-8C79-556EA986A682}" srcOrd="1" destOrd="0" presId="urn:microsoft.com/office/officeart/2016/7/layout/RepeatingBendingProcessNew"/>
    <dgm:cxn modelId="{06036DD7-4A6A-478C-AA30-1635354FAB98}" srcId="{E0AA8A58-9884-40DD-999B-775046F1DB4B}" destId="{68128BF0-7F4C-4ED2-8051-EB8E2CC26EF8}" srcOrd="0" destOrd="0" parTransId="{CC68A835-198B-4756-BF78-365EF5B0A47C}" sibTransId="{E798E9D4-5C0F-4C5A-B24A-B0F69E5F0C15}"/>
    <dgm:cxn modelId="{25CCFBE3-6E36-45F8-8C56-E8B28861C692}" type="presOf" srcId="{F81B6995-27FC-4601-9C0F-0CB41FD0F2AD}" destId="{1B895250-24EF-46A0-9592-F8442E6976C1}" srcOrd="0" destOrd="0" presId="urn:microsoft.com/office/officeart/2016/7/layout/RepeatingBendingProcessNew"/>
    <dgm:cxn modelId="{635D19E8-1F68-43B2-818C-A6618730749C}" srcId="{68128BF0-7F4C-4ED2-8051-EB8E2CC26EF8}" destId="{CFFD6ECC-558E-43CA-88A0-04456AC1AF7E}" srcOrd="2" destOrd="0" parTransId="{4F38E373-45DD-4FD8-A7F5-D42A807879F4}" sibTransId="{3EAD57B9-4EB0-4111-A3B9-D48E452CABA0}"/>
    <dgm:cxn modelId="{0367B8F7-9EBA-49A4-A008-CC5805362E02}" type="presOf" srcId="{AF9AB4FA-DD4A-449A-A0F2-2392C82F1F46}" destId="{8CA3703C-1A64-4433-AC08-ED027F478BC2}" srcOrd="1" destOrd="0" presId="urn:microsoft.com/office/officeart/2016/7/layout/RepeatingBendingProcessNew"/>
    <dgm:cxn modelId="{CFD8C5FA-E6B0-4183-8208-E835DEC3416C}" srcId="{E0AA8A58-9884-40DD-999B-775046F1DB4B}" destId="{1FBC299A-3424-4F22-BFD9-D73DD332060E}" srcOrd="1" destOrd="0" parTransId="{E9472C1B-4985-457B-B850-6FAEDC3E47D4}" sibTransId="{AF9AB4FA-DD4A-449A-A0F2-2392C82F1F46}"/>
    <dgm:cxn modelId="{6A6938BE-DB4C-47CC-85AD-4EDF151C7D05}" type="presParOf" srcId="{548B35CB-A3B1-4730-A009-2141FA210425}" destId="{37D052CC-F261-4CD2-A4A1-72B19102053D}" srcOrd="0" destOrd="0" presId="urn:microsoft.com/office/officeart/2016/7/layout/RepeatingBendingProcessNew"/>
    <dgm:cxn modelId="{F4B36395-D755-471C-981C-788B75DA483C}" type="presParOf" srcId="{548B35CB-A3B1-4730-A009-2141FA210425}" destId="{497C541E-3F24-49D2-BB5B-9B8E61DC19B7}" srcOrd="1" destOrd="0" presId="urn:microsoft.com/office/officeart/2016/7/layout/RepeatingBendingProcessNew"/>
    <dgm:cxn modelId="{FAA4CB8A-CC53-4C95-BC06-C9F9CBAE63E9}" type="presParOf" srcId="{497C541E-3F24-49D2-BB5B-9B8E61DC19B7}" destId="{D03037C7-526B-44A1-8C79-556EA986A682}" srcOrd="0" destOrd="0" presId="urn:microsoft.com/office/officeart/2016/7/layout/RepeatingBendingProcessNew"/>
    <dgm:cxn modelId="{6B275A77-2E61-4A3D-8EE8-78F172DA9440}" type="presParOf" srcId="{548B35CB-A3B1-4730-A009-2141FA210425}" destId="{EE0C0F66-F2FC-40DE-8DB7-0BAEA6B9E675}" srcOrd="2" destOrd="0" presId="urn:microsoft.com/office/officeart/2016/7/layout/RepeatingBendingProcessNew"/>
    <dgm:cxn modelId="{DC78E3E6-BF74-4F84-BAE0-38698FA243C4}" type="presParOf" srcId="{548B35CB-A3B1-4730-A009-2141FA210425}" destId="{86D2FAA5-4CC5-45C3-A815-83AF7CEE2872}" srcOrd="3" destOrd="0" presId="urn:microsoft.com/office/officeart/2016/7/layout/RepeatingBendingProcessNew"/>
    <dgm:cxn modelId="{3DE48F70-B77D-42B7-9F4C-3D4854328B42}" type="presParOf" srcId="{86D2FAA5-4CC5-45C3-A815-83AF7CEE2872}" destId="{8CA3703C-1A64-4433-AC08-ED027F478BC2}" srcOrd="0" destOrd="0" presId="urn:microsoft.com/office/officeart/2016/7/layout/RepeatingBendingProcessNew"/>
    <dgm:cxn modelId="{755D338E-4ED0-4736-985C-C1F987CCA545}" type="presParOf" srcId="{548B35CB-A3B1-4730-A009-2141FA210425}" destId="{DC90554D-15EE-45B0-9AAB-66D0DD0761BF}" srcOrd="4" destOrd="0" presId="urn:microsoft.com/office/officeart/2016/7/layout/RepeatingBendingProcessNew"/>
    <dgm:cxn modelId="{6CFF46AE-F837-481D-83C1-4DB0CE1B8E1E}" type="presParOf" srcId="{548B35CB-A3B1-4730-A009-2141FA210425}" destId="{54D8C58F-7792-4138-AB2B-72285CCB00EB}" srcOrd="5" destOrd="0" presId="urn:microsoft.com/office/officeart/2016/7/layout/RepeatingBendingProcessNew"/>
    <dgm:cxn modelId="{B0C09937-6156-4924-9E32-3F7A2DC796C3}" type="presParOf" srcId="{54D8C58F-7792-4138-AB2B-72285CCB00EB}" destId="{0A70F67D-A53F-4981-A23D-379F2FCAF060}" srcOrd="0" destOrd="0" presId="urn:microsoft.com/office/officeart/2016/7/layout/RepeatingBendingProcessNew"/>
    <dgm:cxn modelId="{78665483-9E6B-44DA-93D5-E0AE5F532206}" type="presParOf" srcId="{548B35CB-A3B1-4730-A009-2141FA210425}" destId="{1B895250-24EF-46A0-9592-F8442E6976C1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87FB0-2C54-4290-BAD7-F53DC7622D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1AF5986-8F08-4685-8645-7BFF667CEE6F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7769408A-8CF6-4E45-BC20-5D058C6342F2}" type="parTrans" cxnId="{0EF9CEAC-8F94-4777-B9FA-965DEA0FCA08}">
      <dgm:prSet/>
      <dgm:spPr/>
      <dgm:t>
        <a:bodyPr/>
        <a:lstStyle/>
        <a:p>
          <a:endParaRPr lang="en-US"/>
        </a:p>
      </dgm:t>
    </dgm:pt>
    <dgm:pt modelId="{96FB7515-16B7-446D-B050-77675B9B83B4}" type="sibTrans" cxnId="{0EF9CEAC-8F94-4777-B9FA-965DEA0FCA08}">
      <dgm:prSet/>
      <dgm:spPr/>
      <dgm:t>
        <a:bodyPr/>
        <a:lstStyle/>
        <a:p>
          <a:endParaRPr lang="en-US"/>
        </a:p>
      </dgm:t>
    </dgm:pt>
    <dgm:pt modelId="{7352A152-6298-43C2-BC79-93328A7CF490}">
      <dgm:prSet/>
      <dgm:spPr/>
      <dgm:t>
        <a:bodyPr/>
        <a:lstStyle/>
        <a:p>
          <a:r>
            <a:rPr lang="en-US"/>
            <a:t>IBM COS provides a reliable and secure way to manage cloud file storage. With Python integration, automation becomes easy and scalable.</a:t>
          </a:r>
        </a:p>
      </dgm:t>
    </dgm:pt>
    <dgm:pt modelId="{B469BB87-8B4E-47AD-A313-0EFAFAFAC307}" type="parTrans" cxnId="{84C5570F-1F96-4FAF-B4F8-4C6E2A18BB79}">
      <dgm:prSet/>
      <dgm:spPr/>
      <dgm:t>
        <a:bodyPr/>
        <a:lstStyle/>
        <a:p>
          <a:endParaRPr lang="en-US"/>
        </a:p>
      </dgm:t>
    </dgm:pt>
    <dgm:pt modelId="{299F2062-101B-4DFA-96E2-2C0943E329DD}" type="sibTrans" cxnId="{84C5570F-1F96-4FAF-B4F8-4C6E2A18BB79}">
      <dgm:prSet/>
      <dgm:spPr/>
      <dgm:t>
        <a:bodyPr/>
        <a:lstStyle/>
        <a:p>
          <a:endParaRPr lang="en-US"/>
        </a:p>
      </dgm:t>
    </dgm:pt>
    <dgm:pt modelId="{E996ECD2-4A39-4F18-95C7-48F1A4930367}" type="pres">
      <dgm:prSet presAssocID="{8F887FB0-2C54-4290-BAD7-F53DC7622DC5}" presName="root" presStyleCnt="0">
        <dgm:presLayoutVars>
          <dgm:dir/>
          <dgm:resizeHandles val="exact"/>
        </dgm:presLayoutVars>
      </dgm:prSet>
      <dgm:spPr/>
    </dgm:pt>
    <dgm:pt modelId="{E3A25236-07E6-49CD-B77F-50249C6CD3BA}" type="pres">
      <dgm:prSet presAssocID="{C1AF5986-8F08-4685-8645-7BFF667CEE6F}" presName="compNode" presStyleCnt="0"/>
      <dgm:spPr/>
    </dgm:pt>
    <dgm:pt modelId="{A016EA9B-5347-4EE4-8465-57057EAFC6AE}" type="pres">
      <dgm:prSet presAssocID="{C1AF5986-8F08-4685-8645-7BFF667CEE6F}" presName="bgRect" presStyleLbl="bgShp" presStyleIdx="0" presStyleCnt="2"/>
      <dgm:spPr/>
    </dgm:pt>
    <dgm:pt modelId="{6242C6A2-3FF2-4AC7-B965-3A543252ECE6}" type="pres">
      <dgm:prSet presAssocID="{C1AF5986-8F08-4685-8645-7BFF667CEE6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5B21313A-C564-40F0-8B47-BBA9573930EE}" type="pres">
      <dgm:prSet presAssocID="{C1AF5986-8F08-4685-8645-7BFF667CEE6F}" presName="spaceRect" presStyleCnt="0"/>
      <dgm:spPr/>
    </dgm:pt>
    <dgm:pt modelId="{2219717C-B295-487A-8A41-C9A9EFB120E4}" type="pres">
      <dgm:prSet presAssocID="{C1AF5986-8F08-4685-8645-7BFF667CEE6F}" presName="parTx" presStyleLbl="revTx" presStyleIdx="0" presStyleCnt="2">
        <dgm:presLayoutVars>
          <dgm:chMax val="0"/>
          <dgm:chPref val="0"/>
        </dgm:presLayoutVars>
      </dgm:prSet>
      <dgm:spPr/>
    </dgm:pt>
    <dgm:pt modelId="{21DDAFC1-B8AE-4941-AB4B-A8B914A4E1CA}" type="pres">
      <dgm:prSet presAssocID="{96FB7515-16B7-446D-B050-77675B9B83B4}" presName="sibTrans" presStyleCnt="0"/>
      <dgm:spPr/>
    </dgm:pt>
    <dgm:pt modelId="{C343F7FD-B302-40D5-AECF-5FF987FCE16B}" type="pres">
      <dgm:prSet presAssocID="{7352A152-6298-43C2-BC79-93328A7CF490}" presName="compNode" presStyleCnt="0"/>
      <dgm:spPr/>
    </dgm:pt>
    <dgm:pt modelId="{FD82C701-5011-41CC-9AC8-35029A5B330D}" type="pres">
      <dgm:prSet presAssocID="{7352A152-6298-43C2-BC79-93328A7CF490}" presName="bgRect" presStyleLbl="bgShp" presStyleIdx="1" presStyleCnt="2"/>
      <dgm:spPr/>
    </dgm:pt>
    <dgm:pt modelId="{3FF35E62-FB34-4EC7-8E57-32D09A13702E}" type="pres">
      <dgm:prSet presAssocID="{7352A152-6298-43C2-BC79-93328A7CF49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5B387558-C82A-4B63-BDA3-A082FD35ECC8}" type="pres">
      <dgm:prSet presAssocID="{7352A152-6298-43C2-BC79-93328A7CF490}" presName="spaceRect" presStyleCnt="0"/>
      <dgm:spPr/>
    </dgm:pt>
    <dgm:pt modelId="{5AE3CA2C-63A3-4161-AFE8-4567F4DBC8FB}" type="pres">
      <dgm:prSet presAssocID="{7352A152-6298-43C2-BC79-93328A7CF49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4C5570F-1F96-4FAF-B4F8-4C6E2A18BB79}" srcId="{8F887FB0-2C54-4290-BAD7-F53DC7622DC5}" destId="{7352A152-6298-43C2-BC79-93328A7CF490}" srcOrd="1" destOrd="0" parTransId="{B469BB87-8B4E-47AD-A313-0EFAFAFAC307}" sibTransId="{299F2062-101B-4DFA-96E2-2C0943E329DD}"/>
    <dgm:cxn modelId="{9A2C9D26-2DDE-4E23-8258-CFBCB15A334B}" type="presOf" srcId="{C1AF5986-8F08-4685-8645-7BFF667CEE6F}" destId="{2219717C-B295-487A-8A41-C9A9EFB120E4}" srcOrd="0" destOrd="0" presId="urn:microsoft.com/office/officeart/2018/2/layout/IconVerticalSolidList"/>
    <dgm:cxn modelId="{4C721A69-6F3F-4177-A8BD-200859E8EB1E}" type="presOf" srcId="{8F887FB0-2C54-4290-BAD7-F53DC7622DC5}" destId="{E996ECD2-4A39-4F18-95C7-48F1A4930367}" srcOrd="0" destOrd="0" presId="urn:microsoft.com/office/officeart/2018/2/layout/IconVerticalSolidList"/>
    <dgm:cxn modelId="{9A9A4F7F-10BE-4FA1-97B2-903FBC4FC99B}" type="presOf" srcId="{7352A152-6298-43C2-BC79-93328A7CF490}" destId="{5AE3CA2C-63A3-4161-AFE8-4567F4DBC8FB}" srcOrd="0" destOrd="0" presId="urn:microsoft.com/office/officeart/2018/2/layout/IconVerticalSolidList"/>
    <dgm:cxn modelId="{0EF9CEAC-8F94-4777-B9FA-965DEA0FCA08}" srcId="{8F887FB0-2C54-4290-BAD7-F53DC7622DC5}" destId="{C1AF5986-8F08-4685-8645-7BFF667CEE6F}" srcOrd="0" destOrd="0" parTransId="{7769408A-8CF6-4E45-BC20-5D058C6342F2}" sibTransId="{96FB7515-16B7-446D-B050-77675B9B83B4}"/>
    <dgm:cxn modelId="{641AC06F-7771-4791-B937-76361143CF8C}" type="presParOf" srcId="{E996ECD2-4A39-4F18-95C7-48F1A4930367}" destId="{E3A25236-07E6-49CD-B77F-50249C6CD3BA}" srcOrd="0" destOrd="0" presId="urn:microsoft.com/office/officeart/2018/2/layout/IconVerticalSolidList"/>
    <dgm:cxn modelId="{75F2E8A7-8FDF-40B2-A80C-369B2A480670}" type="presParOf" srcId="{E3A25236-07E6-49CD-B77F-50249C6CD3BA}" destId="{A016EA9B-5347-4EE4-8465-57057EAFC6AE}" srcOrd="0" destOrd="0" presId="urn:microsoft.com/office/officeart/2018/2/layout/IconVerticalSolidList"/>
    <dgm:cxn modelId="{392D556E-C612-40ED-944E-3DA1EE2ACE80}" type="presParOf" srcId="{E3A25236-07E6-49CD-B77F-50249C6CD3BA}" destId="{6242C6A2-3FF2-4AC7-B965-3A543252ECE6}" srcOrd="1" destOrd="0" presId="urn:microsoft.com/office/officeart/2018/2/layout/IconVerticalSolidList"/>
    <dgm:cxn modelId="{5FCEF276-C109-400D-B716-1BD6F25E55EA}" type="presParOf" srcId="{E3A25236-07E6-49CD-B77F-50249C6CD3BA}" destId="{5B21313A-C564-40F0-8B47-BBA9573930EE}" srcOrd="2" destOrd="0" presId="urn:microsoft.com/office/officeart/2018/2/layout/IconVerticalSolidList"/>
    <dgm:cxn modelId="{150B2D9A-E279-44B0-99E8-D0CBCD1E3347}" type="presParOf" srcId="{E3A25236-07E6-49CD-B77F-50249C6CD3BA}" destId="{2219717C-B295-487A-8A41-C9A9EFB120E4}" srcOrd="3" destOrd="0" presId="urn:microsoft.com/office/officeart/2018/2/layout/IconVerticalSolidList"/>
    <dgm:cxn modelId="{83E0C7F1-D02E-4CE7-9EA4-0746A9BDFB5C}" type="presParOf" srcId="{E996ECD2-4A39-4F18-95C7-48F1A4930367}" destId="{21DDAFC1-B8AE-4941-AB4B-A8B914A4E1CA}" srcOrd="1" destOrd="0" presId="urn:microsoft.com/office/officeart/2018/2/layout/IconVerticalSolidList"/>
    <dgm:cxn modelId="{FDF25EA7-015C-4C16-8BB5-01860CAB8DEB}" type="presParOf" srcId="{E996ECD2-4A39-4F18-95C7-48F1A4930367}" destId="{C343F7FD-B302-40D5-AECF-5FF987FCE16B}" srcOrd="2" destOrd="0" presId="urn:microsoft.com/office/officeart/2018/2/layout/IconVerticalSolidList"/>
    <dgm:cxn modelId="{6E62E525-4FA3-4964-8161-1EAF2558A090}" type="presParOf" srcId="{C343F7FD-B302-40D5-AECF-5FF987FCE16B}" destId="{FD82C701-5011-41CC-9AC8-35029A5B330D}" srcOrd="0" destOrd="0" presId="urn:microsoft.com/office/officeart/2018/2/layout/IconVerticalSolidList"/>
    <dgm:cxn modelId="{504B7C50-533A-4226-ADAB-012B0415A87C}" type="presParOf" srcId="{C343F7FD-B302-40D5-AECF-5FF987FCE16B}" destId="{3FF35E62-FB34-4EC7-8E57-32D09A13702E}" srcOrd="1" destOrd="0" presId="urn:microsoft.com/office/officeart/2018/2/layout/IconVerticalSolidList"/>
    <dgm:cxn modelId="{2DA65083-CD5E-47A5-9ADA-A9E671E66C1B}" type="presParOf" srcId="{C343F7FD-B302-40D5-AECF-5FF987FCE16B}" destId="{5B387558-C82A-4B63-BDA3-A082FD35ECC8}" srcOrd="2" destOrd="0" presId="urn:microsoft.com/office/officeart/2018/2/layout/IconVerticalSolidList"/>
    <dgm:cxn modelId="{615E205B-6F0B-4E3A-A879-3FC797E5EDF1}" type="presParOf" srcId="{C343F7FD-B302-40D5-AECF-5FF987FCE16B}" destId="{5AE3CA2C-63A3-4161-AFE8-4567F4DBC8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7C541E-3F24-49D2-BB5B-9B8E61DC19B7}">
      <dsp:nvSpPr>
        <dsp:cNvPr id="0" name=""/>
        <dsp:cNvSpPr/>
      </dsp:nvSpPr>
      <dsp:spPr>
        <a:xfrm>
          <a:off x="2255987" y="950541"/>
          <a:ext cx="5023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307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93818" y="993596"/>
        <a:ext cx="26645" cy="5329"/>
      </dsp:txXfrm>
    </dsp:sp>
    <dsp:sp modelId="{37D052CC-F261-4CD2-A4A1-72B19102053D}">
      <dsp:nvSpPr>
        <dsp:cNvPr id="0" name=""/>
        <dsp:cNvSpPr/>
      </dsp:nvSpPr>
      <dsp:spPr>
        <a:xfrm>
          <a:off x="1085" y="360261"/>
          <a:ext cx="2256702" cy="127199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34" tIns="119174" rIns="113534" bIns="119174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Steps Followed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Created a COS bucket on IBM Cloud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Generated API key and Service Instance ID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Wrote Python script to:</a:t>
          </a:r>
        </a:p>
      </dsp:txBody>
      <dsp:txXfrm>
        <a:off x="1085" y="360261"/>
        <a:ext cx="2256702" cy="1271999"/>
      </dsp:txXfrm>
    </dsp:sp>
    <dsp:sp modelId="{86D2FAA5-4CC5-45C3-A815-83AF7CEE2872}">
      <dsp:nvSpPr>
        <dsp:cNvPr id="0" name=""/>
        <dsp:cNvSpPr/>
      </dsp:nvSpPr>
      <dsp:spPr>
        <a:xfrm>
          <a:off x="1159580" y="1689558"/>
          <a:ext cx="2789609" cy="502307"/>
        </a:xfrm>
        <a:custGeom>
          <a:avLst/>
          <a:gdLst/>
          <a:ahLst/>
          <a:cxnLst/>
          <a:rect l="0" t="0" r="0" b="0"/>
          <a:pathLst>
            <a:path>
              <a:moveTo>
                <a:pt x="2789609" y="0"/>
              </a:moveTo>
              <a:lnTo>
                <a:pt x="2789609" y="268253"/>
              </a:lnTo>
              <a:lnTo>
                <a:pt x="0" y="268253"/>
              </a:lnTo>
              <a:lnTo>
                <a:pt x="0" y="502307"/>
              </a:lnTo>
            </a:path>
          </a:pathLst>
        </a:custGeom>
        <a:noFill/>
        <a:ln w="6350" cap="flat" cmpd="sng" algn="ctr">
          <a:solidFill>
            <a:schemeClr val="accent5">
              <a:hueOff val="-440834"/>
              <a:satOff val="-4121"/>
              <a:lumOff val="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83384" y="1938047"/>
        <a:ext cx="142002" cy="5329"/>
      </dsp:txXfrm>
    </dsp:sp>
    <dsp:sp modelId="{EE0C0F66-F2FC-40DE-8DB7-0BAEA6B9E675}">
      <dsp:nvSpPr>
        <dsp:cNvPr id="0" name=""/>
        <dsp:cNvSpPr/>
      </dsp:nvSpPr>
      <dsp:spPr>
        <a:xfrm>
          <a:off x="2790695" y="301163"/>
          <a:ext cx="2316990" cy="1390194"/>
        </a:xfrm>
        <a:prstGeom prst="rect">
          <a:avLst/>
        </a:prstGeom>
        <a:solidFill>
          <a:schemeClr val="accent5">
            <a:hueOff val="-293889"/>
            <a:satOff val="-2747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34" tIns="119174" rIns="113534" bIns="11917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Upload file to COS</a:t>
          </a:r>
        </a:p>
      </dsp:txBody>
      <dsp:txXfrm>
        <a:off x="2790695" y="301163"/>
        <a:ext cx="2316990" cy="1390194"/>
      </dsp:txXfrm>
    </dsp:sp>
    <dsp:sp modelId="{54D8C58F-7792-4138-AB2B-72285CCB00EB}">
      <dsp:nvSpPr>
        <dsp:cNvPr id="0" name=""/>
        <dsp:cNvSpPr/>
      </dsp:nvSpPr>
      <dsp:spPr>
        <a:xfrm>
          <a:off x="2316275" y="2873642"/>
          <a:ext cx="5023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02307" y="45720"/>
              </a:lnTo>
            </a:path>
          </a:pathLst>
        </a:custGeom>
        <a:noFill/>
        <a:ln w="6350" cap="flat" cmpd="sng" algn="ctr">
          <a:solidFill>
            <a:schemeClr val="accent5">
              <a:hueOff val="-881668"/>
              <a:satOff val="-8242"/>
              <a:lumOff val="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54106" y="2916698"/>
        <a:ext cx="26645" cy="5329"/>
      </dsp:txXfrm>
    </dsp:sp>
    <dsp:sp modelId="{DC90554D-15EE-45B0-9AAB-66D0DD0761BF}">
      <dsp:nvSpPr>
        <dsp:cNvPr id="0" name=""/>
        <dsp:cNvSpPr/>
      </dsp:nvSpPr>
      <dsp:spPr>
        <a:xfrm>
          <a:off x="1085" y="2224265"/>
          <a:ext cx="2316990" cy="1390194"/>
        </a:xfrm>
        <a:prstGeom prst="rect">
          <a:avLst/>
        </a:prstGeom>
        <a:solidFill>
          <a:schemeClr val="accent5">
            <a:hueOff val="-587779"/>
            <a:satOff val="-5495"/>
            <a:lumOff val="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34" tIns="119174" rIns="113534" bIns="11917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Download file from COS</a:t>
          </a:r>
        </a:p>
      </dsp:txBody>
      <dsp:txXfrm>
        <a:off x="1085" y="2224265"/>
        <a:ext cx="2316990" cy="1390194"/>
      </dsp:txXfrm>
    </dsp:sp>
    <dsp:sp modelId="{1B895250-24EF-46A0-9592-F8442E6976C1}">
      <dsp:nvSpPr>
        <dsp:cNvPr id="0" name=""/>
        <dsp:cNvSpPr/>
      </dsp:nvSpPr>
      <dsp:spPr>
        <a:xfrm>
          <a:off x="2850983" y="2224265"/>
          <a:ext cx="2316990" cy="1390194"/>
        </a:xfrm>
        <a:prstGeom prst="rect">
          <a:avLst/>
        </a:prstGeom>
        <a:solidFill>
          <a:schemeClr val="accent5">
            <a:hueOff val="-881668"/>
            <a:satOff val="-8242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534" tIns="119174" rIns="113534" bIns="119174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 Verified file storage via IBM Cloud Console .</a:t>
          </a:r>
        </a:p>
      </dsp:txBody>
      <dsp:txXfrm>
        <a:off x="2850983" y="2224265"/>
        <a:ext cx="2316990" cy="13901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16EA9B-5347-4EE4-8465-57057EAFC6AE}">
      <dsp:nvSpPr>
        <dsp:cNvPr id="0" name=""/>
        <dsp:cNvSpPr/>
      </dsp:nvSpPr>
      <dsp:spPr>
        <a:xfrm>
          <a:off x="0" y="742949"/>
          <a:ext cx="4771965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2C6A2-3FF2-4AC7-B965-3A543252ECE6}">
      <dsp:nvSpPr>
        <dsp:cNvPr id="0" name=""/>
        <dsp:cNvSpPr/>
      </dsp:nvSpPr>
      <dsp:spPr>
        <a:xfrm>
          <a:off x="414909" y="1051559"/>
          <a:ext cx="754380" cy="7543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19717C-B295-487A-8A41-C9A9EFB120E4}">
      <dsp:nvSpPr>
        <dsp:cNvPr id="0" name=""/>
        <dsp:cNvSpPr/>
      </dsp:nvSpPr>
      <dsp:spPr>
        <a:xfrm>
          <a:off x="1584198" y="742949"/>
          <a:ext cx="3187767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Conclusion</a:t>
          </a:r>
          <a:endParaRPr lang="en-US" sz="1500" kern="1200"/>
        </a:p>
      </dsp:txBody>
      <dsp:txXfrm>
        <a:off x="1584198" y="742949"/>
        <a:ext cx="3187767" cy="1371600"/>
      </dsp:txXfrm>
    </dsp:sp>
    <dsp:sp modelId="{FD82C701-5011-41CC-9AC8-35029A5B330D}">
      <dsp:nvSpPr>
        <dsp:cNvPr id="0" name=""/>
        <dsp:cNvSpPr/>
      </dsp:nvSpPr>
      <dsp:spPr>
        <a:xfrm>
          <a:off x="0" y="2457450"/>
          <a:ext cx="4771965" cy="137160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35E62-FB34-4EC7-8E57-32D09A13702E}">
      <dsp:nvSpPr>
        <dsp:cNvPr id="0" name=""/>
        <dsp:cNvSpPr/>
      </dsp:nvSpPr>
      <dsp:spPr>
        <a:xfrm>
          <a:off x="414909" y="2766060"/>
          <a:ext cx="754380" cy="7543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3CA2C-63A3-4161-AFE8-4567F4DBC8FB}">
      <dsp:nvSpPr>
        <dsp:cNvPr id="0" name=""/>
        <dsp:cNvSpPr/>
      </dsp:nvSpPr>
      <dsp:spPr>
        <a:xfrm>
          <a:off x="1584198" y="2457450"/>
          <a:ext cx="3187767" cy="137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5161" tIns="145161" rIns="145161" bIns="145161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IBM COS provides a reliable and secure way to manage cloud file storage. With Python integration, automation becomes easy and scalable.</a:t>
          </a:r>
        </a:p>
      </dsp:txBody>
      <dsp:txXfrm>
        <a:off x="1584198" y="2457450"/>
        <a:ext cx="3187767" cy="1371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0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65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06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9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72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39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33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46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1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56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68B51F-0397-D568-D929-A4F9A9CC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red geometric pattern">
            <a:extLst>
              <a:ext uri="{FF2B5EF4-FFF2-40B4-BE49-F238E27FC236}">
                <a16:creationId xmlns:a16="http://schemas.microsoft.com/office/drawing/2014/main" id="{3204437E-D55E-86C3-5ED2-9E1BFCB8F7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84" b="4247"/>
          <a:stretch>
            <a:fillRect/>
          </a:stretch>
        </p:blipFill>
        <p:spPr>
          <a:xfrm>
            <a:off x="10412" y="10390"/>
            <a:ext cx="12191979" cy="685798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0F200B6-228D-F4F2-C6FF-D4257EC20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4556932" y="3127849"/>
            <a:ext cx="7654355" cy="3796328"/>
          </a:xfrm>
          <a:custGeom>
            <a:avLst/>
            <a:gdLst>
              <a:gd name="connsiteX0" fmla="*/ 1835852 w 7654355"/>
              <a:gd name="connsiteY0" fmla="*/ 1549 h 3796328"/>
              <a:gd name="connsiteX1" fmla="*/ 20604 w 7654355"/>
              <a:gd name="connsiteY1" fmla="*/ 803783 h 3796328"/>
              <a:gd name="connsiteX2" fmla="*/ 0 w 7654355"/>
              <a:gd name="connsiteY2" fmla="*/ 826352 h 3796328"/>
              <a:gd name="connsiteX3" fmla="*/ 51841 w 7654355"/>
              <a:gd name="connsiteY3" fmla="*/ 3796328 h 3796328"/>
              <a:gd name="connsiteX4" fmla="*/ 7654355 w 7654355"/>
              <a:gd name="connsiteY4" fmla="*/ 3663625 h 3796328"/>
              <a:gd name="connsiteX5" fmla="*/ 3473222 w 7654355"/>
              <a:gd name="connsiteY5" fmla="*/ 499129 h 3796328"/>
              <a:gd name="connsiteX6" fmla="*/ 3417360 w 7654355"/>
              <a:gd name="connsiteY6" fmla="*/ 459014 h 3796328"/>
              <a:gd name="connsiteX7" fmla="*/ 1990462 w 7654355"/>
              <a:gd name="connsiteY7" fmla="*/ 763 h 3796328"/>
              <a:gd name="connsiteX8" fmla="*/ 1835852 w 7654355"/>
              <a:gd name="connsiteY8" fmla="*/ 1549 h 3796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54355" h="3796328">
                <a:moveTo>
                  <a:pt x="1835852" y="1549"/>
                </a:moveTo>
                <a:cubicBezTo>
                  <a:pt x="1166613" y="24353"/>
                  <a:pt x="510847" y="298769"/>
                  <a:pt x="20604" y="803783"/>
                </a:cubicBezTo>
                <a:lnTo>
                  <a:pt x="0" y="826352"/>
                </a:lnTo>
                <a:lnTo>
                  <a:pt x="51841" y="3796328"/>
                </a:lnTo>
                <a:lnTo>
                  <a:pt x="7654355" y="3663625"/>
                </a:lnTo>
                <a:lnTo>
                  <a:pt x="3473222" y="499129"/>
                </a:lnTo>
                <a:lnTo>
                  <a:pt x="3417360" y="459014"/>
                </a:lnTo>
                <a:cubicBezTo>
                  <a:pt x="2981578" y="162529"/>
                  <a:pt x="2485536" y="12600"/>
                  <a:pt x="1990462" y="763"/>
                </a:cubicBezTo>
                <a:cubicBezTo>
                  <a:pt x="1938891" y="-470"/>
                  <a:pt x="1887332" y="-206"/>
                  <a:pt x="1835852" y="1549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4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B59E6-0190-D1BB-B0C5-1EFA96546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94787" y="2276156"/>
            <a:ext cx="6110748" cy="2305676"/>
          </a:xfrm>
        </p:spPr>
        <p:txBody>
          <a:bodyPr anchor="ctr">
            <a:normAutofit/>
          </a:bodyPr>
          <a:lstStyle/>
          <a:p>
            <a:pPr algn="r"/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Secure access for cloud object storage(COS)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endParaRPr lang="en-IN" sz="3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8C6C2-F1D8-15E1-DDD2-EA379A356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4787" y="1374369"/>
            <a:ext cx="7249045" cy="1083696"/>
          </a:xfrm>
        </p:spPr>
        <p:txBody>
          <a:bodyPr anchor="b">
            <a:normAutofit/>
          </a:bodyPr>
          <a:lstStyle/>
          <a:p>
            <a:pPr algn="ctr"/>
            <a:r>
              <a:rPr lang="en-US" sz="4800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F0502020204030204" pitchFamily="18" charset="0"/>
              </a:rPr>
              <a:t>IBM CLOUD IAM</a:t>
            </a:r>
            <a:endParaRPr lang="en-IN" sz="4800" dirty="0">
              <a:solidFill>
                <a:srgbClr val="C00000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9C51CE-AFC5-E158-54A4-2876694DC379}"/>
              </a:ext>
            </a:extLst>
          </p:cNvPr>
          <p:cNvSpPr txBox="1"/>
          <p:nvPr/>
        </p:nvSpPr>
        <p:spPr>
          <a:xfrm>
            <a:off x="6980904" y="5483619"/>
            <a:ext cx="4748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masis MT Pro Black" panose="02040A04050005020304" pitchFamily="18" charset="0"/>
              </a:rPr>
              <a:t>Name :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</a:rPr>
              <a:t>Ansh</a:t>
            </a:r>
            <a:r>
              <a:rPr lang="en-US" sz="2800" dirty="0">
                <a:solidFill>
                  <a:srgbClr val="C00000"/>
                </a:solidFill>
                <a:latin typeface="Amasis MT Pro Medium" panose="02040604050005020304" pitchFamily="18" charset="0"/>
              </a:rPr>
              <a:t> 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Amasis MT Pro Medium" panose="02040604050005020304" pitchFamily="18" charset="0"/>
              </a:rPr>
              <a:t>Varshney</a:t>
            </a:r>
          </a:p>
          <a:p>
            <a:r>
              <a:rPr lang="en-US" sz="2800" dirty="0">
                <a:solidFill>
                  <a:srgbClr val="C00000"/>
                </a:solidFill>
                <a:latin typeface="Amasis MT Pro Black" panose="02040A04050005020304" pitchFamily="18" charset="0"/>
              </a:rPr>
              <a:t>Course :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masis MT Pro Medium" panose="02040604050005020304" pitchFamily="18" charset="0"/>
              </a:rPr>
              <a:t>B-Tech 2</a:t>
            </a:r>
            <a:r>
              <a:rPr lang="en-US" sz="2800" baseline="30000" dirty="0">
                <a:solidFill>
                  <a:schemeClr val="tx2">
                    <a:lumMod val="50000"/>
                  </a:schemeClr>
                </a:solidFill>
                <a:latin typeface="Amasis MT Pro Medium" panose="02040604050005020304" pitchFamily="18" charset="0"/>
              </a:rPr>
              <a:t>nd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Amasis MT Pro Medium" panose="02040604050005020304" pitchFamily="18" charset="0"/>
              </a:rPr>
              <a:t> year </a:t>
            </a:r>
            <a:endParaRPr lang="en-IN" sz="2800" dirty="0">
              <a:solidFill>
                <a:schemeClr val="tx2">
                  <a:lumMod val="50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882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black shoe with a green circle and white text&#10;&#10;AI-generated content may be incorrect.">
            <a:extLst>
              <a:ext uri="{FF2B5EF4-FFF2-40B4-BE49-F238E27FC236}">
                <a16:creationId xmlns:a16="http://schemas.microsoft.com/office/drawing/2014/main" id="{39C739CB-3FF9-CA1A-93EB-87C25DE127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" r="-1" b="-1"/>
          <a:stretch>
            <a:fillRect/>
          </a:stretch>
        </p:blipFill>
        <p:spPr>
          <a:xfrm>
            <a:off x="1145800" y="1420981"/>
            <a:ext cx="10431342" cy="509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CD4E94-53F3-DC95-8582-BC93E6F6CCB6}"/>
              </a:ext>
            </a:extLst>
          </p:cNvPr>
          <p:cNvSpPr txBox="1"/>
          <p:nvPr/>
        </p:nvSpPr>
        <p:spPr>
          <a:xfrm>
            <a:off x="1145800" y="507047"/>
            <a:ext cx="9271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Uploaded Files/Projects </a:t>
            </a:r>
            <a:endParaRPr lang="en-IN" sz="3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4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0300B1B-B85E-D514-C6B4-30126EBB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69C509C-DC9F-72A7-2C51-F7F49BF17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92F11F5-4650-4EDB-A5A2-609AA6316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06019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F985F24-A82E-38BB-9E95-B68E0525A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137DA-42DA-7C6E-B45E-C5E847D7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355" y="1143000"/>
            <a:ext cx="4771965" cy="4125191"/>
          </a:xfrm>
        </p:spPr>
        <p:txBody>
          <a:bodyPr anchor="t">
            <a:normAutofit/>
          </a:bodyPr>
          <a:lstStyle/>
          <a:p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  <a:br>
              <a:rPr lang="en-US" sz="2500" dirty="0"/>
            </a:br>
            <a:r>
              <a:rPr lang="en-US" sz="2500" dirty="0">
                <a:latin typeface="Amasis MT Pro Medium" panose="02040604050005020304" pitchFamily="18" charset="0"/>
              </a:rPr>
              <a:t>API key securely used in code</a:t>
            </a:r>
            <a:br>
              <a:rPr lang="en-US" sz="2500" dirty="0">
                <a:latin typeface="Amasis MT Pro Medium" panose="02040604050005020304" pitchFamily="18" charset="0"/>
              </a:rPr>
            </a:br>
            <a:r>
              <a:rPr lang="en-US" sz="2500" dirty="0">
                <a:latin typeface="Amasis MT Pro Medium" panose="02040604050005020304" pitchFamily="18" charset="0"/>
              </a:rPr>
              <a:t>IAM authentication for access control</a:t>
            </a:r>
            <a:br>
              <a:rPr lang="en-US" sz="2500" dirty="0">
                <a:latin typeface="Amasis MT Pro Medium" panose="02040604050005020304" pitchFamily="18" charset="0"/>
              </a:rPr>
            </a:br>
            <a:r>
              <a:rPr lang="en-US" sz="2500" dirty="0">
                <a:latin typeface="Amasis MT Pro Medium" panose="02040604050005020304" pitchFamily="18" charset="0"/>
              </a:rPr>
              <a:t>Private bucket (accessible only by authenticated users)</a:t>
            </a:r>
            <a:br>
              <a:rPr lang="en-US" sz="2500" dirty="0">
                <a:latin typeface="Amasis MT Pro Medium" panose="02040604050005020304" pitchFamily="18" charset="0"/>
              </a:rPr>
            </a:br>
            <a:endParaRPr lang="en-IN" sz="2500" dirty="0">
              <a:latin typeface="Amasis MT Pro Medium" panose="020406040500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C8E3C7E-F6C4-1E85-44EA-30CB4C66FB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535020"/>
              </p:ext>
            </p:extLst>
          </p:nvPr>
        </p:nvGraphicFramePr>
        <p:xfrm>
          <a:off x="6096000" y="1143000"/>
          <a:ext cx="4771965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48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9EBE4E-5983-B393-1D5E-731351065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erial view of a highway near the ocean">
            <a:extLst>
              <a:ext uri="{FF2B5EF4-FFF2-40B4-BE49-F238E27FC236}">
                <a16:creationId xmlns:a16="http://schemas.microsoft.com/office/drawing/2014/main" id="{ED308C27-EF58-E83E-D8DB-3DDD1A67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33" b="13167"/>
          <a:stretch>
            <a:fillRect/>
          </a:stretch>
        </p:blipFill>
        <p:spPr>
          <a:xfrm>
            <a:off x="18759" y="11"/>
            <a:ext cx="12191979" cy="6857989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CEF5482-568A-9463-C672-BC6D644D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9511" y="-72076"/>
            <a:ext cx="8582352" cy="4875036"/>
          </a:xfrm>
          <a:custGeom>
            <a:avLst/>
            <a:gdLst>
              <a:gd name="connsiteX0" fmla="*/ 1259133 w 8582352"/>
              <a:gd name="connsiteY0" fmla="*/ 1707 h 4875036"/>
              <a:gd name="connsiteX1" fmla="*/ 29139 w 8582352"/>
              <a:gd name="connsiteY1" fmla="*/ 317762 h 4875036"/>
              <a:gd name="connsiteX2" fmla="*/ 0 w 8582352"/>
              <a:gd name="connsiteY2" fmla="*/ 333585 h 4875036"/>
              <a:gd name="connsiteX3" fmla="*/ 79271 w 8582352"/>
              <a:gd name="connsiteY3" fmla="*/ 4875036 h 4875036"/>
              <a:gd name="connsiteX4" fmla="*/ 8582352 w 8582352"/>
              <a:gd name="connsiteY4" fmla="*/ 4726614 h 4875036"/>
              <a:gd name="connsiteX5" fmla="*/ 3064323 w 8582352"/>
              <a:gd name="connsiteY5" fmla="*/ 550287 h 4875036"/>
              <a:gd name="connsiteX6" fmla="*/ 3002736 w 8582352"/>
              <a:gd name="connsiteY6" fmla="*/ 506058 h 4875036"/>
              <a:gd name="connsiteX7" fmla="*/ 1429589 w 8582352"/>
              <a:gd name="connsiteY7" fmla="*/ 840 h 4875036"/>
              <a:gd name="connsiteX8" fmla="*/ 1259133 w 8582352"/>
              <a:gd name="connsiteY8" fmla="*/ 1707 h 4875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82352" h="4875036">
                <a:moveTo>
                  <a:pt x="1259133" y="1707"/>
                </a:moveTo>
                <a:cubicBezTo>
                  <a:pt x="833461" y="16212"/>
                  <a:pt x="412733" y="123046"/>
                  <a:pt x="29139" y="317762"/>
                </a:cubicBezTo>
                <a:lnTo>
                  <a:pt x="0" y="333585"/>
                </a:lnTo>
                <a:lnTo>
                  <a:pt x="79271" y="4875036"/>
                </a:lnTo>
                <a:lnTo>
                  <a:pt x="8582352" y="4726614"/>
                </a:lnTo>
                <a:lnTo>
                  <a:pt x="3064323" y="550287"/>
                </a:lnTo>
                <a:lnTo>
                  <a:pt x="3002736" y="506058"/>
                </a:lnTo>
                <a:cubicBezTo>
                  <a:pt x="2522288" y="179187"/>
                  <a:pt x="1975404" y="13891"/>
                  <a:pt x="1429589" y="840"/>
                </a:cubicBezTo>
                <a:cubicBezTo>
                  <a:pt x="1372734" y="-519"/>
                  <a:pt x="1315889" y="-227"/>
                  <a:pt x="1259133" y="1707"/>
                </a:cubicBez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86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923F8B-61F1-EFD6-6661-42E4DB848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7799" y="2880514"/>
            <a:ext cx="5886427" cy="1361209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dirty="0">
                <a:latin typeface="Algerian" panose="04020705040A02060702" pitchFamily="82" charset="0"/>
              </a:rPr>
              <a:t> THANK YOU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38784C3-11AE-0BE2-6339-1A2BDAC7F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740000" flipV="1">
            <a:off x="7888979" y="5020683"/>
            <a:ext cx="4324338" cy="1889417"/>
          </a:xfrm>
          <a:custGeom>
            <a:avLst/>
            <a:gdLst>
              <a:gd name="connsiteX0" fmla="*/ 26412 w 4324338"/>
              <a:gd name="connsiteY0" fmla="*/ 1889417 h 1889417"/>
              <a:gd name="connsiteX1" fmla="*/ 4324338 w 4324338"/>
              <a:gd name="connsiteY1" fmla="*/ 1814397 h 1889417"/>
              <a:gd name="connsiteX2" fmla="*/ 2459858 w 4324338"/>
              <a:gd name="connsiteY2" fmla="*/ 403264 h 1889417"/>
              <a:gd name="connsiteX3" fmla="*/ 2414726 w 4324338"/>
              <a:gd name="connsiteY3" fmla="*/ 370852 h 1889417"/>
              <a:gd name="connsiteX4" fmla="*/ 1261883 w 4324338"/>
              <a:gd name="connsiteY4" fmla="*/ 615 h 1889417"/>
              <a:gd name="connsiteX5" fmla="*/ 70385 w 4324338"/>
              <a:gd name="connsiteY5" fmla="*/ 326182 h 1889417"/>
              <a:gd name="connsiteX6" fmla="*/ 0 w 4324338"/>
              <a:gd name="connsiteY6" fmla="*/ 376291 h 1889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4338" h="1889417">
                <a:moveTo>
                  <a:pt x="26412" y="1889417"/>
                </a:moveTo>
                <a:lnTo>
                  <a:pt x="4324338" y="1814397"/>
                </a:lnTo>
                <a:lnTo>
                  <a:pt x="2459858" y="403264"/>
                </a:lnTo>
                <a:lnTo>
                  <a:pt x="2414726" y="370852"/>
                </a:lnTo>
                <a:cubicBezTo>
                  <a:pt x="2062641" y="131313"/>
                  <a:pt x="1661870" y="10180"/>
                  <a:pt x="1261883" y="615"/>
                </a:cubicBezTo>
                <a:cubicBezTo>
                  <a:pt x="845229" y="-9347"/>
                  <a:pt x="429425" y="101751"/>
                  <a:pt x="70385" y="326182"/>
                </a:cubicBezTo>
                <a:lnTo>
                  <a:pt x="0" y="376291"/>
                </a:lnTo>
                <a:close/>
              </a:path>
            </a:pathLst>
          </a:custGeom>
          <a:gradFill>
            <a:gsLst>
              <a:gs pos="27000">
                <a:schemeClr val="bg2">
                  <a:alpha val="70000"/>
                </a:schemeClr>
              </a:gs>
              <a:gs pos="100000">
                <a:schemeClr val="accent1">
                  <a:lumMod val="60000"/>
                  <a:lumOff val="40000"/>
                  <a:alpha val="7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91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51DAA-0A5F-B77A-1AB7-A96B288CE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80" y="124293"/>
            <a:ext cx="8915968" cy="1354835"/>
          </a:xfrm>
        </p:spPr>
        <p:txBody>
          <a:bodyPr anchor="ctr">
            <a:normAutofit/>
          </a:bodyPr>
          <a:lstStyle/>
          <a:p>
            <a:r>
              <a:rPr lang="en-US" sz="4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40A04050005020304" pitchFamily="18" charset="0"/>
              </a:rPr>
              <a:t>What is COS </a:t>
            </a:r>
            <a:endParaRPr lang="en-IN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410D-4BB5-5426-7778-935DF3CB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080" y="1364828"/>
            <a:ext cx="10541783" cy="4755417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/>
              <a:t>💻 </a:t>
            </a:r>
            <a:r>
              <a:rPr lang="en-US" sz="3600" dirty="0">
                <a:latin typeface="Amasis MT Pro Black" panose="02040A04050005020304" pitchFamily="18" charset="0"/>
                <a:cs typeface="AngsanaUPC" panose="020B0502040204020203" pitchFamily="18" charset="-34"/>
              </a:rPr>
              <a:t>In IBM Cloud context:</a:t>
            </a:r>
            <a:endParaRPr lang="en-US" sz="3600" dirty="0"/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Amasis MT Pro Medium" panose="02040604050005020304" pitchFamily="18" charset="0"/>
              </a:rPr>
              <a:t>COS</a:t>
            </a:r>
            <a:r>
              <a:rPr lang="en-US" sz="2000" dirty="0">
                <a:latin typeface="Amasis MT Pro Medium" panose="02040604050005020304" pitchFamily="18" charset="0"/>
              </a:rPr>
              <a:t> refers to </a:t>
            </a:r>
            <a:r>
              <a:rPr lang="en-US" sz="2000" b="1" dirty="0">
                <a:latin typeface="Amasis MT Pro Medium" panose="02040604050005020304" pitchFamily="18" charset="0"/>
              </a:rPr>
              <a:t>Cloud Object Storage</a:t>
            </a:r>
            <a:r>
              <a:rPr lang="en-US" sz="2000" dirty="0">
                <a:latin typeface="Amasis MT Pro Medium" panose="02040604050005020304" pitchFamily="18" charset="0"/>
              </a:rPr>
              <a:t>, a key service in IBM Cloud used for storing and accessing files (also called “objects”) over the internet.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Amasis MT Pro Medium" panose="02040604050005020304" pitchFamily="18" charset="0"/>
              </a:rPr>
              <a:t>Secure Access Control</a:t>
            </a:r>
            <a:br>
              <a:rPr lang="en-US" sz="2000" dirty="0">
                <a:latin typeface="Amasis MT Pro Medium" panose="02040604050005020304" pitchFamily="18" charset="0"/>
              </a:rPr>
            </a:br>
            <a:r>
              <a:rPr lang="en-US" sz="2000" dirty="0">
                <a:latin typeface="Amasis MT Pro Medium" panose="02040604050005020304" pitchFamily="18" charset="0"/>
              </a:rPr>
              <a:t>COS integrates with </a:t>
            </a:r>
            <a:r>
              <a:rPr lang="en-US" sz="2000" b="1" dirty="0">
                <a:latin typeface="Amasis MT Pro Medium" panose="02040604050005020304" pitchFamily="18" charset="0"/>
              </a:rPr>
              <a:t>IAM (Identity and Access Management)</a:t>
            </a:r>
            <a:r>
              <a:rPr lang="en-US" sz="2000" dirty="0">
                <a:latin typeface="Amasis MT Pro Medium" panose="02040604050005020304" pitchFamily="18" charset="0"/>
              </a:rPr>
              <a:t> to control who can view or modify your data, ensuring that your content is protected.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Amasis MT Pro Medium" panose="02040604050005020304" pitchFamily="18" charset="0"/>
              </a:rPr>
              <a:t>API &amp; SDK Integration</a:t>
            </a:r>
            <a:br>
              <a:rPr lang="en-US" sz="2000" dirty="0">
                <a:latin typeface="Amasis MT Pro Medium" panose="02040604050005020304" pitchFamily="18" charset="0"/>
              </a:rPr>
            </a:br>
            <a:r>
              <a:rPr lang="en-US" sz="2000" dirty="0">
                <a:latin typeface="Amasis MT Pro Medium" panose="02040604050005020304" pitchFamily="18" charset="0"/>
              </a:rPr>
              <a:t>Developers can easily work with COS through various SDKs (Python, Java, Node.js, etc.) or RESTful APIs to automate file uploads, downloads, and management.</a:t>
            </a:r>
          </a:p>
          <a:p>
            <a:pPr>
              <a:lnSpc>
                <a:spcPct val="110000"/>
              </a:lnSpc>
            </a:pPr>
            <a:r>
              <a:rPr lang="en-US" sz="2000" b="1" dirty="0">
                <a:latin typeface="Amasis MT Pro Medium" panose="02040604050005020304" pitchFamily="18" charset="0"/>
              </a:rPr>
              <a:t>Highly Scalable &amp; Reliable Storage</a:t>
            </a:r>
            <a:br>
              <a:rPr lang="en-US" sz="2000" dirty="0">
                <a:latin typeface="Amasis MT Pro Medium" panose="02040604050005020304" pitchFamily="18" charset="0"/>
              </a:rPr>
            </a:br>
            <a:r>
              <a:rPr lang="en-US" sz="2000" dirty="0">
                <a:latin typeface="Amasis MT Pro Medium" panose="02040604050005020304" pitchFamily="18" charset="0"/>
              </a:rPr>
              <a:t>COS is ideal for saving large volumes of data like images, videos, logs, or backup files — with high availability and durability</a:t>
            </a:r>
            <a:r>
              <a:rPr lang="en-US" sz="1100" dirty="0">
                <a:latin typeface="Amasis MT Pro Medium" panose="020406040500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15358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A364E18-0909-04B8-85B7-1D75F7673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A4E4C0D-6BCA-FC17-62BD-B629662A9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19000">
                <a:schemeClr val="bg2"/>
              </a:gs>
              <a:gs pos="99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9CD6AA-5137-014D-A440-C9B6DFDE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6" y="315309"/>
            <a:ext cx="10468304" cy="2459421"/>
          </a:xfrm>
        </p:spPr>
        <p:txBody>
          <a:bodyPr anchor="ctr">
            <a:normAutofit/>
          </a:bodyPr>
          <a:lstStyle/>
          <a:p>
            <a:r>
              <a:rPr lang="en-US" sz="4800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40A04050005020304" pitchFamily="18" charset="0"/>
              </a:rPr>
              <a:t>What is IAM</a:t>
            </a:r>
            <a:br>
              <a:rPr lang="en-US" sz="1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br>
              <a:rPr lang="en-US" sz="1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40A04050005020304" pitchFamily="18" charset="0"/>
              </a:rPr>
            </a:br>
            <a:r>
              <a:rPr lang="en-US" sz="1800" dirty="0"/>
              <a:t>Identity and Access Management (IAM) is a system that helps organizations manage </a:t>
            </a:r>
            <a:r>
              <a:rPr lang="en-US" sz="1800" i="1" dirty="0"/>
              <a:t>who</a:t>
            </a:r>
            <a:r>
              <a:rPr lang="en-US" sz="1800" dirty="0"/>
              <a:t> can access their digital resources and </a:t>
            </a:r>
            <a:r>
              <a:rPr lang="en-US" sz="1800" i="1" dirty="0"/>
              <a:t>what</a:t>
            </a:r>
            <a:r>
              <a:rPr lang="en-US" sz="1800" dirty="0"/>
              <a:t> they can do with them. It ensures only the right people get the right level of access — nothing more, nothing less.</a:t>
            </a:r>
            <a:br>
              <a:rPr lang="en-US" sz="1300" dirty="0"/>
            </a:br>
            <a:br>
              <a:rPr lang="en-US" sz="13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endParaRPr lang="en-IN" sz="130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B08FA76-1ED5-E432-8E59-C7ABAAB6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1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E083-15DF-59E7-9871-CEFC98C63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585" y="2228193"/>
            <a:ext cx="10142483" cy="3925491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3600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masis MT Pro Black" panose="02040A04050005020304" pitchFamily="18" charset="0"/>
              </a:rPr>
              <a:t>Main Functions of IAM</a:t>
            </a:r>
            <a:r>
              <a:rPr lang="en-US" sz="3600" dirty="0">
                <a:latin typeface="Amasis MT Pro Black" panose="02040A04050005020304" pitchFamily="18" charset="0"/>
              </a:rPr>
              <a:t>: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dirty="0"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masis MT Pro Medium" panose="02040604050005020304" pitchFamily="18" charset="0"/>
              </a:rPr>
              <a:t>User Verification (Authentication):</a:t>
            </a:r>
            <a:br>
              <a:rPr lang="en-US" altLang="en-US" dirty="0">
                <a:latin typeface="Amasis MT Pro Medium" panose="02040604050005020304" pitchFamily="18" charset="0"/>
              </a:rPr>
            </a:br>
            <a:r>
              <a:rPr lang="en-US" altLang="en-US" dirty="0">
                <a:latin typeface="Amasis MT Pro Medium" panose="02040604050005020304" pitchFamily="18" charset="0"/>
              </a:rPr>
              <a:t> Confirms a user's identity using methods like passwords, OTPs, or biometrics  before granting access.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masis MT Pro Medium" panose="02040604050005020304" pitchFamily="18" charset="0"/>
              </a:rPr>
              <a:t> Permission Management (Authorization):</a:t>
            </a:r>
            <a:br>
              <a:rPr lang="en-US" altLang="en-US" dirty="0">
                <a:latin typeface="Amasis MT Pro Medium" panose="02040604050005020304" pitchFamily="18" charset="0"/>
              </a:rPr>
            </a:br>
            <a:r>
              <a:rPr lang="en-US" altLang="en-US" dirty="0">
                <a:latin typeface="Amasis MT Pro Medium" panose="02040604050005020304" pitchFamily="18" charset="0"/>
              </a:rPr>
              <a:t> Determines what actions a user is allowed to take 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masis MT Pro Medium" panose="02040604050005020304" pitchFamily="18" charset="0"/>
              </a:rPr>
              <a:t> for example, whether they can only view data or also modify and delete it.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masis MT Pro Medium" panose="02040604050005020304" pitchFamily="18" charset="0"/>
              </a:rPr>
              <a:t> Access Control Rules:</a:t>
            </a:r>
            <a:br>
              <a:rPr lang="en-US" altLang="en-US" dirty="0">
                <a:latin typeface="Amasis MT Pro Medium" panose="02040604050005020304" pitchFamily="18" charset="0"/>
              </a:rPr>
            </a:br>
            <a:r>
              <a:rPr lang="en-US" altLang="en-US" dirty="0">
                <a:latin typeface="Amasis MT Pro Medium" panose="02040604050005020304" pitchFamily="18" charset="0"/>
              </a:rPr>
              <a:t> Let’s organizations define custom rules such as giving edit rights  only to managers or blocking access outside working hours.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masis MT Pro Medium" panose="02040604050005020304" pitchFamily="18" charset="0"/>
              </a:rPr>
              <a:t> Audit &amp; Tracking:</a:t>
            </a:r>
            <a:br>
              <a:rPr lang="en-US" altLang="en-US" dirty="0">
                <a:latin typeface="Amasis MT Pro Medium" panose="02040604050005020304" pitchFamily="18" charset="0"/>
              </a:rPr>
            </a:br>
            <a:r>
              <a:rPr lang="en-US" altLang="en-US" dirty="0">
                <a:latin typeface="Amasis MT Pro Medium" panose="02040604050005020304" pitchFamily="18" charset="0"/>
              </a:rPr>
              <a:t> Maintains records of user activities to detect suspicious behavior and support compliance with security     regulations.</a:t>
            </a:r>
          </a:p>
          <a:p>
            <a:pPr>
              <a:lnSpc>
                <a:spcPct val="110000"/>
              </a:lnSpc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1274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248155-68EB-D74C-5577-DA97D48E3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58916" y="-105868"/>
            <a:ext cx="12309832" cy="7069736"/>
          </a:xfrm>
          <a:custGeom>
            <a:avLst/>
            <a:gdLst>
              <a:gd name="connsiteX0" fmla="*/ 119689 w 12309832"/>
              <a:gd name="connsiteY0" fmla="*/ 7069736 h 7069736"/>
              <a:gd name="connsiteX1" fmla="*/ 12309832 w 12309832"/>
              <a:gd name="connsiteY1" fmla="*/ 6856956 h 7069736"/>
              <a:gd name="connsiteX2" fmla="*/ 12190143 w 12309832"/>
              <a:gd name="connsiteY2" fmla="*/ 0 h 7069736"/>
              <a:gd name="connsiteX3" fmla="*/ 0 w 12309832"/>
              <a:gd name="connsiteY3" fmla="*/ 212780 h 706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9832" h="7069736">
                <a:moveTo>
                  <a:pt x="119689" y="7069736"/>
                </a:moveTo>
                <a:lnTo>
                  <a:pt x="12309832" y="6856956"/>
                </a:lnTo>
                <a:lnTo>
                  <a:pt x="12190143" y="0"/>
                </a:lnTo>
                <a:lnTo>
                  <a:pt x="0" y="212780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0E628A-07F0-331A-DE0B-CCD7FB90A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71" y="734156"/>
            <a:ext cx="10617872" cy="538161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6C1F5-2D7A-FE7C-7687-8E51761BD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81" y="3125969"/>
            <a:ext cx="4902901" cy="3210791"/>
          </a:xfrm>
        </p:spPr>
        <p:txBody>
          <a:bodyPr anchor="b">
            <a:norm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Technologies Used :</a:t>
            </a:r>
            <a:br>
              <a:rPr lang="en-IN" sz="36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sz="2200" dirty="0"/>
              <a:t>IBM Cloud</a:t>
            </a:r>
            <a:br>
              <a:rPr lang="en-IN" sz="2200" dirty="0"/>
            </a:br>
            <a:r>
              <a:rPr lang="en-IN" sz="2200" dirty="0"/>
              <a:t>IBM COS (Cloud Object Storage)</a:t>
            </a:r>
            <a:br>
              <a:rPr lang="en-IN" sz="2200" dirty="0"/>
            </a:br>
            <a:r>
              <a:rPr lang="en-IN" sz="2200" dirty="0"/>
              <a:t>IBM IAM (Identity &amp; Access Management)</a:t>
            </a:r>
            <a:br>
              <a:rPr lang="en-IN" sz="2200" dirty="0"/>
            </a:br>
            <a:r>
              <a:rPr lang="en-IN" sz="2200" dirty="0"/>
              <a:t>API Key Management</a:t>
            </a:r>
            <a:br>
              <a:rPr lang="en-IN" sz="2200" dirty="0"/>
            </a:br>
            <a:r>
              <a:rPr lang="en-IN" sz="2200" dirty="0"/>
              <a:t>Python (with ibm_boto3)</a:t>
            </a:r>
            <a:br>
              <a:rPr lang="en-IN" sz="2200" dirty="0"/>
            </a:br>
            <a:r>
              <a:rPr lang="en-IN" sz="2200" dirty="0"/>
              <a:t>Visual Studio Code (VS Code </a:t>
            </a:r>
            <a:r>
              <a:rPr lang="en-IN" sz="2700" dirty="0"/>
              <a:t>.</a:t>
            </a:r>
            <a:br>
              <a:rPr lang="en-IN" sz="2700" dirty="0"/>
            </a:br>
            <a:endParaRPr lang="en-IN" sz="2700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91E82060-B8A9-F303-7CF7-853F1655B3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529661"/>
              </p:ext>
            </p:extLst>
          </p:nvPr>
        </p:nvGraphicFramePr>
        <p:xfrm>
          <a:off x="6066133" y="1516186"/>
          <a:ext cx="5169059" cy="391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8F73F53-5A67-489B-4922-B5F34E4EAC0B}"/>
              </a:ext>
            </a:extLst>
          </p:cNvPr>
          <p:cNvSpPr txBox="1"/>
          <p:nvPr/>
        </p:nvSpPr>
        <p:spPr>
          <a:xfrm>
            <a:off x="956809" y="914400"/>
            <a:ext cx="49340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IN" dirty="0"/>
            </a:br>
            <a:r>
              <a:rPr lang="en-IN" sz="3600" dirty="0">
                <a:solidFill>
                  <a:schemeClr val="accent1">
                    <a:lumMod val="50000"/>
                  </a:schemeClr>
                </a:solidFill>
                <a:latin typeface="Amasis MT Pro Black" panose="02040A04050005020304" pitchFamily="18" charset="0"/>
              </a:rPr>
              <a:t>Objective</a:t>
            </a:r>
            <a:r>
              <a:rPr lang="en-IN" sz="2400" dirty="0">
                <a:latin typeface="Amasis MT Pro Black" panose="02040A04050005020304" pitchFamily="18" charset="0"/>
              </a:rPr>
              <a:t> </a:t>
            </a:r>
            <a:br>
              <a:rPr lang="en-IN" sz="2400" dirty="0"/>
            </a:br>
            <a:r>
              <a:rPr lang="en-IN" dirty="0">
                <a:latin typeface="Amasis MT Pro Medium" panose="02040604050005020304" pitchFamily="18" charset="0"/>
              </a:rPr>
              <a:t>To securely upload, store, and retrieve files on the cloud using IBM Cloud Object Storage with IAM authentication and Python.</a:t>
            </a:r>
            <a:br>
              <a:rPr lang="en-IN" dirty="0">
                <a:latin typeface="Amasis MT Pro Medium" panose="020406040500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219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285094F-0CC1-354F-F6A0-D2D0A872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50" r="-1" b="4211"/>
          <a:stretch>
            <a:fillRect/>
          </a:stretch>
        </p:blipFill>
        <p:spPr>
          <a:xfrm>
            <a:off x="880329" y="1420981"/>
            <a:ext cx="10431342" cy="509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C2853-9FDC-453C-04F5-B67767C15FA9}"/>
              </a:ext>
            </a:extLst>
          </p:cNvPr>
          <p:cNvSpPr txBox="1"/>
          <p:nvPr/>
        </p:nvSpPr>
        <p:spPr>
          <a:xfrm>
            <a:off x="880329" y="545067"/>
            <a:ext cx="892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masis MT Pro Black" panose="02040A04050005020304" pitchFamily="18" charset="0"/>
              </a:rPr>
              <a:t>Upload python script </a:t>
            </a:r>
            <a:endParaRPr lang="en-IN" sz="40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4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161653-9628-3BFA-E050-858323836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280"/>
          <a:stretch>
            <a:fillRect/>
          </a:stretch>
        </p:blipFill>
        <p:spPr>
          <a:xfrm>
            <a:off x="1017980" y="1489929"/>
            <a:ext cx="10431342" cy="509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F015C-9292-35A3-2788-F3CA02776849}"/>
              </a:ext>
            </a:extLst>
          </p:cNvPr>
          <p:cNvSpPr txBox="1"/>
          <p:nvPr/>
        </p:nvSpPr>
        <p:spPr>
          <a:xfrm>
            <a:off x="1017980" y="462116"/>
            <a:ext cx="9522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Access page first </a:t>
            </a:r>
            <a:endParaRPr lang="en-IN" sz="3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584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17CEBC-DC74-0896-FD28-59A803BF6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"/>
          <a:stretch>
            <a:fillRect/>
          </a:stretch>
        </p:blipFill>
        <p:spPr>
          <a:xfrm>
            <a:off x="880329" y="1420981"/>
            <a:ext cx="10431342" cy="509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0B72B-60D3-3E02-624A-C351E15F1959}"/>
              </a:ext>
            </a:extLst>
          </p:cNvPr>
          <p:cNvSpPr txBox="1"/>
          <p:nvPr/>
        </p:nvSpPr>
        <p:spPr>
          <a:xfrm>
            <a:off x="751414" y="414713"/>
            <a:ext cx="872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Bucket creation in COS</a:t>
            </a:r>
            <a:endParaRPr lang="en-IN" sz="3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151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94AE22-4B47-EADB-4517-185E2C27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73"/>
          <a:stretch>
            <a:fillRect/>
          </a:stretch>
        </p:blipFill>
        <p:spPr>
          <a:xfrm>
            <a:off x="880329" y="1420981"/>
            <a:ext cx="10431342" cy="509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403924-C3BB-BD10-3868-E246D2C8CAD9}"/>
              </a:ext>
            </a:extLst>
          </p:cNvPr>
          <p:cNvSpPr txBox="1"/>
          <p:nvPr/>
        </p:nvSpPr>
        <p:spPr>
          <a:xfrm>
            <a:off x="880329" y="383458"/>
            <a:ext cx="8942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masis MT Pro Black" panose="02040A04050005020304" pitchFamily="18" charset="0"/>
              </a:rPr>
              <a:t>Upload  Files/Projects</a:t>
            </a:r>
            <a:endParaRPr lang="en-IN" sz="3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322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9DF313D-EF5E-34EA-4DC3-45AA17F73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E5BB47-4772-0FCB-64CB-A64B567A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4291463" cy="1828798"/>
          </a:xfrm>
          <a:custGeom>
            <a:avLst/>
            <a:gdLst>
              <a:gd name="connsiteX0" fmla="*/ 4291463 w 4291463"/>
              <a:gd name="connsiteY0" fmla="*/ 1828798 h 1828798"/>
              <a:gd name="connsiteX1" fmla="*/ 0 w 4291463"/>
              <a:gd name="connsiteY1" fmla="*/ 1828798 h 1828798"/>
              <a:gd name="connsiteX2" fmla="*/ 1813870 w 4291463"/>
              <a:gd name="connsiteY2" fmla="*/ 405504 h 1828798"/>
              <a:gd name="connsiteX3" fmla="*/ 1856352 w 4291463"/>
              <a:gd name="connsiteY3" fmla="*/ 373857 h 1828798"/>
              <a:gd name="connsiteX4" fmla="*/ 2949111 w 4291463"/>
              <a:gd name="connsiteY4" fmla="*/ 1756 h 1828798"/>
              <a:gd name="connsiteX5" fmla="*/ 3068193 w 4291463"/>
              <a:gd name="connsiteY5" fmla="*/ 284 h 1828798"/>
              <a:gd name="connsiteX6" fmla="*/ 4291186 w 4291463"/>
              <a:gd name="connsiteY6" fmla="*/ 430072 h 1828798"/>
              <a:gd name="connsiteX7" fmla="*/ 4291463 w 4291463"/>
              <a:gd name="connsiteY7" fmla="*/ 430316 h 18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91463" h="1828798">
                <a:moveTo>
                  <a:pt x="4291463" y="1828798"/>
                </a:moveTo>
                <a:lnTo>
                  <a:pt x="0" y="1828798"/>
                </a:lnTo>
                <a:lnTo>
                  <a:pt x="1813870" y="405504"/>
                </a:lnTo>
                <a:lnTo>
                  <a:pt x="1856352" y="373857"/>
                </a:lnTo>
                <a:cubicBezTo>
                  <a:pt x="2187982" y="139664"/>
                  <a:pt x="2567993" y="17528"/>
                  <a:pt x="2949111" y="1756"/>
                </a:cubicBezTo>
                <a:cubicBezTo>
                  <a:pt x="2988812" y="114"/>
                  <a:pt x="3028523" y="-375"/>
                  <a:pt x="3068193" y="284"/>
                </a:cubicBezTo>
                <a:cubicBezTo>
                  <a:pt x="3504570" y="7531"/>
                  <a:pt x="3935938" y="153650"/>
                  <a:pt x="4291186" y="430072"/>
                </a:cubicBezTo>
                <a:lnTo>
                  <a:pt x="4291463" y="430316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4A2B586-305D-14FF-FFDD-EEC3113EA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3823340" y="2213834"/>
            <a:ext cx="8404540" cy="4724346"/>
          </a:xfrm>
          <a:custGeom>
            <a:avLst/>
            <a:gdLst>
              <a:gd name="connsiteX0" fmla="*/ 1276386 w 8404540"/>
              <a:gd name="connsiteY0" fmla="*/ 1707 h 4724346"/>
              <a:gd name="connsiteX1" fmla="*/ 46392 w 8404540"/>
              <a:gd name="connsiteY1" fmla="*/ 317762 h 4724346"/>
              <a:gd name="connsiteX2" fmla="*/ 0 w 8404540"/>
              <a:gd name="connsiteY2" fmla="*/ 342953 h 4724346"/>
              <a:gd name="connsiteX3" fmla="*/ 76477 w 8404540"/>
              <a:gd name="connsiteY3" fmla="*/ 4724346 h 4724346"/>
              <a:gd name="connsiteX4" fmla="*/ 8404540 w 8404540"/>
              <a:gd name="connsiteY4" fmla="*/ 4578979 h 4724346"/>
              <a:gd name="connsiteX5" fmla="*/ 3081575 w 8404540"/>
              <a:gd name="connsiteY5" fmla="*/ 550286 h 4724346"/>
              <a:gd name="connsiteX6" fmla="*/ 3019989 w 8404540"/>
              <a:gd name="connsiteY6" fmla="*/ 506058 h 4724346"/>
              <a:gd name="connsiteX7" fmla="*/ 1446842 w 8404540"/>
              <a:gd name="connsiteY7" fmla="*/ 840 h 4724346"/>
              <a:gd name="connsiteX8" fmla="*/ 1276386 w 8404540"/>
              <a:gd name="connsiteY8" fmla="*/ 1707 h 4724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04540" h="4724346">
                <a:moveTo>
                  <a:pt x="1276386" y="1707"/>
                </a:moveTo>
                <a:cubicBezTo>
                  <a:pt x="850714" y="16212"/>
                  <a:pt x="429986" y="123046"/>
                  <a:pt x="46392" y="317762"/>
                </a:cubicBezTo>
                <a:lnTo>
                  <a:pt x="0" y="342953"/>
                </a:lnTo>
                <a:lnTo>
                  <a:pt x="76477" y="4724346"/>
                </a:lnTo>
                <a:lnTo>
                  <a:pt x="8404540" y="4578979"/>
                </a:lnTo>
                <a:lnTo>
                  <a:pt x="3081575" y="550286"/>
                </a:lnTo>
                <a:lnTo>
                  <a:pt x="3019989" y="506058"/>
                </a:lnTo>
                <a:cubicBezTo>
                  <a:pt x="2539541" y="179187"/>
                  <a:pt x="1992657" y="13891"/>
                  <a:pt x="1446842" y="840"/>
                </a:cubicBezTo>
                <a:cubicBezTo>
                  <a:pt x="1389987" y="-519"/>
                  <a:pt x="1333142" y="-227"/>
                  <a:pt x="1276386" y="1707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625EA4-19F8-3001-03CB-F5066C158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"/>
          <a:stretch>
            <a:fillRect/>
          </a:stretch>
        </p:blipFill>
        <p:spPr>
          <a:xfrm>
            <a:off x="978651" y="1509593"/>
            <a:ext cx="10431342" cy="5097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078EF3-272D-9770-B1B8-092D83CD355C}"/>
              </a:ext>
            </a:extLst>
          </p:cNvPr>
          <p:cNvSpPr txBox="1"/>
          <p:nvPr/>
        </p:nvSpPr>
        <p:spPr>
          <a:xfrm>
            <a:off x="978651" y="403123"/>
            <a:ext cx="9345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>
                <a:latin typeface="Amasis MT Pro Black" panose="02040A04050005020304" pitchFamily="18" charset="0"/>
              </a:rPr>
              <a:t>Access page second </a:t>
            </a:r>
            <a:endParaRPr lang="en-IN" sz="3600" dirty="0"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3251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514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Algerian</vt:lpstr>
      <vt:lpstr>Amasis MT Pro Black</vt:lpstr>
      <vt:lpstr>Amasis MT Pro Medium</vt:lpstr>
      <vt:lpstr>Arial</vt:lpstr>
      <vt:lpstr>Neue Haas Grotesk Text Pro</vt:lpstr>
      <vt:lpstr>SwellVTI</vt:lpstr>
      <vt:lpstr>Secure access for cloud object storage(COS) </vt:lpstr>
      <vt:lpstr>What is COS </vt:lpstr>
      <vt:lpstr>What is IAM  Identity and Access Management (IAM) is a system that helps organizations manage who can access their digital resources and what they can do with them. It ensures only the right people get the right level of access — nothing more, nothing less.  </vt:lpstr>
      <vt:lpstr>Technologies Used : IBM Cloud IBM COS (Cloud Object Storage) IBM IAM (Identity &amp; Access Management) API Key Management Python (with ibm_boto3) Visual Studio Code (VS Code 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Security API key securely used in code IAM authentication for access control Private bucket (accessible only by authenticated users) 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Ansh varshney</dc:creator>
  <cp:lastModifiedBy>Ansh varshney</cp:lastModifiedBy>
  <cp:revision>1</cp:revision>
  <dcterms:created xsi:type="dcterms:W3CDTF">2025-08-02T09:31:21Z</dcterms:created>
  <dcterms:modified xsi:type="dcterms:W3CDTF">2025-08-02T16:10:22Z</dcterms:modified>
</cp:coreProperties>
</file>