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latin typeface="Arial Bold" panose="020B0604020202090204" charset="0"/>
                <a:cs typeface="Arial Bold" panose="020B0604020202090204" charset="0"/>
              </a:rPr>
              <a:t>Student Performance Prediction System</a:t>
            </a:r>
            <a:endParaRPr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Linear Regression</a:t>
            </a:r>
          </a:p>
          <a:p>
            <a:r>
              <a:t>Presented by: [</a:t>
            </a:r>
            <a:r>
              <a:rPr lang="en-US"/>
              <a:t>Ansh Chopra</a:t>
            </a:r>
            <a: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Conclusion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Accurate prediction using Linear Regression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Helps improve academic outcomes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Scalable for larger institutions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Future scope: Include more variables and use advanced ML models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Introduction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This project predicts student performance using a Linear Regression model.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Inputs: Attendance, Assignment, Quiz, Midterm scores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Output: Predicted Final Exam Score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Benefits: Early intervention, performance improvement, personalized feedback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Literature Survey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 Linear Regression is widely used for prediction problems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Studies (2020–2025) support ML models for academic performance prediction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Effective in identifying at-risk students early on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Methodology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sz="3100">
                <a:latin typeface="Times New Roman Regular" panose="02020603050405020304" charset="0"/>
                <a:cs typeface="Times New Roman Regular" panose="02020603050405020304" charset="0"/>
              </a:rPr>
              <a:t>1. Data Collection: Academic scores from students</a:t>
            </a:r>
            <a:endParaRPr sz="3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3100">
                <a:latin typeface="Times New Roman Regular" panose="02020603050405020304" charset="0"/>
                <a:cs typeface="Times New Roman Regular" panose="02020603050405020304" charset="0"/>
              </a:rPr>
              <a:t>2. Data Preprocessing: Handling missing values, normalization</a:t>
            </a:r>
            <a:endParaRPr sz="3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3100">
                <a:latin typeface="Times New Roman Regular" panose="02020603050405020304" charset="0"/>
                <a:cs typeface="Times New Roman Regular" panose="02020603050405020304" charset="0"/>
              </a:rPr>
              <a:t>3. Model Training: Linear Regression (model_train.py)</a:t>
            </a:r>
            <a:endParaRPr sz="3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3100">
                <a:latin typeface="Times New Roman Regular" panose="02020603050405020304" charset="0"/>
                <a:cs typeface="Times New Roman Regular" panose="02020603050405020304" charset="0"/>
              </a:rPr>
              <a:t>4. Web App: Flask-based interface (app.py)</a:t>
            </a:r>
            <a:endParaRPr sz="31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3100">
                <a:latin typeface="Times New Roman Regular" panose="02020603050405020304" charset="0"/>
                <a:cs typeface="Times New Roman Regular" panose="02020603050405020304" charset="0"/>
              </a:rPr>
              <a:t>5. Prediction &amp; Report: Real-time score prediction + PDF report</a:t>
            </a:r>
            <a:endParaRPr sz="31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835"/>
            <a:ext cx="8229600" cy="582613"/>
          </a:xfrm>
        </p:spPr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System Design Flow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1. User enters student marks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2. Flask backend processes input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3. Linear regression model predicts final score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4. Frontend displays result + tips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5. PDF report is generated with all scores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Results and Discussion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The system shows predicted score accuracy within 5-10% of actual scores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Visual performance chart enhances understanding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Effective for identifying weak areas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Helps students plan better for exams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Graphical Output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The app displays a bar chart comparing: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Attendance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Assignment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Quiz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Midterm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Predicted Final Score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PDF Report Card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Contains all input scores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Shows predicted final score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Provides personalized study tips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Downloadable for offline use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 Bold" panose="02020603050405020304" charset="0"/>
                <a:cs typeface="Times New Roman Bold" panose="02020603050405020304" charset="0"/>
              </a:rPr>
              <a:t>Technologies Used</a:t>
            </a:r>
            <a:endParaRPr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Python (Linear Regression, Matplotlib)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Flask (Web App Backend)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HTML/CSS/JS (Frontend UI)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ReportLab (PDF Generation)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lnSpc>
                <a:spcPct val="150000"/>
              </a:lnSpc>
            </a:pPr>
            <a:r>
              <a:rPr>
                <a:latin typeface="Times New Roman Regular" panose="02020603050405020304" charset="0"/>
                <a:cs typeface="Times New Roman Regular" panose="02020603050405020304" charset="0"/>
              </a:rPr>
              <a:t>- GitHub (Version Control)</a:t>
            </a:r>
            <a:endParaRPr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</Words>
  <Application>WPS Writer</Application>
  <PresentationFormat>On-screen Show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Arial Bold</vt:lpstr>
      <vt:lpstr>Times New Roman Regular</vt:lpstr>
      <vt:lpstr>Times New Roman Bold</vt:lpstr>
      <vt:lpstr>Times New Roman</vt:lpstr>
      <vt:lpstr>Gear Drives</vt:lpstr>
      <vt:lpstr>Student Performance Prediction System</vt:lpstr>
      <vt:lpstr>Introduction</vt:lpstr>
      <vt:lpstr>Literature Survey</vt:lpstr>
      <vt:lpstr>Methodology</vt:lpstr>
      <vt:lpstr>System Design Flow</vt:lpstr>
      <vt:lpstr>Results and Discussion</vt:lpstr>
      <vt:lpstr>Graphical Output</vt:lpstr>
      <vt:lpstr>PDF Report Card</vt:lpstr>
      <vt:lpstr>Technologies Used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ChopraAnsh</cp:lastModifiedBy>
  <cp:revision>3</cp:revision>
  <dcterms:created xsi:type="dcterms:W3CDTF">2025-04-14T17:46:44Z</dcterms:created>
  <dcterms:modified xsi:type="dcterms:W3CDTF">2025-04-14T17:46:44Z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8FADFF1DB85A92D8044AFD67219E8BCD_43</vt:lpwstr>
  </property>
  <property fmtid="{D5CDD505-2E9C-101B-9397-08002B2CF9AE}" pid="3" name="KSOProductBuildVer">
    <vt:lpwstr>1033-6.10.1.8197</vt:lpwstr>
  </property>
</Properties>
</file>