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0" r:id="rId4"/>
  </p:sldIdLst>
  <p:sldSz cx="51206400" cy="51206400"/>
  <p:notesSz cx="6950075" cy="9236075"/>
  <p:defaultTextStyle>
    <a:defPPr>
      <a:defRPr lang="en-US"/>
    </a:defPPr>
    <a:lvl1pPr algn="l" defTabSz="5851525" rtl="0" fontAlgn="base">
      <a:spcBef>
        <a:spcPct val="0"/>
      </a:spcBef>
      <a:spcAft>
        <a:spcPct val="0"/>
      </a:spcAft>
      <a:defRPr sz="11500" kern="1200">
        <a:solidFill>
          <a:schemeClr val="tx1"/>
        </a:solidFill>
        <a:latin typeface="Arial" charset="0"/>
        <a:ea typeface="+mn-ea"/>
        <a:cs typeface="+mn-cs"/>
      </a:defRPr>
    </a:lvl1pPr>
    <a:lvl2pPr marL="2925763" indent="-2468563" algn="l" defTabSz="5851525" rtl="0" fontAlgn="base">
      <a:spcBef>
        <a:spcPct val="0"/>
      </a:spcBef>
      <a:spcAft>
        <a:spcPct val="0"/>
      </a:spcAft>
      <a:defRPr sz="11500" kern="1200">
        <a:solidFill>
          <a:schemeClr val="tx1"/>
        </a:solidFill>
        <a:latin typeface="Arial" charset="0"/>
        <a:ea typeface="+mn-ea"/>
        <a:cs typeface="+mn-cs"/>
      </a:defRPr>
    </a:lvl2pPr>
    <a:lvl3pPr marL="5851525" indent="-4937125" algn="l" defTabSz="5851525" rtl="0" fontAlgn="base">
      <a:spcBef>
        <a:spcPct val="0"/>
      </a:spcBef>
      <a:spcAft>
        <a:spcPct val="0"/>
      </a:spcAft>
      <a:defRPr sz="11500" kern="1200">
        <a:solidFill>
          <a:schemeClr val="tx1"/>
        </a:solidFill>
        <a:latin typeface="Arial" charset="0"/>
        <a:ea typeface="+mn-ea"/>
        <a:cs typeface="+mn-cs"/>
      </a:defRPr>
    </a:lvl3pPr>
    <a:lvl4pPr marL="8777288" indent="-7405688" algn="l" defTabSz="5851525" rtl="0" fontAlgn="base">
      <a:spcBef>
        <a:spcPct val="0"/>
      </a:spcBef>
      <a:spcAft>
        <a:spcPct val="0"/>
      </a:spcAft>
      <a:defRPr sz="11500" kern="1200">
        <a:solidFill>
          <a:schemeClr val="tx1"/>
        </a:solidFill>
        <a:latin typeface="Arial" charset="0"/>
        <a:ea typeface="+mn-ea"/>
        <a:cs typeface="+mn-cs"/>
      </a:defRPr>
    </a:lvl4pPr>
    <a:lvl5pPr marL="11703050" indent="-9874250" algn="l" defTabSz="5851525" rtl="0" fontAlgn="base">
      <a:spcBef>
        <a:spcPct val="0"/>
      </a:spcBef>
      <a:spcAft>
        <a:spcPct val="0"/>
      </a:spcAft>
      <a:defRPr sz="11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3290" autoAdjust="0"/>
  </p:normalViewPr>
  <p:slideViewPr>
    <p:cSldViewPr>
      <p:cViewPr>
        <p:scale>
          <a:sx n="50" d="100"/>
          <a:sy n="50" d="100"/>
        </p:scale>
        <p:origin x="-533" y="-6518"/>
      </p:cViewPr>
      <p:guideLst>
        <p:guide orient="horz" pos="16128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2329" cy="46369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73" y="1"/>
            <a:ext cx="3012329" cy="46369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6A6188A9-55E6-4D28-B74D-3296E006D5E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7700" y="1154113"/>
            <a:ext cx="31146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637" y="4444546"/>
            <a:ext cx="5558801" cy="3637020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379"/>
            <a:ext cx="3012329" cy="46369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73" y="8772379"/>
            <a:ext cx="3012329" cy="46369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5EFF8D85-523B-40D2-9BB7-579F12FB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7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F8D85-523B-40D2-9BB7-579F12FB72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8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F8D85-523B-40D2-9BB7-579F12FB72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2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F8D85-523B-40D2-9BB7-579F12FB72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7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5907177"/>
            <a:ext cx="43525440" cy="10976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9016960"/>
            <a:ext cx="3584448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0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BE2F2-F0E5-4028-BF38-211F7C805CC4}" type="datetimeFigureOut">
              <a:rPr lang="en-US"/>
              <a:pPr>
                <a:defRPr/>
              </a:pPr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7BB4B-A9AC-4A1D-B98D-EA6D87EDB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0DEBB-CD53-4681-AC9A-8635C5AF3B44}" type="datetimeFigureOut">
              <a:rPr lang="en-US"/>
              <a:pPr>
                <a:defRPr/>
              </a:pPr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38DF0-B7CB-4DE6-87D3-B594E7FE2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2050634"/>
            <a:ext cx="11521440" cy="43691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2050634"/>
            <a:ext cx="33710880" cy="43691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5DE84-AE8E-4D11-A2B2-8414D090C2A0}" type="datetimeFigureOut">
              <a:rPr lang="en-US"/>
              <a:pPr>
                <a:defRPr/>
              </a:pPr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1ABA1-3088-4E6C-955C-CE41254E0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FE4A-0C04-4E64-8551-254DCADD3A0B}" type="datetimeFigureOut">
              <a:rPr lang="en-US"/>
              <a:pPr>
                <a:defRPr/>
              </a:pPr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D2F46-3727-40AE-987F-25DFB9D79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32904857"/>
            <a:ext cx="43525440" cy="10170160"/>
          </a:xfrm>
        </p:spPr>
        <p:txBody>
          <a:bodyPr anchor="t"/>
          <a:lstStyle>
            <a:lvl1pPr algn="l">
              <a:defRPr sz="25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21703461"/>
            <a:ext cx="43525440" cy="11201396"/>
          </a:xfrm>
        </p:spPr>
        <p:txBody>
          <a:bodyPr anchor="b"/>
          <a:lstStyle>
            <a:lvl1pPr marL="0" indent="0">
              <a:buNone/>
              <a:defRPr sz="12800">
                <a:solidFill>
                  <a:schemeClr val="tx1">
                    <a:tint val="75000"/>
                  </a:schemeClr>
                </a:solidFill>
              </a:defRPr>
            </a:lvl1pPr>
            <a:lvl2pPr marL="2926080" indent="0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2pPr>
            <a:lvl3pPr marL="585216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3pPr>
            <a:lvl4pPr marL="87782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4pPr>
            <a:lvl5pPr marL="1170432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5pPr>
            <a:lvl6pPr marL="146304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6pPr>
            <a:lvl7pPr marL="1755648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7pPr>
            <a:lvl8pPr marL="2048256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8pPr>
            <a:lvl9pPr marL="234086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E9452-7642-4B4E-9A22-D04120A44F42}" type="datetimeFigureOut">
              <a:rPr lang="en-US"/>
              <a:pPr>
                <a:defRPr/>
              </a:pPr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2D31E-0CD4-4CA0-B2E8-476ECA8D4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11948164"/>
            <a:ext cx="22616160" cy="33793857"/>
          </a:xfrm>
        </p:spPr>
        <p:txBody>
          <a:bodyPr/>
          <a:lstStyle>
            <a:lvl1pPr>
              <a:defRPr sz="17900"/>
            </a:lvl1pPr>
            <a:lvl2pPr>
              <a:defRPr sz="154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11948164"/>
            <a:ext cx="22616160" cy="33793857"/>
          </a:xfrm>
        </p:spPr>
        <p:txBody>
          <a:bodyPr/>
          <a:lstStyle>
            <a:lvl1pPr>
              <a:defRPr sz="17900"/>
            </a:lvl1pPr>
            <a:lvl2pPr>
              <a:defRPr sz="154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5C59D-72C2-4446-9FA1-A5DC908C3B55}" type="datetimeFigureOut">
              <a:rPr lang="en-US"/>
              <a:pPr>
                <a:defRPr/>
              </a:pPr>
              <a:t>7/23/2019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FFB8F-516D-4D33-A300-3CB31D185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11462177"/>
            <a:ext cx="22625053" cy="4776890"/>
          </a:xfrm>
        </p:spPr>
        <p:txBody>
          <a:bodyPr anchor="b"/>
          <a:lstStyle>
            <a:lvl1pPr marL="0" indent="0">
              <a:buNone/>
              <a:defRPr sz="15400" b="1"/>
            </a:lvl1pPr>
            <a:lvl2pPr marL="2926080" indent="0">
              <a:buNone/>
              <a:defRPr sz="12800" b="1"/>
            </a:lvl2pPr>
            <a:lvl3pPr marL="5852160" indent="0">
              <a:buNone/>
              <a:defRPr sz="11500" b="1"/>
            </a:lvl3pPr>
            <a:lvl4pPr marL="8778240" indent="0">
              <a:buNone/>
              <a:defRPr sz="10200" b="1"/>
            </a:lvl4pPr>
            <a:lvl5pPr marL="11704320" indent="0">
              <a:buNone/>
              <a:defRPr sz="10200" b="1"/>
            </a:lvl5pPr>
            <a:lvl6pPr marL="14630400" indent="0">
              <a:buNone/>
              <a:defRPr sz="10200" b="1"/>
            </a:lvl6pPr>
            <a:lvl7pPr marL="17556480" indent="0">
              <a:buNone/>
              <a:defRPr sz="10200" b="1"/>
            </a:lvl7pPr>
            <a:lvl8pPr marL="20482560" indent="0">
              <a:buNone/>
              <a:defRPr sz="10200" b="1"/>
            </a:lvl8pPr>
            <a:lvl9pPr marL="23408640" indent="0">
              <a:buNone/>
              <a:defRPr sz="10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6239067"/>
            <a:ext cx="22625053" cy="29502950"/>
          </a:xfrm>
        </p:spPr>
        <p:txBody>
          <a:bodyPr/>
          <a:lstStyle>
            <a:lvl1pPr>
              <a:defRPr sz="15400"/>
            </a:lvl1pPr>
            <a:lvl2pPr>
              <a:defRPr sz="128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11462177"/>
            <a:ext cx="22633940" cy="4776890"/>
          </a:xfrm>
        </p:spPr>
        <p:txBody>
          <a:bodyPr anchor="b"/>
          <a:lstStyle>
            <a:lvl1pPr marL="0" indent="0">
              <a:buNone/>
              <a:defRPr sz="15400" b="1"/>
            </a:lvl1pPr>
            <a:lvl2pPr marL="2926080" indent="0">
              <a:buNone/>
              <a:defRPr sz="12800" b="1"/>
            </a:lvl2pPr>
            <a:lvl3pPr marL="5852160" indent="0">
              <a:buNone/>
              <a:defRPr sz="11500" b="1"/>
            </a:lvl3pPr>
            <a:lvl4pPr marL="8778240" indent="0">
              <a:buNone/>
              <a:defRPr sz="10200" b="1"/>
            </a:lvl4pPr>
            <a:lvl5pPr marL="11704320" indent="0">
              <a:buNone/>
              <a:defRPr sz="10200" b="1"/>
            </a:lvl5pPr>
            <a:lvl6pPr marL="14630400" indent="0">
              <a:buNone/>
              <a:defRPr sz="10200" b="1"/>
            </a:lvl6pPr>
            <a:lvl7pPr marL="17556480" indent="0">
              <a:buNone/>
              <a:defRPr sz="10200" b="1"/>
            </a:lvl7pPr>
            <a:lvl8pPr marL="20482560" indent="0">
              <a:buNone/>
              <a:defRPr sz="10200" b="1"/>
            </a:lvl8pPr>
            <a:lvl9pPr marL="23408640" indent="0">
              <a:buNone/>
              <a:defRPr sz="10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6239067"/>
            <a:ext cx="22633940" cy="29502950"/>
          </a:xfrm>
        </p:spPr>
        <p:txBody>
          <a:bodyPr/>
          <a:lstStyle>
            <a:lvl1pPr>
              <a:defRPr sz="15400"/>
            </a:lvl1pPr>
            <a:lvl2pPr>
              <a:defRPr sz="128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3BE3F-123E-4416-8617-C8136288110D}" type="datetimeFigureOut">
              <a:rPr lang="en-US"/>
              <a:pPr>
                <a:defRPr/>
              </a:pPr>
              <a:t>7/23/2019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5204-D379-4AB3-B380-0EDB4DA01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BB500-15EA-45A8-B08A-51B2764335E3}" type="datetimeFigureOut">
              <a:rPr lang="en-US"/>
              <a:pPr>
                <a:defRPr/>
              </a:pPr>
              <a:t>7/23/2019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901B-BFEF-4800-A05D-72461E6E5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37621-F298-49EB-8250-2540F3501AAD}" type="datetimeFigureOut">
              <a:rPr lang="en-US"/>
              <a:pPr>
                <a:defRPr/>
              </a:pPr>
              <a:t>7/23/2019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DA699-EAF6-472B-A306-B4DD74E84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2038773"/>
            <a:ext cx="16846553" cy="8676640"/>
          </a:xfrm>
        </p:spPr>
        <p:txBody>
          <a:bodyPr anchor="b"/>
          <a:lstStyle>
            <a:lvl1pPr algn="l">
              <a:defRPr sz="1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2038777"/>
            <a:ext cx="28625800" cy="43703244"/>
          </a:xfrm>
        </p:spPr>
        <p:txBody>
          <a:bodyPr/>
          <a:lstStyle>
            <a:lvl1pPr>
              <a:defRPr sz="20500"/>
            </a:lvl1pPr>
            <a:lvl2pPr>
              <a:defRPr sz="17900"/>
            </a:lvl2pPr>
            <a:lvl3pPr>
              <a:defRPr sz="15400"/>
            </a:lvl3pPr>
            <a:lvl4pPr>
              <a:defRPr sz="12800"/>
            </a:lvl4pPr>
            <a:lvl5pPr>
              <a:defRPr sz="12800"/>
            </a:lvl5pPr>
            <a:lvl6pPr>
              <a:defRPr sz="12800"/>
            </a:lvl6pPr>
            <a:lvl7pPr>
              <a:defRPr sz="12800"/>
            </a:lvl7pPr>
            <a:lvl8pPr>
              <a:defRPr sz="12800"/>
            </a:lvl8pPr>
            <a:lvl9pPr>
              <a:defRPr sz="1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10715417"/>
            <a:ext cx="16846553" cy="35026604"/>
          </a:xfrm>
        </p:spPr>
        <p:txBody>
          <a:bodyPr/>
          <a:lstStyle>
            <a:lvl1pPr marL="0" indent="0">
              <a:buNone/>
              <a:defRPr sz="9000"/>
            </a:lvl1pPr>
            <a:lvl2pPr marL="2926080" indent="0">
              <a:buNone/>
              <a:defRPr sz="7700"/>
            </a:lvl2pPr>
            <a:lvl3pPr marL="5852160" indent="0">
              <a:buNone/>
              <a:defRPr sz="6400"/>
            </a:lvl3pPr>
            <a:lvl4pPr marL="8778240" indent="0">
              <a:buNone/>
              <a:defRPr sz="5800"/>
            </a:lvl4pPr>
            <a:lvl5pPr marL="11704320" indent="0">
              <a:buNone/>
              <a:defRPr sz="5800"/>
            </a:lvl5pPr>
            <a:lvl6pPr marL="14630400" indent="0">
              <a:buNone/>
              <a:defRPr sz="5800"/>
            </a:lvl6pPr>
            <a:lvl7pPr marL="17556480" indent="0">
              <a:buNone/>
              <a:defRPr sz="5800"/>
            </a:lvl7pPr>
            <a:lvl8pPr marL="20482560" indent="0">
              <a:buNone/>
              <a:defRPr sz="5800"/>
            </a:lvl8pPr>
            <a:lvl9pPr marL="23408640" indent="0">
              <a:buNone/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E5C11-6D17-4973-9C79-680F701F08E9}" type="datetimeFigureOut">
              <a:rPr lang="en-US"/>
              <a:pPr>
                <a:defRPr/>
              </a:pPr>
              <a:t>7/23/2019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29C2-890B-4FD4-A4FC-DD13941D8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35844480"/>
            <a:ext cx="30723840" cy="4231644"/>
          </a:xfrm>
        </p:spPr>
        <p:txBody>
          <a:bodyPr anchor="b"/>
          <a:lstStyle>
            <a:lvl1pPr algn="l">
              <a:defRPr sz="1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4575387"/>
            <a:ext cx="30723840" cy="30723840"/>
          </a:xfrm>
        </p:spPr>
        <p:txBody>
          <a:bodyPr rtlCol="0">
            <a:normAutofit/>
          </a:bodyPr>
          <a:lstStyle>
            <a:lvl1pPr marL="0" indent="0">
              <a:buNone/>
              <a:defRPr sz="20500"/>
            </a:lvl1pPr>
            <a:lvl2pPr marL="2926080" indent="0">
              <a:buNone/>
              <a:defRPr sz="17900"/>
            </a:lvl2pPr>
            <a:lvl3pPr marL="5852160" indent="0">
              <a:buNone/>
              <a:defRPr sz="15400"/>
            </a:lvl3pPr>
            <a:lvl4pPr marL="8778240" indent="0">
              <a:buNone/>
              <a:defRPr sz="12800"/>
            </a:lvl4pPr>
            <a:lvl5pPr marL="11704320" indent="0">
              <a:buNone/>
              <a:defRPr sz="12800"/>
            </a:lvl5pPr>
            <a:lvl6pPr marL="14630400" indent="0">
              <a:buNone/>
              <a:defRPr sz="12800"/>
            </a:lvl6pPr>
            <a:lvl7pPr marL="17556480" indent="0">
              <a:buNone/>
              <a:defRPr sz="12800"/>
            </a:lvl7pPr>
            <a:lvl8pPr marL="20482560" indent="0">
              <a:buNone/>
              <a:defRPr sz="12800"/>
            </a:lvl8pPr>
            <a:lvl9pPr marL="23408640" indent="0">
              <a:buNone/>
              <a:defRPr sz="12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40076124"/>
            <a:ext cx="30723840" cy="6009636"/>
          </a:xfrm>
        </p:spPr>
        <p:txBody>
          <a:bodyPr/>
          <a:lstStyle>
            <a:lvl1pPr marL="0" indent="0">
              <a:buNone/>
              <a:defRPr sz="9000"/>
            </a:lvl1pPr>
            <a:lvl2pPr marL="2926080" indent="0">
              <a:buNone/>
              <a:defRPr sz="7700"/>
            </a:lvl2pPr>
            <a:lvl3pPr marL="5852160" indent="0">
              <a:buNone/>
              <a:defRPr sz="6400"/>
            </a:lvl3pPr>
            <a:lvl4pPr marL="8778240" indent="0">
              <a:buNone/>
              <a:defRPr sz="5800"/>
            </a:lvl4pPr>
            <a:lvl5pPr marL="11704320" indent="0">
              <a:buNone/>
              <a:defRPr sz="5800"/>
            </a:lvl5pPr>
            <a:lvl6pPr marL="14630400" indent="0">
              <a:buNone/>
              <a:defRPr sz="5800"/>
            </a:lvl6pPr>
            <a:lvl7pPr marL="17556480" indent="0">
              <a:buNone/>
              <a:defRPr sz="5800"/>
            </a:lvl7pPr>
            <a:lvl8pPr marL="20482560" indent="0">
              <a:buNone/>
              <a:defRPr sz="5800"/>
            </a:lvl8pPr>
            <a:lvl9pPr marL="23408640" indent="0">
              <a:buNone/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3EB74-6063-4037-A34D-5763D48407A4}" type="datetimeFigureOut">
              <a:rPr lang="en-US"/>
              <a:pPr>
                <a:defRPr/>
              </a:pPr>
              <a:t>7/23/2019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D8F6B-5790-48FC-99A5-E02EE040C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60638" y="2051050"/>
            <a:ext cx="46085125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85216" tIns="292608" rIns="585216" bIns="2926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60638" y="11947525"/>
            <a:ext cx="46085125" cy="3379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85216" tIns="292608" rIns="585216" bIns="2926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638" y="47461488"/>
            <a:ext cx="11947525" cy="2725737"/>
          </a:xfrm>
          <a:prstGeom prst="rect">
            <a:avLst/>
          </a:prstGeom>
        </p:spPr>
        <p:txBody>
          <a:bodyPr vert="horz" lIns="585216" tIns="292608" rIns="585216" bIns="292608" rtlCol="0" anchor="ctr"/>
          <a:lstStyle>
            <a:lvl1pPr algn="l" defTabSz="5852160" fontAlgn="auto">
              <a:spcBef>
                <a:spcPts val="0"/>
              </a:spcBef>
              <a:spcAft>
                <a:spcPts val="0"/>
              </a:spcAft>
              <a:defRPr sz="77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6AC6AD-0A88-4D2E-A38F-F90AD9804247}" type="datetimeFigureOut">
              <a:rPr lang="en-US"/>
              <a:pPr>
                <a:defRPr/>
              </a:pPr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838" y="47461488"/>
            <a:ext cx="16214725" cy="2725737"/>
          </a:xfrm>
          <a:prstGeom prst="rect">
            <a:avLst/>
          </a:prstGeom>
        </p:spPr>
        <p:txBody>
          <a:bodyPr vert="horz" lIns="585216" tIns="292608" rIns="585216" bIns="292608" rtlCol="0" anchor="ctr"/>
          <a:lstStyle>
            <a:lvl1pPr algn="ctr" defTabSz="5852160" fontAlgn="auto">
              <a:spcBef>
                <a:spcPts val="0"/>
              </a:spcBef>
              <a:spcAft>
                <a:spcPts val="0"/>
              </a:spcAft>
              <a:defRPr sz="77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8238" y="47461488"/>
            <a:ext cx="11947525" cy="2725737"/>
          </a:xfrm>
          <a:prstGeom prst="rect">
            <a:avLst/>
          </a:prstGeom>
        </p:spPr>
        <p:txBody>
          <a:bodyPr vert="horz" lIns="585216" tIns="292608" rIns="585216" bIns="292608" rtlCol="0" anchor="ctr"/>
          <a:lstStyle>
            <a:lvl1pPr algn="r" defTabSz="5852160" fontAlgn="auto">
              <a:spcBef>
                <a:spcPts val="0"/>
              </a:spcBef>
              <a:spcAft>
                <a:spcPts val="0"/>
              </a:spcAft>
              <a:defRPr sz="77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CA2F855-7D56-4664-8C67-764CEA182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5851525" rtl="0" eaLnBrk="0" fontAlgn="base" hangingPunct="0">
        <a:spcBef>
          <a:spcPct val="0"/>
        </a:spcBef>
        <a:spcAft>
          <a:spcPct val="0"/>
        </a:spcAft>
        <a:defRPr sz="28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851525" rtl="0" eaLnBrk="0" fontAlgn="base" hangingPunct="0">
        <a:spcBef>
          <a:spcPct val="0"/>
        </a:spcBef>
        <a:spcAft>
          <a:spcPct val="0"/>
        </a:spcAft>
        <a:defRPr sz="28200">
          <a:solidFill>
            <a:schemeClr val="tx1"/>
          </a:solidFill>
          <a:latin typeface="Calibri" pitchFamily="34" charset="0"/>
        </a:defRPr>
      </a:lvl2pPr>
      <a:lvl3pPr algn="ctr" defTabSz="5851525" rtl="0" eaLnBrk="0" fontAlgn="base" hangingPunct="0">
        <a:spcBef>
          <a:spcPct val="0"/>
        </a:spcBef>
        <a:spcAft>
          <a:spcPct val="0"/>
        </a:spcAft>
        <a:defRPr sz="28200">
          <a:solidFill>
            <a:schemeClr val="tx1"/>
          </a:solidFill>
          <a:latin typeface="Calibri" pitchFamily="34" charset="0"/>
        </a:defRPr>
      </a:lvl3pPr>
      <a:lvl4pPr algn="ctr" defTabSz="5851525" rtl="0" eaLnBrk="0" fontAlgn="base" hangingPunct="0">
        <a:spcBef>
          <a:spcPct val="0"/>
        </a:spcBef>
        <a:spcAft>
          <a:spcPct val="0"/>
        </a:spcAft>
        <a:defRPr sz="28200">
          <a:solidFill>
            <a:schemeClr val="tx1"/>
          </a:solidFill>
          <a:latin typeface="Calibri" pitchFamily="34" charset="0"/>
        </a:defRPr>
      </a:lvl4pPr>
      <a:lvl5pPr algn="ctr" defTabSz="5851525" rtl="0" eaLnBrk="0" fontAlgn="base" hangingPunct="0">
        <a:spcBef>
          <a:spcPct val="0"/>
        </a:spcBef>
        <a:spcAft>
          <a:spcPct val="0"/>
        </a:spcAft>
        <a:defRPr sz="28200">
          <a:solidFill>
            <a:schemeClr val="tx1"/>
          </a:solidFill>
          <a:latin typeface="Calibri" pitchFamily="34" charset="0"/>
        </a:defRPr>
      </a:lvl5pPr>
      <a:lvl6pPr marL="457200" algn="ctr" defTabSz="5851525" rtl="0" fontAlgn="base">
        <a:spcBef>
          <a:spcPct val="0"/>
        </a:spcBef>
        <a:spcAft>
          <a:spcPct val="0"/>
        </a:spcAft>
        <a:defRPr sz="28200">
          <a:solidFill>
            <a:schemeClr val="tx1"/>
          </a:solidFill>
          <a:latin typeface="Calibri" pitchFamily="34" charset="0"/>
        </a:defRPr>
      </a:lvl6pPr>
      <a:lvl7pPr marL="914400" algn="ctr" defTabSz="5851525" rtl="0" fontAlgn="base">
        <a:spcBef>
          <a:spcPct val="0"/>
        </a:spcBef>
        <a:spcAft>
          <a:spcPct val="0"/>
        </a:spcAft>
        <a:defRPr sz="28200">
          <a:solidFill>
            <a:schemeClr val="tx1"/>
          </a:solidFill>
          <a:latin typeface="Calibri" pitchFamily="34" charset="0"/>
        </a:defRPr>
      </a:lvl7pPr>
      <a:lvl8pPr marL="1371600" algn="ctr" defTabSz="5851525" rtl="0" fontAlgn="base">
        <a:spcBef>
          <a:spcPct val="0"/>
        </a:spcBef>
        <a:spcAft>
          <a:spcPct val="0"/>
        </a:spcAft>
        <a:defRPr sz="28200">
          <a:solidFill>
            <a:schemeClr val="tx1"/>
          </a:solidFill>
          <a:latin typeface="Calibri" pitchFamily="34" charset="0"/>
        </a:defRPr>
      </a:lvl8pPr>
      <a:lvl9pPr marL="1828800" algn="ctr" defTabSz="5851525" rtl="0" fontAlgn="base">
        <a:spcBef>
          <a:spcPct val="0"/>
        </a:spcBef>
        <a:spcAft>
          <a:spcPct val="0"/>
        </a:spcAft>
        <a:defRPr sz="28200">
          <a:solidFill>
            <a:schemeClr val="tx1"/>
          </a:solidFill>
          <a:latin typeface="Calibri" pitchFamily="34" charset="0"/>
        </a:defRPr>
      </a:lvl9pPr>
    </p:titleStyle>
    <p:bodyStyle>
      <a:lvl1pPr marL="2193925" indent="-2193925" algn="l" defTabSz="5851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5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563" indent="-1828800" algn="l" defTabSz="5851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79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0" indent="-1462088" algn="l" defTabSz="5851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0963" indent="-1462088" algn="l" defTabSz="5851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6725" indent="-1462088" algn="l" defTabSz="58515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0" indent="-1463040" algn="l" defTabSz="5852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0" indent="-1463040" algn="l" defTabSz="5852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0" indent="-1463040" algn="l" defTabSz="5852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0" indent="-1463040" algn="l" defTabSz="5852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Group 22"/>
          <p:cNvGrpSpPr>
            <a:grpSpLocks/>
          </p:cNvGrpSpPr>
          <p:nvPr/>
        </p:nvGrpSpPr>
        <p:grpSpPr bwMode="auto">
          <a:xfrm>
            <a:off x="20594638" y="4202113"/>
            <a:ext cx="4164012" cy="3857625"/>
            <a:chOff x="15876590" y="3867150"/>
            <a:chExt cx="4164010" cy="3857643"/>
          </a:xfrm>
        </p:grpSpPr>
        <p:cxnSp>
          <p:nvCxnSpPr>
            <p:cNvPr id="24" name="Straight Connector 23"/>
            <p:cNvCxnSpPr/>
            <p:nvPr/>
          </p:nvCxnSpPr>
          <p:spPr bwMode="auto">
            <a:xfrm>
              <a:off x="16479840" y="5611820"/>
              <a:ext cx="3175" cy="6111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 bwMode="auto">
            <a:xfrm>
              <a:off x="16151227" y="3867150"/>
              <a:ext cx="647700" cy="69374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6" name="Straight Connector 25"/>
            <p:cNvCxnSpPr>
              <a:stCxn id="25" idx="1"/>
            </p:cNvCxnSpPr>
            <p:nvPr/>
          </p:nvCxnSpPr>
          <p:spPr bwMode="auto">
            <a:xfrm>
              <a:off x="16246477" y="3968750"/>
              <a:ext cx="228600" cy="244476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25" idx="7"/>
            </p:cNvCxnSpPr>
            <p:nvPr/>
          </p:nvCxnSpPr>
          <p:spPr bwMode="auto">
            <a:xfrm flipV="1">
              <a:off x="16475077" y="3968750"/>
              <a:ext cx="228600" cy="244476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5" idx="4"/>
            </p:cNvCxnSpPr>
            <p:nvPr/>
          </p:nvCxnSpPr>
          <p:spPr bwMode="auto">
            <a:xfrm>
              <a:off x="16475077" y="4213227"/>
              <a:ext cx="0" cy="34766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16475077" y="4560890"/>
              <a:ext cx="0" cy="485777"/>
            </a:xfrm>
            <a:prstGeom prst="line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 bwMode="auto">
            <a:xfrm>
              <a:off x="16159165" y="5046668"/>
              <a:ext cx="646112" cy="57150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917" name="TextBox 78"/>
            <p:cNvSpPr txBox="1">
              <a:spLocks noChangeArrowheads="1"/>
            </p:cNvSpPr>
            <p:nvPr/>
          </p:nvSpPr>
          <p:spPr bwMode="auto">
            <a:xfrm>
              <a:off x="16188209" y="4965372"/>
              <a:ext cx="79692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>
                  <a:solidFill>
                    <a:srgbClr val="00B050"/>
                  </a:solidFill>
                  <a:cs typeface="Arial" charset="0"/>
                </a:rPr>
                <a:t>B</a:t>
              </a: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17992726" y="5613408"/>
              <a:ext cx="3175" cy="116205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 bwMode="auto">
            <a:xfrm>
              <a:off x="17664114" y="3868737"/>
              <a:ext cx="647700" cy="693741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4" name="Straight Connector 33"/>
            <p:cNvCxnSpPr>
              <a:stCxn id="33" idx="1"/>
            </p:cNvCxnSpPr>
            <p:nvPr/>
          </p:nvCxnSpPr>
          <p:spPr bwMode="auto">
            <a:xfrm>
              <a:off x="17759364" y="3970337"/>
              <a:ext cx="228600" cy="244476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33" idx="7"/>
            </p:cNvCxnSpPr>
            <p:nvPr/>
          </p:nvCxnSpPr>
          <p:spPr bwMode="auto">
            <a:xfrm flipV="1">
              <a:off x="17987964" y="3970337"/>
              <a:ext cx="228600" cy="244476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3" idx="4"/>
            </p:cNvCxnSpPr>
            <p:nvPr/>
          </p:nvCxnSpPr>
          <p:spPr bwMode="auto">
            <a:xfrm>
              <a:off x="17987964" y="4214814"/>
              <a:ext cx="0" cy="34766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 flipH="1">
              <a:off x="17987964" y="4562478"/>
              <a:ext cx="0" cy="485777"/>
            </a:xfrm>
            <a:prstGeom prst="line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 bwMode="auto">
            <a:xfrm>
              <a:off x="17672051" y="5048256"/>
              <a:ext cx="646113" cy="57150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925" name="TextBox 78"/>
            <p:cNvSpPr txBox="1">
              <a:spLocks noChangeArrowheads="1"/>
            </p:cNvSpPr>
            <p:nvPr/>
          </p:nvSpPr>
          <p:spPr bwMode="auto">
            <a:xfrm>
              <a:off x="17700294" y="4966632"/>
              <a:ext cx="79692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>
                  <a:solidFill>
                    <a:srgbClr val="00B050"/>
                  </a:solidFill>
                  <a:cs typeface="Arial" charset="0"/>
                </a:rPr>
                <a:t>B</a:t>
              </a: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>
              <a:off x="19478625" y="5611820"/>
              <a:ext cx="3175" cy="6111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19150013" y="3867150"/>
              <a:ext cx="647700" cy="69374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2" name="Straight Connector 41"/>
            <p:cNvCxnSpPr>
              <a:stCxn id="41" idx="1"/>
            </p:cNvCxnSpPr>
            <p:nvPr/>
          </p:nvCxnSpPr>
          <p:spPr bwMode="auto">
            <a:xfrm>
              <a:off x="19245263" y="3968750"/>
              <a:ext cx="228600" cy="244476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41" idx="7"/>
            </p:cNvCxnSpPr>
            <p:nvPr/>
          </p:nvCxnSpPr>
          <p:spPr bwMode="auto">
            <a:xfrm flipV="1">
              <a:off x="19473863" y="3968750"/>
              <a:ext cx="228600" cy="244476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41" idx="4"/>
            </p:cNvCxnSpPr>
            <p:nvPr/>
          </p:nvCxnSpPr>
          <p:spPr bwMode="auto">
            <a:xfrm>
              <a:off x="19473863" y="4213227"/>
              <a:ext cx="0" cy="34766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 bwMode="auto">
            <a:xfrm flipH="1">
              <a:off x="19473863" y="4560890"/>
              <a:ext cx="0" cy="485777"/>
            </a:xfrm>
            <a:prstGeom prst="line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 bwMode="auto">
            <a:xfrm>
              <a:off x="19157950" y="5046668"/>
              <a:ext cx="646113" cy="57150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933" name="TextBox 78"/>
            <p:cNvSpPr txBox="1">
              <a:spLocks noChangeArrowheads="1"/>
            </p:cNvSpPr>
            <p:nvPr/>
          </p:nvSpPr>
          <p:spPr bwMode="auto">
            <a:xfrm>
              <a:off x="19186491" y="4965372"/>
              <a:ext cx="79692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>
                  <a:solidFill>
                    <a:srgbClr val="00B050"/>
                  </a:solidFill>
                  <a:cs typeface="Arial" charset="0"/>
                </a:rPr>
                <a:t>B</a:t>
              </a: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15876590" y="6230948"/>
              <a:ext cx="416401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35" name="Group 395"/>
            <p:cNvGrpSpPr>
              <a:grpSpLocks/>
            </p:cNvGrpSpPr>
            <p:nvPr/>
          </p:nvGrpSpPr>
          <p:grpSpPr bwMode="auto">
            <a:xfrm>
              <a:off x="17686340" y="6711211"/>
              <a:ext cx="824795" cy="1013582"/>
              <a:chOff x="5257760" y="16097761"/>
              <a:chExt cx="824792" cy="1013683"/>
            </a:xfrm>
          </p:grpSpPr>
          <p:grpSp>
            <p:nvGrpSpPr>
              <p:cNvPr id="13936" name="Group 398"/>
              <p:cNvGrpSpPr>
                <a:grpSpLocks/>
              </p:cNvGrpSpPr>
              <p:nvPr/>
            </p:nvGrpSpPr>
            <p:grpSpPr bwMode="auto">
              <a:xfrm>
                <a:off x="5257760" y="16097761"/>
                <a:ext cx="824792" cy="653280"/>
                <a:chOff x="8959810" y="5248057"/>
                <a:chExt cx="824792" cy="653280"/>
              </a:xfrm>
            </p:grpSpPr>
            <p:sp>
              <p:nvSpPr>
                <p:cNvPr id="52" name="Rectangle 51"/>
                <p:cNvSpPr/>
                <p:nvPr/>
              </p:nvSpPr>
              <p:spPr bwMode="auto">
                <a:xfrm>
                  <a:off x="8959809" y="5329780"/>
                  <a:ext cx="647698" cy="571559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3939" name="TextBox 78"/>
                <p:cNvSpPr txBox="1">
                  <a:spLocks noChangeArrowheads="1"/>
                </p:cNvSpPr>
                <p:nvPr/>
              </p:nvSpPr>
              <p:spPr bwMode="auto">
                <a:xfrm>
                  <a:off x="8987677" y="5248057"/>
                  <a:ext cx="796925" cy="6463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3600">
                      <a:latin typeface="Calibri" pitchFamily="34" charset="0"/>
                      <a:cs typeface="Arial" charset="0"/>
                    </a:rPr>
                    <a:t> </a:t>
                  </a:r>
                  <a:r>
                    <a:rPr lang="en-US" altLang="en-US" sz="2000" b="1">
                      <a:solidFill>
                        <a:srgbClr val="00B050"/>
                      </a:solidFill>
                      <a:cs typeface="Arial" charset="0"/>
                    </a:rPr>
                    <a:t>B</a:t>
                  </a:r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 bwMode="auto">
              <a:xfrm>
                <a:off x="5573670" y="16751043"/>
                <a:ext cx="7938" cy="36040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1" name="Straight Connector 120"/>
          <p:cNvCxnSpPr>
            <a:cxnSpLocks/>
          </p:cNvCxnSpPr>
          <p:nvPr/>
        </p:nvCxnSpPr>
        <p:spPr bwMode="auto">
          <a:xfrm flipH="1">
            <a:off x="7130565" y="9102835"/>
            <a:ext cx="8005762" cy="4286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cxnSpLocks/>
          </p:cNvCxnSpPr>
          <p:nvPr/>
        </p:nvCxnSpPr>
        <p:spPr bwMode="auto">
          <a:xfrm flipH="1" flipV="1">
            <a:off x="11459677" y="9153635"/>
            <a:ext cx="1588" cy="647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 bwMode="auto">
          <a:xfrm rot="10800000">
            <a:off x="11161227" y="9753710"/>
            <a:ext cx="646113" cy="571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7" name="TextBox 78"/>
          <p:cNvSpPr txBox="1">
            <a:spLocks noChangeArrowheads="1"/>
          </p:cNvSpPr>
          <p:nvPr/>
        </p:nvSpPr>
        <p:spPr bwMode="auto">
          <a:xfrm>
            <a:off x="11192977" y="9660047"/>
            <a:ext cx="7969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latin typeface="Calibri" pitchFamily="34" charset="0"/>
                <a:cs typeface="Arial" charset="0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cs typeface="Arial" charset="0"/>
              </a:rPr>
              <a:t>B</a:t>
            </a:r>
          </a:p>
        </p:txBody>
      </p:sp>
      <p:sp>
        <p:nvSpPr>
          <p:cNvPr id="13318" name="TextBox 78"/>
          <p:cNvSpPr txBox="1">
            <a:spLocks noChangeArrowheads="1"/>
          </p:cNvSpPr>
          <p:nvPr/>
        </p:nvSpPr>
        <p:spPr bwMode="auto">
          <a:xfrm>
            <a:off x="14083815" y="9675922"/>
            <a:ext cx="7969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latin typeface="Calibri" pitchFamily="34" charset="0"/>
                <a:cs typeface="Arial" charset="0"/>
              </a:rPr>
              <a:t> </a:t>
            </a:r>
            <a:endParaRPr lang="en-US" altLang="en-US" sz="2000" b="1">
              <a:solidFill>
                <a:srgbClr val="00B050"/>
              </a:solidFill>
              <a:cs typeface="Arial" charset="0"/>
            </a:endParaRPr>
          </a:p>
        </p:txBody>
      </p:sp>
      <p:cxnSp>
        <p:nvCxnSpPr>
          <p:cNvPr id="144" name="Straight Connector 143"/>
          <p:cNvCxnSpPr>
            <a:cxnSpLocks/>
          </p:cNvCxnSpPr>
          <p:nvPr/>
        </p:nvCxnSpPr>
        <p:spPr bwMode="auto">
          <a:xfrm flipH="1" flipV="1">
            <a:off x="8235465" y="9152047"/>
            <a:ext cx="1587" cy="6461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 bwMode="auto">
          <a:xfrm rot="10800000">
            <a:off x="7935427" y="9753710"/>
            <a:ext cx="646113" cy="571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1" name="TextBox 78"/>
          <p:cNvSpPr txBox="1">
            <a:spLocks noChangeArrowheads="1"/>
          </p:cNvSpPr>
          <p:nvPr/>
        </p:nvSpPr>
        <p:spPr bwMode="auto">
          <a:xfrm>
            <a:off x="7944952" y="9658460"/>
            <a:ext cx="796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latin typeface="Calibri" pitchFamily="34" charset="0"/>
                <a:cs typeface="Arial" charset="0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cs typeface="Arial" charset="0"/>
              </a:rPr>
              <a:t>B</a:t>
            </a:r>
          </a:p>
        </p:txBody>
      </p:sp>
      <p:cxnSp>
        <p:nvCxnSpPr>
          <p:cNvPr id="163" name="Straight Connector 162"/>
          <p:cNvCxnSpPr>
            <a:cxnSpLocks/>
          </p:cNvCxnSpPr>
          <p:nvPr/>
        </p:nvCxnSpPr>
        <p:spPr bwMode="auto">
          <a:xfrm>
            <a:off x="7768740" y="7097822"/>
            <a:ext cx="3175" cy="6111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 bwMode="auto">
          <a:xfrm>
            <a:off x="7452827" y="5353160"/>
            <a:ext cx="647700" cy="69373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65" name="Straight Connector 164"/>
          <p:cNvCxnSpPr>
            <a:cxnSpLocks/>
            <a:stCxn id="164" idx="1"/>
          </p:cNvCxnSpPr>
          <p:nvPr/>
        </p:nvCxnSpPr>
        <p:spPr bwMode="auto">
          <a:xfrm>
            <a:off x="7548077" y="5454760"/>
            <a:ext cx="228600" cy="2444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cxnSpLocks/>
            <a:endCxn id="164" idx="7"/>
          </p:cNvCxnSpPr>
          <p:nvPr/>
        </p:nvCxnSpPr>
        <p:spPr bwMode="auto">
          <a:xfrm flipV="1">
            <a:off x="7776677" y="5454760"/>
            <a:ext cx="228600" cy="2444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cxnSpLocks/>
            <a:endCxn id="164" idx="4"/>
          </p:cNvCxnSpPr>
          <p:nvPr/>
        </p:nvCxnSpPr>
        <p:spPr bwMode="auto">
          <a:xfrm>
            <a:off x="7776677" y="5699235"/>
            <a:ext cx="0" cy="34766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cxnSpLocks/>
          </p:cNvCxnSpPr>
          <p:nvPr/>
        </p:nvCxnSpPr>
        <p:spPr bwMode="auto">
          <a:xfrm flipH="1">
            <a:off x="7763977" y="6046897"/>
            <a:ext cx="0" cy="485775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 bwMode="auto">
          <a:xfrm>
            <a:off x="7448065" y="6532672"/>
            <a:ext cx="646112" cy="571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9" name="TextBox 78"/>
          <p:cNvSpPr txBox="1">
            <a:spLocks noChangeArrowheads="1"/>
          </p:cNvSpPr>
          <p:nvPr/>
        </p:nvSpPr>
        <p:spPr bwMode="auto">
          <a:xfrm>
            <a:off x="7481402" y="6429485"/>
            <a:ext cx="7953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latin typeface="Calibri" pitchFamily="34" charset="0"/>
                <a:cs typeface="Arial" charset="0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cs typeface="Arial" charset="0"/>
              </a:rPr>
              <a:t>B</a:t>
            </a:r>
          </a:p>
        </p:txBody>
      </p:sp>
      <p:cxnSp>
        <p:nvCxnSpPr>
          <p:cNvPr id="171" name="Straight Connector 170"/>
          <p:cNvCxnSpPr>
            <a:cxnSpLocks/>
          </p:cNvCxnSpPr>
          <p:nvPr/>
        </p:nvCxnSpPr>
        <p:spPr bwMode="auto">
          <a:xfrm>
            <a:off x="9132402" y="8539272"/>
            <a:ext cx="3175" cy="6111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 bwMode="auto">
          <a:xfrm>
            <a:off x="8811727" y="6794610"/>
            <a:ext cx="647700" cy="69373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3" name="Straight Connector 172"/>
          <p:cNvCxnSpPr>
            <a:cxnSpLocks/>
            <a:stCxn id="172" idx="1"/>
          </p:cNvCxnSpPr>
          <p:nvPr/>
        </p:nvCxnSpPr>
        <p:spPr bwMode="auto">
          <a:xfrm>
            <a:off x="8906977" y="6896210"/>
            <a:ext cx="228600" cy="2444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cxnSpLocks/>
            <a:endCxn id="172" idx="7"/>
          </p:cNvCxnSpPr>
          <p:nvPr/>
        </p:nvCxnSpPr>
        <p:spPr bwMode="auto">
          <a:xfrm flipV="1">
            <a:off x="9135577" y="6896210"/>
            <a:ext cx="228600" cy="2444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cxnSpLocks/>
            <a:endCxn id="172" idx="4"/>
          </p:cNvCxnSpPr>
          <p:nvPr/>
        </p:nvCxnSpPr>
        <p:spPr bwMode="auto">
          <a:xfrm>
            <a:off x="9135577" y="7140685"/>
            <a:ext cx="0" cy="34766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cxnSpLocks/>
          </p:cNvCxnSpPr>
          <p:nvPr/>
        </p:nvCxnSpPr>
        <p:spPr bwMode="auto">
          <a:xfrm flipH="1">
            <a:off x="9127640" y="7488347"/>
            <a:ext cx="0" cy="485775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 bwMode="auto">
          <a:xfrm>
            <a:off x="8811727" y="7974122"/>
            <a:ext cx="646113" cy="571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37" name="TextBox 78"/>
          <p:cNvSpPr txBox="1">
            <a:spLocks noChangeArrowheads="1"/>
          </p:cNvSpPr>
          <p:nvPr/>
        </p:nvSpPr>
        <p:spPr bwMode="auto">
          <a:xfrm>
            <a:off x="8840302" y="7891572"/>
            <a:ext cx="7969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latin typeface="Calibri" pitchFamily="34" charset="0"/>
                <a:cs typeface="Arial" charset="0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cs typeface="Arial" charset="0"/>
              </a:rPr>
              <a:t>B</a:t>
            </a:r>
          </a:p>
        </p:txBody>
      </p:sp>
      <p:grpSp>
        <p:nvGrpSpPr>
          <p:cNvPr id="13338" name="Group 11"/>
          <p:cNvGrpSpPr>
            <a:grpSpLocks/>
          </p:cNvGrpSpPr>
          <p:nvPr/>
        </p:nvGrpSpPr>
        <p:grpSpPr bwMode="auto">
          <a:xfrm>
            <a:off x="22429788" y="7796213"/>
            <a:ext cx="627062" cy="900112"/>
            <a:chOff x="8181340" y="1009470"/>
            <a:chExt cx="1569720" cy="3714930"/>
          </a:xfrm>
        </p:grpSpPr>
        <p:sp>
          <p:nvSpPr>
            <p:cNvPr id="158" name="Arc 157"/>
            <p:cNvSpPr/>
            <p:nvPr/>
          </p:nvSpPr>
          <p:spPr>
            <a:xfrm>
              <a:off x="8233000" y="2942281"/>
              <a:ext cx="759031" cy="1782119"/>
            </a:xfrm>
            <a:prstGeom prst="arc">
              <a:avLst>
                <a:gd name="adj1" fmla="val 10887969"/>
                <a:gd name="adj2" fmla="val 2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9" name="Arc 158"/>
            <p:cNvSpPr/>
            <p:nvPr/>
          </p:nvSpPr>
          <p:spPr>
            <a:xfrm>
              <a:off x="8992031" y="2870212"/>
              <a:ext cx="759029" cy="1782119"/>
            </a:xfrm>
            <a:prstGeom prst="arc">
              <a:avLst>
                <a:gd name="adj1" fmla="val 10887969"/>
                <a:gd name="adj2" fmla="val 2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3907" name="Group 10"/>
            <p:cNvGrpSpPr>
              <a:grpSpLocks/>
            </p:cNvGrpSpPr>
            <p:nvPr/>
          </p:nvGrpSpPr>
          <p:grpSpPr bwMode="auto">
            <a:xfrm rot="10800000">
              <a:off x="8181340" y="1009470"/>
              <a:ext cx="1518920" cy="1857465"/>
              <a:chOff x="11280140" y="4191000"/>
              <a:chExt cx="1518920" cy="1857465"/>
            </a:xfrm>
          </p:grpSpPr>
          <p:sp>
            <p:nvSpPr>
              <p:cNvPr id="161" name="Arc 160"/>
              <p:cNvSpPr/>
              <p:nvPr/>
            </p:nvSpPr>
            <p:spPr>
              <a:xfrm>
                <a:off x="11320741" y="4272900"/>
                <a:ext cx="759031" cy="1788669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62" name="Arc 161"/>
              <p:cNvSpPr/>
              <p:nvPr/>
            </p:nvSpPr>
            <p:spPr>
              <a:xfrm>
                <a:off x="12079772" y="4200827"/>
                <a:ext cx="759028" cy="1788673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13339" name="Rectangle 416"/>
          <p:cNvSpPr>
            <a:spLocks noChangeArrowheads="1"/>
          </p:cNvSpPr>
          <p:nvPr/>
        </p:nvSpPr>
        <p:spPr bwMode="auto">
          <a:xfrm>
            <a:off x="15556898" y="6936643"/>
            <a:ext cx="426225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itchFamily="34" charset="0"/>
              </a:rPr>
              <a:t>ORCA</a:t>
            </a:r>
          </a:p>
          <a:p>
            <a:r>
              <a:rPr lang="en-US" sz="7200" b="1" dirty="0">
                <a:latin typeface="Calibri" pitchFamily="34" charset="0"/>
              </a:rPr>
              <a:t>Substation</a:t>
            </a:r>
          </a:p>
        </p:txBody>
      </p:sp>
      <p:sp>
        <p:nvSpPr>
          <p:cNvPr id="13340" name="TextBox 421"/>
          <p:cNvSpPr txBox="1">
            <a:spLocks noChangeArrowheads="1"/>
          </p:cNvSpPr>
          <p:nvPr/>
        </p:nvSpPr>
        <p:spPr bwMode="auto">
          <a:xfrm>
            <a:off x="7525852" y="4900722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G3</a:t>
            </a:r>
          </a:p>
        </p:txBody>
      </p:sp>
      <p:sp>
        <p:nvSpPr>
          <p:cNvPr id="13341" name="TextBox 422"/>
          <p:cNvSpPr txBox="1">
            <a:spLocks noChangeArrowheads="1"/>
          </p:cNvSpPr>
          <p:nvPr/>
        </p:nvSpPr>
        <p:spPr bwMode="auto">
          <a:xfrm>
            <a:off x="8906977" y="6340585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G4</a:t>
            </a:r>
          </a:p>
        </p:txBody>
      </p:sp>
      <p:cxnSp>
        <p:nvCxnSpPr>
          <p:cNvPr id="1179" name="Straight Connector 1178"/>
          <p:cNvCxnSpPr>
            <a:cxnSpLocks/>
          </p:cNvCxnSpPr>
          <p:nvPr/>
        </p:nvCxnSpPr>
        <p:spPr bwMode="auto">
          <a:xfrm>
            <a:off x="7463940" y="14782092"/>
            <a:ext cx="33071819" cy="1668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5" name="Rectangle 1191"/>
          <p:cNvSpPr>
            <a:spLocks noChangeArrowheads="1"/>
          </p:cNvSpPr>
          <p:nvPr/>
        </p:nvSpPr>
        <p:spPr bwMode="auto">
          <a:xfrm>
            <a:off x="42003663" y="29962493"/>
            <a:ext cx="501868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itchFamily="34" charset="0"/>
              </a:rPr>
              <a:t>Power Creek</a:t>
            </a:r>
          </a:p>
          <a:p>
            <a:r>
              <a:rPr lang="en-US" sz="7200" b="1" dirty="0">
                <a:latin typeface="Calibri" pitchFamily="34" charset="0"/>
              </a:rPr>
              <a:t>Substation</a:t>
            </a:r>
          </a:p>
        </p:txBody>
      </p:sp>
      <p:sp>
        <p:nvSpPr>
          <p:cNvPr id="13354" name="TextBox 217"/>
          <p:cNvSpPr txBox="1">
            <a:spLocks noChangeArrowheads="1"/>
          </p:cNvSpPr>
          <p:nvPr/>
        </p:nvSpPr>
        <p:spPr bwMode="auto">
          <a:xfrm>
            <a:off x="20956588" y="3736975"/>
            <a:ext cx="474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B050"/>
                </a:solidFill>
                <a:latin typeface="Calibri" pitchFamily="34" charset="0"/>
              </a:rPr>
              <a:t>H1</a:t>
            </a:r>
          </a:p>
          <a:p>
            <a:endParaRPr lang="en-US" sz="20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3355" name="TextBox 218"/>
          <p:cNvSpPr txBox="1">
            <a:spLocks noChangeArrowheads="1"/>
          </p:cNvSpPr>
          <p:nvPr/>
        </p:nvSpPr>
        <p:spPr bwMode="auto">
          <a:xfrm>
            <a:off x="24172863" y="6726238"/>
            <a:ext cx="992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480V</a:t>
            </a:r>
          </a:p>
        </p:txBody>
      </p:sp>
      <p:sp>
        <p:nvSpPr>
          <p:cNvPr id="13356" name="Rectangle 220"/>
          <p:cNvSpPr>
            <a:spLocks noChangeArrowheads="1"/>
          </p:cNvSpPr>
          <p:nvPr/>
        </p:nvSpPr>
        <p:spPr bwMode="auto">
          <a:xfrm>
            <a:off x="23042563" y="8742363"/>
            <a:ext cx="1030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12.47kV</a:t>
            </a:r>
          </a:p>
        </p:txBody>
      </p:sp>
      <p:cxnSp>
        <p:nvCxnSpPr>
          <p:cNvPr id="1766" name="Straight Connector 1765"/>
          <p:cNvCxnSpPr/>
          <p:nvPr/>
        </p:nvCxnSpPr>
        <p:spPr bwMode="auto">
          <a:xfrm>
            <a:off x="40544330" y="13573780"/>
            <a:ext cx="0" cy="364188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7" name="Rectangle 1766"/>
          <p:cNvSpPr/>
          <p:nvPr/>
        </p:nvSpPr>
        <p:spPr bwMode="auto">
          <a:xfrm>
            <a:off x="39287109" y="37226239"/>
            <a:ext cx="646112" cy="571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59" name="TextBox 78"/>
          <p:cNvSpPr txBox="1">
            <a:spLocks noChangeArrowheads="1"/>
          </p:cNvSpPr>
          <p:nvPr/>
        </p:nvSpPr>
        <p:spPr bwMode="auto">
          <a:xfrm>
            <a:off x="39314096" y="37145276"/>
            <a:ext cx="7985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latin typeface="Calibri" pitchFamily="34" charset="0"/>
                <a:cs typeface="Arial" charset="0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cs typeface="Arial" charset="0"/>
              </a:rPr>
              <a:t>S</a:t>
            </a:r>
          </a:p>
        </p:txBody>
      </p:sp>
      <p:cxnSp>
        <p:nvCxnSpPr>
          <p:cNvPr id="1792" name="Straight Connector 1791"/>
          <p:cNvCxnSpPr/>
          <p:nvPr/>
        </p:nvCxnSpPr>
        <p:spPr bwMode="auto">
          <a:xfrm>
            <a:off x="39933221" y="37511989"/>
            <a:ext cx="58896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Rectangle 1793"/>
          <p:cNvSpPr/>
          <p:nvPr/>
        </p:nvSpPr>
        <p:spPr bwMode="auto">
          <a:xfrm>
            <a:off x="39307034" y="19082232"/>
            <a:ext cx="646113" cy="571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63" name="TextBox 78"/>
          <p:cNvSpPr txBox="1">
            <a:spLocks noChangeArrowheads="1"/>
          </p:cNvSpPr>
          <p:nvPr/>
        </p:nvSpPr>
        <p:spPr bwMode="auto">
          <a:xfrm>
            <a:off x="39335609" y="18999682"/>
            <a:ext cx="7969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latin typeface="Calibri" pitchFamily="34" charset="0"/>
                <a:cs typeface="Arial" charset="0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cs typeface="Arial" charset="0"/>
              </a:rPr>
              <a:t>S</a:t>
            </a:r>
          </a:p>
        </p:txBody>
      </p:sp>
      <p:cxnSp>
        <p:nvCxnSpPr>
          <p:cNvPr id="1796" name="Straight Connector 1795"/>
          <p:cNvCxnSpPr/>
          <p:nvPr/>
        </p:nvCxnSpPr>
        <p:spPr bwMode="auto">
          <a:xfrm>
            <a:off x="39953147" y="19367982"/>
            <a:ext cx="5905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6" name="Rectangle 1805"/>
          <p:cNvSpPr/>
          <p:nvPr/>
        </p:nvSpPr>
        <p:spPr bwMode="auto">
          <a:xfrm>
            <a:off x="39311355" y="46997397"/>
            <a:ext cx="646112" cy="6588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67" name="TextBox 78"/>
          <p:cNvSpPr txBox="1">
            <a:spLocks noChangeArrowheads="1"/>
          </p:cNvSpPr>
          <p:nvPr/>
        </p:nvSpPr>
        <p:spPr bwMode="auto">
          <a:xfrm>
            <a:off x="39339930" y="47002160"/>
            <a:ext cx="796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latin typeface="Calibri" pitchFamily="34" charset="0"/>
                <a:cs typeface="Arial" charset="0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cs typeface="Arial" charset="0"/>
              </a:rPr>
              <a:t>S</a:t>
            </a:r>
          </a:p>
        </p:txBody>
      </p:sp>
      <p:cxnSp>
        <p:nvCxnSpPr>
          <p:cNvPr id="1808" name="Straight Connector 1807"/>
          <p:cNvCxnSpPr>
            <a:cxnSpLocks/>
          </p:cNvCxnSpPr>
          <p:nvPr/>
        </p:nvCxnSpPr>
        <p:spPr bwMode="auto">
          <a:xfrm>
            <a:off x="39957467" y="47370460"/>
            <a:ext cx="5905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72" name="Rectangle 1847"/>
          <p:cNvSpPr>
            <a:spLocks noChangeArrowheads="1"/>
          </p:cNvSpPr>
          <p:nvPr/>
        </p:nvSpPr>
        <p:spPr bwMode="auto">
          <a:xfrm>
            <a:off x="37654090" y="11453096"/>
            <a:ext cx="63859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itchFamily="34" charset="0"/>
              </a:rPr>
              <a:t>EYAK Substation</a:t>
            </a:r>
          </a:p>
        </p:txBody>
      </p:sp>
      <p:sp>
        <p:nvSpPr>
          <p:cNvPr id="13373" name="TextBox 1848"/>
          <p:cNvSpPr txBox="1">
            <a:spLocks noChangeArrowheads="1"/>
          </p:cNvSpPr>
          <p:nvPr/>
        </p:nvSpPr>
        <p:spPr bwMode="auto">
          <a:xfrm>
            <a:off x="35862033" y="24481441"/>
            <a:ext cx="443114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Main Town</a:t>
            </a:r>
          </a:p>
        </p:txBody>
      </p:sp>
      <p:sp>
        <p:nvSpPr>
          <p:cNvPr id="13374" name="TextBox 1851"/>
          <p:cNvSpPr txBox="1">
            <a:spLocks noChangeArrowheads="1"/>
          </p:cNvSpPr>
          <p:nvPr/>
        </p:nvSpPr>
        <p:spPr bwMode="auto">
          <a:xfrm>
            <a:off x="36291182" y="13542268"/>
            <a:ext cx="307571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itchFamily="34" charset="0"/>
              </a:rPr>
              <a:t>Express</a:t>
            </a:r>
          </a:p>
        </p:txBody>
      </p:sp>
      <p:sp>
        <p:nvSpPr>
          <p:cNvPr id="13375" name="TextBox 1859"/>
          <p:cNvSpPr txBox="1">
            <a:spLocks noChangeArrowheads="1"/>
          </p:cNvSpPr>
          <p:nvPr/>
        </p:nvSpPr>
        <p:spPr bwMode="auto">
          <a:xfrm>
            <a:off x="36527504" y="16471080"/>
            <a:ext cx="355225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accent6"/>
                </a:solidFill>
                <a:latin typeface="Calibri" pitchFamily="34" charset="0"/>
              </a:rPr>
              <a:t>Lake Ave</a:t>
            </a:r>
          </a:p>
        </p:txBody>
      </p:sp>
      <p:sp>
        <p:nvSpPr>
          <p:cNvPr id="13376" name="TextBox 1860"/>
          <p:cNvSpPr txBox="1">
            <a:spLocks noChangeArrowheads="1"/>
          </p:cNvSpPr>
          <p:nvPr/>
        </p:nvSpPr>
        <p:spPr bwMode="auto">
          <a:xfrm>
            <a:off x="36711139" y="44299843"/>
            <a:ext cx="305243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13 Mile</a:t>
            </a:r>
          </a:p>
        </p:txBody>
      </p:sp>
      <p:sp>
        <p:nvSpPr>
          <p:cNvPr id="13377" name="TextBox 1863"/>
          <p:cNvSpPr txBox="1">
            <a:spLocks noChangeArrowheads="1"/>
          </p:cNvSpPr>
          <p:nvPr/>
        </p:nvSpPr>
        <p:spPr bwMode="auto">
          <a:xfrm>
            <a:off x="40053792" y="12864167"/>
            <a:ext cx="1196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12.47kV</a:t>
            </a:r>
          </a:p>
        </p:txBody>
      </p:sp>
      <p:cxnSp>
        <p:nvCxnSpPr>
          <p:cNvPr id="1749" name="Straight Connector 1748"/>
          <p:cNvCxnSpPr>
            <a:cxnSpLocks/>
          </p:cNvCxnSpPr>
          <p:nvPr/>
        </p:nvCxnSpPr>
        <p:spPr bwMode="auto">
          <a:xfrm>
            <a:off x="10505590" y="7054960"/>
            <a:ext cx="3175" cy="6111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0" name="Oval 1749"/>
          <p:cNvSpPr/>
          <p:nvPr/>
        </p:nvSpPr>
        <p:spPr bwMode="auto">
          <a:xfrm>
            <a:off x="10189677" y="5310297"/>
            <a:ext cx="647700" cy="6937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51" name="Straight Connector 1750"/>
          <p:cNvCxnSpPr>
            <a:cxnSpLocks/>
            <a:stCxn id="1750" idx="1"/>
          </p:cNvCxnSpPr>
          <p:nvPr/>
        </p:nvCxnSpPr>
        <p:spPr bwMode="auto">
          <a:xfrm>
            <a:off x="10284927" y="5411897"/>
            <a:ext cx="228600" cy="2444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Straight Connector 1751"/>
          <p:cNvCxnSpPr>
            <a:cxnSpLocks/>
            <a:endCxn id="1750" idx="7"/>
          </p:cNvCxnSpPr>
          <p:nvPr/>
        </p:nvCxnSpPr>
        <p:spPr bwMode="auto">
          <a:xfrm flipV="1">
            <a:off x="10513527" y="5411897"/>
            <a:ext cx="228600" cy="2444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Straight Connector 1752"/>
          <p:cNvCxnSpPr>
            <a:cxnSpLocks/>
            <a:endCxn id="1750" idx="4"/>
          </p:cNvCxnSpPr>
          <p:nvPr/>
        </p:nvCxnSpPr>
        <p:spPr bwMode="auto">
          <a:xfrm>
            <a:off x="10513527" y="5656372"/>
            <a:ext cx="0" cy="34766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Straight Connector 1753"/>
          <p:cNvCxnSpPr>
            <a:cxnSpLocks/>
          </p:cNvCxnSpPr>
          <p:nvPr/>
        </p:nvCxnSpPr>
        <p:spPr bwMode="auto">
          <a:xfrm flipH="1">
            <a:off x="10500827" y="6004035"/>
            <a:ext cx="0" cy="485775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6" name="Rectangle 1755"/>
          <p:cNvSpPr/>
          <p:nvPr/>
        </p:nvSpPr>
        <p:spPr bwMode="auto">
          <a:xfrm>
            <a:off x="10184915" y="6489810"/>
            <a:ext cx="646112" cy="571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85" name="TextBox 78"/>
          <p:cNvSpPr txBox="1">
            <a:spLocks noChangeArrowheads="1"/>
          </p:cNvSpPr>
          <p:nvPr/>
        </p:nvSpPr>
        <p:spPr bwMode="auto">
          <a:xfrm>
            <a:off x="10215077" y="6408847"/>
            <a:ext cx="795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latin typeface="Calibri" pitchFamily="34" charset="0"/>
                <a:cs typeface="Arial" charset="0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cs typeface="Arial" charset="0"/>
              </a:rPr>
              <a:t>B</a:t>
            </a:r>
          </a:p>
        </p:txBody>
      </p:sp>
      <p:cxnSp>
        <p:nvCxnSpPr>
          <p:cNvPr id="1762" name="Straight Connector 1761"/>
          <p:cNvCxnSpPr>
            <a:cxnSpLocks/>
          </p:cNvCxnSpPr>
          <p:nvPr/>
        </p:nvCxnSpPr>
        <p:spPr bwMode="auto">
          <a:xfrm>
            <a:off x="11926402" y="7053372"/>
            <a:ext cx="19050" cy="7667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3" name="Oval 1762"/>
          <p:cNvSpPr/>
          <p:nvPr/>
        </p:nvSpPr>
        <p:spPr bwMode="auto">
          <a:xfrm>
            <a:off x="11605727" y="5308710"/>
            <a:ext cx="647700" cy="69373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65" name="Straight Connector 1764"/>
          <p:cNvCxnSpPr>
            <a:cxnSpLocks/>
            <a:stCxn id="1763" idx="1"/>
          </p:cNvCxnSpPr>
          <p:nvPr/>
        </p:nvCxnSpPr>
        <p:spPr bwMode="auto">
          <a:xfrm>
            <a:off x="11700977" y="5410310"/>
            <a:ext cx="228600" cy="2444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Straight Connector 1849"/>
          <p:cNvCxnSpPr>
            <a:cxnSpLocks/>
            <a:endCxn id="1763" idx="7"/>
          </p:cNvCxnSpPr>
          <p:nvPr/>
        </p:nvCxnSpPr>
        <p:spPr bwMode="auto">
          <a:xfrm flipV="1">
            <a:off x="11929577" y="5410310"/>
            <a:ext cx="228600" cy="2444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Straight Connector 1852"/>
          <p:cNvCxnSpPr>
            <a:cxnSpLocks/>
            <a:endCxn id="1763" idx="4"/>
          </p:cNvCxnSpPr>
          <p:nvPr/>
        </p:nvCxnSpPr>
        <p:spPr bwMode="auto">
          <a:xfrm>
            <a:off x="11929577" y="5654785"/>
            <a:ext cx="0" cy="34766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Straight Connector 1853"/>
          <p:cNvCxnSpPr>
            <a:cxnSpLocks/>
          </p:cNvCxnSpPr>
          <p:nvPr/>
        </p:nvCxnSpPr>
        <p:spPr bwMode="auto">
          <a:xfrm flipH="1">
            <a:off x="11921640" y="6002447"/>
            <a:ext cx="0" cy="485775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5" name="Rectangle 1854"/>
          <p:cNvSpPr/>
          <p:nvPr/>
        </p:nvSpPr>
        <p:spPr bwMode="auto">
          <a:xfrm>
            <a:off x="11605727" y="6488222"/>
            <a:ext cx="646113" cy="571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93" name="TextBox 78"/>
          <p:cNvSpPr txBox="1">
            <a:spLocks noChangeArrowheads="1"/>
          </p:cNvSpPr>
          <p:nvPr/>
        </p:nvSpPr>
        <p:spPr bwMode="auto">
          <a:xfrm>
            <a:off x="11635890" y="6407260"/>
            <a:ext cx="7953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latin typeface="Calibri" pitchFamily="34" charset="0"/>
                <a:cs typeface="Arial" charset="0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cs typeface="Arial" charset="0"/>
              </a:rPr>
              <a:t>B</a:t>
            </a:r>
          </a:p>
        </p:txBody>
      </p:sp>
      <p:sp>
        <p:nvSpPr>
          <p:cNvPr id="13394" name="TextBox 1856"/>
          <p:cNvSpPr txBox="1">
            <a:spLocks noChangeArrowheads="1"/>
          </p:cNvSpPr>
          <p:nvPr/>
        </p:nvSpPr>
        <p:spPr bwMode="auto">
          <a:xfrm>
            <a:off x="10262702" y="4859447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G5</a:t>
            </a:r>
          </a:p>
        </p:txBody>
      </p:sp>
      <p:sp>
        <p:nvSpPr>
          <p:cNvPr id="13395" name="TextBox 1857"/>
          <p:cNvSpPr txBox="1">
            <a:spLocks noChangeArrowheads="1"/>
          </p:cNvSpPr>
          <p:nvPr/>
        </p:nvSpPr>
        <p:spPr bwMode="auto">
          <a:xfrm>
            <a:off x="11700977" y="4856272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G6</a:t>
            </a:r>
          </a:p>
        </p:txBody>
      </p:sp>
      <p:cxnSp>
        <p:nvCxnSpPr>
          <p:cNvPr id="1859" name="Straight Connector 1858"/>
          <p:cNvCxnSpPr>
            <a:cxnSpLocks/>
          </p:cNvCxnSpPr>
          <p:nvPr/>
        </p:nvCxnSpPr>
        <p:spPr bwMode="auto">
          <a:xfrm>
            <a:off x="14472752" y="8477360"/>
            <a:ext cx="3175" cy="6111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5" name="Oval 1864"/>
          <p:cNvSpPr/>
          <p:nvPr/>
        </p:nvSpPr>
        <p:spPr bwMode="auto">
          <a:xfrm>
            <a:off x="14156840" y="6732697"/>
            <a:ext cx="647700" cy="6937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980" name="Straight Connector 1979"/>
          <p:cNvCxnSpPr>
            <a:cxnSpLocks/>
            <a:stCxn id="1865" idx="1"/>
          </p:cNvCxnSpPr>
          <p:nvPr/>
        </p:nvCxnSpPr>
        <p:spPr bwMode="auto">
          <a:xfrm>
            <a:off x="14252090" y="6834297"/>
            <a:ext cx="228600" cy="2444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2" name="Straight Connector 1981"/>
          <p:cNvCxnSpPr>
            <a:cxnSpLocks/>
            <a:endCxn id="1865" idx="4"/>
          </p:cNvCxnSpPr>
          <p:nvPr/>
        </p:nvCxnSpPr>
        <p:spPr bwMode="auto">
          <a:xfrm>
            <a:off x="14480690" y="7078772"/>
            <a:ext cx="0" cy="34766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3" name="Straight Connector 1982"/>
          <p:cNvCxnSpPr>
            <a:cxnSpLocks/>
          </p:cNvCxnSpPr>
          <p:nvPr/>
        </p:nvCxnSpPr>
        <p:spPr bwMode="auto">
          <a:xfrm flipH="1">
            <a:off x="14467990" y="7426435"/>
            <a:ext cx="0" cy="485775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4" name="Rectangle 1983"/>
          <p:cNvSpPr/>
          <p:nvPr/>
        </p:nvSpPr>
        <p:spPr bwMode="auto">
          <a:xfrm>
            <a:off x="14152077" y="7912210"/>
            <a:ext cx="646113" cy="571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402" name="TextBox 78"/>
          <p:cNvSpPr txBox="1">
            <a:spLocks noChangeArrowheads="1"/>
          </p:cNvSpPr>
          <p:nvPr/>
        </p:nvSpPr>
        <p:spPr bwMode="auto">
          <a:xfrm>
            <a:off x="14182240" y="7831247"/>
            <a:ext cx="7969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latin typeface="Calibri" pitchFamily="34" charset="0"/>
                <a:cs typeface="Arial" charset="0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cs typeface="Arial" charset="0"/>
              </a:rPr>
              <a:t>B</a:t>
            </a:r>
          </a:p>
        </p:txBody>
      </p:sp>
      <p:cxnSp>
        <p:nvCxnSpPr>
          <p:cNvPr id="1986" name="Straight Connector 1985"/>
          <p:cNvCxnSpPr>
            <a:cxnSpLocks/>
          </p:cNvCxnSpPr>
          <p:nvPr/>
        </p:nvCxnSpPr>
        <p:spPr bwMode="auto">
          <a:xfrm>
            <a:off x="13342452" y="7039085"/>
            <a:ext cx="12700" cy="8064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7" name="Oval 1986"/>
          <p:cNvSpPr/>
          <p:nvPr/>
        </p:nvSpPr>
        <p:spPr bwMode="auto">
          <a:xfrm>
            <a:off x="13021777" y="5294422"/>
            <a:ext cx="647700" cy="6937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988" name="Straight Connector 1987"/>
          <p:cNvCxnSpPr>
            <a:cxnSpLocks/>
            <a:stCxn id="1987" idx="1"/>
          </p:cNvCxnSpPr>
          <p:nvPr/>
        </p:nvCxnSpPr>
        <p:spPr bwMode="auto">
          <a:xfrm>
            <a:off x="13117027" y="5396022"/>
            <a:ext cx="228600" cy="2444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9" name="Straight Connector 1988"/>
          <p:cNvCxnSpPr>
            <a:cxnSpLocks/>
            <a:endCxn id="1987" idx="7"/>
          </p:cNvCxnSpPr>
          <p:nvPr/>
        </p:nvCxnSpPr>
        <p:spPr bwMode="auto">
          <a:xfrm flipV="1">
            <a:off x="13345627" y="5396022"/>
            <a:ext cx="228600" cy="2444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0" name="Straight Connector 1989"/>
          <p:cNvCxnSpPr>
            <a:cxnSpLocks/>
            <a:endCxn id="1987" idx="4"/>
          </p:cNvCxnSpPr>
          <p:nvPr/>
        </p:nvCxnSpPr>
        <p:spPr bwMode="auto">
          <a:xfrm>
            <a:off x="13345627" y="5640497"/>
            <a:ext cx="0" cy="34766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1" name="Straight Connector 1990"/>
          <p:cNvCxnSpPr>
            <a:cxnSpLocks/>
          </p:cNvCxnSpPr>
          <p:nvPr/>
        </p:nvCxnSpPr>
        <p:spPr bwMode="auto">
          <a:xfrm flipH="1">
            <a:off x="13337690" y="5988160"/>
            <a:ext cx="0" cy="485775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2" name="Rectangle 1991"/>
          <p:cNvSpPr/>
          <p:nvPr/>
        </p:nvSpPr>
        <p:spPr bwMode="auto">
          <a:xfrm>
            <a:off x="13021777" y="6473935"/>
            <a:ext cx="646113" cy="571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410" name="TextBox 78"/>
          <p:cNvSpPr txBox="1">
            <a:spLocks noChangeArrowheads="1"/>
          </p:cNvSpPr>
          <p:nvPr/>
        </p:nvSpPr>
        <p:spPr bwMode="auto">
          <a:xfrm>
            <a:off x="13051940" y="6392972"/>
            <a:ext cx="795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latin typeface="Calibri" pitchFamily="34" charset="0"/>
                <a:cs typeface="Arial" charset="0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cs typeface="Arial" charset="0"/>
              </a:rPr>
              <a:t>B</a:t>
            </a:r>
          </a:p>
        </p:txBody>
      </p:sp>
      <p:sp>
        <p:nvSpPr>
          <p:cNvPr id="13411" name="TextBox 1993"/>
          <p:cNvSpPr txBox="1">
            <a:spLocks noChangeArrowheads="1"/>
          </p:cNvSpPr>
          <p:nvPr/>
        </p:nvSpPr>
        <p:spPr bwMode="auto">
          <a:xfrm>
            <a:off x="14229865" y="6281847"/>
            <a:ext cx="477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G7</a:t>
            </a:r>
          </a:p>
        </p:txBody>
      </p:sp>
      <p:sp>
        <p:nvSpPr>
          <p:cNvPr id="13412" name="TextBox 1994"/>
          <p:cNvSpPr txBox="1">
            <a:spLocks noChangeArrowheads="1"/>
          </p:cNvSpPr>
          <p:nvPr/>
        </p:nvSpPr>
        <p:spPr bwMode="auto">
          <a:xfrm>
            <a:off x="13117027" y="4841985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G8</a:t>
            </a:r>
          </a:p>
        </p:txBody>
      </p:sp>
      <p:sp>
        <p:nvSpPr>
          <p:cNvPr id="471" name="Rectangle 470"/>
          <p:cNvSpPr/>
          <p:nvPr/>
        </p:nvSpPr>
        <p:spPr bwMode="auto">
          <a:xfrm>
            <a:off x="39299097" y="27210232"/>
            <a:ext cx="646112" cy="571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427" name="TextBox 78"/>
          <p:cNvSpPr txBox="1">
            <a:spLocks noChangeArrowheads="1"/>
          </p:cNvSpPr>
          <p:nvPr/>
        </p:nvSpPr>
        <p:spPr bwMode="auto">
          <a:xfrm>
            <a:off x="39326084" y="27129270"/>
            <a:ext cx="7985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latin typeface="Calibri" pitchFamily="34" charset="0"/>
                <a:cs typeface="Arial" charset="0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cs typeface="Arial" charset="0"/>
              </a:rPr>
              <a:t>S</a:t>
            </a:r>
          </a:p>
        </p:txBody>
      </p:sp>
      <p:cxnSp>
        <p:nvCxnSpPr>
          <p:cNvPr id="473" name="Straight Connector 472"/>
          <p:cNvCxnSpPr/>
          <p:nvPr/>
        </p:nvCxnSpPr>
        <p:spPr bwMode="auto">
          <a:xfrm>
            <a:off x="39945209" y="27495982"/>
            <a:ext cx="5905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>
            <a:cxnSpLocks/>
          </p:cNvCxnSpPr>
          <p:nvPr/>
        </p:nvCxnSpPr>
        <p:spPr bwMode="auto">
          <a:xfrm flipV="1">
            <a:off x="13944365" y="11293854"/>
            <a:ext cx="8799135" cy="286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30" name="TextBox 474"/>
          <p:cNvSpPr txBox="1">
            <a:spLocks noChangeArrowheads="1"/>
          </p:cNvSpPr>
          <p:nvPr/>
        </p:nvSpPr>
        <p:spPr bwMode="auto">
          <a:xfrm>
            <a:off x="35629519" y="34517491"/>
            <a:ext cx="42038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New Town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DE50C9-361C-460C-8BC2-0BCC4C393865}"/>
              </a:ext>
            </a:extLst>
          </p:cNvPr>
          <p:cNvGrpSpPr/>
          <p:nvPr/>
        </p:nvGrpSpPr>
        <p:grpSpPr>
          <a:xfrm>
            <a:off x="34628321" y="19586663"/>
            <a:ext cx="465138" cy="1143661"/>
            <a:chOff x="25873713" y="13514110"/>
            <a:chExt cx="465138" cy="1143661"/>
          </a:xfrm>
        </p:grpSpPr>
        <p:cxnSp>
          <p:nvCxnSpPr>
            <p:cNvPr id="612" name="Straight Connector 611"/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" name="Isosceles Triangle 613"/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686" name="Straight Connector 685"/>
          <p:cNvCxnSpPr>
            <a:cxnSpLocks/>
          </p:cNvCxnSpPr>
          <p:nvPr/>
        </p:nvCxnSpPr>
        <p:spPr bwMode="auto">
          <a:xfrm flipH="1" flipV="1">
            <a:off x="13921890" y="9088547"/>
            <a:ext cx="1587" cy="6461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Rectangle 686"/>
          <p:cNvSpPr/>
          <p:nvPr/>
        </p:nvSpPr>
        <p:spPr bwMode="auto">
          <a:xfrm rot="10800000">
            <a:off x="13621852" y="9690210"/>
            <a:ext cx="646113" cy="571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444" name="TextBox 78"/>
          <p:cNvSpPr txBox="1">
            <a:spLocks noChangeArrowheads="1"/>
          </p:cNvSpPr>
          <p:nvPr/>
        </p:nvSpPr>
        <p:spPr bwMode="auto">
          <a:xfrm>
            <a:off x="13631377" y="9594960"/>
            <a:ext cx="796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latin typeface="Calibri" pitchFamily="34" charset="0"/>
                <a:cs typeface="Arial" charset="0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cs typeface="Arial" charset="0"/>
              </a:rPr>
              <a:t>B</a:t>
            </a:r>
          </a:p>
        </p:txBody>
      </p:sp>
      <p:cxnSp>
        <p:nvCxnSpPr>
          <p:cNvPr id="694" name="Straight Connector 693"/>
          <p:cNvCxnSpPr>
            <a:cxnSpLocks/>
          </p:cNvCxnSpPr>
          <p:nvPr/>
        </p:nvCxnSpPr>
        <p:spPr bwMode="auto">
          <a:xfrm flipH="1" flipV="1">
            <a:off x="13901252" y="10249010"/>
            <a:ext cx="14288" cy="10604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/>
          <p:cNvCxnSpPr>
            <a:cxnSpLocks/>
          </p:cNvCxnSpPr>
          <p:nvPr/>
        </p:nvCxnSpPr>
        <p:spPr bwMode="auto">
          <a:xfrm>
            <a:off x="7468301" y="12306490"/>
            <a:ext cx="0" cy="24356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53" name="Rectangle 181"/>
          <p:cNvSpPr>
            <a:spLocks noChangeArrowheads="1"/>
          </p:cNvSpPr>
          <p:nvPr/>
        </p:nvSpPr>
        <p:spPr bwMode="auto">
          <a:xfrm>
            <a:off x="13186385" y="22163123"/>
            <a:ext cx="587239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Aux Cannery</a:t>
            </a:r>
          </a:p>
        </p:txBody>
      </p:sp>
      <p:cxnSp>
        <p:nvCxnSpPr>
          <p:cNvPr id="560" name="Straight Connector 559"/>
          <p:cNvCxnSpPr>
            <a:cxnSpLocks/>
          </p:cNvCxnSpPr>
          <p:nvPr/>
        </p:nvCxnSpPr>
        <p:spPr bwMode="auto">
          <a:xfrm>
            <a:off x="22747564" y="8877300"/>
            <a:ext cx="27201" cy="24332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 bwMode="auto">
          <a:xfrm flipH="1" flipV="1">
            <a:off x="22745700" y="8440738"/>
            <a:ext cx="0" cy="43656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23" name="TextBox 1395"/>
          <p:cNvSpPr txBox="1">
            <a:spLocks noChangeArrowheads="1"/>
          </p:cNvSpPr>
          <p:nvPr/>
        </p:nvSpPr>
        <p:spPr bwMode="auto">
          <a:xfrm>
            <a:off x="23082250" y="7942263"/>
            <a:ext cx="1352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1500 kVA</a:t>
            </a:r>
          </a:p>
        </p:txBody>
      </p:sp>
      <p:grpSp>
        <p:nvGrpSpPr>
          <p:cNvPr id="13690" name="Group 13689">
            <a:extLst>
              <a:ext uri="{FF2B5EF4-FFF2-40B4-BE49-F238E27FC236}">
                <a16:creationId xmlns:a16="http://schemas.microsoft.com/office/drawing/2014/main" id="{08ED49BC-24FF-445F-A955-376CE1593933}"/>
              </a:ext>
            </a:extLst>
          </p:cNvPr>
          <p:cNvGrpSpPr/>
          <p:nvPr/>
        </p:nvGrpSpPr>
        <p:grpSpPr>
          <a:xfrm>
            <a:off x="40540712" y="32386884"/>
            <a:ext cx="7479818" cy="3054350"/>
            <a:chOff x="40909037" y="32348349"/>
            <a:chExt cx="7479818" cy="3054350"/>
          </a:xfrm>
        </p:grpSpPr>
        <p:grpSp>
          <p:nvGrpSpPr>
            <p:cNvPr id="13344" name="Group 53"/>
            <p:cNvGrpSpPr>
              <a:grpSpLocks/>
            </p:cNvGrpSpPr>
            <p:nvPr/>
          </p:nvGrpSpPr>
          <p:grpSpPr bwMode="auto">
            <a:xfrm rot="5400000">
              <a:off x="44767768" y="31638736"/>
              <a:ext cx="2654300" cy="4073525"/>
              <a:chOff x="12524057" y="10637297"/>
              <a:chExt cx="2654300" cy="4072898"/>
            </a:xfrm>
          </p:grpSpPr>
          <p:cxnSp>
            <p:nvCxnSpPr>
              <p:cNvPr id="55" name="Straight Connector 54"/>
              <p:cNvCxnSpPr/>
              <p:nvPr/>
            </p:nvCxnSpPr>
            <p:spPr bwMode="auto">
              <a:xfrm>
                <a:off x="13132070" y="12386453"/>
                <a:ext cx="3175" cy="611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 bwMode="auto">
              <a:xfrm>
                <a:off x="12816158" y="10642059"/>
                <a:ext cx="647700" cy="693631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57" name="Straight Connector 56"/>
              <p:cNvCxnSpPr>
                <a:stCxn id="56" idx="1"/>
              </p:cNvCxnSpPr>
              <p:nvPr/>
            </p:nvCxnSpPr>
            <p:spPr bwMode="auto">
              <a:xfrm>
                <a:off x="12911407" y="10740468"/>
                <a:ext cx="228600" cy="244437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endCxn id="56" idx="7"/>
              </p:cNvCxnSpPr>
              <p:nvPr/>
            </p:nvCxnSpPr>
            <p:spPr bwMode="auto">
              <a:xfrm flipV="1">
                <a:off x="13140007" y="10740468"/>
                <a:ext cx="228600" cy="244437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endCxn id="56" idx="4"/>
              </p:cNvCxnSpPr>
              <p:nvPr/>
            </p:nvCxnSpPr>
            <p:spPr bwMode="auto">
              <a:xfrm>
                <a:off x="13140007" y="10988080"/>
                <a:ext cx="0" cy="347609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auto">
              <a:xfrm flipH="1">
                <a:off x="13127307" y="11332515"/>
                <a:ext cx="0" cy="48570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 bwMode="auto">
              <a:xfrm>
                <a:off x="12811395" y="11818216"/>
                <a:ext cx="646113" cy="57141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889" name="TextBox 78"/>
              <p:cNvSpPr txBox="1">
                <a:spLocks noChangeArrowheads="1"/>
              </p:cNvSpPr>
              <p:nvPr/>
            </p:nvSpPr>
            <p:spPr bwMode="auto">
              <a:xfrm>
                <a:off x="12840196" y="11736701"/>
                <a:ext cx="79663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3600">
                    <a:latin typeface="Calibri" pitchFamily="34" charset="0"/>
                    <a:cs typeface="Arial" charset="0"/>
                  </a:rPr>
                  <a:t> </a:t>
                </a:r>
                <a:r>
                  <a:rPr lang="en-US" altLang="en-US" sz="2000" b="1">
                    <a:solidFill>
                      <a:srgbClr val="00B050"/>
                    </a:solidFill>
                    <a:cs typeface="Arial" charset="0"/>
                  </a:rPr>
                  <a:t>S</a:t>
                </a:r>
              </a:p>
            </p:txBody>
          </p:sp>
          <p:cxnSp>
            <p:nvCxnSpPr>
              <p:cNvPr id="63" name="Straight Connector 62"/>
              <p:cNvCxnSpPr/>
              <p:nvPr/>
            </p:nvCxnSpPr>
            <p:spPr bwMode="auto">
              <a:xfrm>
                <a:off x="14552883" y="12384866"/>
                <a:ext cx="3175" cy="611094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 bwMode="auto">
              <a:xfrm>
                <a:off x="14232207" y="10640472"/>
                <a:ext cx="647700" cy="69363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65" name="Straight Connector 64"/>
              <p:cNvCxnSpPr>
                <a:stCxn id="64" idx="1"/>
              </p:cNvCxnSpPr>
              <p:nvPr/>
            </p:nvCxnSpPr>
            <p:spPr bwMode="auto">
              <a:xfrm>
                <a:off x="14327457" y="10738881"/>
                <a:ext cx="228600" cy="244437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endCxn id="64" idx="7"/>
              </p:cNvCxnSpPr>
              <p:nvPr/>
            </p:nvCxnSpPr>
            <p:spPr bwMode="auto">
              <a:xfrm flipV="1">
                <a:off x="14556057" y="10738881"/>
                <a:ext cx="228600" cy="244437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64" idx="4"/>
              </p:cNvCxnSpPr>
              <p:nvPr/>
            </p:nvCxnSpPr>
            <p:spPr bwMode="auto">
              <a:xfrm>
                <a:off x="14556058" y="10986494"/>
                <a:ext cx="0" cy="34760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auto">
              <a:xfrm flipH="1">
                <a:off x="14548119" y="11330927"/>
                <a:ext cx="0" cy="48570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 bwMode="auto">
              <a:xfrm>
                <a:off x="14232208" y="11816628"/>
                <a:ext cx="646112" cy="57141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897" name="TextBox 78"/>
              <p:cNvSpPr txBox="1">
                <a:spLocks noChangeArrowheads="1"/>
              </p:cNvSpPr>
              <p:nvPr/>
            </p:nvSpPr>
            <p:spPr bwMode="auto">
              <a:xfrm>
                <a:off x="14260811" y="11735441"/>
                <a:ext cx="79663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3600">
                    <a:latin typeface="Calibri" pitchFamily="34" charset="0"/>
                    <a:cs typeface="Arial" charset="0"/>
                  </a:rPr>
                  <a:t> </a:t>
                </a:r>
                <a:r>
                  <a:rPr lang="en-US" altLang="en-US" sz="2000" b="1">
                    <a:solidFill>
                      <a:srgbClr val="00B050"/>
                    </a:solidFill>
                    <a:cs typeface="Arial" charset="0"/>
                  </a:rPr>
                  <a:t>S</a:t>
                </a:r>
              </a:p>
            </p:txBody>
          </p:sp>
          <p:cxnSp>
            <p:nvCxnSpPr>
              <p:cNvPr id="71" name="Straight Connector 70"/>
              <p:cNvCxnSpPr/>
              <p:nvPr/>
            </p:nvCxnSpPr>
            <p:spPr bwMode="auto">
              <a:xfrm flipV="1">
                <a:off x="12524058" y="13024530"/>
                <a:ext cx="26543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99" name="Group 416"/>
              <p:cNvGrpSpPr>
                <a:grpSpLocks/>
              </p:cNvGrpSpPr>
              <p:nvPr/>
            </p:nvGrpSpPr>
            <p:grpSpPr bwMode="auto">
              <a:xfrm>
                <a:off x="13577890" y="13024896"/>
                <a:ext cx="824341" cy="1685299"/>
                <a:chOff x="5257906" y="15558582"/>
                <a:chExt cx="824646" cy="1685588"/>
              </a:xfrm>
            </p:grpSpPr>
            <p:grpSp>
              <p:nvGrpSpPr>
                <p:cNvPr id="13900" name="Group 417"/>
                <p:cNvGrpSpPr>
                  <a:grpSpLocks/>
                </p:cNvGrpSpPr>
                <p:nvPr/>
              </p:nvGrpSpPr>
              <p:grpSpPr bwMode="auto">
                <a:xfrm>
                  <a:off x="5257906" y="16097761"/>
                  <a:ext cx="824646" cy="653237"/>
                  <a:chOff x="8959956" y="5248057"/>
                  <a:chExt cx="824646" cy="653237"/>
                </a:xfrm>
              </p:grpSpPr>
              <p:sp>
                <p:nvSpPr>
                  <p:cNvPr id="76" name="Rectangle 75"/>
                  <p:cNvSpPr/>
                  <p:nvPr/>
                </p:nvSpPr>
                <p:spPr bwMode="auto">
                  <a:xfrm>
                    <a:off x="8960224" y="5329234"/>
                    <a:ext cx="646351" cy="571510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0" tIns="91440" rIns="182880" bIns="91440" anchor="ctr"/>
                  <a:lstStyle/>
                  <a:p>
                    <a:pPr algn="ctr" defTabSz="585216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3904" name="Text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87677" y="5248057"/>
                    <a:ext cx="796925" cy="646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en-US" sz="3600">
                        <a:latin typeface="Calibri" pitchFamily="34" charset="0"/>
                        <a:cs typeface="Arial" charset="0"/>
                      </a:rPr>
                      <a:t> </a:t>
                    </a:r>
                    <a:r>
                      <a:rPr lang="en-US" altLang="en-US" sz="2000" b="1">
                        <a:solidFill>
                          <a:srgbClr val="00B050"/>
                        </a:solidFill>
                        <a:cs typeface="Arial" charset="0"/>
                      </a:rPr>
                      <a:t>S</a:t>
                    </a:r>
                  </a:p>
                </p:txBody>
              </p:sp>
            </p:grpSp>
            <p:cxnSp>
              <p:nvCxnSpPr>
                <p:cNvPr id="74" name="Straight Connector 73"/>
                <p:cNvCxnSpPr/>
                <p:nvPr/>
              </p:nvCxnSpPr>
              <p:spPr bwMode="auto">
                <a:xfrm>
                  <a:off x="5577379" y="15561391"/>
                  <a:ext cx="3176" cy="611198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 bwMode="auto">
                <a:xfrm rot="16200000" flipH="1" flipV="1">
                  <a:off x="5305908" y="16975876"/>
                  <a:ext cx="523884" cy="1270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352" name="TextBox 1590"/>
            <p:cNvSpPr txBox="1">
              <a:spLocks noChangeArrowheads="1"/>
            </p:cNvSpPr>
            <p:nvPr/>
          </p:nvSpPr>
          <p:spPr bwMode="auto">
            <a:xfrm>
              <a:off x="47347455" y="34940736"/>
              <a:ext cx="1041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alibri" pitchFamily="34" charset="0"/>
                </a:rPr>
                <a:t>4.16kV</a:t>
              </a:r>
            </a:p>
          </p:txBody>
        </p:sp>
        <p:grpSp>
          <p:nvGrpSpPr>
            <p:cNvPr id="13370" name="Group 11"/>
            <p:cNvGrpSpPr>
              <a:grpSpLocks/>
            </p:cNvGrpSpPr>
            <p:nvPr/>
          </p:nvGrpSpPr>
          <p:grpSpPr bwMode="auto">
            <a:xfrm rot="5400000">
              <a:off x="43547775" y="33291034"/>
              <a:ext cx="627062" cy="898525"/>
              <a:chOff x="8181340" y="1009470"/>
              <a:chExt cx="1569720" cy="3714930"/>
            </a:xfrm>
          </p:grpSpPr>
          <p:sp>
            <p:nvSpPr>
              <p:cNvPr id="1843" name="Arc 1842"/>
              <p:cNvSpPr/>
              <p:nvPr/>
            </p:nvSpPr>
            <p:spPr>
              <a:xfrm>
                <a:off x="8233003" y="2939137"/>
                <a:ext cx="759031" cy="1785267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44" name="Arc 1843"/>
              <p:cNvSpPr/>
              <p:nvPr/>
            </p:nvSpPr>
            <p:spPr>
              <a:xfrm>
                <a:off x="8992033" y="2866935"/>
                <a:ext cx="759029" cy="1785267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13879" name="Group 10"/>
              <p:cNvGrpSpPr>
                <a:grpSpLocks/>
              </p:cNvGrpSpPr>
              <p:nvPr/>
            </p:nvGrpSpPr>
            <p:grpSpPr bwMode="auto">
              <a:xfrm rot="10800000">
                <a:off x="8181340" y="1009470"/>
                <a:ext cx="1518920" cy="1857465"/>
                <a:chOff x="11280140" y="4191000"/>
                <a:chExt cx="1518920" cy="1857465"/>
              </a:xfrm>
            </p:grpSpPr>
            <p:sp>
              <p:nvSpPr>
                <p:cNvPr id="1846" name="Arc 1845"/>
                <p:cNvSpPr/>
                <p:nvPr/>
              </p:nvSpPr>
              <p:spPr>
                <a:xfrm>
                  <a:off x="11328688" y="4250067"/>
                  <a:ext cx="759031" cy="1785265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847" name="Arc 1846"/>
                <p:cNvSpPr/>
                <p:nvPr/>
              </p:nvSpPr>
              <p:spPr>
                <a:xfrm>
                  <a:off x="12087720" y="4177873"/>
                  <a:ext cx="759028" cy="1785265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3514" name="Group 11"/>
            <p:cNvGrpSpPr>
              <a:grpSpLocks/>
            </p:cNvGrpSpPr>
            <p:nvPr/>
          </p:nvGrpSpPr>
          <p:grpSpPr bwMode="auto">
            <a:xfrm rot="5400000">
              <a:off x="41914264" y="33330107"/>
              <a:ext cx="627063" cy="900112"/>
              <a:chOff x="8181340" y="1009470"/>
              <a:chExt cx="1569720" cy="3714930"/>
            </a:xfrm>
          </p:grpSpPr>
          <p:sp>
            <p:nvSpPr>
              <p:cNvPr id="660" name="Arc 659"/>
              <p:cNvSpPr/>
              <p:nvPr/>
            </p:nvSpPr>
            <p:spPr>
              <a:xfrm>
                <a:off x="8233002" y="2929175"/>
                <a:ext cx="759027" cy="1782119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61" name="Arc 660"/>
              <p:cNvSpPr/>
              <p:nvPr/>
            </p:nvSpPr>
            <p:spPr>
              <a:xfrm>
                <a:off x="8992030" y="2857108"/>
                <a:ext cx="759030" cy="1782119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13622" name="Group 10"/>
              <p:cNvGrpSpPr>
                <a:grpSpLocks/>
              </p:cNvGrpSpPr>
              <p:nvPr/>
            </p:nvGrpSpPr>
            <p:grpSpPr bwMode="auto">
              <a:xfrm rot="10800000">
                <a:off x="8181340" y="1009470"/>
                <a:ext cx="1518920" cy="1857465"/>
                <a:chOff x="11280140" y="4191000"/>
                <a:chExt cx="1518920" cy="1857465"/>
              </a:xfrm>
            </p:grpSpPr>
            <p:sp>
              <p:nvSpPr>
                <p:cNvPr id="663" name="Arc 662"/>
                <p:cNvSpPr/>
                <p:nvPr/>
              </p:nvSpPr>
              <p:spPr>
                <a:xfrm>
                  <a:off x="11328693" y="4272902"/>
                  <a:ext cx="759027" cy="1788669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64" name="Arc 663"/>
                <p:cNvSpPr/>
                <p:nvPr/>
              </p:nvSpPr>
              <p:spPr>
                <a:xfrm>
                  <a:off x="12087717" y="4200825"/>
                  <a:ext cx="759029" cy="1788673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680" name="Straight Connector 679"/>
            <p:cNvCxnSpPr>
              <a:cxnSpLocks/>
            </p:cNvCxnSpPr>
            <p:nvPr/>
          </p:nvCxnSpPr>
          <p:spPr bwMode="auto">
            <a:xfrm>
              <a:off x="42432375" y="33750426"/>
              <a:ext cx="120688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>
              <a:cxnSpLocks/>
            </p:cNvCxnSpPr>
            <p:nvPr/>
          </p:nvCxnSpPr>
          <p:spPr bwMode="auto">
            <a:xfrm>
              <a:off x="40909037" y="33772908"/>
              <a:ext cx="1084603" cy="1757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19" name="Rectangle 1384"/>
            <p:cNvSpPr>
              <a:spLocks noChangeArrowheads="1"/>
            </p:cNvSpPr>
            <p:nvPr/>
          </p:nvSpPr>
          <p:spPr bwMode="auto">
            <a:xfrm>
              <a:off x="42619881" y="33261420"/>
              <a:ext cx="8096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25kV</a:t>
              </a:r>
            </a:p>
          </p:txBody>
        </p:sp>
        <p:sp>
          <p:nvSpPr>
            <p:cNvPr id="13520" name="TextBox 1385"/>
            <p:cNvSpPr txBox="1">
              <a:spLocks noChangeArrowheads="1"/>
            </p:cNvSpPr>
            <p:nvPr/>
          </p:nvSpPr>
          <p:spPr bwMode="auto">
            <a:xfrm>
              <a:off x="43241321" y="34090151"/>
              <a:ext cx="1284287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7500kVA</a:t>
              </a:r>
            </a:p>
          </p:txBody>
        </p:sp>
        <p:sp>
          <p:nvSpPr>
            <p:cNvPr id="13524" name="Rectangle 1396"/>
            <p:cNvSpPr>
              <a:spLocks noChangeArrowheads="1"/>
            </p:cNvSpPr>
            <p:nvPr/>
          </p:nvSpPr>
          <p:spPr bwMode="auto">
            <a:xfrm>
              <a:off x="41646678" y="34111268"/>
              <a:ext cx="1284287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7500kVA</a:t>
              </a:r>
            </a:p>
          </p:txBody>
        </p:sp>
      </p:grpSp>
      <p:sp>
        <p:nvSpPr>
          <p:cNvPr id="13525" name="Rectangle 1399"/>
          <p:cNvSpPr>
            <a:spLocks noChangeArrowheads="1"/>
          </p:cNvSpPr>
          <p:nvPr/>
        </p:nvSpPr>
        <p:spPr bwMode="auto">
          <a:xfrm>
            <a:off x="15001390" y="9302860"/>
            <a:ext cx="11969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12.47kV</a:t>
            </a:r>
          </a:p>
        </p:txBody>
      </p:sp>
      <p:grpSp>
        <p:nvGrpSpPr>
          <p:cNvPr id="13526" name="Group 11"/>
          <p:cNvGrpSpPr>
            <a:grpSpLocks/>
          </p:cNvGrpSpPr>
          <p:nvPr/>
        </p:nvGrpSpPr>
        <p:grpSpPr bwMode="auto">
          <a:xfrm>
            <a:off x="7502040" y="8063022"/>
            <a:ext cx="627062" cy="898525"/>
            <a:chOff x="8181340" y="1009470"/>
            <a:chExt cx="1569720" cy="3714930"/>
          </a:xfrm>
        </p:grpSpPr>
        <p:sp>
          <p:nvSpPr>
            <p:cNvPr id="814" name="Arc 813"/>
            <p:cNvSpPr/>
            <p:nvPr/>
          </p:nvSpPr>
          <p:spPr>
            <a:xfrm>
              <a:off x="8233000" y="2939133"/>
              <a:ext cx="759031" cy="1785267"/>
            </a:xfrm>
            <a:prstGeom prst="arc">
              <a:avLst>
                <a:gd name="adj1" fmla="val 10887969"/>
                <a:gd name="adj2" fmla="val 2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15" name="Arc 814"/>
            <p:cNvSpPr/>
            <p:nvPr/>
          </p:nvSpPr>
          <p:spPr>
            <a:xfrm>
              <a:off x="8992031" y="2866937"/>
              <a:ext cx="759029" cy="1785267"/>
            </a:xfrm>
            <a:prstGeom prst="arc">
              <a:avLst>
                <a:gd name="adj1" fmla="val 10887969"/>
                <a:gd name="adj2" fmla="val 2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3615" name="Group 10"/>
            <p:cNvGrpSpPr>
              <a:grpSpLocks/>
            </p:cNvGrpSpPr>
            <p:nvPr/>
          </p:nvGrpSpPr>
          <p:grpSpPr bwMode="auto">
            <a:xfrm rot="10800000">
              <a:off x="8181340" y="1009470"/>
              <a:ext cx="1518920" cy="1857465"/>
              <a:chOff x="11280140" y="4191000"/>
              <a:chExt cx="1518920" cy="1857465"/>
            </a:xfrm>
          </p:grpSpPr>
          <p:sp>
            <p:nvSpPr>
              <p:cNvPr id="817" name="Arc 816"/>
              <p:cNvSpPr/>
              <p:nvPr/>
            </p:nvSpPr>
            <p:spPr>
              <a:xfrm>
                <a:off x="11328689" y="4250073"/>
                <a:ext cx="759031" cy="1785265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18" name="Arc 817"/>
              <p:cNvSpPr/>
              <p:nvPr/>
            </p:nvSpPr>
            <p:spPr>
              <a:xfrm>
                <a:off x="12087720" y="4177873"/>
                <a:ext cx="759028" cy="1785265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cxnSp>
        <p:nvCxnSpPr>
          <p:cNvPr id="819" name="Straight Connector 818"/>
          <p:cNvCxnSpPr>
            <a:cxnSpLocks/>
          </p:cNvCxnSpPr>
          <p:nvPr/>
        </p:nvCxnSpPr>
        <p:spPr bwMode="auto">
          <a:xfrm flipV="1">
            <a:off x="7784615" y="7901097"/>
            <a:ext cx="4762" cy="4127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>
            <a:cxnSpLocks/>
          </p:cNvCxnSpPr>
          <p:nvPr/>
        </p:nvCxnSpPr>
        <p:spPr bwMode="auto">
          <a:xfrm flipV="1">
            <a:off x="7824302" y="8725010"/>
            <a:ext cx="3175" cy="4127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" name="Oval 822"/>
          <p:cNvSpPr/>
          <p:nvPr/>
        </p:nvSpPr>
        <p:spPr bwMode="auto">
          <a:xfrm>
            <a:off x="7602088" y="7659779"/>
            <a:ext cx="328613" cy="37941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3530" name="Group 11"/>
          <p:cNvGrpSpPr>
            <a:grpSpLocks/>
          </p:cNvGrpSpPr>
          <p:nvPr/>
        </p:nvGrpSpPr>
        <p:grpSpPr bwMode="auto">
          <a:xfrm>
            <a:off x="10234127" y="8064610"/>
            <a:ext cx="627063" cy="900112"/>
            <a:chOff x="8181340" y="1009470"/>
            <a:chExt cx="1569720" cy="3714930"/>
          </a:xfrm>
        </p:grpSpPr>
        <p:sp>
          <p:nvSpPr>
            <p:cNvPr id="825" name="Arc 824"/>
            <p:cNvSpPr/>
            <p:nvPr/>
          </p:nvSpPr>
          <p:spPr>
            <a:xfrm>
              <a:off x="8233003" y="2942281"/>
              <a:ext cx="759027" cy="1782119"/>
            </a:xfrm>
            <a:prstGeom prst="arc">
              <a:avLst>
                <a:gd name="adj1" fmla="val 10887969"/>
                <a:gd name="adj2" fmla="val 2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6" name="Arc 825"/>
            <p:cNvSpPr/>
            <p:nvPr/>
          </p:nvSpPr>
          <p:spPr>
            <a:xfrm>
              <a:off x="8992030" y="2870212"/>
              <a:ext cx="759030" cy="1782119"/>
            </a:xfrm>
            <a:prstGeom prst="arc">
              <a:avLst>
                <a:gd name="adj1" fmla="val 10887969"/>
                <a:gd name="adj2" fmla="val 2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3608" name="Group 10"/>
            <p:cNvGrpSpPr>
              <a:grpSpLocks/>
            </p:cNvGrpSpPr>
            <p:nvPr/>
          </p:nvGrpSpPr>
          <p:grpSpPr bwMode="auto">
            <a:xfrm rot="10800000">
              <a:off x="8181340" y="1009470"/>
              <a:ext cx="1518920" cy="1857465"/>
              <a:chOff x="11280140" y="4191000"/>
              <a:chExt cx="1518920" cy="1857465"/>
            </a:xfrm>
          </p:grpSpPr>
          <p:sp>
            <p:nvSpPr>
              <p:cNvPr id="828" name="Arc 827"/>
              <p:cNvSpPr/>
              <p:nvPr/>
            </p:nvSpPr>
            <p:spPr>
              <a:xfrm>
                <a:off x="11328691" y="4272900"/>
                <a:ext cx="759027" cy="1788669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29" name="Arc 828"/>
              <p:cNvSpPr/>
              <p:nvPr/>
            </p:nvSpPr>
            <p:spPr>
              <a:xfrm>
                <a:off x="12087718" y="4200827"/>
                <a:ext cx="759029" cy="1788673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cxnSp>
        <p:nvCxnSpPr>
          <p:cNvPr id="830" name="Straight Connector 829"/>
          <p:cNvCxnSpPr>
            <a:cxnSpLocks/>
          </p:cNvCxnSpPr>
          <p:nvPr/>
        </p:nvCxnSpPr>
        <p:spPr bwMode="auto">
          <a:xfrm flipV="1">
            <a:off x="10529402" y="7915385"/>
            <a:ext cx="4763" cy="4127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/>
          <p:cNvCxnSpPr>
            <a:cxnSpLocks/>
          </p:cNvCxnSpPr>
          <p:nvPr/>
        </p:nvCxnSpPr>
        <p:spPr bwMode="auto">
          <a:xfrm flipV="1">
            <a:off x="10556390" y="8737710"/>
            <a:ext cx="4762" cy="4127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4" name="Oval 833"/>
          <p:cNvSpPr/>
          <p:nvPr/>
        </p:nvSpPr>
        <p:spPr bwMode="auto">
          <a:xfrm>
            <a:off x="10345269" y="7672468"/>
            <a:ext cx="330200" cy="381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8521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5" name="Straight Connector 834"/>
          <p:cNvCxnSpPr>
            <a:cxnSpLocks/>
          </p:cNvCxnSpPr>
          <p:nvPr/>
        </p:nvCxnSpPr>
        <p:spPr bwMode="auto">
          <a:xfrm flipV="1">
            <a:off x="10346840" y="7818547"/>
            <a:ext cx="3016250" cy="111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35" name="Rectangle 1424"/>
          <p:cNvSpPr>
            <a:spLocks noChangeArrowheads="1"/>
          </p:cNvSpPr>
          <p:nvPr/>
        </p:nvSpPr>
        <p:spPr bwMode="auto">
          <a:xfrm>
            <a:off x="9408627" y="5002322"/>
            <a:ext cx="825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480V</a:t>
            </a:r>
          </a:p>
        </p:txBody>
      </p:sp>
      <p:sp>
        <p:nvSpPr>
          <p:cNvPr id="13536" name="Rectangle 1426"/>
          <p:cNvSpPr>
            <a:spLocks noChangeArrowheads="1"/>
          </p:cNvSpPr>
          <p:nvPr/>
        </p:nvSpPr>
        <p:spPr bwMode="auto">
          <a:xfrm>
            <a:off x="6478102" y="4951522"/>
            <a:ext cx="1111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4.16 kV</a:t>
            </a:r>
          </a:p>
        </p:txBody>
      </p:sp>
      <p:sp>
        <p:nvSpPr>
          <p:cNvPr id="13537" name="TextBox 835"/>
          <p:cNvSpPr txBox="1">
            <a:spLocks noChangeArrowheads="1"/>
          </p:cNvSpPr>
          <p:nvPr/>
        </p:nvSpPr>
        <p:spPr bwMode="auto">
          <a:xfrm>
            <a:off x="10899290" y="8264635"/>
            <a:ext cx="1352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1500 kVA</a:t>
            </a:r>
          </a:p>
        </p:txBody>
      </p:sp>
      <p:sp>
        <p:nvSpPr>
          <p:cNvPr id="13538" name="TextBox 836"/>
          <p:cNvSpPr txBox="1">
            <a:spLocks noChangeArrowheads="1"/>
          </p:cNvSpPr>
          <p:nvPr/>
        </p:nvSpPr>
        <p:spPr bwMode="auto">
          <a:xfrm>
            <a:off x="6109802" y="8247172"/>
            <a:ext cx="1354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2500 kVA</a:t>
            </a:r>
          </a:p>
        </p:txBody>
      </p:sp>
      <p:cxnSp>
        <p:nvCxnSpPr>
          <p:cNvPr id="838" name="Straight Connector 837"/>
          <p:cNvCxnSpPr>
            <a:cxnSpLocks/>
          </p:cNvCxnSpPr>
          <p:nvPr/>
        </p:nvCxnSpPr>
        <p:spPr bwMode="auto">
          <a:xfrm flipV="1">
            <a:off x="14485452" y="6835885"/>
            <a:ext cx="228600" cy="2444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583975" y="5468260"/>
            <a:ext cx="664996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itchFamily="34" charset="0"/>
              </a:rPr>
              <a:t>Humpback</a:t>
            </a:r>
          </a:p>
          <a:p>
            <a:r>
              <a:rPr lang="en-US" sz="7200" b="1" dirty="0">
                <a:latin typeface="Calibri" pitchFamily="34" charset="0"/>
              </a:rPr>
              <a:t>Creek Substation</a:t>
            </a:r>
          </a:p>
        </p:txBody>
      </p: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8E7F4A81-6445-4048-B319-96EB10DC99B7}"/>
              </a:ext>
            </a:extLst>
          </p:cNvPr>
          <p:cNvGrpSpPr/>
          <p:nvPr/>
        </p:nvGrpSpPr>
        <p:grpSpPr>
          <a:xfrm>
            <a:off x="10433909" y="10244247"/>
            <a:ext cx="1363295" cy="1976501"/>
            <a:chOff x="34656396" y="10344368"/>
            <a:chExt cx="1363295" cy="1976501"/>
          </a:xfrm>
        </p:grpSpPr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93DD32B8-C790-4AC7-AEDF-824EFF20D6EA}"/>
                </a:ext>
              </a:extLst>
            </p:cNvPr>
            <p:cNvSpPr/>
            <p:nvPr/>
          </p:nvSpPr>
          <p:spPr bwMode="auto">
            <a:xfrm>
              <a:off x="35546530" y="1105999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57F05937-A67F-46D6-A8C3-EBFB41DB065C}"/>
                </a:ext>
              </a:extLst>
            </p:cNvPr>
            <p:cNvSpPr/>
            <p:nvPr/>
          </p:nvSpPr>
          <p:spPr bwMode="auto">
            <a:xfrm>
              <a:off x="34785038" y="11062365"/>
              <a:ext cx="330200" cy="3810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40C994C-A24B-4C92-AE73-337B967D32CF}"/>
                </a:ext>
              </a:extLst>
            </p:cNvPr>
            <p:cNvSpPr/>
            <p:nvPr/>
          </p:nvSpPr>
          <p:spPr bwMode="auto">
            <a:xfrm>
              <a:off x="34805417" y="1185929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1AD3521E-487F-4F7F-91DD-1A9910826DEB}"/>
                </a:ext>
              </a:extLst>
            </p:cNvPr>
            <p:cNvSpPr/>
            <p:nvPr/>
          </p:nvSpPr>
          <p:spPr bwMode="auto">
            <a:xfrm>
              <a:off x="35546530" y="11839456"/>
              <a:ext cx="330200" cy="3810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17" name="Rectangle: Rounded Corners 716">
              <a:extLst>
                <a:ext uri="{FF2B5EF4-FFF2-40B4-BE49-F238E27FC236}">
                  <a16:creationId xmlns:a16="http://schemas.microsoft.com/office/drawing/2014/main" id="{7A178987-4AC8-4B34-9B56-69C52E1DB05B}"/>
                </a:ext>
              </a:extLst>
            </p:cNvPr>
            <p:cNvSpPr/>
            <p:nvPr/>
          </p:nvSpPr>
          <p:spPr>
            <a:xfrm>
              <a:off x="34656396" y="1095758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TextBox 717">
              <a:extLst>
                <a:ext uri="{FF2B5EF4-FFF2-40B4-BE49-F238E27FC236}">
                  <a16:creationId xmlns:a16="http://schemas.microsoft.com/office/drawing/2014/main" id="{715122B5-92F9-4ECA-B531-D89390465674}"/>
                </a:ext>
              </a:extLst>
            </p:cNvPr>
            <p:cNvSpPr txBox="1"/>
            <p:nvPr/>
          </p:nvSpPr>
          <p:spPr>
            <a:xfrm>
              <a:off x="34747735" y="1140586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S1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51095FE8-A5FB-4C91-9A2E-9AD54A755187}"/>
                </a:ext>
              </a:extLst>
            </p:cNvPr>
            <p:cNvSpPr/>
            <p:nvPr/>
          </p:nvSpPr>
          <p:spPr>
            <a:xfrm>
              <a:off x="35522435" y="11405865"/>
              <a:ext cx="4042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S2</a:t>
              </a:r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0E3CB849-E890-42F3-8AE8-9234B8BA3730}"/>
                </a:ext>
              </a:extLst>
            </p:cNvPr>
            <p:cNvSpPr/>
            <p:nvPr/>
          </p:nvSpPr>
          <p:spPr>
            <a:xfrm>
              <a:off x="35230912" y="12007187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T2</a:t>
              </a:r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FEBF532C-0C24-45C3-BD4E-920A56E4AE20}"/>
                </a:ext>
              </a:extLst>
            </p:cNvPr>
            <p:cNvSpPr/>
            <p:nvPr/>
          </p:nvSpPr>
          <p:spPr>
            <a:xfrm>
              <a:off x="35009507" y="11708477"/>
              <a:ext cx="4042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T1</a:t>
              </a:r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CFE6E5AB-FA14-4A92-B3BE-DE7255CD7CF6}"/>
                </a:ext>
              </a:extLst>
            </p:cNvPr>
            <p:cNvSpPr txBox="1"/>
            <p:nvPr/>
          </p:nvSpPr>
          <p:spPr>
            <a:xfrm>
              <a:off x="34681975" y="10344368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190</a:t>
              </a:r>
            </a:p>
          </p:txBody>
        </p:sp>
      </p:grp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C1DFEBCF-9C28-47AA-B5B5-FD79AE4307B7}"/>
              </a:ext>
            </a:extLst>
          </p:cNvPr>
          <p:cNvCxnSpPr>
            <a:cxnSpLocks/>
            <a:endCxn id="710" idx="0"/>
          </p:cNvCxnSpPr>
          <p:nvPr/>
        </p:nvCxnSpPr>
        <p:spPr bwMode="auto">
          <a:xfrm>
            <a:off x="11489143" y="10339498"/>
            <a:ext cx="0" cy="62037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5DBD7F84-FFD7-4035-9CFD-F25AB3E82E17}"/>
              </a:ext>
            </a:extLst>
          </p:cNvPr>
          <p:cNvGrpSpPr/>
          <p:nvPr/>
        </p:nvGrpSpPr>
        <p:grpSpPr>
          <a:xfrm>
            <a:off x="11127874" y="26754940"/>
            <a:ext cx="1363295" cy="1979947"/>
            <a:chOff x="28270654" y="11865042"/>
            <a:chExt cx="1363295" cy="1979947"/>
          </a:xfrm>
        </p:grpSpPr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E5E46C9D-9AD4-4DEC-A830-30ADF6A8DF32}"/>
                </a:ext>
              </a:extLst>
            </p:cNvPr>
            <p:cNvSpPr/>
            <p:nvPr/>
          </p:nvSpPr>
          <p:spPr bwMode="auto">
            <a:xfrm>
              <a:off x="29160788" y="1258411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2536C06E-025E-4799-BD62-287FB3029DAE}"/>
                </a:ext>
              </a:extLst>
            </p:cNvPr>
            <p:cNvSpPr/>
            <p:nvPr/>
          </p:nvSpPr>
          <p:spPr bwMode="auto">
            <a:xfrm>
              <a:off x="28399296" y="1258648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87F9C1AE-790A-4E5C-A06A-A5F65A6A4EE8}"/>
                </a:ext>
              </a:extLst>
            </p:cNvPr>
            <p:cNvSpPr/>
            <p:nvPr/>
          </p:nvSpPr>
          <p:spPr bwMode="auto">
            <a:xfrm>
              <a:off x="28419675" y="1338341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9A5E4F5C-34E4-4573-A28E-BC19CCB8F2EC}"/>
                </a:ext>
              </a:extLst>
            </p:cNvPr>
            <p:cNvSpPr/>
            <p:nvPr/>
          </p:nvSpPr>
          <p:spPr bwMode="auto">
            <a:xfrm>
              <a:off x="29160788" y="1336357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39" name="Rectangle: Rounded Corners 738">
              <a:extLst>
                <a:ext uri="{FF2B5EF4-FFF2-40B4-BE49-F238E27FC236}">
                  <a16:creationId xmlns:a16="http://schemas.microsoft.com/office/drawing/2014/main" id="{B1CB810E-6548-49EE-8C6A-DFA7FDD598F0}"/>
                </a:ext>
              </a:extLst>
            </p:cNvPr>
            <p:cNvSpPr/>
            <p:nvPr/>
          </p:nvSpPr>
          <p:spPr>
            <a:xfrm>
              <a:off x="28270654" y="1248170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ACAE25C3-C6C4-4049-B46B-94DCD4C908D6}"/>
                </a:ext>
              </a:extLst>
            </p:cNvPr>
            <p:cNvCxnSpPr>
              <a:cxnSpLocks/>
              <a:stCxn id="735" idx="6"/>
              <a:endCxn id="734" idx="2"/>
            </p:cNvCxnSpPr>
            <p:nvPr/>
          </p:nvCxnSpPr>
          <p:spPr bwMode="auto">
            <a:xfrm flipV="1">
              <a:off x="28729496" y="12774614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1F44096F-7385-4FD7-9FFF-ECAB70534C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56998" y="13150304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A2A011B7-CAEC-47C4-92CE-67F91254B4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45141" y="12796359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805C6EE4-4962-427A-81B3-1916C78107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75465" y="13142119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89D383CB-13D0-479D-9CDC-5700276A3C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3800" y="13142119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CD591D7F-5D17-47D4-B29B-163674F1DE7D}"/>
                </a:ext>
              </a:extLst>
            </p:cNvPr>
            <p:cNvSpPr txBox="1"/>
            <p:nvPr/>
          </p:nvSpPr>
          <p:spPr>
            <a:xfrm>
              <a:off x="28556998" y="11865042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191</a:t>
              </a:r>
            </a:p>
          </p:txBody>
        </p:sp>
      </p:grp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4E799D60-9055-4055-AFE7-4F7565DCB9CC}"/>
              </a:ext>
            </a:extLst>
          </p:cNvPr>
          <p:cNvCxnSpPr>
            <a:cxnSpLocks/>
          </p:cNvCxnSpPr>
          <p:nvPr/>
        </p:nvCxnSpPr>
        <p:spPr bwMode="auto">
          <a:xfrm flipH="1">
            <a:off x="11422034" y="12737000"/>
            <a:ext cx="29168" cy="1469633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AE380E88-1B51-4DC1-B13A-DCC825CE799D}"/>
              </a:ext>
            </a:extLst>
          </p:cNvPr>
          <p:cNvGrpSpPr/>
          <p:nvPr/>
        </p:nvGrpSpPr>
        <p:grpSpPr>
          <a:xfrm>
            <a:off x="14036941" y="26757081"/>
            <a:ext cx="1363295" cy="1980657"/>
            <a:chOff x="28270654" y="11864332"/>
            <a:chExt cx="1363295" cy="1980657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9E55CAA2-0C25-4338-A25C-F5BFB7BAE6D1}"/>
                </a:ext>
              </a:extLst>
            </p:cNvPr>
            <p:cNvSpPr/>
            <p:nvPr/>
          </p:nvSpPr>
          <p:spPr bwMode="auto">
            <a:xfrm>
              <a:off x="29160788" y="1258411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90D5EDF5-4C5F-413C-939B-4438BE0AA6D8}"/>
                </a:ext>
              </a:extLst>
            </p:cNvPr>
            <p:cNvSpPr/>
            <p:nvPr/>
          </p:nvSpPr>
          <p:spPr bwMode="auto">
            <a:xfrm>
              <a:off x="28399296" y="1258648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69A20E4D-65A8-4E07-9EAB-ED0944E696FA}"/>
                </a:ext>
              </a:extLst>
            </p:cNvPr>
            <p:cNvSpPr/>
            <p:nvPr/>
          </p:nvSpPr>
          <p:spPr bwMode="auto">
            <a:xfrm>
              <a:off x="28419675" y="1338341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EBEF0184-BA34-4761-9856-0938C4C1189B}"/>
                </a:ext>
              </a:extLst>
            </p:cNvPr>
            <p:cNvSpPr/>
            <p:nvPr/>
          </p:nvSpPr>
          <p:spPr bwMode="auto">
            <a:xfrm>
              <a:off x="29160788" y="1336357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56" name="Rectangle: Rounded Corners 755">
              <a:extLst>
                <a:ext uri="{FF2B5EF4-FFF2-40B4-BE49-F238E27FC236}">
                  <a16:creationId xmlns:a16="http://schemas.microsoft.com/office/drawing/2014/main" id="{0C259C28-ECEE-4677-B707-D997CCF85946}"/>
                </a:ext>
              </a:extLst>
            </p:cNvPr>
            <p:cNvSpPr/>
            <p:nvPr/>
          </p:nvSpPr>
          <p:spPr>
            <a:xfrm>
              <a:off x="28270654" y="1248170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662D14C9-F956-4DF2-BFB5-10916ABFE00D}"/>
                </a:ext>
              </a:extLst>
            </p:cNvPr>
            <p:cNvCxnSpPr>
              <a:cxnSpLocks/>
              <a:stCxn id="753" idx="6"/>
              <a:endCxn id="751" idx="2"/>
            </p:cNvCxnSpPr>
            <p:nvPr/>
          </p:nvCxnSpPr>
          <p:spPr bwMode="auto">
            <a:xfrm flipV="1">
              <a:off x="28729496" y="12774614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BCB72127-AD1B-4BC0-8D76-39E63F1DBE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56998" y="13150304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2F868DE9-670E-4F0C-A4D9-DFB4A551E3C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45141" y="12796359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C10D785C-3F4E-4BF5-919A-E6E6CC673C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75465" y="13142119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21CB7A13-85A8-4ADB-9E97-A271F6E9B6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3800" y="13142119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99EF9789-7C3A-4554-B276-E4FA7CB7C91B}"/>
                </a:ext>
              </a:extLst>
            </p:cNvPr>
            <p:cNvSpPr txBox="1"/>
            <p:nvPr/>
          </p:nvSpPr>
          <p:spPr>
            <a:xfrm>
              <a:off x="28428772" y="11864332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593</a:t>
              </a:r>
            </a:p>
          </p:txBody>
        </p:sp>
      </p:grpSp>
      <p:cxnSp>
        <p:nvCxnSpPr>
          <p:cNvPr id="765" name="Straight Connector 764">
            <a:extLst>
              <a:ext uri="{FF2B5EF4-FFF2-40B4-BE49-F238E27FC236}">
                <a16:creationId xmlns:a16="http://schemas.microsoft.com/office/drawing/2014/main" id="{FF7C67FD-1D9A-47B7-8822-DB018723AC4E}"/>
              </a:ext>
            </a:extLst>
          </p:cNvPr>
          <p:cNvCxnSpPr>
            <a:cxnSpLocks/>
            <a:endCxn id="753" idx="2"/>
          </p:cNvCxnSpPr>
          <p:nvPr/>
        </p:nvCxnSpPr>
        <p:spPr bwMode="auto">
          <a:xfrm>
            <a:off x="12341558" y="27639378"/>
            <a:ext cx="1824025" cy="3035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6" name="Group 765">
            <a:extLst>
              <a:ext uri="{FF2B5EF4-FFF2-40B4-BE49-F238E27FC236}">
                <a16:creationId xmlns:a16="http://schemas.microsoft.com/office/drawing/2014/main" id="{7DF2182D-AD8B-47DD-AB65-CA590BD8527B}"/>
              </a:ext>
            </a:extLst>
          </p:cNvPr>
          <p:cNvGrpSpPr/>
          <p:nvPr/>
        </p:nvGrpSpPr>
        <p:grpSpPr>
          <a:xfrm>
            <a:off x="34243170" y="35850528"/>
            <a:ext cx="1363295" cy="1980657"/>
            <a:chOff x="28270654" y="11864332"/>
            <a:chExt cx="1363295" cy="1980657"/>
          </a:xfrm>
        </p:grpSpPr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1B927024-ED86-467C-BC51-D3B081309EE8}"/>
                </a:ext>
              </a:extLst>
            </p:cNvPr>
            <p:cNvSpPr/>
            <p:nvPr/>
          </p:nvSpPr>
          <p:spPr bwMode="auto">
            <a:xfrm>
              <a:off x="29160788" y="1258411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E2E0A84-3525-4E22-A2E6-D5CF7CAEF889}"/>
                </a:ext>
              </a:extLst>
            </p:cNvPr>
            <p:cNvSpPr/>
            <p:nvPr/>
          </p:nvSpPr>
          <p:spPr bwMode="auto">
            <a:xfrm>
              <a:off x="28399296" y="1258648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C9DD4CDB-0325-4345-9CB6-970D8991DE45}"/>
                </a:ext>
              </a:extLst>
            </p:cNvPr>
            <p:cNvSpPr/>
            <p:nvPr/>
          </p:nvSpPr>
          <p:spPr bwMode="auto">
            <a:xfrm>
              <a:off x="28419675" y="1338341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02D579F5-44CC-4BFE-B0B1-A5EB53081DFA}"/>
                </a:ext>
              </a:extLst>
            </p:cNvPr>
            <p:cNvSpPr/>
            <p:nvPr/>
          </p:nvSpPr>
          <p:spPr bwMode="auto">
            <a:xfrm>
              <a:off x="29160788" y="1336357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71" name="Rectangle: Rounded Corners 770">
              <a:extLst>
                <a:ext uri="{FF2B5EF4-FFF2-40B4-BE49-F238E27FC236}">
                  <a16:creationId xmlns:a16="http://schemas.microsoft.com/office/drawing/2014/main" id="{22B7D0CC-2195-428B-81F6-BD359E86F1E4}"/>
                </a:ext>
              </a:extLst>
            </p:cNvPr>
            <p:cNvSpPr/>
            <p:nvPr/>
          </p:nvSpPr>
          <p:spPr>
            <a:xfrm>
              <a:off x="28270654" y="1248170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A80DB53C-04AF-4C89-8628-273E03760DD4}"/>
                </a:ext>
              </a:extLst>
            </p:cNvPr>
            <p:cNvCxnSpPr>
              <a:cxnSpLocks/>
              <a:stCxn id="768" idx="6"/>
              <a:endCxn id="767" idx="2"/>
            </p:cNvCxnSpPr>
            <p:nvPr/>
          </p:nvCxnSpPr>
          <p:spPr bwMode="auto">
            <a:xfrm flipV="1">
              <a:off x="28729496" y="12774614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2FE010FA-E5D6-491B-A468-3625423505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56998" y="13150304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CE768834-1FCD-417A-AC90-F92FB8EBB90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45141" y="12796359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82AE5D2A-522C-4895-9849-882683DF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75465" y="13142119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F7C4C30F-6A5E-450A-96E5-8BE39C62FD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3800" y="13142119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8A4FF230-5572-4BBF-9BB8-C8CFFDF2ADAF}"/>
                </a:ext>
              </a:extLst>
            </p:cNvPr>
            <p:cNvSpPr txBox="1"/>
            <p:nvPr/>
          </p:nvSpPr>
          <p:spPr>
            <a:xfrm>
              <a:off x="28428772" y="11864332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255</a:t>
              </a:r>
            </a:p>
          </p:txBody>
        </p:sp>
      </p:grpSp>
      <p:grpSp>
        <p:nvGrpSpPr>
          <p:cNvPr id="837" name="Group 836">
            <a:extLst>
              <a:ext uri="{FF2B5EF4-FFF2-40B4-BE49-F238E27FC236}">
                <a16:creationId xmlns:a16="http://schemas.microsoft.com/office/drawing/2014/main" id="{A0F8C1A6-7D5E-4C3E-A6F1-AEBD0B913B41}"/>
              </a:ext>
            </a:extLst>
          </p:cNvPr>
          <p:cNvGrpSpPr/>
          <p:nvPr/>
        </p:nvGrpSpPr>
        <p:grpSpPr>
          <a:xfrm>
            <a:off x="33830476" y="17692152"/>
            <a:ext cx="1363295" cy="1980657"/>
            <a:chOff x="28270654" y="11864332"/>
            <a:chExt cx="1363295" cy="1980657"/>
          </a:xfrm>
        </p:grpSpPr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71B4F857-7137-43F3-8D76-BE04FBB44E21}"/>
                </a:ext>
              </a:extLst>
            </p:cNvPr>
            <p:cNvSpPr/>
            <p:nvPr/>
          </p:nvSpPr>
          <p:spPr bwMode="auto">
            <a:xfrm>
              <a:off x="29160788" y="1258411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BC1D439C-3D27-4F37-86A1-7EC7FF749079}"/>
                </a:ext>
              </a:extLst>
            </p:cNvPr>
            <p:cNvSpPr/>
            <p:nvPr/>
          </p:nvSpPr>
          <p:spPr bwMode="auto">
            <a:xfrm>
              <a:off x="28399296" y="1258648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91F67453-7E03-412D-B634-677AEE658E33}"/>
                </a:ext>
              </a:extLst>
            </p:cNvPr>
            <p:cNvSpPr/>
            <p:nvPr/>
          </p:nvSpPr>
          <p:spPr bwMode="auto">
            <a:xfrm>
              <a:off x="28419675" y="1338341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56E5357B-50ED-4A54-AD58-50FAC3FAE8FF}"/>
                </a:ext>
              </a:extLst>
            </p:cNvPr>
            <p:cNvSpPr/>
            <p:nvPr/>
          </p:nvSpPr>
          <p:spPr bwMode="auto">
            <a:xfrm>
              <a:off x="29160788" y="1336357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43" name="Rectangle: Rounded Corners 842">
              <a:extLst>
                <a:ext uri="{FF2B5EF4-FFF2-40B4-BE49-F238E27FC236}">
                  <a16:creationId xmlns:a16="http://schemas.microsoft.com/office/drawing/2014/main" id="{5147D65E-6AC0-456E-9315-B6D53A95A3AD}"/>
                </a:ext>
              </a:extLst>
            </p:cNvPr>
            <p:cNvSpPr/>
            <p:nvPr/>
          </p:nvSpPr>
          <p:spPr>
            <a:xfrm>
              <a:off x="28270654" y="1248170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091FC4BF-34FB-4252-BB28-3F5E2DA7B746}"/>
                </a:ext>
              </a:extLst>
            </p:cNvPr>
            <p:cNvCxnSpPr>
              <a:cxnSpLocks/>
              <a:stCxn id="840" idx="6"/>
              <a:endCxn id="839" idx="2"/>
            </p:cNvCxnSpPr>
            <p:nvPr/>
          </p:nvCxnSpPr>
          <p:spPr bwMode="auto">
            <a:xfrm flipV="1">
              <a:off x="28729496" y="12774614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>
              <a:extLst>
                <a:ext uri="{FF2B5EF4-FFF2-40B4-BE49-F238E27FC236}">
                  <a16:creationId xmlns:a16="http://schemas.microsoft.com/office/drawing/2014/main" id="{E4165061-1229-49FA-A3A2-DB56B43CF2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56998" y="13150304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F0C1E9FA-BB33-4FDC-8763-26DE0CD8B3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45141" y="12796359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>
              <a:extLst>
                <a:ext uri="{FF2B5EF4-FFF2-40B4-BE49-F238E27FC236}">
                  <a16:creationId xmlns:a16="http://schemas.microsoft.com/office/drawing/2014/main" id="{924972F6-89B2-4981-AF5F-2FB283D30B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75465" y="13142119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DF2BF29C-83F5-44F4-B8A3-490FAC755F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3800" y="13142119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9" name="TextBox 848">
              <a:extLst>
                <a:ext uri="{FF2B5EF4-FFF2-40B4-BE49-F238E27FC236}">
                  <a16:creationId xmlns:a16="http://schemas.microsoft.com/office/drawing/2014/main" id="{6C5841D5-18A5-4AD2-875C-27ED473824B0}"/>
                </a:ext>
              </a:extLst>
            </p:cNvPr>
            <p:cNvSpPr txBox="1"/>
            <p:nvPr/>
          </p:nvSpPr>
          <p:spPr>
            <a:xfrm>
              <a:off x="28428772" y="11864332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013</a:t>
              </a:r>
            </a:p>
          </p:txBody>
        </p:sp>
      </p:grpSp>
      <p:grpSp>
        <p:nvGrpSpPr>
          <p:cNvPr id="850" name="Group 849">
            <a:extLst>
              <a:ext uri="{FF2B5EF4-FFF2-40B4-BE49-F238E27FC236}">
                <a16:creationId xmlns:a16="http://schemas.microsoft.com/office/drawing/2014/main" id="{B250BC5C-274B-423B-9E6E-2FD49DFEE9EB}"/>
              </a:ext>
            </a:extLst>
          </p:cNvPr>
          <p:cNvGrpSpPr/>
          <p:nvPr/>
        </p:nvGrpSpPr>
        <p:grpSpPr>
          <a:xfrm>
            <a:off x="30645455" y="17647555"/>
            <a:ext cx="1363295" cy="1980657"/>
            <a:chOff x="28270654" y="11864332"/>
            <a:chExt cx="1363295" cy="1980657"/>
          </a:xfrm>
        </p:grpSpPr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0EE0474F-9C6C-49E2-82FC-C64F1ABCE942}"/>
                </a:ext>
              </a:extLst>
            </p:cNvPr>
            <p:cNvSpPr/>
            <p:nvPr/>
          </p:nvSpPr>
          <p:spPr bwMode="auto">
            <a:xfrm>
              <a:off x="29160788" y="1258411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245E5381-732F-4F45-8433-AFA691F9F01C}"/>
                </a:ext>
              </a:extLst>
            </p:cNvPr>
            <p:cNvSpPr/>
            <p:nvPr/>
          </p:nvSpPr>
          <p:spPr bwMode="auto">
            <a:xfrm>
              <a:off x="28399296" y="1258648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3B5179CE-3639-42D4-90DB-3587960F9B90}"/>
                </a:ext>
              </a:extLst>
            </p:cNvPr>
            <p:cNvSpPr/>
            <p:nvPr/>
          </p:nvSpPr>
          <p:spPr bwMode="auto">
            <a:xfrm>
              <a:off x="28419675" y="1338341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3BC2E5B4-6CC2-4FA2-B50A-118B569668B0}"/>
                </a:ext>
              </a:extLst>
            </p:cNvPr>
            <p:cNvSpPr/>
            <p:nvPr/>
          </p:nvSpPr>
          <p:spPr bwMode="auto">
            <a:xfrm>
              <a:off x="29160788" y="1336357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5" name="Rectangle: Rounded Corners 854">
              <a:extLst>
                <a:ext uri="{FF2B5EF4-FFF2-40B4-BE49-F238E27FC236}">
                  <a16:creationId xmlns:a16="http://schemas.microsoft.com/office/drawing/2014/main" id="{AF9690F5-6711-4AA9-B07F-062FAF0D36C3}"/>
                </a:ext>
              </a:extLst>
            </p:cNvPr>
            <p:cNvSpPr/>
            <p:nvPr/>
          </p:nvSpPr>
          <p:spPr>
            <a:xfrm>
              <a:off x="28270654" y="1248170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9D620E5B-CEF6-4111-BE19-2CA4A4A6F504}"/>
                </a:ext>
              </a:extLst>
            </p:cNvPr>
            <p:cNvCxnSpPr>
              <a:cxnSpLocks/>
              <a:stCxn id="852" idx="6"/>
              <a:endCxn id="851" idx="2"/>
            </p:cNvCxnSpPr>
            <p:nvPr/>
          </p:nvCxnSpPr>
          <p:spPr bwMode="auto">
            <a:xfrm flipV="1">
              <a:off x="28729496" y="12774614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008CFAB8-2633-4BD3-8E78-D7C599532B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56998" y="13150304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E632548D-F5E2-4AB8-B1D6-7BF0D1CB50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45141" y="12796359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A8A201D5-63C6-4D6A-9B27-15E1FAA141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75465" y="13142119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CFCA373B-6068-40DC-B4D8-BD50A15453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3800" y="13142119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2C8463EE-68C7-4581-B675-6A40B8513BEC}"/>
                </a:ext>
              </a:extLst>
            </p:cNvPr>
            <p:cNvSpPr txBox="1"/>
            <p:nvPr/>
          </p:nvSpPr>
          <p:spPr>
            <a:xfrm>
              <a:off x="28428772" y="11864332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078</a:t>
              </a:r>
            </a:p>
          </p:txBody>
        </p:sp>
      </p:grpSp>
      <p:grpSp>
        <p:nvGrpSpPr>
          <p:cNvPr id="874" name="Group 873">
            <a:extLst>
              <a:ext uri="{FF2B5EF4-FFF2-40B4-BE49-F238E27FC236}">
                <a16:creationId xmlns:a16="http://schemas.microsoft.com/office/drawing/2014/main" id="{6B84A7B4-98FB-4AEC-981C-7811DF90B55F}"/>
              </a:ext>
            </a:extLst>
          </p:cNvPr>
          <p:cNvGrpSpPr/>
          <p:nvPr/>
        </p:nvGrpSpPr>
        <p:grpSpPr>
          <a:xfrm>
            <a:off x="27307486" y="17647555"/>
            <a:ext cx="1363295" cy="1978606"/>
            <a:chOff x="30292911" y="11916364"/>
            <a:chExt cx="1363295" cy="1978606"/>
          </a:xfrm>
        </p:grpSpPr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2A9D0604-4D98-490D-8F7B-10F7225C7E53}"/>
                </a:ext>
              </a:extLst>
            </p:cNvPr>
            <p:cNvSpPr/>
            <p:nvPr/>
          </p:nvSpPr>
          <p:spPr bwMode="auto">
            <a:xfrm>
              <a:off x="31183045" y="1263409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76" name="Oval 875">
              <a:extLst>
                <a:ext uri="{FF2B5EF4-FFF2-40B4-BE49-F238E27FC236}">
                  <a16:creationId xmlns:a16="http://schemas.microsoft.com/office/drawing/2014/main" id="{89E1BF7F-5C7D-4021-8E5A-E8C7BD08C3EA}"/>
                </a:ext>
              </a:extLst>
            </p:cNvPr>
            <p:cNvSpPr/>
            <p:nvPr/>
          </p:nvSpPr>
          <p:spPr bwMode="auto">
            <a:xfrm>
              <a:off x="30421553" y="12636466"/>
              <a:ext cx="330200" cy="3810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77" name="Oval 876">
              <a:extLst>
                <a:ext uri="{FF2B5EF4-FFF2-40B4-BE49-F238E27FC236}">
                  <a16:creationId xmlns:a16="http://schemas.microsoft.com/office/drawing/2014/main" id="{44FBE9B9-445D-4416-9725-A9DB4812B10E}"/>
                </a:ext>
              </a:extLst>
            </p:cNvPr>
            <p:cNvSpPr/>
            <p:nvPr/>
          </p:nvSpPr>
          <p:spPr bwMode="auto">
            <a:xfrm>
              <a:off x="30441932" y="13433391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78" name="Oval 877">
              <a:extLst>
                <a:ext uri="{FF2B5EF4-FFF2-40B4-BE49-F238E27FC236}">
                  <a16:creationId xmlns:a16="http://schemas.microsoft.com/office/drawing/2014/main" id="{17C19FBB-0978-4FBE-AAC4-EC24A9C8351A}"/>
                </a:ext>
              </a:extLst>
            </p:cNvPr>
            <p:cNvSpPr/>
            <p:nvPr/>
          </p:nvSpPr>
          <p:spPr bwMode="auto">
            <a:xfrm>
              <a:off x="31183045" y="13413557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79" name="Rectangle: Rounded Corners 878">
              <a:extLst>
                <a:ext uri="{FF2B5EF4-FFF2-40B4-BE49-F238E27FC236}">
                  <a16:creationId xmlns:a16="http://schemas.microsoft.com/office/drawing/2014/main" id="{551AF6A7-5101-4351-BF0C-6AC5592AF62C}"/>
                </a:ext>
              </a:extLst>
            </p:cNvPr>
            <p:cNvSpPr/>
            <p:nvPr/>
          </p:nvSpPr>
          <p:spPr>
            <a:xfrm>
              <a:off x="30292911" y="12531688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0" name="Straight Connector 879">
              <a:extLst>
                <a:ext uri="{FF2B5EF4-FFF2-40B4-BE49-F238E27FC236}">
                  <a16:creationId xmlns:a16="http://schemas.microsoft.com/office/drawing/2014/main" id="{F31F467E-623D-4651-A087-9BE9FE62DEB6}"/>
                </a:ext>
              </a:extLst>
            </p:cNvPr>
            <p:cNvCxnSpPr>
              <a:cxnSpLocks/>
              <a:stCxn id="876" idx="6"/>
              <a:endCxn id="875" idx="2"/>
            </p:cNvCxnSpPr>
            <p:nvPr/>
          </p:nvCxnSpPr>
          <p:spPr bwMode="auto">
            <a:xfrm flipV="1">
              <a:off x="30751753" y="12824595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252BE539-BB58-4D6F-8F72-0A52723126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79255" y="13200285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202A3A05-C19A-4380-9517-1CB7A0DAEC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967398" y="12846340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5649FB78-7BE2-4BC6-A857-4A4669CBF4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97722" y="13192100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>
              <a:extLst>
                <a:ext uri="{FF2B5EF4-FFF2-40B4-BE49-F238E27FC236}">
                  <a16:creationId xmlns:a16="http://schemas.microsoft.com/office/drawing/2014/main" id="{0AFAC729-F3B7-4E63-BE20-1AEE4AF590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346057" y="13192100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5" name="TextBox 884">
              <a:extLst>
                <a:ext uri="{FF2B5EF4-FFF2-40B4-BE49-F238E27FC236}">
                  <a16:creationId xmlns:a16="http://schemas.microsoft.com/office/drawing/2014/main" id="{B2B409C5-8E98-45C6-A6D3-B4220D7DF12C}"/>
                </a:ext>
              </a:extLst>
            </p:cNvPr>
            <p:cNvSpPr txBox="1"/>
            <p:nvPr/>
          </p:nvSpPr>
          <p:spPr>
            <a:xfrm>
              <a:off x="30410440" y="11916364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u="sng" dirty="0">
                  <a:solidFill>
                    <a:srgbClr val="FF0000"/>
                  </a:solidFill>
                </a:rPr>
                <a:t>060</a:t>
              </a:r>
            </a:p>
          </p:txBody>
        </p:sp>
      </p:grpSp>
      <p:grpSp>
        <p:nvGrpSpPr>
          <p:cNvPr id="886" name="Group 885">
            <a:extLst>
              <a:ext uri="{FF2B5EF4-FFF2-40B4-BE49-F238E27FC236}">
                <a16:creationId xmlns:a16="http://schemas.microsoft.com/office/drawing/2014/main" id="{12EADA6A-9750-4F12-96B5-777A4C896408}"/>
              </a:ext>
            </a:extLst>
          </p:cNvPr>
          <p:cNvGrpSpPr/>
          <p:nvPr/>
        </p:nvGrpSpPr>
        <p:grpSpPr>
          <a:xfrm>
            <a:off x="34169735" y="45716417"/>
            <a:ext cx="1363295" cy="1980657"/>
            <a:chOff x="28270654" y="11864332"/>
            <a:chExt cx="1363295" cy="1980657"/>
          </a:xfrm>
        </p:grpSpPr>
        <p:sp>
          <p:nvSpPr>
            <p:cNvPr id="887" name="Oval 886">
              <a:extLst>
                <a:ext uri="{FF2B5EF4-FFF2-40B4-BE49-F238E27FC236}">
                  <a16:creationId xmlns:a16="http://schemas.microsoft.com/office/drawing/2014/main" id="{A6596E73-CF8E-4765-8BE8-D5C7DDE0AEC7}"/>
                </a:ext>
              </a:extLst>
            </p:cNvPr>
            <p:cNvSpPr/>
            <p:nvPr/>
          </p:nvSpPr>
          <p:spPr bwMode="auto">
            <a:xfrm>
              <a:off x="29160788" y="1258411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8" name="Oval 887">
              <a:extLst>
                <a:ext uri="{FF2B5EF4-FFF2-40B4-BE49-F238E27FC236}">
                  <a16:creationId xmlns:a16="http://schemas.microsoft.com/office/drawing/2014/main" id="{1DAD5510-F468-4EAD-9E60-EA6957AC9D48}"/>
                </a:ext>
              </a:extLst>
            </p:cNvPr>
            <p:cNvSpPr/>
            <p:nvPr/>
          </p:nvSpPr>
          <p:spPr bwMode="auto">
            <a:xfrm>
              <a:off x="28399296" y="1258648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9" name="Oval 888">
              <a:extLst>
                <a:ext uri="{FF2B5EF4-FFF2-40B4-BE49-F238E27FC236}">
                  <a16:creationId xmlns:a16="http://schemas.microsoft.com/office/drawing/2014/main" id="{26388A87-84E7-4423-9A10-739619B5B503}"/>
                </a:ext>
              </a:extLst>
            </p:cNvPr>
            <p:cNvSpPr/>
            <p:nvPr/>
          </p:nvSpPr>
          <p:spPr bwMode="auto">
            <a:xfrm>
              <a:off x="28419675" y="1338341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90" name="Oval 889">
              <a:extLst>
                <a:ext uri="{FF2B5EF4-FFF2-40B4-BE49-F238E27FC236}">
                  <a16:creationId xmlns:a16="http://schemas.microsoft.com/office/drawing/2014/main" id="{93626F5E-19A9-4402-A67E-E07F4AB36E13}"/>
                </a:ext>
              </a:extLst>
            </p:cNvPr>
            <p:cNvSpPr/>
            <p:nvPr/>
          </p:nvSpPr>
          <p:spPr bwMode="auto">
            <a:xfrm>
              <a:off x="29160788" y="1336357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91" name="Rectangle: Rounded Corners 890">
              <a:extLst>
                <a:ext uri="{FF2B5EF4-FFF2-40B4-BE49-F238E27FC236}">
                  <a16:creationId xmlns:a16="http://schemas.microsoft.com/office/drawing/2014/main" id="{06D1391E-51B5-43FA-BE6B-4459B6847045}"/>
                </a:ext>
              </a:extLst>
            </p:cNvPr>
            <p:cNvSpPr/>
            <p:nvPr/>
          </p:nvSpPr>
          <p:spPr>
            <a:xfrm>
              <a:off x="28270654" y="1248170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2" name="Straight Connector 891">
              <a:extLst>
                <a:ext uri="{FF2B5EF4-FFF2-40B4-BE49-F238E27FC236}">
                  <a16:creationId xmlns:a16="http://schemas.microsoft.com/office/drawing/2014/main" id="{6970FC2D-36DA-46EE-B745-59FF2821357E}"/>
                </a:ext>
              </a:extLst>
            </p:cNvPr>
            <p:cNvCxnSpPr>
              <a:cxnSpLocks/>
              <a:stCxn id="888" idx="6"/>
              <a:endCxn id="887" idx="2"/>
            </p:cNvCxnSpPr>
            <p:nvPr/>
          </p:nvCxnSpPr>
          <p:spPr bwMode="auto">
            <a:xfrm flipV="1">
              <a:off x="28729496" y="12774614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F3CD90C1-C8F7-44B7-A578-04DD976ED8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56998" y="13150304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50C2272F-5B68-4141-A580-2B03FE19ED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45141" y="12796359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>
              <a:extLst>
                <a:ext uri="{FF2B5EF4-FFF2-40B4-BE49-F238E27FC236}">
                  <a16:creationId xmlns:a16="http://schemas.microsoft.com/office/drawing/2014/main" id="{F2881F0D-F5EA-416D-A33E-BEB92A308D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75465" y="13142119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>
              <a:extLst>
                <a:ext uri="{FF2B5EF4-FFF2-40B4-BE49-F238E27FC236}">
                  <a16:creationId xmlns:a16="http://schemas.microsoft.com/office/drawing/2014/main" id="{750331EE-1285-47BD-9908-556BAE5EAD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3800" y="13142119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7" name="TextBox 896">
              <a:extLst>
                <a:ext uri="{FF2B5EF4-FFF2-40B4-BE49-F238E27FC236}">
                  <a16:creationId xmlns:a16="http://schemas.microsoft.com/office/drawing/2014/main" id="{E86524B4-8EA7-460C-BA0D-2C184B814E6F}"/>
                </a:ext>
              </a:extLst>
            </p:cNvPr>
            <p:cNvSpPr txBox="1"/>
            <p:nvPr/>
          </p:nvSpPr>
          <p:spPr>
            <a:xfrm>
              <a:off x="28428772" y="11864332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146</a:t>
              </a:r>
            </a:p>
          </p:txBody>
        </p:sp>
      </p:grp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34CCBC39-ADFA-493B-A032-E8BAF7FBFB07}"/>
              </a:ext>
            </a:extLst>
          </p:cNvPr>
          <p:cNvGrpSpPr/>
          <p:nvPr/>
        </p:nvGrpSpPr>
        <p:grpSpPr>
          <a:xfrm>
            <a:off x="30952336" y="45716417"/>
            <a:ext cx="1363295" cy="1980657"/>
            <a:chOff x="28270654" y="11864332"/>
            <a:chExt cx="1363295" cy="1980657"/>
          </a:xfrm>
        </p:grpSpPr>
        <p:sp>
          <p:nvSpPr>
            <p:cNvPr id="899" name="Oval 898">
              <a:extLst>
                <a:ext uri="{FF2B5EF4-FFF2-40B4-BE49-F238E27FC236}">
                  <a16:creationId xmlns:a16="http://schemas.microsoft.com/office/drawing/2014/main" id="{F9D2FF38-A722-4F5B-AC45-2A9B4F52BCCD}"/>
                </a:ext>
              </a:extLst>
            </p:cNvPr>
            <p:cNvSpPr/>
            <p:nvPr/>
          </p:nvSpPr>
          <p:spPr bwMode="auto">
            <a:xfrm>
              <a:off x="29160788" y="1258411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00" name="Oval 899">
              <a:extLst>
                <a:ext uri="{FF2B5EF4-FFF2-40B4-BE49-F238E27FC236}">
                  <a16:creationId xmlns:a16="http://schemas.microsoft.com/office/drawing/2014/main" id="{7710FBCC-AA85-41DA-9413-DE1D8F6C0396}"/>
                </a:ext>
              </a:extLst>
            </p:cNvPr>
            <p:cNvSpPr/>
            <p:nvPr/>
          </p:nvSpPr>
          <p:spPr bwMode="auto">
            <a:xfrm>
              <a:off x="28399296" y="1258648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FB6D39B2-8D98-4BB5-9FD2-618ACFFC0492}"/>
                </a:ext>
              </a:extLst>
            </p:cNvPr>
            <p:cNvSpPr/>
            <p:nvPr/>
          </p:nvSpPr>
          <p:spPr bwMode="auto">
            <a:xfrm>
              <a:off x="28419675" y="1338341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02" name="Oval 901">
              <a:extLst>
                <a:ext uri="{FF2B5EF4-FFF2-40B4-BE49-F238E27FC236}">
                  <a16:creationId xmlns:a16="http://schemas.microsoft.com/office/drawing/2014/main" id="{B8E4707C-52AA-46BA-AB29-963734B92356}"/>
                </a:ext>
              </a:extLst>
            </p:cNvPr>
            <p:cNvSpPr/>
            <p:nvPr/>
          </p:nvSpPr>
          <p:spPr bwMode="auto">
            <a:xfrm>
              <a:off x="29160788" y="1336357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03" name="Rectangle: Rounded Corners 902">
              <a:extLst>
                <a:ext uri="{FF2B5EF4-FFF2-40B4-BE49-F238E27FC236}">
                  <a16:creationId xmlns:a16="http://schemas.microsoft.com/office/drawing/2014/main" id="{2F5A45E4-13F6-46B8-BBD2-8B39049A78AA}"/>
                </a:ext>
              </a:extLst>
            </p:cNvPr>
            <p:cNvSpPr/>
            <p:nvPr/>
          </p:nvSpPr>
          <p:spPr>
            <a:xfrm>
              <a:off x="28270654" y="1248170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4" name="Straight Connector 903">
              <a:extLst>
                <a:ext uri="{FF2B5EF4-FFF2-40B4-BE49-F238E27FC236}">
                  <a16:creationId xmlns:a16="http://schemas.microsoft.com/office/drawing/2014/main" id="{B5DF687E-EA24-4A73-A7E1-FF1354ADF304}"/>
                </a:ext>
              </a:extLst>
            </p:cNvPr>
            <p:cNvCxnSpPr>
              <a:cxnSpLocks/>
              <a:stCxn id="900" idx="6"/>
              <a:endCxn id="899" idx="2"/>
            </p:cNvCxnSpPr>
            <p:nvPr/>
          </p:nvCxnSpPr>
          <p:spPr bwMode="auto">
            <a:xfrm flipV="1">
              <a:off x="28729496" y="12774614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7A494406-7942-4A96-B605-335E03D83E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56998" y="13150304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BCB17FA7-C2E0-4AD3-952B-059D2EC889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45141" y="12796359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BCE414E2-14CD-44D7-B577-36B388CF1D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75465" y="13142119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684EBC03-FB2A-4624-848B-3217B7FC10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3800" y="13142119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9" name="TextBox 908">
              <a:extLst>
                <a:ext uri="{FF2B5EF4-FFF2-40B4-BE49-F238E27FC236}">
                  <a16:creationId xmlns:a16="http://schemas.microsoft.com/office/drawing/2014/main" id="{4DAD064F-D537-4B37-873F-CE31237F5F06}"/>
                </a:ext>
              </a:extLst>
            </p:cNvPr>
            <p:cNvSpPr txBox="1"/>
            <p:nvPr/>
          </p:nvSpPr>
          <p:spPr>
            <a:xfrm>
              <a:off x="28428772" y="11864332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354</a:t>
              </a:r>
            </a:p>
          </p:txBody>
        </p:sp>
      </p:grpSp>
      <p:grpSp>
        <p:nvGrpSpPr>
          <p:cNvPr id="910" name="Group 909">
            <a:extLst>
              <a:ext uri="{FF2B5EF4-FFF2-40B4-BE49-F238E27FC236}">
                <a16:creationId xmlns:a16="http://schemas.microsoft.com/office/drawing/2014/main" id="{2A62C4D8-B515-49D9-A56E-B5D41E003989}"/>
              </a:ext>
            </a:extLst>
          </p:cNvPr>
          <p:cNvGrpSpPr/>
          <p:nvPr/>
        </p:nvGrpSpPr>
        <p:grpSpPr>
          <a:xfrm>
            <a:off x="27848284" y="45744831"/>
            <a:ext cx="1363295" cy="1980657"/>
            <a:chOff x="28270654" y="11864332"/>
            <a:chExt cx="1363295" cy="1980657"/>
          </a:xfrm>
        </p:grpSpPr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49DDA4F3-AFE2-4421-8DCD-EF40233A8869}"/>
                </a:ext>
              </a:extLst>
            </p:cNvPr>
            <p:cNvSpPr/>
            <p:nvPr/>
          </p:nvSpPr>
          <p:spPr bwMode="auto">
            <a:xfrm>
              <a:off x="29160788" y="1258411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4A10E105-6AE7-4915-B9F4-BCB9C079B831}"/>
                </a:ext>
              </a:extLst>
            </p:cNvPr>
            <p:cNvSpPr/>
            <p:nvPr/>
          </p:nvSpPr>
          <p:spPr bwMode="auto">
            <a:xfrm>
              <a:off x="28399296" y="1258648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13" name="Oval 912">
              <a:extLst>
                <a:ext uri="{FF2B5EF4-FFF2-40B4-BE49-F238E27FC236}">
                  <a16:creationId xmlns:a16="http://schemas.microsoft.com/office/drawing/2014/main" id="{10EBCB28-5F4E-477E-8A5A-A86E840E46CE}"/>
                </a:ext>
              </a:extLst>
            </p:cNvPr>
            <p:cNvSpPr/>
            <p:nvPr/>
          </p:nvSpPr>
          <p:spPr bwMode="auto">
            <a:xfrm>
              <a:off x="28419675" y="1338341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E28AE05D-B5A9-46E4-B157-DAA9EA4A10AA}"/>
                </a:ext>
              </a:extLst>
            </p:cNvPr>
            <p:cNvSpPr/>
            <p:nvPr/>
          </p:nvSpPr>
          <p:spPr bwMode="auto">
            <a:xfrm>
              <a:off x="29160788" y="1336357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15" name="Rectangle: Rounded Corners 914">
              <a:extLst>
                <a:ext uri="{FF2B5EF4-FFF2-40B4-BE49-F238E27FC236}">
                  <a16:creationId xmlns:a16="http://schemas.microsoft.com/office/drawing/2014/main" id="{E830053D-950C-419C-AC72-CC6A6968C91C}"/>
                </a:ext>
              </a:extLst>
            </p:cNvPr>
            <p:cNvSpPr/>
            <p:nvPr/>
          </p:nvSpPr>
          <p:spPr>
            <a:xfrm>
              <a:off x="28270654" y="1248170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6" name="Straight Connector 915">
              <a:extLst>
                <a:ext uri="{FF2B5EF4-FFF2-40B4-BE49-F238E27FC236}">
                  <a16:creationId xmlns:a16="http://schemas.microsoft.com/office/drawing/2014/main" id="{4637003E-03C8-4566-BE63-25231231E40F}"/>
                </a:ext>
              </a:extLst>
            </p:cNvPr>
            <p:cNvCxnSpPr>
              <a:cxnSpLocks/>
              <a:stCxn id="912" idx="6"/>
              <a:endCxn id="911" idx="2"/>
            </p:cNvCxnSpPr>
            <p:nvPr/>
          </p:nvCxnSpPr>
          <p:spPr bwMode="auto">
            <a:xfrm flipV="1">
              <a:off x="28729496" y="12774614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253BC887-B8DA-4872-BBB1-7641A42A22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56998" y="13150304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62426558-8012-4521-B7BA-DF3F0B7717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45141" y="12796359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>
              <a:extLst>
                <a:ext uri="{FF2B5EF4-FFF2-40B4-BE49-F238E27FC236}">
                  <a16:creationId xmlns:a16="http://schemas.microsoft.com/office/drawing/2014/main" id="{22798868-EE13-4FDD-8A70-E03B9CD7C1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75465" y="13142119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>
              <a:extLst>
                <a:ext uri="{FF2B5EF4-FFF2-40B4-BE49-F238E27FC236}">
                  <a16:creationId xmlns:a16="http://schemas.microsoft.com/office/drawing/2014/main" id="{32727D0B-C701-4FC1-ADDE-149731EE9E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3800" y="13142119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1" name="TextBox 920">
              <a:extLst>
                <a:ext uri="{FF2B5EF4-FFF2-40B4-BE49-F238E27FC236}">
                  <a16:creationId xmlns:a16="http://schemas.microsoft.com/office/drawing/2014/main" id="{004669A1-90C7-4055-AC60-28B89757D624}"/>
                </a:ext>
              </a:extLst>
            </p:cNvPr>
            <p:cNvSpPr txBox="1"/>
            <p:nvPr/>
          </p:nvSpPr>
          <p:spPr>
            <a:xfrm>
              <a:off x="28428772" y="11864332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370</a:t>
              </a:r>
            </a:p>
          </p:txBody>
        </p: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1F21AA4A-CD91-4F64-BE76-48D654DAA0FF}"/>
              </a:ext>
            </a:extLst>
          </p:cNvPr>
          <p:cNvGrpSpPr/>
          <p:nvPr/>
        </p:nvGrpSpPr>
        <p:grpSpPr>
          <a:xfrm>
            <a:off x="24599529" y="45744831"/>
            <a:ext cx="1363295" cy="1980657"/>
            <a:chOff x="28270654" y="11864332"/>
            <a:chExt cx="1363295" cy="1980657"/>
          </a:xfrm>
        </p:grpSpPr>
        <p:sp>
          <p:nvSpPr>
            <p:cNvPr id="923" name="Oval 922">
              <a:extLst>
                <a:ext uri="{FF2B5EF4-FFF2-40B4-BE49-F238E27FC236}">
                  <a16:creationId xmlns:a16="http://schemas.microsoft.com/office/drawing/2014/main" id="{70379993-1819-4F46-BBB5-A926F04CDA84}"/>
                </a:ext>
              </a:extLst>
            </p:cNvPr>
            <p:cNvSpPr/>
            <p:nvPr/>
          </p:nvSpPr>
          <p:spPr bwMode="auto">
            <a:xfrm>
              <a:off x="29160788" y="1258411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24" name="Oval 923">
              <a:extLst>
                <a:ext uri="{FF2B5EF4-FFF2-40B4-BE49-F238E27FC236}">
                  <a16:creationId xmlns:a16="http://schemas.microsoft.com/office/drawing/2014/main" id="{2F9A7F7F-636F-4CC4-95CC-B308F71981C2}"/>
                </a:ext>
              </a:extLst>
            </p:cNvPr>
            <p:cNvSpPr/>
            <p:nvPr/>
          </p:nvSpPr>
          <p:spPr bwMode="auto">
            <a:xfrm>
              <a:off x="28399296" y="1258648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5" name="Oval 924">
              <a:extLst>
                <a:ext uri="{FF2B5EF4-FFF2-40B4-BE49-F238E27FC236}">
                  <a16:creationId xmlns:a16="http://schemas.microsoft.com/office/drawing/2014/main" id="{E535A8EB-05CD-4F06-807A-C65C141EED17}"/>
                </a:ext>
              </a:extLst>
            </p:cNvPr>
            <p:cNvSpPr/>
            <p:nvPr/>
          </p:nvSpPr>
          <p:spPr bwMode="auto">
            <a:xfrm>
              <a:off x="28419675" y="1338341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6" name="Oval 925">
              <a:extLst>
                <a:ext uri="{FF2B5EF4-FFF2-40B4-BE49-F238E27FC236}">
                  <a16:creationId xmlns:a16="http://schemas.microsoft.com/office/drawing/2014/main" id="{A4BA9424-9DFD-4DD5-8134-E1E379B3230B}"/>
                </a:ext>
              </a:extLst>
            </p:cNvPr>
            <p:cNvSpPr/>
            <p:nvPr/>
          </p:nvSpPr>
          <p:spPr bwMode="auto">
            <a:xfrm>
              <a:off x="29160788" y="1336357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7" name="Rectangle: Rounded Corners 926">
              <a:extLst>
                <a:ext uri="{FF2B5EF4-FFF2-40B4-BE49-F238E27FC236}">
                  <a16:creationId xmlns:a16="http://schemas.microsoft.com/office/drawing/2014/main" id="{735B5615-37B5-4CA3-9793-15D798FFDE1E}"/>
                </a:ext>
              </a:extLst>
            </p:cNvPr>
            <p:cNvSpPr/>
            <p:nvPr/>
          </p:nvSpPr>
          <p:spPr>
            <a:xfrm>
              <a:off x="28270654" y="1248170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8" name="Straight Connector 927">
              <a:extLst>
                <a:ext uri="{FF2B5EF4-FFF2-40B4-BE49-F238E27FC236}">
                  <a16:creationId xmlns:a16="http://schemas.microsoft.com/office/drawing/2014/main" id="{F7527FC8-CC73-4EBD-83D0-7C4D9118A847}"/>
                </a:ext>
              </a:extLst>
            </p:cNvPr>
            <p:cNvCxnSpPr>
              <a:cxnSpLocks/>
              <a:stCxn id="924" idx="6"/>
              <a:endCxn id="923" idx="2"/>
            </p:cNvCxnSpPr>
            <p:nvPr/>
          </p:nvCxnSpPr>
          <p:spPr bwMode="auto">
            <a:xfrm flipV="1">
              <a:off x="28729496" y="12774614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41D4D0AA-D087-44D3-945D-AF146157A4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56998" y="13150304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>
              <a:extLst>
                <a:ext uri="{FF2B5EF4-FFF2-40B4-BE49-F238E27FC236}">
                  <a16:creationId xmlns:a16="http://schemas.microsoft.com/office/drawing/2014/main" id="{C9B951C4-B2A4-431D-8B49-572EC35C13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45141" y="12796359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>
              <a:extLst>
                <a:ext uri="{FF2B5EF4-FFF2-40B4-BE49-F238E27FC236}">
                  <a16:creationId xmlns:a16="http://schemas.microsoft.com/office/drawing/2014/main" id="{E1C96758-935D-45BF-872C-87590A8A31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75465" y="13142119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>
              <a:extLst>
                <a:ext uri="{FF2B5EF4-FFF2-40B4-BE49-F238E27FC236}">
                  <a16:creationId xmlns:a16="http://schemas.microsoft.com/office/drawing/2014/main" id="{24A0B4BE-AA85-4829-854E-94CDBA7483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3800" y="13142119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3" name="TextBox 932">
              <a:extLst>
                <a:ext uri="{FF2B5EF4-FFF2-40B4-BE49-F238E27FC236}">
                  <a16:creationId xmlns:a16="http://schemas.microsoft.com/office/drawing/2014/main" id="{CE4EF356-60E9-4595-A9AA-E3086B725143}"/>
                </a:ext>
              </a:extLst>
            </p:cNvPr>
            <p:cNvSpPr txBox="1"/>
            <p:nvPr/>
          </p:nvSpPr>
          <p:spPr>
            <a:xfrm>
              <a:off x="28428772" y="11864332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389</a:t>
              </a:r>
            </a:p>
          </p:txBody>
        </p:sp>
      </p:grpSp>
      <p:grpSp>
        <p:nvGrpSpPr>
          <p:cNvPr id="935" name="Group 934">
            <a:extLst>
              <a:ext uri="{FF2B5EF4-FFF2-40B4-BE49-F238E27FC236}">
                <a16:creationId xmlns:a16="http://schemas.microsoft.com/office/drawing/2014/main" id="{670EEFC8-30C0-460B-B2EE-70FD952FB64A}"/>
              </a:ext>
            </a:extLst>
          </p:cNvPr>
          <p:cNvGrpSpPr/>
          <p:nvPr/>
        </p:nvGrpSpPr>
        <p:grpSpPr>
          <a:xfrm>
            <a:off x="21411470" y="45716417"/>
            <a:ext cx="1363295" cy="1980657"/>
            <a:chOff x="28270654" y="11864332"/>
            <a:chExt cx="1363295" cy="1980657"/>
          </a:xfrm>
        </p:grpSpPr>
        <p:sp>
          <p:nvSpPr>
            <p:cNvPr id="936" name="Oval 935">
              <a:extLst>
                <a:ext uri="{FF2B5EF4-FFF2-40B4-BE49-F238E27FC236}">
                  <a16:creationId xmlns:a16="http://schemas.microsoft.com/office/drawing/2014/main" id="{A1185F24-741A-47BB-82ED-30C01588EBD5}"/>
                </a:ext>
              </a:extLst>
            </p:cNvPr>
            <p:cNvSpPr/>
            <p:nvPr/>
          </p:nvSpPr>
          <p:spPr bwMode="auto">
            <a:xfrm>
              <a:off x="29160788" y="1258411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37" name="Oval 936">
              <a:extLst>
                <a:ext uri="{FF2B5EF4-FFF2-40B4-BE49-F238E27FC236}">
                  <a16:creationId xmlns:a16="http://schemas.microsoft.com/office/drawing/2014/main" id="{33CB3220-6966-433F-93D0-76EC1F518F12}"/>
                </a:ext>
              </a:extLst>
            </p:cNvPr>
            <p:cNvSpPr/>
            <p:nvPr/>
          </p:nvSpPr>
          <p:spPr bwMode="auto">
            <a:xfrm>
              <a:off x="28399296" y="1258648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38" name="Oval 937">
              <a:extLst>
                <a:ext uri="{FF2B5EF4-FFF2-40B4-BE49-F238E27FC236}">
                  <a16:creationId xmlns:a16="http://schemas.microsoft.com/office/drawing/2014/main" id="{74A946AB-AE1B-46CB-965E-C187AD27CF58}"/>
                </a:ext>
              </a:extLst>
            </p:cNvPr>
            <p:cNvSpPr/>
            <p:nvPr/>
          </p:nvSpPr>
          <p:spPr bwMode="auto">
            <a:xfrm>
              <a:off x="28419675" y="1338341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39" name="Oval 938">
              <a:extLst>
                <a:ext uri="{FF2B5EF4-FFF2-40B4-BE49-F238E27FC236}">
                  <a16:creationId xmlns:a16="http://schemas.microsoft.com/office/drawing/2014/main" id="{90DB053E-E541-4EC0-AD99-C142895955E0}"/>
                </a:ext>
              </a:extLst>
            </p:cNvPr>
            <p:cNvSpPr/>
            <p:nvPr/>
          </p:nvSpPr>
          <p:spPr bwMode="auto">
            <a:xfrm>
              <a:off x="29160788" y="1336357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0" name="Rectangle: Rounded Corners 939">
              <a:extLst>
                <a:ext uri="{FF2B5EF4-FFF2-40B4-BE49-F238E27FC236}">
                  <a16:creationId xmlns:a16="http://schemas.microsoft.com/office/drawing/2014/main" id="{1B772612-B59D-4FA1-8110-5C22F51BF95B}"/>
                </a:ext>
              </a:extLst>
            </p:cNvPr>
            <p:cNvSpPr/>
            <p:nvPr/>
          </p:nvSpPr>
          <p:spPr>
            <a:xfrm>
              <a:off x="28270654" y="1248170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1" name="Straight Connector 940">
              <a:extLst>
                <a:ext uri="{FF2B5EF4-FFF2-40B4-BE49-F238E27FC236}">
                  <a16:creationId xmlns:a16="http://schemas.microsoft.com/office/drawing/2014/main" id="{DE780083-E71E-47BA-9AF5-15E48046CF7D}"/>
                </a:ext>
              </a:extLst>
            </p:cNvPr>
            <p:cNvCxnSpPr>
              <a:cxnSpLocks/>
              <a:stCxn id="937" idx="6"/>
              <a:endCxn id="936" idx="2"/>
            </p:cNvCxnSpPr>
            <p:nvPr/>
          </p:nvCxnSpPr>
          <p:spPr bwMode="auto">
            <a:xfrm flipV="1">
              <a:off x="28729496" y="12774614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>
              <a:extLst>
                <a:ext uri="{FF2B5EF4-FFF2-40B4-BE49-F238E27FC236}">
                  <a16:creationId xmlns:a16="http://schemas.microsoft.com/office/drawing/2014/main" id="{67B0F030-B2A3-4A57-9C02-F6803ECCAC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56998" y="13150304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>
              <a:extLst>
                <a:ext uri="{FF2B5EF4-FFF2-40B4-BE49-F238E27FC236}">
                  <a16:creationId xmlns:a16="http://schemas.microsoft.com/office/drawing/2014/main" id="{040C6F42-EFC1-4C0A-A127-27B7B0BA0A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45141" y="12796359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>
              <a:extLst>
                <a:ext uri="{FF2B5EF4-FFF2-40B4-BE49-F238E27FC236}">
                  <a16:creationId xmlns:a16="http://schemas.microsoft.com/office/drawing/2014/main" id="{906266E7-44D9-4822-BA57-F11B88AA44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75465" y="13142119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>
              <a:extLst>
                <a:ext uri="{FF2B5EF4-FFF2-40B4-BE49-F238E27FC236}">
                  <a16:creationId xmlns:a16="http://schemas.microsoft.com/office/drawing/2014/main" id="{CE56D285-377B-49D3-BDBC-161D6C6AC2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3800" y="13142119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6" name="TextBox 945">
              <a:extLst>
                <a:ext uri="{FF2B5EF4-FFF2-40B4-BE49-F238E27FC236}">
                  <a16:creationId xmlns:a16="http://schemas.microsoft.com/office/drawing/2014/main" id="{2691DE7C-AD8B-48AB-BC87-6AA52D1F1950}"/>
                </a:ext>
              </a:extLst>
            </p:cNvPr>
            <p:cNvSpPr txBox="1"/>
            <p:nvPr/>
          </p:nvSpPr>
          <p:spPr>
            <a:xfrm>
              <a:off x="28428772" y="11864332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077</a:t>
              </a:r>
            </a:p>
          </p:txBody>
        </p:sp>
      </p:grpSp>
      <p:grpSp>
        <p:nvGrpSpPr>
          <p:cNvPr id="947" name="Group 946">
            <a:extLst>
              <a:ext uri="{FF2B5EF4-FFF2-40B4-BE49-F238E27FC236}">
                <a16:creationId xmlns:a16="http://schemas.microsoft.com/office/drawing/2014/main" id="{C59DA106-2E1B-4CEA-ADF8-1C7E86884976}"/>
              </a:ext>
            </a:extLst>
          </p:cNvPr>
          <p:cNvGrpSpPr/>
          <p:nvPr/>
        </p:nvGrpSpPr>
        <p:grpSpPr>
          <a:xfrm>
            <a:off x="34094853" y="25777549"/>
            <a:ext cx="1363295" cy="1978606"/>
            <a:chOff x="30292911" y="11916364"/>
            <a:chExt cx="1363295" cy="1978606"/>
          </a:xfrm>
        </p:grpSpPr>
        <p:sp>
          <p:nvSpPr>
            <p:cNvPr id="948" name="Oval 947">
              <a:extLst>
                <a:ext uri="{FF2B5EF4-FFF2-40B4-BE49-F238E27FC236}">
                  <a16:creationId xmlns:a16="http://schemas.microsoft.com/office/drawing/2014/main" id="{2FD4B6FA-19EA-45DF-89DB-F62F7239CBD2}"/>
                </a:ext>
              </a:extLst>
            </p:cNvPr>
            <p:cNvSpPr/>
            <p:nvPr/>
          </p:nvSpPr>
          <p:spPr bwMode="auto">
            <a:xfrm>
              <a:off x="31183045" y="1263409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49" name="Oval 948">
              <a:extLst>
                <a:ext uri="{FF2B5EF4-FFF2-40B4-BE49-F238E27FC236}">
                  <a16:creationId xmlns:a16="http://schemas.microsoft.com/office/drawing/2014/main" id="{F85DE2DD-67E9-4B16-B512-C80EEC3222D2}"/>
                </a:ext>
              </a:extLst>
            </p:cNvPr>
            <p:cNvSpPr/>
            <p:nvPr/>
          </p:nvSpPr>
          <p:spPr bwMode="auto">
            <a:xfrm>
              <a:off x="30421553" y="12636466"/>
              <a:ext cx="330200" cy="3810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0" name="Oval 949">
              <a:extLst>
                <a:ext uri="{FF2B5EF4-FFF2-40B4-BE49-F238E27FC236}">
                  <a16:creationId xmlns:a16="http://schemas.microsoft.com/office/drawing/2014/main" id="{41471235-B0F9-484C-9B89-D0744B333488}"/>
                </a:ext>
              </a:extLst>
            </p:cNvPr>
            <p:cNvSpPr/>
            <p:nvPr/>
          </p:nvSpPr>
          <p:spPr bwMode="auto">
            <a:xfrm>
              <a:off x="30441932" y="13433391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1" name="Oval 950">
              <a:extLst>
                <a:ext uri="{FF2B5EF4-FFF2-40B4-BE49-F238E27FC236}">
                  <a16:creationId xmlns:a16="http://schemas.microsoft.com/office/drawing/2014/main" id="{D6709938-D62B-405F-88C2-7F39D93E0B57}"/>
                </a:ext>
              </a:extLst>
            </p:cNvPr>
            <p:cNvSpPr/>
            <p:nvPr/>
          </p:nvSpPr>
          <p:spPr bwMode="auto">
            <a:xfrm>
              <a:off x="31183045" y="13413557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2" name="Rectangle: Rounded Corners 951">
              <a:extLst>
                <a:ext uri="{FF2B5EF4-FFF2-40B4-BE49-F238E27FC236}">
                  <a16:creationId xmlns:a16="http://schemas.microsoft.com/office/drawing/2014/main" id="{13FE9AA4-82A8-4F32-9966-717FBFE6E926}"/>
                </a:ext>
              </a:extLst>
            </p:cNvPr>
            <p:cNvSpPr/>
            <p:nvPr/>
          </p:nvSpPr>
          <p:spPr>
            <a:xfrm>
              <a:off x="30292911" y="12531688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3" name="Straight Connector 952">
              <a:extLst>
                <a:ext uri="{FF2B5EF4-FFF2-40B4-BE49-F238E27FC236}">
                  <a16:creationId xmlns:a16="http://schemas.microsoft.com/office/drawing/2014/main" id="{08464255-D5D6-4D63-AF69-28A1B5991036}"/>
                </a:ext>
              </a:extLst>
            </p:cNvPr>
            <p:cNvCxnSpPr>
              <a:cxnSpLocks/>
              <a:stCxn id="949" idx="6"/>
              <a:endCxn id="948" idx="2"/>
            </p:cNvCxnSpPr>
            <p:nvPr/>
          </p:nvCxnSpPr>
          <p:spPr bwMode="auto">
            <a:xfrm flipV="1">
              <a:off x="30751753" y="12824595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>
              <a:extLst>
                <a:ext uri="{FF2B5EF4-FFF2-40B4-BE49-F238E27FC236}">
                  <a16:creationId xmlns:a16="http://schemas.microsoft.com/office/drawing/2014/main" id="{FA17E2BF-1FB5-4E73-99CF-786F4074CC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79255" y="13200285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>
              <a:extLst>
                <a:ext uri="{FF2B5EF4-FFF2-40B4-BE49-F238E27FC236}">
                  <a16:creationId xmlns:a16="http://schemas.microsoft.com/office/drawing/2014/main" id="{C79AB3A9-8FE4-44B6-A9E9-AD72477330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967398" y="12846340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DB470A92-696E-4BF6-8B23-2B20714C76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97722" y="13192100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>
              <a:extLst>
                <a:ext uri="{FF2B5EF4-FFF2-40B4-BE49-F238E27FC236}">
                  <a16:creationId xmlns:a16="http://schemas.microsoft.com/office/drawing/2014/main" id="{0077623F-70ED-4883-8907-A049024AB5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346057" y="13192100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8" name="TextBox 957">
              <a:extLst>
                <a:ext uri="{FF2B5EF4-FFF2-40B4-BE49-F238E27FC236}">
                  <a16:creationId xmlns:a16="http://schemas.microsoft.com/office/drawing/2014/main" id="{C7763922-E1AA-4365-9FBE-179C9BECFFC9}"/>
                </a:ext>
              </a:extLst>
            </p:cNvPr>
            <p:cNvSpPr txBox="1"/>
            <p:nvPr/>
          </p:nvSpPr>
          <p:spPr>
            <a:xfrm>
              <a:off x="30410440" y="11916364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u="sng" dirty="0">
                  <a:solidFill>
                    <a:srgbClr val="FF0000"/>
                  </a:solidFill>
                </a:rPr>
                <a:t>644</a:t>
              </a:r>
            </a:p>
          </p:txBody>
        </p:sp>
      </p:grpSp>
      <p:grpSp>
        <p:nvGrpSpPr>
          <p:cNvPr id="959" name="Group 958">
            <a:extLst>
              <a:ext uri="{FF2B5EF4-FFF2-40B4-BE49-F238E27FC236}">
                <a16:creationId xmlns:a16="http://schemas.microsoft.com/office/drawing/2014/main" id="{AEA60DDA-24F6-41A6-9336-CB028186B2A0}"/>
              </a:ext>
            </a:extLst>
          </p:cNvPr>
          <p:cNvGrpSpPr/>
          <p:nvPr/>
        </p:nvGrpSpPr>
        <p:grpSpPr>
          <a:xfrm>
            <a:off x="34655833" y="29269249"/>
            <a:ext cx="1363295" cy="1990489"/>
            <a:chOff x="34656396" y="10330380"/>
            <a:chExt cx="1363295" cy="1990489"/>
          </a:xfrm>
        </p:grpSpPr>
        <p:sp>
          <p:nvSpPr>
            <p:cNvPr id="960" name="Oval 959">
              <a:extLst>
                <a:ext uri="{FF2B5EF4-FFF2-40B4-BE49-F238E27FC236}">
                  <a16:creationId xmlns:a16="http://schemas.microsoft.com/office/drawing/2014/main" id="{0F035B1C-7442-4FDD-B263-00D8F34C2098}"/>
                </a:ext>
              </a:extLst>
            </p:cNvPr>
            <p:cNvSpPr/>
            <p:nvPr/>
          </p:nvSpPr>
          <p:spPr bwMode="auto">
            <a:xfrm>
              <a:off x="35546530" y="1105999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61" name="Oval 960">
              <a:extLst>
                <a:ext uri="{FF2B5EF4-FFF2-40B4-BE49-F238E27FC236}">
                  <a16:creationId xmlns:a16="http://schemas.microsoft.com/office/drawing/2014/main" id="{6719C451-2B15-4AB1-8873-C7C85DB4E9B9}"/>
                </a:ext>
              </a:extLst>
            </p:cNvPr>
            <p:cNvSpPr/>
            <p:nvPr/>
          </p:nvSpPr>
          <p:spPr bwMode="auto">
            <a:xfrm>
              <a:off x="34785038" y="1106236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2" name="Oval 961">
              <a:extLst>
                <a:ext uri="{FF2B5EF4-FFF2-40B4-BE49-F238E27FC236}">
                  <a16:creationId xmlns:a16="http://schemas.microsoft.com/office/drawing/2014/main" id="{C96CD233-FE39-434B-B345-CB71F7F130B6}"/>
                </a:ext>
              </a:extLst>
            </p:cNvPr>
            <p:cNvSpPr/>
            <p:nvPr/>
          </p:nvSpPr>
          <p:spPr bwMode="auto">
            <a:xfrm>
              <a:off x="34805417" y="1185929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3" name="Oval 962">
              <a:extLst>
                <a:ext uri="{FF2B5EF4-FFF2-40B4-BE49-F238E27FC236}">
                  <a16:creationId xmlns:a16="http://schemas.microsoft.com/office/drawing/2014/main" id="{62E0D125-8FA8-4AEE-ADD3-E2899C39991B}"/>
                </a:ext>
              </a:extLst>
            </p:cNvPr>
            <p:cNvSpPr/>
            <p:nvPr/>
          </p:nvSpPr>
          <p:spPr bwMode="auto">
            <a:xfrm>
              <a:off x="35546530" y="1183945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4" name="Rectangle: Rounded Corners 963">
              <a:extLst>
                <a:ext uri="{FF2B5EF4-FFF2-40B4-BE49-F238E27FC236}">
                  <a16:creationId xmlns:a16="http://schemas.microsoft.com/office/drawing/2014/main" id="{10410C34-77EC-428E-A6B9-A7B2F3F79C96}"/>
                </a:ext>
              </a:extLst>
            </p:cNvPr>
            <p:cNvSpPr/>
            <p:nvPr/>
          </p:nvSpPr>
          <p:spPr>
            <a:xfrm>
              <a:off x="34656396" y="1095758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TextBox 964">
              <a:extLst>
                <a:ext uri="{FF2B5EF4-FFF2-40B4-BE49-F238E27FC236}">
                  <a16:creationId xmlns:a16="http://schemas.microsoft.com/office/drawing/2014/main" id="{7BD6D70C-7D10-4390-880B-E40DC74F6321}"/>
                </a:ext>
              </a:extLst>
            </p:cNvPr>
            <p:cNvSpPr txBox="1"/>
            <p:nvPr/>
          </p:nvSpPr>
          <p:spPr>
            <a:xfrm>
              <a:off x="34747735" y="1140586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S2</a:t>
              </a:r>
            </a:p>
          </p:txBody>
        </p: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BC3617C3-C863-4E00-A3C4-195B1C3CA752}"/>
                </a:ext>
              </a:extLst>
            </p:cNvPr>
            <p:cNvSpPr/>
            <p:nvPr/>
          </p:nvSpPr>
          <p:spPr>
            <a:xfrm>
              <a:off x="35522435" y="11405865"/>
              <a:ext cx="4042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S1</a:t>
              </a:r>
            </a:p>
          </p:txBody>
        </p: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12D95CDC-8989-4F26-A445-440D8F9077DA}"/>
                </a:ext>
              </a:extLst>
            </p:cNvPr>
            <p:cNvSpPr/>
            <p:nvPr/>
          </p:nvSpPr>
          <p:spPr>
            <a:xfrm>
              <a:off x="35230912" y="12007187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T2</a:t>
              </a:r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57241D52-326F-4B9F-9EB2-9A22080B6AE6}"/>
                </a:ext>
              </a:extLst>
            </p:cNvPr>
            <p:cNvSpPr/>
            <p:nvPr/>
          </p:nvSpPr>
          <p:spPr>
            <a:xfrm>
              <a:off x="35009507" y="11708477"/>
              <a:ext cx="4042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T1</a:t>
              </a:r>
            </a:p>
          </p:txBody>
        </p:sp>
        <p:sp>
          <p:nvSpPr>
            <p:cNvPr id="969" name="TextBox 968">
              <a:extLst>
                <a:ext uri="{FF2B5EF4-FFF2-40B4-BE49-F238E27FC236}">
                  <a16:creationId xmlns:a16="http://schemas.microsoft.com/office/drawing/2014/main" id="{3E727F1C-60D9-4AEF-A1B0-EF6D94E7626B}"/>
                </a:ext>
              </a:extLst>
            </p:cNvPr>
            <p:cNvSpPr txBox="1"/>
            <p:nvPr/>
          </p:nvSpPr>
          <p:spPr>
            <a:xfrm>
              <a:off x="34701255" y="10330380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195</a:t>
              </a:r>
            </a:p>
          </p:txBody>
        </p:sp>
      </p:grpSp>
      <p:grpSp>
        <p:nvGrpSpPr>
          <p:cNvPr id="970" name="Group 969">
            <a:extLst>
              <a:ext uri="{FF2B5EF4-FFF2-40B4-BE49-F238E27FC236}">
                <a16:creationId xmlns:a16="http://schemas.microsoft.com/office/drawing/2014/main" id="{F52D3BC5-2F93-46D8-A25A-FA9BACEF48E2}"/>
              </a:ext>
            </a:extLst>
          </p:cNvPr>
          <p:cNvGrpSpPr/>
          <p:nvPr/>
        </p:nvGrpSpPr>
        <p:grpSpPr>
          <a:xfrm>
            <a:off x="31279043" y="27846259"/>
            <a:ext cx="1415895" cy="2071407"/>
            <a:chOff x="34603796" y="10249462"/>
            <a:chExt cx="1415895" cy="2071407"/>
          </a:xfrm>
        </p:grpSpPr>
        <p:sp>
          <p:nvSpPr>
            <p:cNvPr id="971" name="Oval 970">
              <a:extLst>
                <a:ext uri="{FF2B5EF4-FFF2-40B4-BE49-F238E27FC236}">
                  <a16:creationId xmlns:a16="http://schemas.microsoft.com/office/drawing/2014/main" id="{52D3F068-98D0-42FE-B698-B49DCC61012E}"/>
                </a:ext>
              </a:extLst>
            </p:cNvPr>
            <p:cNvSpPr/>
            <p:nvPr/>
          </p:nvSpPr>
          <p:spPr bwMode="auto">
            <a:xfrm>
              <a:off x="35546530" y="11059994"/>
              <a:ext cx="330200" cy="3810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72" name="Oval 971">
              <a:extLst>
                <a:ext uri="{FF2B5EF4-FFF2-40B4-BE49-F238E27FC236}">
                  <a16:creationId xmlns:a16="http://schemas.microsoft.com/office/drawing/2014/main" id="{31C6D025-9E5F-4849-890C-DA5FE3C685E3}"/>
                </a:ext>
              </a:extLst>
            </p:cNvPr>
            <p:cNvSpPr/>
            <p:nvPr/>
          </p:nvSpPr>
          <p:spPr bwMode="auto">
            <a:xfrm>
              <a:off x="34785038" y="1106236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3" name="Oval 972">
              <a:extLst>
                <a:ext uri="{FF2B5EF4-FFF2-40B4-BE49-F238E27FC236}">
                  <a16:creationId xmlns:a16="http://schemas.microsoft.com/office/drawing/2014/main" id="{C9CE9C84-6DB1-45C0-839B-FC6F346CA313}"/>
                </a:ext>
              </a:extLst>
            </p:cNvPr>
            <p:cNvSpPr/>
            <p:nvPr/>
          </p:nvSpPr>
          <p:spPr bwMode="auto">
            <a:xfrm>
              <a:off x="34805417" y="1185929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4" name="Oval 973">
              <a:extLst>
                <a:ext uri="{FF2B5EF4-FFF2-40B4-BE49-F238E27FC236}">
                  <a16:creationId xmlns:a16="http://schemas.microsoft.com/office/drawing/2014/main" id="{E7AB7725-AB6E-4F4E-BBFF-4A21B337B48F}"/>
                </a:ext>
              </a:extLst>
            </p:cNvPr>
            <p:cNvSpPr/>
            <p:nvPr/>
          </p:nvSpPr>
          <p:spPr bwMode="auto">
            <a:xfrm>
              <a:off x="35546530" y="1183945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5" name="Rectangle: Rounded Corners 974">
              <a:extLst>
                <a:ext uri="{FF2B5EF4-FFF2-40B4-BE49-F238E27FC236}">
                  <a16:creationId xmlns:a16="http://schemas.microsoft.com/office/drawing/2014/main" id="{A7992C0B-B582-46B3-89A6-06C7F2D8BD8A}"/>
                </a:ext>
              </a:extLst>
            </p:cNvPr>
            <p:cNvSpPr/>
            <p:nvPr/>
          </p:nvSpPr>
          <p:spPr>
            <a:xfrm>
              <a:off x="34656396" y="1095758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TextBox 975">
              <a:extLst>
                <a:ext uri="{FF2B5EF4-FFF2-40B4-BE49-F238E27FC236}">
                  <a16:creationId xmlns:a16="http://schemas.microsoft.com/office/drawing/2014/main" id="{A3C0987E-8D48-4BE5-A61D-C423BC363BD1}"/>
                </a:ext>
              </a:extLst>
            </p:cNvPr>
            <p:cNvSpPr txBox="1"/>
            <p:nvPr/>
          </p:nvSpPr>
          <p:spPr>
            <a:xfrm>
              <a:off x="34747735" y="1140586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S2</a:t>
              </a:r>
            </a:p>
          </p:txBody>
        </p:sp>
        <p:sp>
          <p:nvSpPr>
            <p:cNvPr id="977" name="Rectangle 976">
              <a:extLst>
                <a:ext uri="{FF2B5EF4-FFF2-40B4-BE49-F238E27FC236}">
                  <a16:creationId xmlns:a16="http://schemas.microsoft.com/office/drawing/2014/main" id="{ACEA9D89-A7A2-4E2B-BF23-E3BC27CA5DA7}"/>
                </a:ext>
              </a:extLst>
            </p:cNvPr>
            <p:cNvSpPr/>
            <p:nvPr/>
          </p:nvSpPr>
          <p:spPr>
            <a:xfrm>
              <a:off x="35522435" y="11405865"/>
              <a:ext cx="4042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S1</a:t>
              </a:r>
            </a:p>
          </p:txBody>
        </p:sp>
        <p:sp>
          <p:nvSpPr>
            <p:cNvPr id="978" name="Rectangle 977">
              <a:extLst>
                <a:ext uri="{FF2B5EF4-FFF2-40B4-BE49-F238E27FC236}">
                  <a16:creationId xmlns:a16="http://schemas.microsoft.com/office/drawing/2014/main" id="{5D8BAD73-C11D-4958-9260-9D11F3987716}"/>
                </a:ext>
              </a:extLst>
            </p:cNvPr>
            <p:cNvSpPr/>
            <p:nvPr/>
          </p:nvSpPr>
          <p:spPr>
            <a:xfrm>
              <a:off x="35230912" y="12007187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T2</a:t>
              </a:r>
            </a:p>
          </p:txBody>
        </p:sp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8E5D2096-E8FB-4B20-9213-2F381E389DC4}"/>
                </a:ext>
              </a:extLst>
            </p:cNvPr>
            <p:cNvSpPr/>
            <p:nvPr/>
          </p:nvSpPr>
          <p:spPr>
            <a:xfrm>
              <a:off x="35009507" y="11708477"/>
              <a:ext cx="4042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T1</a:t>
              </a:r>
            </a:p>
          </p:txBody>
        </p:sp>
        <p:sp>
          <p:nvSpPr>
            <p:cNvPr id="980" name="TextBox 979">
              <a:extLst>
                <a:ext uri="{FF2B5EF4-FFF2-40B4-BE49-F238E27FC236}">
                  <a16:creationId xmlns:a16="http://schemas.microsoft.com/office/drawing/2014/main" id="{C1D86CF5-1D01-4AD5-8425-3E40A068C17C}"/>
                </a:ext>
              </a:extLst>
            </p:cNvPr>
            <p:cNvSpPr txBox="1"/>
            <p:nvPr/>
          </p:nvSpPr>
          <p:spPr>
            <a:xfrm>
              <a:off x="34603796" y="10249462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u="sng" dirty="0">
                  <a:solidFill>
                    <a:srgbClr val="FF0000"/>
                  </a:solidFill>
                </a:rPr>
                <a:t>193</a:t>
              </a:r>
            </a:p>
          </p:txBody>
        </p: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E2B563F6-FE90-4D11-996C-A1E88B1EDDA8}"/>
              </a:ext>
            </a:extLst>
          </p:cNvPr>
          <p:cNvGrpSpPr/>
          <p:nvPr/>
        </p:nvGrpSpPr>
        <p:grpSpPr>
          <a:xfrm>
            <a:off x="28084701" y="27953597"/>
            <a:ext cx="1363295" cy="1978606"/>
            <a:chOff x="30292911" y="11916364"/>
            <a:chExt cx="1363295" cy="1978606"/>
          </a:xfrm>
        </p:grpSpPr>
        <p:sp>
          <p:nvSpPr>
            <p:cNvPr id="982" name="Oval 981">
              <a:extLst>
                <a:ext uri="{FF2B5EF4-FFF2-40B4-BE49-F238E27FC236}">
                  <a16:creationId xmlns:a16="http://schemas.microsoft.com/office/drawing/2014/main" id="{2EA6CBBA-F27E-40E7-932E-559D162B1E15}"/>
                </a:ext>
              </a:extLst>
            </p:cNvPr>
            <p:cNvSpPr/>
            <p:nvPr/>
          </p:nvSpPr>
          <p:spPr bwMode="auto">
            <a:xfrm>
              <a:off x="31183045" y="1263409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83" name="Oval 982">
              <a:extLst>
                <a:ext uri="{FF2B5EF4-FFF2-40B4-BE49-F238E27FC236}">
                  <a16:creationId xmlns:a16="http://schemas.microsoft.com/office/drawing/2014/main" id="{4E3D7017-C745-4914-95FF-0AEB4BA74C65}"/>
                </a:ext>
              </a:extLst>
            </p:cNvPr>
            <p:cNvSpPr/>
            <p:nvPr/>
          </p:nvSpPr>
          <p:spPr bwMode="auto">
            <a:xfrm>
              <a:off x="30421553" y="12636466"/>
              <a:ext cx="330200" cy="3810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F5010F7A-4533-4D21-9FA4-FFCCE6147682}"/>
                </a:ext>
              </a:extLst>
            </p:cNvPr>
            <p:cNvSpPr/>
            <p:nvPr/>
          </p:nvSpPr>
          <p:spPr bwMode="auto">
            <a:xfrm>
              <a:off x="30441932" y="13433391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5" name="Oval 984">
              <a:extLst>
                <a:ext uri="{FF2B5EF4-FFF2-40B4-BE49-F238E27FC236}">
                  <a16:creationId xmlns:a16="http://schemas.microsoft.com/office/drawing/2014/main" id="{E0373041-9B43-4DEE-9B0D-FB09C07BAD89}"/>
                </a:ext>
              </a:extLst>
            </p:cNvPr>
            <p:cNvSpPr/>
            <p:nvPr/>
          </p:nvSpPr>
          <p:spPr bwMode="auto">
            <a:xfrm>
              <a:off x="31183045" y="13413557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6" name="Rectangle: Rounded Corners 985">
              <a:extLst>
                <a:ext uri="{FF2B5EF4-FFF2-40B4-BE49-F238E27FC236}">
                  <a16:creationId xmlns:a16="http://schemas.microsoft.com/office/drawing/2014/main" id="{E16A5FE5-2E3B-4F20-AA87-4175C41AA2C9}"/>
                </a:ext>
              </a:extLst>
            </p:cNvPr>
            <p:cNvSpPr/>
            <p:nvPr/>
          </p:nvSpPr>
          <p:spPr>
            <a:xfrm>
              <a:off x="30292911" y="12531688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Connector 986">
              <a:extLst>
                <a:ext uri="{FF2B5EF4-FFF2-40B4-BE49-F238E27FC236}">
                  <a16:creationId xmlns:a16="http://schemas.microsoft.com/office/drawing/2014/main" id="{5410103A-8E33-4F4F-8D55-91B6503EC600}"/>
                </a:ext>
              </a:extLst>
            </p:cNvPr>
            <p:cNvCxnSpPr>
              <a:cxnSpLocks/>
              <a:stCxn id="983" idx="6"/>
              <a:endCxn id="982" idx="2"/>
            </p:cNvCxnSpPr>
            <p:nvPr/>
          </p:nvCxnSpPr>
          <p:spPr bwMode="auto">
            <a:xfrm flipV="1">
              <a:off x="30751753" y="12824595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>
              <a:extLst>
                <a:ext uri="{FF2B5EF4-FFF2-40B4-BE49-F238E27FC236}">
                  <a16:creationId xmlns:a16="http://schemas.microsoft.com/office/drawing/2014/main" id="{881459EE-CB56-4020-959C-5926971E0C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79255" y="13200285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>
              <a:extLst>
                <a:ext uri="{FF2B5EF4-FFF2-40B4-BE49-F238E27FC236}">
                  <a16:creationId xmlns:a16="http://schemas.microsoft.com/office/drawing/2014/main" id="{D30EB063-9D42-499A-9AFC-10FAC9AF76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967398" y="12846340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>
              <a:extLst>
                <a:ext uri="{FF2B5EF4-FFF2-40B4-BE49-F238E27FC236}">
                  <a16:creationId xmlns:a16="http://schemas.microsoft.com/office/drawing/2014/main" id="{75F3D414-8216-4378-BF1C-0BEAFE992E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97722" y="13192100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>
              <a:extLst>
                <a:ext uri="{FF2B5EF4-FFF2-40B4-BE49-F238E27FC236}">
                  <a16:creationId xmlns:a16="http://schemas.microsoft.com/office/drawing/2014/main" id="{17E080C6-52E1-4C6E-BB2D-FDBC67DA73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346057" y="13192100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0AD42CF6-951C-48A0-B2B2-CEB6CF907B13}"/>
                </a:ext>
              </a:extLst>
            </p:cNvPr>
            <p:cNvSpPr txBox="1"/>
            <p:nvPr/>
          </p:nvSpPr>
          <p:spPr>
            <a:xfrm>
              <a:off x="30410440" y="11916364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u="sng" dirty="0">
                  <a:solidFill>
                    <a:srgbClr val="FF0000"/>
                  </a:solidFill>
                </a:rPr>
                <a:t>247</a:t>
              </a:r>
            </a:p>
          </p:txBody>
        </p:sp>
      </p:grpSp>
      <p:grpSp>
        <p:nvGrpSpPr>
          <p:cNvPr id="1005" name="Group 1004">
            <a:extLst>
              <a:ext uri="{FF2B5EF4-FFF2-40B4-BE49-F238E27FC236}">
                <a16:creationId xmlns:a16="http://schemas.microsoft.com/office/drawing/2014/main" id="{9BED482A-1EA8-4108-B8DD-8EC23699D06A}"/>
              </a:ext>
            </a:extLst>
          </p:cNvPr>
          <p:cNvGrpSpPr/>
          <p:nvPr/>
        </p:nvGrpSpPr>
        <p:grpSpPr>
          <a:xfrm>
            <a:off x="17032721" y="23557011"/>
            <a:ext cx="1363295" cy="1980657"/>
            <a:chOff x="28270654" y="11864332"/>
            <a:chExt cx="1363295" cy="1980657"/>
          </a:xfrm>
        </p:grpSpPr>
        <p:sp>
          <p:nvSpPr>
            <p:cNvPr id="1006" name="Oval 1005">
              <a:extLst>
                <a:ext uri="{FF2B5EF4-FFF2-40B4-BE49-F238E27FC236}">
                  <a16:creationId xmlns:a16="http://schemas.microsoft.com/office/drawing/2014/main" id="{188DD50B-FB77-4333-8DE1-47FB50869066}"/>
                </a:ext>
              </a:extLst>
            </p:cNvPr>
            <p:cNvSpPr/>
            <p:nvPr/>
          </p:nvSpPr>
          <p:spPr bwMode="auto">
            <a:xfrm>
              <a:off x="29160788" y="1258411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07" name="Oval 1006">
              <a:extLst>
                <a:ext uri="{FF2B5EF4-FFF2-40B4-BE49-F238E27FC236}">
                  <a16:creationId xmlns:a16="http://schemas.microsoft.com/office/drawing/2014/main" id="{FD72545E-AE4D-4720-B9AB-386C0F8A1A84}"/>
                </a:ext>
              </a:extLst>
            </p:cNvPr>
            <p:cNvSpPr/>
            <p:nvPr/>
          </p:nvSpPr>
          <p:spPr bwMode="auto">
            <a:xfrm>
              <a:off x="28399296" y="1258648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08" name="Oval 1007">
              <a:extLst>
                <a:ext uri="{FF2B5EF4-FFF2-40B4-BE49-F238E27FC236}">
                  <a16:creationId xmlns:a16="http://schemas.microsoft.com/office/drawing/2014/main" id="{A3E52846-77DB-4145-A4DB-05067476ADE1}"/>
                </a:ext>
              </a:extLst>
            </p:cNvPr>
            <p:cNvSpPr/>
            <p:nvPr/>
          </p:nvSpPr>
          <p:spPr bwMode="auto">
            <a:xfrm>
              <a:off x="28419675" y="1338341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09" name="Oval 1008">
              <a:extLst>
                <a:ext uri="{FF2B5EF4-FFF2-40B4-BE49-F238E27FC236}">
                  <a16:creationId xmlns:a16="http://schemas.microsoft.com/office/drawing/2014/main" id="{2DB2D20D-80C2-4E13-A485-84EF61D86700}"/>
                </a:ext>
              </a:extLst>
            </p:cNvPr>
            <p:cNvSpPr/>
            <p:nvPr/>
          </p:nvSpPr>
          <p:spPr bwMode="auto">
            <a:xfrm>
              <a:off x="29160788" y="1336357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10" name="Rectangle: Rounded Corners 1009">
              <a:extLst>
                <a:ext uri="{FF2B5EF4-FFF2-40B4-BE49-F238E27FC236}">
                  <a16:creationId xmlns:a16="http://schemas.microsoft.com/office/drawing/2014/main" id="{653B5BF0-5C17-463F-AE7A-29FCDB869992}"/>
                </a:ext>
              </a:extLst>
            </p:cNvPr>
            <p:cNvSpPr/>
            <p:nvPr/>
          </p:nvSpPr>
          <p:spPr>
            <a:xfrm>
              <a:off x="28270654" y="1248170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1" name="Straight Connector 1010">
              <a:extLst>
                <a:ext uri="{FF2B5EF4-FFF2-40B4-BE49-F238E27FC236}">
                  <a16:creationId xmlns:a16="http://schemas.microsoft.com/office/drawing/2014/main" id="{C93B8FC3-C330-4063-95ED-63AAF1F816FD}"/>
                </a:ext>
              </a:extLst>
            </p:cNvPr>
            <p:cNvCxnSpPr>
              <a:cxnSpLocks/>
              <a:stCxn id="1007" idx="6"/>
              <a:endCxn id="1006" idx="2"/>
            </p:cNvCxnSpPr>
            <p:nvPr/>
          </p:nvCxnSpPr>
          <p:spPr bwMode="auto">
            <a:xfrm flipV="1">
              <a:off x="28729496" y="12774614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>
              <a:extLst>
                <a:ext uri="{FF2B5EF4-FFF2-40B4-BE49-F238E27FC236}">
                  <a16:creationId xmlns:a16="http://schemas.microsoft.com/office/drawing/2014/main" id="{226BEF08-B50F-4887-A899-D8BD5F1EDD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56998" y="13150304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>
              <a:extLst>
                <a:ext uri="{FF2B5EF4-FFF2-40B4-BE49-F238E27FC236}">
                  <a16:creationId xmlns:a16="http://schemas.microsoft.com/office/drawing/2014/main" id="{12ECF8EB-E40B-4D7F-8B56-EA6CBCCCF8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45141" y="12796359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>
              <a:extLst>
                <a:ext uri="{FF2B5EF4-FFF2-40B4-BE49-F238E27FC236}">
                  <a16:creationId xmlns:a16="http://schemas.microsoft.com/office/drawing/2014/main" id="{1B424F95-F7BE-47E1-9451-3E4EC11094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75465" y="13142119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>
              <a:extLst>
                <a:ext uri="{FF2B5EF4-FFF2-40B4-BE49-F238E27FC236}">
                  <a16:creationId xmlns:a16="http://schemas.microsoft.com/office/drawing/2014/main" id="{E6562056-4F96-4145-BD21-AC6AE5BC5D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3800" y="13142119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6" name="TextBox 1015">
              <a:extLst>
                <a:ext uri="{FF2B5EF4-FFF2-40B4-BE49-F238E27FC236}">
                  <a16:creationId xmlns:a16="http://schemas.microsoft.com/office/drawing/2014/main" id="{4BF24C85-B4C9-4F85-BDA8-949AEAFFA16C}"/>
                </a:ext>
              </a:extLst>
            </p:cNvPr>
            <p:cNvSpPr txBox="1"/>
            <p:nvPr/>
          </p:nvSpPr>
          <p:spPr>
            <a:xfrm>
              <a:off x="28428772" y="11864332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180</a:t>
              </a:r>
            </a:p>
          </p:txBody>
        </p:sp>
      </p:grp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D0A613E4-231C-4A3E-9667-4B74E777FE5F}"/>
              </a:ext>
            </a:extLst>
          </p:cNvPr>
          <p:cNvGrpSpPr/>
          <p:nvPr/>
        </p:nvGrpSpPr>
        <p:grpSpPr>
          <a:xfrm>
            <a:off x="29540388" y="35814259"/>
            <a:ext cx="1363295" cy="1980657"/>
            <a:chOff x="28270654" y="11864332"/>
            <a:chExt cx="1363295" cy="1980657"/>
          </a:xfrm>
        </p:grpSpPr>
        <p:sp>
          <p:nvSpPr>
            <p:cNvPr id="1018" name="Oval 1017">
              <a:extLst>
                <a:ext uri="{FF2B5EF4-FFF2-40B4-BE49-F238E27FC236}">
                  <a16:creationId xmlns:a16="http://schemas.microsoft.com/office/drawing/2014/main" id="{E06CDC89-A07E-4E63-A555-780878953C6B}"/>
                </a:ext>
              </a:extLst>
            </p:cNvPr>
            <p:cNvSpPr/>
            <p:nvPr/>
          </p:nvSpPr>
          <p:spPr bwMode="auto">
            <a:xfrm>
              <a:off x="29160788" y="1258411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19" name="Oval 1018">
              <a:extLst>
                <a:ext uri="{FF2B5EF4-FFF2-40B4-BE49-F238E27FC236}">
                  <a16:creationId xmlns:a16="http://schemas.microsoft.com/office/drawing/2014/main" id="{59370E8F-350A-4AF8-83E0-7F3D8AC01582}"/>
                </a:ext>
              </a:extLst>
            </p:cNvPr>
            <p:cNvSpPr/>
            <p:nvPr/>
          </p:nvSpPr>
          <p:spPr bwMode="auto">
            <a:xfrm>
              <a:off x="28399296" y="1258648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0" name="Oval 1019">
              <a:extLst>
                <a:ext uri="{FF2B5EF4-FFF2-40B4-BE49-F238E27FC236}">
                  <a16:creationId xmlns:a16="http://schemas.microsoft.com/office/drawing/2014/main" id="{0A0F26F7-EBE3-40EC-B1B6-602DF9FBC91C}"/>
                </a:ext>
              </a:extLst>
            </p:cNvPr>
            <p:cNvSpPr/>
            <p:nvPr/>
          </p:nvSpPr>
          <p:spPr bwMode="auto">
            <a:xfrm>
              <a:off x="28419675" y="1338341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1" name="Oval 1020">
              <a:extLst>
                <a:ext uri="{FF2B5EF4-FFF2-40B4-BE49-F238E27FC236}">
                  <a16:creationId xmlns:a16="http://schemas.microsoft.com/office/drawing/2014/main" id="{9CEC1AC5-1241-454D-8AFA-61448642BF73}"/>
                </a:ext>
              </a:extLst>
            </p:cNvPr>
            <p:cNvSpPr/>
            <p:nvPr/>
          </p:nvSpPr>
          <p:spPr bwMode="auto">
            <a:xfrm>
              <a:off x="29160788" y="1336357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2" name="Rectangle: Rounded Corners 1021">
              <a:extLst>
                <a:ext uri="{FF2B5EF4-FFF2-40B4-BE49-F238E27FC236}">
                  <a16:creationId xmlns:a16="http://schemas.microsoft.com/office/drawing/2014/main" id="{77DE3627-2398-4242-8A69-546C26A33FCE}"/>
                </a:ext>
              </a:extLst>
            </p:cNvPr>
            <p:cNvSpPr/>
            <p:nvPr/>
          </p:nvSpPr>
          <p:spPr>
            <a:xfrm>
              <a:off x="28270654" y="1248170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3" name="Straight Connector 1022">
              <a:extLst>
                <a:ext uri="{FF2B5EF4-FFF2-40B4-BE49-F238E27FC236}">
                  <a16:creationId xmlns:a16="http://schemas.microsoft.com/office/drawing/2014/main" id="{A6FB5AE3-F53D-449B-A6B4-444374BEA92E}"/>
                </a:ext>
              </a:extLst>
            </p:cNvPr>
            <p:cNvCxnSpPr>
              <a:cxnSpLocks/>
              <a:stCxn id="1019" idx="6"/>
              <a:endCxn id="1018" idx="2"/>
            </p:cNvCxnSpPr>
            <p:nvPr/>
          </p:nvCxnSpPr>
          <p:spPr bwMode="auto">
            <a:xfrm flipV="1">
              <a:off x="28729496" y="12774614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B8D4EBBF-9B3D-412F-BE42-ECE7B6FFDE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56998" y="13150304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E2ED9785-C595-49D3-810B-48B696AD0F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45141" y="12796359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0E65EEAC-8AD3-42D7-B0EF-B966C9D1E2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75465" y="13142119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2E75BE97-E52F-4488-A1FC-0F8F43235F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3800" y="13142119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A672D782-0BAF-49A4-833B-BF1556BAA22D}"/>
                </a:ext>
              </a:extLst>
            </p:cNvPr>
            <p:cNvSpPr txBox="1"/>
            <p:nvPr/>
          </p:nvSpPr>
          <p:spPr>
            <a:xfrm>
              <a:off x="28428772" y="11864332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232</a:t>
              </a:r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C5B3333B-920C-4008-8608-C02F9912B104}"/>
              </a:ext>
            </a:extLst>
          </p:cNvPr>
          <p:cNvGrpSpPr/>
          <p:nvPr/>
        </p:nvGrpSpPr>
        <p:grpSpPr>
          <a:xfrm>
            <a:off x="25282317" y="35860671"/>
            <a:ext cx="1363295" cy="1980657"/>
            <a:chOff x="28270654" y="11864332"/>
            <a:chExt cx="1363295" cy="1980657"/>
          </a:xfrm>
        </p:grpSpPr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E4E0C7F3-94D8-4BC1-B592-8FBF42B05363}"/>
                </a:ext>
              </a:extLst>
            </p:cNvPr>
            <p:cNvSpPr/>
            <p:nvPr/>
          </p:nvSpPr>
          <p:spPr bwMode="auto">
            <a:xfrm>
              <a:off x="29160788" y="1258411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F19EA5BC-D8D8-49E3-9EBC-6E166853955A}"/>
                </a:ext>
              </a:extLst>
            </p:cNvPr>
            <p:cNvSpPr/>
            <p:nvPr/>
          </p:nvSpPr>
          <p:spPr bwMode="auto">
            <a:xfrm>
              <a:off x="28399296" y="1258648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8BA87D4A-C477-4E10-9335-EB64E0DEC61A}"/>
                </a:ext>
              </a:extLst>
            </p:cNvPr>
            <p:cNvSpPr/>
            <p:nvPr/>
          </p:nvSpPr>
          <p:spPr bwMode="auto">
            <a:xfrm>
              <a:off x="28419675" y="1338341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90F39DF8-C00D-41CF-86BB-7BBAB59AD29E}"/>
                </a:ext>
              </a:extLst>
            </p:cNvPr>
            <p:cNvSpPr/>
            <p:nvPr/>
          </p:nvSpPr>
          <p:spPr bwMode="auto">
            <a:xfrm>
              <a:off x="29160788" y="1336357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34" name="Rectangle: Rounded Corners 1033">
              <a:extLst>
                <a:ext uri="{FF2B5EF4-FFF2-40B4-BE49-F238E27FC236}">
                  <a16:creationId xmlns:a16="http://schemas.microsoft.com/office/drawing/2014/main" id="{10C318A7-6DB5-4B75-ACA9-20B2FBD8AECD}"/>
                </a:ext>
              </a:extLst>
            </p:cNvPr>
            <p:cNvSpPr/>
            <p:nvPr/>
          </p:nvSpPr>
          <p:spPr>
            <a:xfrm>
              <a:off x="28270654" y="1248170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75E68C1E-381F-4A1C-A973-570D8471C28D}"/>
                </a:ext>
              </a:extLst>
            </p:cNvPr>
            <p:cNvCxnSpPr>
              <a:cxnSpLocks/>
              <a:stCxn id="1031" idx="6"/>
              <a:endCxn id="1030" idx="2"/>
            </p:cNvCxnSpPr>
            <p:nvPr/>
          </p:nvCxnSpPr>
          <p:spPr bwMode="auto">
            <a:xfrm flipV="1">
              <a:off x="28729496" y="12774614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9D667620-5E16-4170-87E8-75397BF273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56998" y="13150304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60247455-54B7-4FBE-896E-DF01EFADC4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45141" y="12796359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DDCD3C0-7952-4C06-A252-84753F756C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75465" y="13142119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8904F4BA-16F2-472F-86D2-F579A55F0C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3800" y="13142119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6190A262-8A29-4A62-9769-999DF96416DB}"/>
                </a:ext>
              </a:extLst>
            </p:cNvPr>
            <p:cNvSpPr txBox="1"/>
            <p:nvPr/>
          </p:nvSpPr>
          <p:spPr>
            <a:xfrm>
              <a:off x="28428772" y="11864332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458</a:t>
              </a: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6420315E-D187-4C5D-9FC0-CE8A0EED2C74}"/>
              </a:ext>
            </a:extLst>
          </p:cNvPr>
          <p:cNvGrpSpPr/>
          <p:nvPr/>
        </p:nvGrpSpPr>
        <p:grpSpPr>
          <a:xfrm>
            <a:off x="19956656" y="23559852"/>
            <a:ext cx="1363295" cy="1974976"/>
            <a:chOff x="34656396" y="10345893"/>
            <a:chExt cx="1363295" cy="1974976"/>
          </a:xfrm>
        </p:grpSpPr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E9763142-3640-4470-A145-F06A6FCF4DD8}"/>
                </a:ext>
              </a:extLst>
            </p:cNvPr>
            <p:cNvSpPr/>
            <p:nvPr/>
          </p:nvSpPr>
          <p:spPr bwMode="auto">
            <a:xfrm>
              <a:off x="35546530" y="1105999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412ED51C-55E8-4FD2-B0C7-A149CC8780C5}"/>
                </a:ext>
              </a:extLst>
            </p:cNvPr>
            <p:cNvSpPr/>
            <p:nvPr/>
          </p:nvSpPr>
          <p:spPr bwMode="auto">
            <a:xfrm>
              <a:off x="34785038" y="1106236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AD867F8C-89DB-45B8-B512-83B12365E429}"/>
                </a:ext>
              </a:extLst>
            </p:cNvPr>
            <p:cNvSpPr/>
            <p:nvPr/>
          </p:nvSpPr>
          <p:spPr bwMode="auto">
            <a:xfrm>
              <a:off x="34805417" y="11859290"/>
              <a:ext cx="330200" cy="3810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5C8187AE-87DB-4D5C-8088-AFDB84BDDCB5}"/>
                </a:ext>
              </a:extLst>
            </p:cNvPr>
            <p:cNvSpPr/>
            <p:nvPr/>
          </p:nvSpPr>
          <p:spPr bwMode="auto">
            <a:xfrm>
              <a:off x="35546530" y="1183945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46" name="Rectangle: Rounded Corners 1045">
              <a:extLst>
                <a:ext uri="{FF2B5EF4-FFF2-40B4-BE49-F238E27FC236}">
                  <a16:creationId xmlns:a16="http://schemas.microsoft.com/office/drawing/2014/main" id="{9FC1AE2B-5A05-45EC-9BBC-880E5865DBB9}"/>
                </a:ext>
              </a:extLst>
            </p:cNvPr>
            <p:cNvSpPr/>
            <p:nvPr/>
          </p:nvSpPr>
          <p:spPr>
            <a:xfrm>
              <a:off x="34656396" y="1095758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91CD91BC-D874-4C6A-80C3-903C7101A7D2}"/>
                </a:ext>
              </a:extLst>
            </p:cNvPr>
            <p:cNvSpPr txBox="1"/>
            <p:nvPr/>
          </p:nvSpPr>
          <p:spPr>
            <a:xfrm>
              <a:off x="34747735" y="1140586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S2</a:t>
              </a:r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DBC5C0C7-DA61-45BF-9EBE-8B356EEFC42B}"/>
                </a:ext>
              </a:extLst>
            </p:cNvPr>
            <p:cNvSpPr/>
            <p:nvPr/>
          </p:nvSpPr>
          <p:spPr>
            <a:xfrm>
              <a:off x="35522435" y="11405865"/>
              <a:ext cx="4042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S1</a:t>
              </a:r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38BFCC8C-091A-4380-802F-533B6F09B869}"/>
                </a:ext>
              </a:extLst>
            </p:cNvPr>
            <p:cNvSpPr/>
            <p:nvPr/>
          </p:nvSpPr>
          <p:spPr>
            <a:xfrm>
              <a:off x="35230912" y="12007187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T2</a:t>
              </a: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00733786-D265-4F06-8062-67CF7CFC5F4D}"/>
                </a:ext>
              </a:extLst>
            </p:cNvPr>
            <p:cNvSpPr/>
            <p:nvPr/>
          </p:nvSpPr>
          <p:spPr>
            <a:xfrm>
              <a:off x="35009507" y="11708477"/>
              <a:ext cx="4042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T1</a:t>
              </a:r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826A943E-B564-44A7-90F3-F3F4C7C33846}"/>
                </a:ext>
              </a:extLst>
            </p:cNvPr>
            <p:cNvSpPr txBox="1"/>
            <p:nvPr/>
          </p:nvSpPr>
          <p:spPr>
            <a:xfrm>
              <a:off x="34779084" y="10345893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u="sng" dirty="0">
                  <a:solidFill>
                    <a:srgbClr val="FF0000"/>
                  </a:solidFill>
                </a:rPr>
                <a:t>174</a:t>
              </a: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B4AA4E8A-0789-47CA-84EB-4B17C0893792}"/>
              </a:ext>
            </a:extLst>
          </p:cNvPr>
          <p:cNvGrpSpPr/>
          <p:nvPr/>
        </p:nvGrpSpPr>
        <p:grpSpPr>
          <a:xfrm>
            <a:off x="32860243" y="32900435"/>
            <a:ext cx="1363295" cy="1965562"/>
            <a:chOff x="32097284" y="11916364"/>
            <a:chExt cx="1363295" cy="1965562"/>
          </a:xfrm>
        </p:grpSpPr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20A1BE0E-9830-4444-AE94-1B6CBD642EB1}"/>
                </a:ext>
              </a:extLst>
            </p:cNvPr>
            <p:cNvSpPr/>
            <p:nvPr/>
          </p:nvSpPr>
          <p:spPr bwMode="auto">
            <a:xfrm>
              <a:off x="32987418" y="12621051"/>
              <a:ext cx="330200" cy="3810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E9E9E271-69B3-4D0D-9296-8EDCD769B942}"/>
                </a:ext>
              </a:extLst>
            </p:cNvPr>
            <p:cNvSpPr/>
            <p:nvPr/>
          </p:nvSpPr>
          <p:spPr bwMode="auto">
            <a:xfrm>
              <a:off x="32225926" y="12623422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A7EA9D98-1129-4A01-806C-7FEC7BC18456}"/>
                </a:ext>
              </a:extLst>
            </p:cNvPr>
            <p:cNvSpPr/>
            <p:nvPr/>
          </p:nvSpPr>
          <p:spPr bwMode="auto">
            <a:xfrm>
              <a:off x="32246305" y="13420347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925B2FA5-9573-4B82-931C-78A905BBEDFB}"/>
                </a:ext>
              </a:extLst>
            </p:cNvPr>
            <p:cNvSpPr/>
            <p:nvPr/>
          </p:nvSpPr>
          <p:spPr bwMode="auto">
            <a:xfrm>
              <a:off x="32987418" y="13400513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57" name="Rectangle: Rounded Corners 1056">
              <a:extLst>
                <a:ext uri="{FF2B5EF4-FFF2-40B4-BE49-F238E27FC236}">
                  <a16:creationId xmlns:a16="http://schemas.microsoft.com/office/drawing/2014/main" id="{5672223A-666D-4643-B58F-A5C48C90A9BA}"/>
                </a:ext>
              </a:extLst>
            </p:cNvPr>
            <p:cNvSpPr/>
            <p:nvPr/>
          </p:nvSpPr>
          <p:spPr>
            <a:xfrm>
              <a:off x="32097284" y="12518644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ACC2C640-EFC7-4D71-9ECE-F79E6AA12258}"/>
                </a:ext>
              </a:extLst>
            </p:cNvPr>
            <p:cNvCxnSpPr>
              <a:cxnSpLocks/>
              <a:stCxn id="1054" idx="6"/>
              <a:endCxn id="1053" idx="2"/>
            </p:cNvCxnSpPr>
            <p:nvPr/>
          </p:nvCxnSpPr>
          <p:spPr bwMode="auto">
            <a:xfrm flipV="1">
              <a:off x="32556126" y="12811551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1E766081-43D9-44A4-88AB-235B6FD0FD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383628" y="13187241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5CF9E752-A1B3-435D-B0F7-A8E05A3017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71771" y="12833296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7BA77C3D-2E17-4001-AA49-43A50667B4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402095" y="13179056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F8B3D200-4EA9-44D2-A7DD-D399EEFF67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50430" y="13179056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77D4B688-6775-4176-8B65-A9D5F581C425}"/>
                </a:ext>
              </a:extLst>
            </p:cNvPr>
            <p:cNvSpPr txBox="1"/>
            <p:nvPr/>
          </p:nvSpPr>
          <p:spPr>
            <a:xfrm>
              <a:off x="32233937" y="11916364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u="sng" dirty="0">
                  <a:solidFill>
                    <a:srgbClr val="FF0000"/>
                  </a:solidFill>
                </a:rPr>
                <a:t>038</a:t>
              </a: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91E8B124-6F31-4A60-A586-EA02E7DD9B03}"/>
              </a:ext>
            </a:extLst>
          </p:cNvPr>
          <p:cNvGrpSpPr/>
          <p:nvPr/>
        </p:nvGrpSpPr>
        <p:grpSpPr>
          <a:xfrm>
            <a:off x="32111097" y="39537387"/>
            <a:ext cx="1363295" cy="1995818"/>
            <a:chOff x="28270654" y="11849171"/>
            <a:chExt cx="1363295" cy="1995818"/>
          </a:xfrm>
        </p:grpSpPr>
        <p:sp>
          <p:nvSpPr>
            <p:cNvPr id="1065" name="Oval 1064">
              <a:extLst>
                <a:ext uri="{FF2B5EF4-FFF2-40B4-BE49-F238E27FC236}">
                  <a16:creationId xmlns:a16="http://schemas.microsoft.com/office/drawing/2014/main" id="{E1AC17ED-6DD6-4A25-AE48-8C3977F093ED}"/>
                </a:ext>
              </a:extLst>
            </p:cNvPr>
            <p:cNvSpPr/>
            <p:nvPr/>
          </p:nvSpPr>
          <p:spPr bwMode="auto">
            <a:xfrm>
              <a:off x="29160788" y="1258411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B303403A-E02D-409C-B23D-2D23750D791D}"/>
                </a:ext>
              </a:extLst>
            </p:cNvPr>
            <p:cNvSpPr/>
            <p:nvPr/>
          </p:nvSpPr>
          <p:spPr bwMode="auto">
            <a:xfrm>
              <a:off x="28399296" y="1258648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7F55EC4C-1D9D-483E-8482-3B7AE8ABC001}"/>
                </a:ext>
              </a:extLst>
            </p:cNvPr>
            <p:cNvSpPr/>
            <p:nvPr/>
          </p:nvSpPr>
          <p:spPr bwMode="auto">
            <a:xfrm>
              <a:off x="28419675" y="1338341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3AAFA5BB-B437-43B9-9B94-3C650B6F91F4}"/>
                </a:ext>
              </a:extLst>
            </p:cNvPr>
            <p:cNvSpPr/>
            <p:nvPr/>
          </p:nvSpPr>
          <p:spPr bwMode="auto">
            <a:xfrm>
              <a:off x="29160788" y="1336357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69" name="Rectangle: Rounded Corners 1068">
              <a:extLst>
                <a:ext uri="{FF2B5EF4-FFF2-40B4-BE49-F238E27FC236}">
                  <a16:creationId xmlns:a16="http://schemas.microsoft.com/office/drawing/2014/main" id="{5BD1087C-0A7F-4F33-BE4D-B9318BA38A34}"/>
                </a:ext>
              </a:extLst>
            </p:cNvPr>
            <p:cNvSpPr/>
            <p:nvPr/>
          </p:nvSpPr>
          <p:spPr>
            <a:xfrm>
              <a:off x="28270654" y="1248170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280C082B-BC16-4EFB-B25C-CFDFF255CCA8}"/>
                </a:ext>
              </a:extLst>
            </p:cNvPr>
            <p:cNvCxnSpPr>
              <a:cxnSpLocks/>
              <a:stCxn id="1066" idx="6"/>
              <a:endCxn id="1065" idx="2"/>
            </p:cNvCxnSpPr>
            <p:nvPr/>
          </p:nvCxnSpPr>
          <p:spPr bwMode="auto">
            <a:xfrm flipV="1">
              <a:off x="28729496" y="12774614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1E03DB98-0DE5-4260-9EC3-C832B0F205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56998" y="13150304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DDA24FEE-C26B-41C6-9364-A962DBFAB8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45141" y="12796359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099775A6-BCCD-41BB-A13C-E0C9A13AD5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75465" y="13142119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DF7E4D56-4ABC-4CB9-82CD-CEDD84ED2F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3800" y="13142119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1393F745-8D52-4A2C-8DDB-4D99722EE662}"/>
                </a:ext>
              </a:extLst>
            </p:cNvPr>
            <p:cNvSpPr txBox="1"/>
            <p:nvPr/>
          </p:nvSpPr>
          <p:spPr>
            <a:xfrm>
              <a:off x="28299630" y="11849171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266</a:t>
              </a:r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CE71C716-08CD-4A84-877C-978F6F88F673}"/>
              </a:ext>
            </a:extLst>
          </p:cNvPr>
          <p:cNvGrpSpPr/>
          <p:nvPr/>
        </p:nvGrpSpPr>
        <p:grpSpPr>
          <a:xfrm>
            <a:off x="28940788" y="39552548"/>
            <a:ext cx="1363295" cy="1980657"/>
            <a:chOff x="28270654" y="11864332"/>
            <a:chExt cx="1363295" cy="1980657"/>
          </a:xfrm>
        </p:grpSpPr>
        <p:sp>
          <p:nvSpPr>
            <p:cNvPr id="1077" name="Oval 1076">
              <a:extLst>
                <a:ext uri="{FF2B5EF4-FFF2-40B4-BE49-F238E27FC236}">
                  <a16:creationId xmlns:a16="http://schemas.microsoft.com/office/drawing/2014/main" id="{DF2522B4-243B-4F09-8A24-4D5A4F3748F7}"/>
                </a:ext>
              </a:extLst>
            </p:cNvPr>
            <p:cNvSpPr/>
            <p:nvPr/>
          </p:nvSpPr>
          <p:spPr bwMode="auto">
            <a:xfrm>
              <a:off x="29160788" y="1258411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46D05902-29B7-44DC-9677-C416FC203518}"/>
                </a:ext>
              </a:extLst>
            </p:cNvPr>
            <p:cNvSpPr/>
            <p:nvPr/>
          </p:nvSpPr>
          <p:spPr bwMode="auto">
            <a:xfrm>
              <a:off x="28399296" y="1258648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2C29E449-532A-455B-8A95-05E5ECAE0734}"/>
                </a:ext>
              </a:extLst>
            </p:cNvPr>
            <p:cNvSpPr/>
            <p:nvPr/>
          </p:nvSpPr>
          <p:spPr bwMode="auto">
            <a:xfrm>
              <a:off x="28419675" y="1338341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21D950B2-B46E-490C-9CF7-3CADCF4CE759}"/>
                </a:ext>
              </a:extLst>
            </p:cNvPr>
            <p:cNvSpPr/>
            <p:nvPr/>
          </p:nvSpPr>
          <p:spPr bwMode="auto">
            <a:xfrm>
              <a:off x="29160788" y="1336357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81" name="Rectangle: Rounded Corners 1080">
              <a:extLst>
                <a:ext uri="{FF2B5EF4-FFF2-40B4-BE49-F238E27FC236}">
                  <a16:creationId xmlns:a16="http://schemas.microsoft.com/office/drawing/2014/main" id="{2ADF1A5E-EB0E-44D6-8312-F620587BB95A}"/>
                </a:ext>
              </a:extLst>
            </p:cNvPr>
            <p:cNvSpPr/>
            <p:nvPr/>
          </p:nvSpPr>
          <p:spPr>
            <a:xfrm>
              <a:off x="28270654" y="1248170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54A5CF4F-A800-49B0-99AB-C7EDBCC4236A}"/>
                </a:ext>
              </a:extLst>
            </p:cNvPr>
            <p:cNvCxnSpPr>
              <a:cxnSpLocks/>
              <a:stCxn id="1078" idx="6"/>
              <a:endCxn id="1077" idx="2"/>
            </p:cNvCxnSpPr>
            <p:nvPr/>
          </p:nvCxnSpPr>
          <p:spPr bwMode="auto">
            <a:xfrm flipV="1">
              <a:off x="28729496" y="12774614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2D1084F8-B705-4D7A-BCF4-C4894528D1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56998" y="13150304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8BB64CD9-0BD5-4527-93FD-45855A1802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45141" y="12796359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123B780E-26D6-49E0-91F3-D2F0541E31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75465" y="13142119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9F470051-C130-4684-AE03-DF4C16B5B4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3800" y="13142119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A27A6EB1-F4C5-4979-B46E-67AC2A4C485F}"/>
                </a:ext>
              </a:extLst>
            </p:cNvPr>
            <p:cNvSpPr txBox="1"/>
            <p:nvPr/>
          </p:nvSpPr>
          <p:spPr>
            <a:xfrm>
              <a:off x="28428772" y="11864332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271</a:t>
              </a:r>
            </a:p>
          </p:txBody>
        </p:sp>
      </p:grp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BA267482-FC8C-45E8-A50C-447D4F902553}"/>
              </a:ext>
            </a:extLst>
          </p:cNvPr>
          <p:cNvGrpSpPr/>
          <p:nvPr/>
        </p:nvGrpSpPr>
        <p:grpSpPr>
          <a:xfrm>
            <a:off x="25746330" y="39543778"/>
            <a:ext cx="1363295" cy="1980657"/>
            <a:chOff x="28270654" y="11864332"/>
            <a:chExt cx="1363295" cy="1980657"/>
          </a:xfrm>
        </p:grpSpPr>
        <p:sp>
          <p:nvSpPr>
            <p:cNvPr id="1089" name="Oval 1088">
              <a:extLst>
                <a:ext uri="{FF2B5EF4-FFF2-40B4-BE49-F238E27FC236}">
                  <a16:creationId xmlns:a16="http://schemas.microsoft.com/office/drawing/2014/main" id="{A534E2AE-49AD-46FD-AB13-A5F35CA6E2FB}"/>
                </a:ext>
              </a:extLst>
            </p:cNvPr>
            <p:cNvSpPr/>
            <p:nvPr/>
          </p:nvSpPr>
          <p:spPr bwMode="auto">
            <a:xfrm>
              <a:off x="29160788" y="1258411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B75C442D-5ECA-42A3-9123-B7A50A89FE62}"/>
                </a:ext>
              </a:extLst>
            </p:cNvPr>
            <p:cNvSpPr/>
            <p:nvPr/>
          </p:nvSpPr>
          <p:spPr bwMode="auto">
            <a:xfrm>
              <a:off x="28399296" y="12586485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6B3F9F69-E8AF-45D6-B646-A44DD37D91A4}"/>
                </a:ext>
              </a:extLst>
            </p:cNvPr>
            <p:cNvSpPr/>
            <p:nvPr/>
          </p:nvSpPr>
          <p:spPr bwMode="auto">
            <a:xfrm>
              <a:off x="28419675" y="1338341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74EAE595-019A-46C3-84C3-ACFAC2A30225}"/>
                </a:ext>
              </a:extLst>
            </p:cNvPr>
            <p:cNvSpPr/>
            <p:nvPr/>
          </p:nvSpPr>
          <p:spPr bwMode="auto">
            <a:xfrm>
              <a:off x="29160788" y="1336357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93" name="Rectangle: Rounded Corners 1092">
              <a:extLst>
                <a:ext uri="{FF2B5EF4-FFF2-40B4-BE49-F238E27FC236}">
                  <a16:creationId xmlns:a16="http://schemas.microsoft.com/office/drawing/2014/main" id="{AF01C9BE-B2D2-452B-B118-41575F811473}"/>
                </a:ext>
              </a:extLst>
            </p:cNvPr>
            <p:cNvSpPr/>
            <p:nvPr/>
          </p:nvSpPr>
          <p:spPr>
            <a:xfrm>
              <a:off x="28270654" y="1248170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7B50FB63-266F-4359-B6A9-0DA6F27DE6A3}"/>
                </a:ext>
              </a:extLst>
            </p:cNvPr>
            <p:cNvCxnSpPr>
              <a:cxnSpLocks/>
              <a:stCxn id="1090" idx="6"/>
              <a:endCxn id="1089" idx="2"/>
            </p:cNvCxnSpPr>
            <p:nvPr/>
          </p:nvCxnSpPr>
          <p:spPr bwMode="auto">
            <a:xfrm flipV="1">
              <a:off x="28729496" y="12774614"/>
              <a:ext cx="431292" cy="23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C811B3D6-F6FE-4253-82C1-A46B7A8F35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56998" y="13150304"/>
              <a:ext cx="776287" cy="7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19CF6845-0D6F-4094-A354-100A844C54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45141" y="12796359"/>
              <a:ext cx="0" cy="3471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0C0B4F54-D7F6-44A3-A086-1DF6245CC7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75465" y="13142119"/>
              <a:ext cx="0" cy="2412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A3D02AA-488A-48EF-860E-FAFC1D83E4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3800" y="13142119"/>
              <a:ext cx="0" cy="2142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E7196A3F-9A18-4FA7-B2F7-F7787754CF83}"/>
                </a:ext>
              </a:extLst>
            </p:cNvPr>
            <p:cNvSpPr txBox="1"/>
            <p:nvPr/>
          </p:nvSpPr>
          <p:spPr>
            <a:xfrm>
              <a:off x="28428772" y="11864332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279</a:t>
              </a: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D60CDA12-23C5-443F-92F9-4394D964148E}"/>
              </a:ext>
            </a:extLst>
          </p:cNvPr>
          <p:cNvGrpSpPr/>
          <p:nvPr/>
        </p:nvGrpSpPr>
        <p:grpSpPr>
          <a:xfrm>
            <a:off x="7123794" y="10421168"/>
            <a:ext cx="1371385" cy="2008357"/>
            <a:chOff x="34648306" y="10312512"/>
            <a:chExt cx="1371385" cy="2008357"/>
          </a:xfrm>
        </p:grpSpPr>
        <p:sp>
          <p:nvSpPr>
            <p:cNvPr id="1101" name="Oval 1100">
              <a:extLst>
                <a:ext uri="{FF2B5EF4-FFF2-40B4-BE49-F238E27FC236}">
                  <a16:creationId xmlns:a16="http://schemas.microsoft.com/office/drawing/2014/main" id="{7E2431DB-A400-49C7-9EE8-9BAB8F01DD6C}"/>
                </a:ext>
              </a:extLst>
            </p:cNvPr>
            <p:cNvSpPr/>
            <p:nvPr/>
          </p:nvSpPr>
          <p:spPr bwMode="auto">
            <a:xfrm>
              <a:off x="35546530" y="1105999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6DDA6D08-06B5-42F1-873F-C2B3C6194E2C}"/>
                </a:ext>
              </a:extLst>
            </p:cNvPr>
            <p:cNvSpPr/>
            <p:nvPr/>
          </p:nvSpPr>
          <p:spPr bwMode="auto">
            <a:xfrm>
              <a:off x="34785038" y="11062365"/>
              <a:ext cx="330200" cy="3810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6AB19474-9E66-4AE5-BEB6-70F0AD426F52}"/>
                </a:ext>
              </a:extLst>
            </p:cNvPr>
            <p:cNvSpPr/>
            <p:nvPr/>
          </p:nvSpPr>
          <p:spPr bwMode="auto">
            <a:xfrm>
              <a:off x="34805417" y="1185929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8884F0E2-AB05-43BE-A85A-E34310A658EF}"/>
                </a:ext>
              </a:extLst>
            </p:cNvPr>
            <p:cNvSpPr/>
            <p:nvPr/>
          </p:nvSpPr>
          <p:spPr bwMode="auto">
            <a:xfrm>
              <a:off x="35546530" y="11839456"/>
              <a:ext cx="330200" cy="3810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05" name="Rectangle: Rounded Corners 1104">
              <a:extLst>
                <a:ext uri="{FF2B5EF4-FFF2-40B4-BE49-F238E27FC236}">
                  <a16:creationId xmlns:a16="http://schemas.microsoft.com/office/drawing/2014/main" id="{444A7180-2A62-4F75-BFAB-DB84C2345144}"/>
                </a:ext>
              </a:extLst>
            </p:cNvPr>
            <p:cNvSpPr/>
            <p:nvPr/>
          </p:nvSpPr>
          <p:spPr>
            <a:xfrm>
              <a:off x="34656396" y="10957587"/>
              <a:ext cx="1363295" cy="13632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3D608AD1-77E2-4CF5-BD19-39E4444B47FF}"/>
                </a:ext>
              </a:extLst>
            </p:cNvPr>
            <p:cNvSpPr txBox="1"/>
            <p:nvPr/>
          </p:nvSpPr>
          <p:spPr>
            <a:xfrm>
              <a:off x="34747735" y="1140586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S1</a:t>
              </a: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0FC2F1A6-6801-4F2B-A671-9D3803CFADC7}"/>
                </a:ext>
              </a:extLst>
            </p:cNvPr>
            <p:cNvSpPr/>
            <p:nvPr/>
          </p:nvSpPr>
          <p:spPr>
            <a:xfrm>
              <a:off x="35522435" y="11405865"/>
              <a:ext cx="4042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S2</a:t>
              </a:r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E6E99825-763B-43DA-92E7-803EC3F6DB60}"/>
                </a:ext>
              </a:extLst>
            </p:cNvPr>
            <p:cNvSpPr/>
            <p:nvPr/>
          </p:nvSpPr>
          <p:spPr>
            <a:xfrm>
              <a:off x="35230912" y="12007187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T2</a:t>
              </a: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20F5DFF5-7CE5-4BF6-AD93-8DB1577BE94D}"/>
                </a:ext>
              </a:extLst>
            </p:cNvPr>
            <p:cNvSpPr/>
            <p:nvPr/>
          </p:nvSpPr>
          <p:spPr>
            <a:xfrm>
              <a:off x="35009507" y="11708477"/>
              <a:ext cx="4042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T1</a:t>
              </a:r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4E670ED4-1661-4385-8738-18037BFDFB22}"/>
                </a:ext>
              </a:extLst>
            </p:cNvPr>
            <p:cNvSpPr txBox="1"/>
            <p:nvPr/>
          </p:nvSpPr>
          <p:spPr>
            <a:xfrm>
              <a:off x="34648306" y="10312512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189</a:t>
              </a:r>
            </a:p>
          </p:txBody>
        </p:sp>
      </p:grp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B24EE62A-4011-4A41-989D-7124818F992C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55079" y="47341157"/>
            <a:ext cx="617834" cy="2217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0002D5E6-B2BE-4B67-AA5D-D989FD37CECF}"/>
              </a:ext>
            </a:extLst>
          </p:cNvPr>
          <p:cNvCxnSpPr>
            <a:cxnSpLocks/>
          </p:cNvCxnSpPr>
          <p:nvPr/>
        </p:nvCxnSpPr>
        <p:spPr bwMode="auto">
          <a:xfrm>
            <a:off x="35342246" y="46625614"/>
            <a:ext cx="2217944" cy="2283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DF7C35E6-B85C-4082-AC0A-ED57A4FC354D}"/>
              </a:ext>
            </a:extLst>
          </p:cNvPr>
          <p:cNvCxnSpPr>
            <a:cxnSpLocks/>
            <a:stCxn id="899" idx="6"/>
            <a:endCxn id="888" idx="2"/>
          </p:cNvCxnSpPr>
          <p:nvPr/>
        </p:nvCxnSpPr>
        <p:spPr bwMode="auto">
          <a:xfrm>
            <a:off x="32172670" y="46626699"/>
            <a:ext cx="2125707" cy="237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F3AAE223-54EC-4FA8-A7E2-D752A5F1C96B}"/>
              </a:ext>
            </a:extLst>
          </p:cNvPr>
          <p:cNvCxnSpPr>
            <a:cxnSpLocks/>
            <a:stCxn id="911" idx="6"/>
            <a:endCxn id="900" idx="2"/>
          </p:cNvCxnSpPr>
          <p:nvPr/>
        </p:nvCxnSpPr>
        <p:spPr bwMode="auto">
          <a:xfrm flipV="1">
            <a:off x="29068618" y="46629070"/>
            <a:ext cx="2012360" cy="2604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91EAAB74-1A33-4DCB-A9C5-48C5BC0EA68A}"/>
              </a:ext>
            </a:extLst>
          </p:cNvPr>
          <p:cNvCxnSpPr>
            <a:cxnSpLocks/>
            <a:stCxn id="923" idx="6"/>
            <a:endCxn id="912" idx="2"/>
          </p:cNvCxnSpPr>
          <p:nvPr/>
        </p:nvCxnSpPr>
        <p:spPr bwMode="auto">
          <a:xfrm>
            <a:off x="25819863" y="46655113"/>
            <a:ext cx="2157063" cy="237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5E282966-01E8-4B2B-9CCE-1465F3677047}"/>
              </a:ext>
            </a:extLst>
          </p:cNvPr>
          <p:cNvCxnSpPr>
            <a:cxnSpLocks/>
            <a:stCxn id="936" idx="6"/>
            <a:endCxn id="924" idx="2"/>
          </p:cNvCxnSpPr>
          <p:nvPr/>
        </p:nvCxnSpPr>
        <p:spPr bwMode="auto">
          <a:xfrm>
            <a:off x="22631804" y="46626699"/>
            <a:ext cx="2096367" cy="307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0C2636D9-C18D-46B3-99E1-D22251E0D866}"/>
              </a:ext>
            </a:extLst>
          </p:cNvPr>
          <p:cNvCxnSpPr>
            <a:cxnSpLocks/>
          </p:cNvCxnSpPr>
          <p:nvPr/>
        </p:nvCxnSpPr>
        <p:spPr bwMode="auto">
          <a:xfrm>
            <a:off x="38620730" y="37494730"/>
            <a:ext cx="663702" cy="1836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1B885C45-C614-4FC9-99A2-3AFA7C6E4400}"/>
              </a:ext>
            </a:extLst>
          </p:cNvPr>
          <p:cNvCxnSpPr>
            <a:cxnSpLocks/>
            <a:stCxn id="1018" idx="6"/>
            <a:endCxn id="768" idx="2"/>
          </p:cNvCxnSpPr>
          <p:nvPr/>
        </p:nvCxnSpPr>
        <p:spPr bwMode="auto">
          <a:xfrm>
            <a:off x="30760722" y="36724541"/>
            <a:ext cx="3611090" cy="386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22337DF7-A6C0-45BB-A1CA-676321B7319F}"/>
              </a:ext>
            </a:extLst>
          </p:cNvPr>
          <p:cNvCxnSpPr>
            <a:cxnSpLocks/>
          </p:cNvCxnSpPr>
          <p:nvPr/>
        </p:nvCxnSpPr>
        <p:spPr bwMode="auto">
          <a:xfrm>
            <a:off x="26505185" y="36717025"/>
            <a:ext cx="3153427" cy="251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99B37308-B926-4A44-BA46-8B5F95DDC53F}"/>
              </a:ext>
            </a:extLst>
          </p:cNvPr>
          <p:cNvCxnSpPr>
            <a:cxnSpLocks/>
          </p:cNvCxnSpPr>
          <p:nvPr/>
        </p:nvCxnSpPr>
        <p:spPr bwMode="auto">
          <a:xfrm flipV="1">
            <a:off x="34063782" y="37550415"/>
            <a:ext cx="4454" cy="293416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4426DB96-C1E5-4AAB-B7AA-A64EC68A8048}"/>
              </a:ext>
            </a:extLst>
          </p:cNvPr>
          <p:cNvCxnSpPr>
            <a:cxnSpLocks/>
            <a:stCxn id="1077" idx="6"/>
            <a:endCxn id="1066" idx="2"/>
          </p:cNvCxnSpPr>
          <p:nvPr/>
        </p:nvCxnSpPr>
        <p:spPr bwMode="auto">
          <a:xfrm>
            <a:off x="30161122" y="40462830"/>
            <a:ext cx="2078617" cy="237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331747BE-E59A-4F02-9799-E43E9A5560EF}"/>
              </a:ext>
            </a:extLst>
          </p:cNvPr>
          <p:cNvCxnSpPr>
            <a:cxnSpLocks/>
            <a:stCxn id="1089" idx="6"/>
            <a:endCxn id="1078" idx="2"/>
          </p:cNvCxnSpPr>
          <p:nvPr/>
        </p:nvCxnSpPr>
        <p:spPr bwMode="auto">
          <a:xfrm>
            <a:off x="26966664" y="40454060"/>
            <a:ext cx="2102766" cy="1114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077472F7-C977-43B5-A994-903EE8DDB1DC}"/>
              </a:ext>
            </a:extLst>
          </p:cNvPr>
          <p:cNvCxnSpPr>
            <a:cxnSpLocks/>
            <a:stCxn id="1021" idx="6"/>
          </p:cNvCxnSpPr>
          <p:nvPr/>
        </p:nvCxnSpPr>
        <p:spPr bwMode="auto">
          <a:xfrm>
            <a:off x="30760722" y="37504003"/>
            <a:ext cx="1407522" cy="40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05EE5C1D-AC08-4182-9F31-E6968454EF4A}"/>
              </a:ext>
            </a:extLst>
          </p:cNvPr>
          <p:cNvCxnSpPr>
            <a:cxnSpLocks/>
          </p:cNvCxnSpPr>
          <p:nvPr/>
        </p:nvCxnSpPr>
        <p:spPr bwMode="auto">
          <a:xfrm>
            <a:off x="32094302" y="33750546"/>
            <a:ext cx="929000" cy="127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125">
            <a:extLst>
              <a:ext uri="{FF2B5EF4-FFF2-40B4-BE49-F238E27FC236}">
                <a16:creationId xmlns:a16="http://schemas.microsoft.com/office/drawing/2014/main" id="{6B66E5D1-6831-4CC5-8E41-04F0D4A5910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111097" y="33741422"/>
            <a:ext cx="57147" cy="376258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3CCE8545-22EC-4A7D-9BC0-900BB3298D5D}"/>
              </a:ext>
            </a:extLst>
          </p:cNvPr>
          <p:cNvCxnSpPr>
            <a:cxnSpLocks/>
          </p:cNvCxnSpPr>
          <p:nvPr/>
        </p:nvCxnSpPr>
        <p:spPr bwMode="auto">
          <a:xfrm flipV="1">
            <a:off x="38533294" y="27459640"/>
            <a:ext cx="770616" cy="360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>
            <a:extLst>
              <a:ext uri="{FF2B5EF4-FFF2-40B4-BE49-F238E27FC236}">
                <a16:creationId xmlns:a16="http://schemas.microsoft.com/office/drawing/2014/main" id="{8733ADDB-48F9-47E3-897C-DB1972293DD9}"/>
              </a:ext>
            </a:extLst>
          </p:cNvPr>
          <p:cNvCxnSpPr>
            <a:cxnSpLocks/>
            <a:stCxn id="767" idx="6"/>
          </p:cNvCxnSpPr>
          <p:nvPr/>
        </p:nvCxnSpPr>
        <p:spPr bwMode="auto">
          <a:xfrm flipV="1">
            <a:off x="35463504" y="36753617"/>
            <a:ext cx="1976930" cy="719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FBBC2D71-BC45-4725-BEF0-CB8E4D706C0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253053" y="26724281"/>
            <a:ext cx="443702" cy="19093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0D7F7BF1-0953-4260-9C99-E9BDDE72C28E}"/>
              </a:ext>
            </a:extLst>
          </p:cNvPr>
          <p:cNvCxnSpPr>
            <a:cxnSpLocks/>
            <a:stCxn id="974" idx="6"/>
            <a:endCxn id="961" idx="2"/>
          </p:cNvCxnSpPr>
          <p:nvPr/>
        </p:nvCxnSpPr>
        <p:spPr bwMode="auto">
          <a:xfrm>
            <a:off x="32551977" y="29626753"/>
            <a:ext cx="2232498" cy="56498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8913A398-1948-43CC-A008-3F10D75AD142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36616" y="28834175"/>
            <a:ext cx="2346372" cy="167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Connector 1133">
            <a:extLst>
              <a:ext uri="{FF2B5EF4-FFF2-40B4-BE49-F238E27FC236}">
                <a16:creationId xmlns:a16="http://schemas.microsoft.com/office/drawing/2014/main" id="{C292C0A0-C5C3-41C6-9D23-0EB0572D547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545551" y="27468735"/>
            <a:ext cx="64505" cy="355292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30B69C40-7FC1-4BED-A0AE-B845D8B831EA}"/>
              </a:ext>
            </a:extLst>
          </p:cNvPr>
          <p:cNvCxnSpPr>
            <a:cxnSpLocks/>
          </p:cNvCxnSpPr>
          <p:nvPr/>
        </p:nvCxnSpPr>
        <p:spPr bwMode="auto">
          <a:xfrm flipH="1">
            <a:off x="33632202" y="31001818"/>
            <a:ext cx="1178311" cy="716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7BAB51E4-3AFB-4FB0-8FBD-582500339A2B}"/>
              </a:ext>
            </a:extLst>
          </p:cNvPr>
          <p:cNvCxnSpPr>
            <a:cxnSpLocks/>
            <a:stCxn id="779" idx="0"/>
            <a:endCxn id="1794" idx="1"/>
          </p:cNvCxnSpPr>
          <p:nvPr/>
        </p:nvCxnSpPr>
        <p:spPr bwMode="auto">
          <a:xfrm>
            <a:off x="38473878" y="19362953"/>
            <a:ext cx="833156" cy="502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77422124-75AD-47F2-82BC-0944217A24B0}"/>
              </a:ext>
            </a:extLst>
          </p:cNvPr>
          <p:cNvCxnSpPr>
            <a:cxnSpLocks/>
            <a:stCxn id="839" idx="6"/>
            <a:endCxn id="781" idx="4"/>
          </p:cNvCxnSpPr>
          <p:nvPr/>
        </p:nvCxnSpPr>
        <p:spPr bwMode="auto">
          <a:xfrm>
            <a:off x="35050810" y="18602434"/>
            <a:ext cx="2242772" cy="1940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36EBAFD9-85F2-4833-A289-50DA9ABB4FE9}"/>
              </a:ext>
            </a:extLst>
          </p:cNvPr>
          <p:cNvCxnSpPr>
            <a:cxnSpLocks/>
            <a:stCxn id="851" idx="6"/>
            <a:endCxn id="840" idx="2"/>
          </p:cNvCxnSpPr>
          <p:nvPr/>
        </p:nvCxnSpPr>
        <p:spPr bwMode="auto">
          <a:xfrm>
            <a:off x="31865789" y="18557837"/>
            <a:ext cx="2093329" cy="469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1138">
            <a:extLst>
              <a:ext uri="{FF2B5EF4-FFF2-40B4-BE49-F238E27FC236}">
                <a16:creationId xmlns:a16="http://schemas.microsoft.com/office/drawing/2014/main" id="{395EFC7E-7C4D-4817-8234-18023314A769}"/>
              </a:ext>
            </a:extLst>
          </p:cNvPr>
          <p:cNvCxnSpPr>
            <a:cxnSpLocks/>
            <a:stCxn id="875" idx="6"/>
            <a:endCxn id="852" idx="2"/>
          </p:cNvCxnSpPr>
          <p:nvPr/>
        </p:nvCxnSpPr>
        <p:spPr bwMode="auto">
          <a:xfrm>
            <a:off x="28527820" y="18555786"/>
            <a:ext cx="2246277" cy="442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364E1ECA-9E39-49E8-A025-66FF81BA3314}"/>
              </a:ext>
            </a:extLst>
          </p:cNvPr>
          <p:cNvCxnSpPr>
            <a:cxnSpLocks/>
          </p:cNvCxnSpPr>
          <p:nvPr/>
        </p:nvCxnSpPr>
        <p:spPr bwMode="auto">
          <a:xfrm flipV="1">
            <a:off x="35266835" y="26636186"/>
            <a:ext cx="2346372" cy="167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39AC71E2-92F5-41F5-9C01-34CDBA45AB7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414412" y="19016857"/>
            <a:ext cx="238095" cy="1469928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4F00D7D5-2C79-46EA-AE6A-8C5F4B47282F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07891" y="33783219"/>
            <a:ext cx="2468710" cy="394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F31E9B6F-55EF-425D-A929-7912F34557E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696756" y="26886748"/>
            <a:ext cx="30227" cy="308814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615969D3-1B8E-47EC-B9FD-57AE255DAC12}"/>
              </a:ext>
            </a:extLst>
          </p:cNvPr>
          <p:cNvCxnSpPr>
            <a:cxnSpLocks/>
            <a:stCxn id="839" idx="5"/>
          </p:cNvCxnSpPr>
          <p:nvPr/>
        </p:nvCxnSpPr>
        <p:spPr bwMode="auto">
          <a:xfrm>
            <a:off x="35002453" y="18737138"/>
            <a:ext cx="1288095" cy="28657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344D9C3A-1EAB-4B9B-A11B-517F763F884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672926" y="18571121"/>
            <a:ext cx="258401" cy="1889721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89E743AE-7BF9-4117-B634-205551BC39B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14740" y="18535190"/>
            <a:ext cx="845806" cy="1075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67DC1553-2C9A-4179-9D84-449F38DB714C}"/>
              </a:ext>
            </a:extLst>
          </p:cNvPr>
          <p:cNvCxnSpPr>
            <a:cxnSpLocks/>
          </p:cNvCxnSpPr>
          <p:nvPr/>
        </p:nvCxnSpPr>
        <p:spPr bwMode="auto">
          <a:xfrm flipH="1">
            <a:off x="26440577" y="37578828"/>
            <a:ext cx="443194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C03FF2EE-16F4-46E7-BB7F-A435E35A41B0}"/>
              </a:ext>
            </a:extLst>
          </p:cNvPr>
          <p:cNvCxnSpPr>
            <a:cxnSpLocks/>
            <a:endCxn id="949" idx="2"/>
          </p:cNvCxnSpPr>
          <p:nvPr/>
        </p:nvCxnSpPr>
        <p:spPr bwMode="auto">
          <a:xfrm flipV="1">
            <a:off x="23856047" y="26688151"/>
            <a:ext cx="10367448" cy="3759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91C970F3-F58A-4CBB-A8E0-3E67EB89CCB2}"/>
              </a:ext>
            </a:extLst>
          </p:cNvPr>
          <p:cNvCxnSpPr>
            <a:cxnSpLocks/>
          </p:cNvCxnSpPr>
          <p:nvPr/>
        </p:nvCxnSpPr>
        <p:spPr bwMode="auto">
          <a:xfrm>
            <a:off x="24017756" y="37540272"/>
            <a:ext cx="1502486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Straight Connector 1149">
            <a:extLst>
              <a:ext uri="{FF2B5EF4-FFF2-40B4-BE49-F238E27FC236}">
                <a16:creationId xmlns:a16="http://schemas.microsoft.com/office/drawing/2014/main" id="{DE6DBA46-DF6B-4C3C-ADB1-723BC145983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3819272" y="26785476"/>
            <a:ext cx="148502" cy="107649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96664A95-D44E-4D73-9814-80083765439C}"/>
              </a:ext>
            </a:extLst>
          </p:cNvPr>
          <p:cNvCxnSpPr>
            <a:cxnSpLocks/>
          </p:cNvCxnSpPr>
          <p:nvPr/>
        </p:nvCxnSpPr>
        <p:spPr bwMode="auto">
          <a:xfrm>
            <a:off x="15271440" y="27664512"/>
            <a:ext cx="2809877" cy="2156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7B9F1509-BFEB-4188-AFDF-D760D71246AA}"/>
              </a:ext>
            </a:extLst>
          </p:cNvPr>
          <p:cNvCxnSpPr>
            <a:cxnSpLocks/>
            <a:stCxn id="1006" idx="6"/>
            <a:endCxn id="1043" idx="2"/>
          </p:cNvCxnSpPr>
          <p:nvPr/>
        </p:nvCxnSpPr>
        <p:spPr bwMode="auto">
          <a:xfrm flipV="1">
            <a:off x="18253055" y="24466824"/>
            <a:ext cx="1832243" cy="46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2F6003B9-AA8D-4B0D-834E-1340235E1ACD}"/>
              </a:ext>
            </a:extLst>
          </p:cNvPr>
          <p:cNvCxnSpPr>
            <a:cxnSpLocks/>
            <a:endCxn id="1031" idx="2"/>
          </p:cNvCxnSpPr>
          <p:nvPr/>
        </p:nvCxnSpPr>
        <p:spPr bwMode="auto">
          <a:xfrm>
            <a:off x="20354876" y="36770953"/>
            <a:ext cx="5056083" cy="237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AD8381E5-E2D9-40F6-8A5E-C400F9F7435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0266688" y="25485845"/>
            <a:ext cx="88188" cy="112069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2" name="Straight Connector 1161">
            <a:extLst>
              <a:ext uri="{FF2B5EF4-FFF2-40B4-BE49-F238E27FC236}">
                <a16:creationId xmlns:a16="http://schemas.microsoft.com/office/drawing/2014/main" id="{5F1462FA-F207-46CC-8F4F-8791911A006F}"/>
              </a:ext>
            </a:extLst>
          </p:cNvPr>
          <p:cNvCxnSpPr>
            <a:cxnSpLocks/>
            <a:stCxn id="1042" idx="6"/>
          </p:cNvCxnSpPr>
          <p:nvPr/>
        </p:nvCxnSpPr>
        <p:spPr bwMode="auto">
          <a:xfrm>
            <a:off x="21176990" y="24464453"/>
            <a:ext cx="11122225" cy="145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30DA38A4-753A-4964-8239-2A1F30D484F9}"/>
              </a:ext>
            </a:extLst>
          </p:cNvPr>
          <p:cNvCxnSpPr>
            <a:cxnSpLocks/>
            <a:stCxn id="971" idx="0"/>
          </p:cNvCxnSpPr>
          <p:nvPr/>
        </p:nvCxnSpPr>
        <p:spPr bwMode="auto">
          <a:xfrm flipH="1" flipV="1">
            <a:off x="32329389" y="24383889"/>
            <a:ext cx="57488" cy="427290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Straight Connector 1165">
            <a:extLst>
              <a:ext uri="{FF2B5EF4-FFF2-40B4-BE49-F238E27FC236}">
                <a16:creationId xmlns:a16="http://schemas.microsoft.com/office/drawing/2014/main" id="{D538AEDE-FB97-4EDC-BDC3-13D2C387D1CF}"/>
              </a:ext>
            </a:extLst>
          </p:cNvPr>
          <p:cNvCxnSpPr>
            <a:cxnSpLocks/>
          </p:cNvCxnSpPr>
          <p:nvPr/>
        </p:nvCxnSpPr>
        <p:spPr bwMode="auto">
          <a:xfrm>
            <a:off x="16755876" y="28845285"/>
            <a:ext cx="11396137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Straight Connector 1168">
            <a:extLst>
              <a:ext uri="{FF2B5EF4-FFF2-40B4-BE49-F238E27FC236}">
                <a16:creationId xmlns:a16="http://schemas.microsoft.com/office/drawing/2014/main" id="{06781D68-4007-46C4-BFB5-86065845EB4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730071" y="24831947"/>
            <a:ext cx="24057" cy="399028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Straight Connector 1170">
            <a:extLst>
              <a:ext uri="{FF2B5EF4-FFF2-40B4-BE49-F238E27FC236}">
                <a16:creationId xmlns:a16="http://schemas.microsoft.com/office/drawing/2014/main" id="{0C322D47-8533-40D3-B810-CDA1A661148E}"/>
              </a:ext>
            </a:extLst>
          </p:cNvPr>
          <p:cNvCxnSpPr>
            <a:cxnSpLocks/>
            <a:endCxn id="1007" idx="3"/>
          </p:cNvCxnSpPr>
          <p:nvPr/>
        </p:nvCxnSpPr>
        <p:spPr bwMode="auto">
          <a:xfrm flipV="1">
            <a:off x="16815052" y="24604368"/>
            <a:ext cx="394668" cy="24880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Straight Connector 1215">
            <a:extLst>
              <a:ext uri="{FF2B5EF4-FFF2-40B4-BE49-F238E27FC236}">
                <a16:creationId xmlns:a16="http://schemas.microsoft.com/office/drawing/2014/main" id="{E964FED1-5546-412E-938A-BF6024873BD8}"/>
              </a:ext>
            </a:extLst>
          </p:cNvPr>
          <p:cNvCxnSpPr>
            <a:cxnSpLocks/>
            <a:stCxn id="1101" idx="0"/>
          </p:cNvCxnSpPr>
          <p:nvPr/>
        </p:nvCxnSpPr>
        <p:spPr bwMode="auto">
          <a:xfrm flipV="1">
            <a:off x="8187118" y="10353580"/>
            <a:ext cx="10479" cy="8150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FC953D5C-DFB2-40C3-84F2-D24FBC18805A}"/>
              </a:ext>
            </a:extLst>
          </p:cNvPr>
          <p:cNvGrpSpPr/>
          <p:nvPr/>
        </p:nvGrpSpPr>
        <p:grpSpPr>
          <a:xfrm>
            <a:off x="33913389" y="19578382"/>
            <a:ext cx="465138" cy="1143661"/>
            <a:chOff x="25873713" y="13514110"/>
            <a:chExt cx="465138" cy="1143661"/>
          </a:xfrm>
        </p:grpSpPr>
        <p:cxnSp>
          <p:nvCxnSpPr>
            <p:cNvPr id="1225" name="Straight Connector 1224">
              <a:extLst>
                <a:ext uri="{FF2B5EF4-FFF2-40B4-BE49-F238E27FC236}">
                  <a16:creationId xmlns:a16="http://schemas.microsoft.com/office/drawing/2014/main" id="{769F0CF1-8A4A-4E76-8847-89A80B2252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6" name="Isosceles Triangle 1225">
              <a:extLst>
                <a:ext uri="{FF2B5EF4-FFF2-40B4-BE49-F238E27FC236}">
                  <a16:creationId xmlns:a16="http://schemas.microsoft.com/office/drawing/2014/main" id="{EF5E316A-1B27-4290-A915-A3395E620019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609E9D73-2A33-4B7F-9016-1DE880944A17}"/>
              </a:ext>
            </a:extLst>
          </p:cNvPr>
          <p:cNvGrpSpPr/>
          <p:nvPr/>
        </p:nvGrpSpPr>
        <p:grpSpPr>
          <a:xfrm>
            <a:off x="31475961" y="19463863"/>
            <a:ext cx="465138" cy="1143661"/>
            <a:chOff x="25873713" y="13514110"/>
            <a:chExt cx="465138" cy="1143661"/>
          </a:xfrm>
        </p:grpSpPr>
        <p:cxnSp>
          <p:nvCxnSpPr>
            <p:cNvPr id="1228" name="Straight Connector 1227">
              <a:extLst>
                <a:ext uri="{FF2B5EF4-FFF2-40B4-BE49-F238E27FC236}">
                  <a16:creationId xmlns:a16="http://schemas.microsoft.com/office/drawing/2014/main" id="{28DEEB74-6B58-40AD-B78A-22A991DCA3D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" name="Isosceles Triangle 1228">
              <a:extLst>
                <a:ext uri="{FF2B5EF4-FFF2-40B4-BE49-F238E27FC236}">
                  <a16:creationId xmlns:a16="http://schemas.microsoft.com/office/drawing/2014/main" id="{2B58666D-1CD1-4E4A-A60E-84951C4A1CF0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D34077BD-5EFE-41E3-B920-8ECD5BE391D9}"/>
              </a:ext>
            </a:extLst>
          </p:cNvPr>
          <p:cNvGrpSpPr/>
          <p:nvPr/>
        </p:nvGrpSpPr>
        <p:grpSpPr>
          <a:xfrm>
            <a:off x="30712681" y="19472306"/>
            <a:ext cx="465138" cy="1143661"/>
            <a:chOff x="25873713" y="13514110"/>
            <a:chExt cx="465138" cy="1143661"/>
          </a:xfrm>
        </p:grpSpPr>
        <p:cxnSp>
          <p:nvCxnSpPr>
            <p:cNvPr id="1231" name="Straight Connector 1230">
              <a:extLst>
                <a:ext uri="{FF2B5EF4-FFF2-40B4-BE49-F238E27FC236}">
                  <a16:creationId xmlns:a16="http://schemas.microsoft.com/office/drawing/2014/main" id="{57A0C035-C9B0-43B1-BB2B-7F377025732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" name="Isosceles Triangle 1231">
              <a:extLst>
                <a:ext uri="{FF2B5EF4-FFF2-40B4-BE49-F238E27FC236}">
                  <a16:creationId xmlns:a16="http://schemas.microsoft.com/office/drawing/2014/main" id="{46489E26-2FF5-4C77-A8C4-F8F6E0988604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33" name="Group 1232">
            <a:extLst>
              <a:ext uri="{FF2B5EF4-FFF2-40B4-BE49-F238E27FC236}">
                <a16:creationId xmlns:a16="http://schemas.microsoft.com/office/drawing/2014/main" id="{22961FBB-C458-437C-B3C2-9207620DF499}"/>
              </a:ext>
            </a:extLst>
          </p:cNvPr>
          <p:cNvGrpSpPr/>
          <p:nvPr/>
        </p:nvGrpSpPr>
        <p:grpSpPr>
          <a:xfrm>
            <a:off x="32623598" y="18607791"/>
            <a:ext cx="465138" cy="1143661"/>
            <a:chOff x="25873713" y="13514110"/>
            <a:chExt cx="465138" cy="1143661"/>
          </a:xfrm>
        </p:grpSpPr>
        <p:cxnSp>
          <p:nvCxnSpPr>
            <p:cNvPr id="1234" name="Straight Connector 1233">
              <a:extLst>
                <a:ext uri="{FF2B5EF4-FFF2-40B4-BE49-F238E27FC236}">
                  <a16:creationId xmlns:a16="http://schemas.microsoft.com/office/drawing/2014/main" id="{A33CBCF2-BAA8-4CA1-9256-AF3DE54C5C7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5" name="Isosceles Triangle 1234">
              <a:extLst>
                <a:ext uri="{FF2B5EF4-FFF2-40B4-BE49-F238E27FC236}">
                  <a16:creationId xmlns:a16="http://schemas.microsoft.com/office/drawing/2014/main" id="{8C7A5E51-0C0B-4EF5-9D76-0E2458713789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36" name="Group 1235">
            <a:extLst>
              <a:ext uri="{FF2B5EF4-FFF2-40B4-BE49-F238E27FC236}">
                <a16:creationId xmlns:a16="http://schemas.microsoft.com/office/drawing/2014/main" id="{121F385F-F397-4D37-84DF-7F4C018750C2}"/>
              </a:ext>
            </a:extLst>
          </p:cNvPr>
          <p:cNvGrpSpPr/>
          <p:nvPr/>
        </p:nvGrpSpPr>
        <p:grpSpPr>
          <a:xfrm>
            <a:off x="29398126" y="18591234"/>
            <a:ext cx="465138" cy="1143661"/>
            <a:chOff x="25873713" y="13514110"/>
            <a:chExt cx="465138" cy="1143661"/>
          </a:xfrm>
        </p:grpSpPr>
        <p:cxnSp>
          <p:nvCxnSpPr>
            <p:cNvPr id="1237" name="Straight Connector 1236">
              <a:extLst>
                <a:ext uri="{FF2B5EF4-FFF2-40B4-BE49-F238E27FC236}">
                  <a16:creationId xmlns:a16="http://schemas.microsoft.com/office/drawing/2014/main" id="{2CD87822-3494-4F90-BDB2-F96F56F34E5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8" name="Isosceles Triangle 1237">
              <a:extLst>
                <a:ext uri="{FF2B5EF4-FFF2-40B4-BE49-F238E27FC236}">
                  <a16:creationId xmlns:a16="http://schemas.microsoft.com/office/drawing/2014/main" id="{3F70620C-E39F-41F2-8AB4-0E1456E39023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39" name="Group 1238">
            <a:extLst>
              <a:ext uri="{FF2B5EF4-FFF2-40B4-BE49-F238E27FC236}">
                <a16:creationId xmlns:a16="http://schemas.microsoft.com/office/drawing/2014/main" id="{8FDF05B0-5E0F-47D1-8F4F-A1052987F33E}"/>
              </a:ext>
            </a:extLst>
          </p:cNvPr>
          <p:cNvGrpSpPr/>
          <p:nvPr/>
        </p:nvGrpSpPr>
        <p:grpSpPr>
          <a:xfrm>
            <a:off x="18097380" y="11279959"/>
            <a:ext cx="465138" cy="1143661"/>
            <a:chOff x="25873713" y="13514110"/>
            <a:chExt cx="465138" cy="1143661"/>
          </a:xfrm>
        </p:grpSpPr>
        <p:cxnSp>
          <p:nvCxnSpPr>
            <p:cNvPr id="1240" name="Straight Connector 1239">
              <a:extLst>
                <a:ext uri="{FF2B5EF4-FFF2-40B4-BE49-F238E27FC236}">
                  <a16:creationId xmlns:a16="http://schemas.microsoft.com/office/drawing/2014/main" id="{7F2D726D-68D7-4DAE-9236-E16C382CDA2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1" name="Isosceles Triangle 1240">
              <a:extLst>
                <a:ext uri="{FF2B5EF4-FFF2-40B4-BE49-F238E27FC236}">
                  <a16:creationId xmlns:a16="http://schemas.microsoft.com/office/drawing/2014/main" id="{7270D504-F87D-40EB-BC92-4278C9A51A32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03" name="Group 702">
            <a:extLst>
              <a:ext uri="{FF2B5EF4-FFF2-40B4-BE49-F238E27FC236}">
                <a16:creationId xmlns:a16="http://schemas.microsoft.com/office/drawing/2014/main" id="{DB3D3F05-5051-4006-9F1F-3A8D1DBCD767}"/>
              </a:ext>
            </a:extLst>
          </p:cNvPr>
          <p:cNvGrpSpPr/>
          <p:nvPr/>
        </p:nvGrpSpPr>
        <p:grpSpPr>
          <a:xfrm>
            <a:off x="34941064" y="27526323"/>
            <a:ext cx="465138" cy="1143661"/>
            <a:chOff x="25873713" y="13514110"/>
            <a:chExt cx="465138" cy="1143661"/>
          </a:xfrm>
        </p:grpSpPr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12412423-91BA-4FAD-97EC-503A1D304C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" name="Isosceles Triangle 704">
              <a:extLst>
                <a:ext uri="{FF2B5EF4-FFF2-40B4-BE49-F238E27FC236}">
                  <a16:creationId xmlns:a16="http://schemas.microsoft.com/office/drawing/2014/main" id="{147FDA64-C2A3-486D-8A19-B251FD5ED6B6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9CF00CFA-A165-4FCA-9AB6-4EE88A638239}"/>
              </a:ext>
            </a:extLst>
          </p:cNvPr>
          <p:cNvGrpSpPr/>
          <p:nvPr/>
        </p:nvGrpSpPr>
        <p:grpSpPr>
          <a:xfrm>
            <a:off x="34179312" y="27526361"/>
            <a:ext cx="465138" cy="1143661"/>
            <a:chOff x="25873713" y="13514110"/>
            <a:chExt cx="465138" cy="1143661"/>
          </a:xfrm>
        </p:grpSpPr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A0C1BD03-97A4-4594-9F47-D0D20597097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5" name="Isosceles Triangle 714">
              <a:extLst>
                <a:ext uri="{FF2B5EF4-FFF2-40B4-BE49-F238E27FC236}">
                  <a16:creationId xmlns:a16="http://schemas.microsoft.com/office/drawing/2014/main" id="{60A321F3-8443-4430-9315-A9C8C3EF08A9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64046722-634B-4347-A366-E53CA61150BE}"/>
              </a:ext>
            </a:extLst>
          </p:cNvPr>
          <p:cNvGrpSpPr/>
          <p:nvPr/>
        </p:nvGrpSpPr>
        <p:grpSpPr>
          <a:xfrm>
            <a:off x="28908873" y="29757872"/>
            <a:ext cx="465138" cy="1143661"/>
            <a:chOff x="25873713" y="13514110"/>
            <a:chExt cx="465138" cy="1143661"/>
          </a:xfrm>
        </p:grpSpPr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6B774E22-8169-4BA5-89FF-B9DC463AD0E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Isosceles Triangle 721">
              <a:extLst>
                <a:ext uri="{FF2B5EF4-FFF2-40B4-BE49-F238E27FC236}">
                  <a16:creationId xmlns:a16="http://schemas.microsoft.com/office/drawing/2014/main" id="{A7692CF9-2BC7-4CE8-948D-B8A28DC26C7A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0F279CF6-62ED-4E1D-8245-98C96AD3B237}"/>
              </a:ext>
            </a:extLst>
          </p:cNvPr>
          <p:cNvGrpSpPr/>
          <p:nvPr/>
        </p:nvGrpSpPr>
        <p:grpSpPr>
          <a:xfrm>
            <a:off x="28159855" y="29763688"/>
            <a:ext cx="465138" cy="1143661"/>
            <a:chOff x="25873713" y="13514110"/>
            <a:chExt cx="465138" cy="1143661"/>
          </a:xfrm>
        </p:grpSpPr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9CBA2E81-E541-47EF-B70E-08EFC05911A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6" name="Isosceles Triangle 725">
              <a:extLst>
                <a:ext uri="{FF2B5EF4-FFF2-40B4-BE49-F238E27FC236}">
                  <a16:creationId xmlns:a16="http://schemas.microsoft.com/office/drawing/2014/main" id="{50309920-4F3F-472D-ADB2-721FA2F74DF5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EBE2B76F-69B4-456E-B8D0-0E4770543D8B}"/>
              </a:ext>
            </a:extLst>
          </p:cNvPr>
          <p:cNvCxnSpPr>
            <a:cxnSpLocks/>
          </p:cNvCxnSpPr>
          <p:nvPr/>
        </p:nvCxnSpPr>
        <p:spPr bwMode="auto">
          <a:xfrm flipH="1">
            <a:off x="33545551" y="27468728"/>
            <a:ext cx="697421" cy="714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241DC29F-0676-4133-AD94-33A49F3B81B9}"/>
              </a:ext>
            </a:extLst>
          </p:cNvPr>
          <p:cNvGrpSpPr/>
          <p:nvPr/>
        </p:nvGrpSpPr>
        <p:grpSpPr>
          <a:xfrm>
            <a:off x="11188321" y="28646627"/>
            <a:ext cx="465138" cy="1143661"/>
            <a:chOff x="25873713" y="13514110"/>
            <a:chExt cx="465138" cy="1143661"/>
          </a:xfrm>
        </p:grpSpPr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3F748336-986F-4B3C-8386-8DD384CDE9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6" name="Isosceles Triangle 735">
              <a:extLst>
                <a:ext uri="{FF2B5EF4-FFF2-40B4-BE49-F238E27FC236}">
                  <a16:creationId xmlns:a16="http://schemas.microsoft.com/office/drawing/2014/main" id="{062C67DD-34EE-4018-979C-DC99E0717D4F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BC353FBD-74CC-4CC1-B190-3901EF7539E3}"/>
              </a:ext>
            </a:extLst>
          </p:cNvPr>
          <p:cNvGrpSpPr/>
          <p:nvPr/>
        </p:nvGrpSpPr>
        <p:grpSpPr>
          <a:xfrm>
            <a:off x="11941087" y="28646627"/>
            <a:ext cx="465138" cy="1143661"/>
            <a:chOff x="25873713" y="13514110"/>
            <a:chExt cx="465138" cy="1143661"/>
          </a:xfrm>
        </p:grpSpPr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218047A0-9978-4130-A8AC-B6B724633D6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" name="Isosceles Triangle 745">
              <a:extLst>
                <a:ext uri="{FF2B5EF4-FFF2-40B4-BE49-F238E27FC236}">
                  <a16:creationId xmlns:a16="http://schemas.microsoft.com/office/drawing/2014/main" id="{5A0DB057-CED4-4505-8E7D-BD38B9FBE46C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52" name="Group 751">
            <a:extLst>
              <a:ext uri="{FF2B5EF4-FFF2-40B4-BE49-F238E27FC236}">
                <a16:creationId xmlns:a16="http://schemas.microsoft.com/office/drawing/2014/main" id="{5C0937F8-DFFE-4860-9157-3CA55C882863}"/>
              </a:ext>
            </a:extLst>
          </p:cNvPr>
          <p:cNvGrpSpPr/>
          <p:nvPr/>
        </p:nvGrpSpPr>
        <p:grpSpPr>
          <a:xfrm>
            <a:off x="14113724" y="28649367"/>
            <a:ext cx="465138" cy="1143661"/>
            <a:chOff x="25873713" y="13514110"/>
            <a:chExt cx="465138" cy="1143661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A3405FB2-2347-4926-81FB-7C15BAB7E2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1" name="Isosceles Triangle 760">
              <a:extLst>
                <a:ext uri="{FF2B5EF4-FFF2-40B4-BE49-F238E27FC236}">
                  <a16:creationId xmlns:a16="http://schemas.microsoft.com/office/drawing/2014/main" id="{12E67A70-1669-4406-8FD0-1820A37D34DF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34" name="Group 933">
            <a:extLst>
              <a:ext uri="{FF2B5EF4-FFF2-40B4-BE49-F238E27FC236}">
                <a16:creationId xmlns:a16="http://schemas.microsoft.com/office/drawing/2014/main" id="{AC1FFC72-BF9C-4BE8-A9EF-D9FA18F9DD68}"/>
              </a:ext>
            </a:extLst>
          </p:cNvPr>
          <p:cNvGrpSpPr/>
          <p:nvPr/>
        </p:nvGrpSpPr>
        <p:grpSpPr>
          <a:xfrm>
            <a:off x="14839643" y="28646627"/>
            <a:ext cx="465138" cy="1143661"/>
            <a:chOff x="25873713" y="13514110"/>
            <a:chExt cx="465138" cy="1143661"/>
          </a:xfrm>
        </p:grpSpPr>
        <p:cxnSp>
          <p:nvCxnSpPr>
            <p:cNvPr id="993" name="Straight Connector 992">
              <a:extLst>
                <a:ext uri="{FF2B5EF4-FFF2-40B4-BE49-F238E27FC236}">
                  <a16:creationId xmlns:a16="http://schemas.microsoft.com/office/drawing/2014/main" id="{1BDE1B01-79BB-457A-A075-0DEA96A5337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4" name="Isosceles Triangle 993">
              <a:extLst>
                <a:ext uri="{FF2B5EF4-FFF2-40B4-BE49-F238E27FC236}">
                  <a16:creationId xmlns:a16="http://schemas.microsoft.com/office/drawing/2014/main" id="{64BF0A03-11C2-49C2-852B-85E82709426A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95" name="Group 994">
            <a:extLst>
              <a:ext uri="{FF2B5EF4-FFF2-40B4-BE49-F238E27FC236}">
                <a16:creationId xmlns:a16="http://schemas.microsoft.com/office/drawing/2014/main" id="{C8416C34-10FF-4D0E-8D92-1A5351164F84}"/>
              </a:ext>
            </a:extLst>
          </p:cNvPr>
          <p:cNvGrpSpPr/>
          <p:nvPr/>
        </p:nvGrpSpPr>
        <p:grpSpPr>
          <a:xfrm>
            <a:off x="17101359" y="25450950"/>
            <a:ext cx="465138" cy="1143661"/>
            <a:chOff x="25873713" y="13514110"/>
            <a:chExt cx="465138" cy="1143661"/>
          </a:xfrm>
        </p:grpSpPr>
        <p:cxnSp>
          <p:nvCxnSpPr>
            <p:cNvPr id="996" name="Straight Connector 995">
              <a:extLst>
                <a:ext uri="{FF2B5EF4-FFF2-40B4-BE49-F238E27FC236}">
                  <a16:creationId xmlns:a16="http://schemas.microsoft.com/office/drawing/2014/main" id="{47784C9A-064B-489D-8C99-B25686BCC9B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7" name="Isosceles Triangle 996">
              <a:extLst>
                <a:ext uri="{FF2B5EF4-FFF2-40B4-BE49-F238E27FC236}">
                  <a16:creationId xmlns:a16="http://schemas.microsoft.com/office/drawing/2014/main" id="{2FEFC78D-DB1F-48CC-A49F-160C0612B03D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98" name="Group 997">
            <a:extLst>
              <a:ext uri="{FF2B5EF4-FFF2-40B4-BE49-F238E27FC236}">
                <a16:creationId xmlns:a16="http://schemas.microsoft.com/office/drawing/2014/main" id="{A4EAFDA6-E014-49BC-9DAA-483BB1587408}"/>
              </a:ext>
            </a:extLst>
          </p:cNvPr>
          <p:cNvGrpSpPr/>
          <p:nvPr/>
        </p:nvGrpSpPr>
        <p:grpSpPr>
          <a:xfrm>
            <a:off x="34242866" y="47608814"/>
            <a:ext cx="465138" cy="1143661"/>
            <a:chOff x="25873713" y="13514110"/>
            <a:chExt cx="465138" cy="1143661"/>
          </a:xfrm>
        </p:grpSpPr>
        <p:cxnSp>
          <p:nvCxnSpPr>
            <p:cNvPr id="999" name="Straight Connector 998">
              <a:extLst>
                <a:ext uri="{FF2B5EF4-FFF2-40B4-BE49-F238E27FC236}">
                  <a16:creationId xmlns:a16="http://schemas.microsoft.com/office/drawing/2014/main" id="{B276C02F-71A2-4D4F-BAC0-E84905B899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0" name="Isosceles Triangle 999">
              <a:extLst>
                <a:ext uri="{FF2B5EF4-FFF2-40B4-BE49-F238E27FC236}">
                  <a16:creationId xmlns:a16="http://schemas.microsoft.com/office/drawing/2014/main" id="{DD8B49AC-AE98-457F-8BE7-E9C7589E1607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45712914-C4AD-4070-8194-D08AD54D1AA6}"/>
              </a:ext>
            </a:extLst>
          </p:cNvPr>
          <p:cNvGrpSpPr/>
          <p:nvPr/>
        </p:nvGrpSpPr>
        <p:grpSpPr>
          <a:xfrm>
            <a:off x="31760644" y="47609518"/>
            <a:ext cx="465138" cy="1143661"/>
            <a:chOff x="25873713" y="13514110"/>
            <a:chExt cx="465138" cy="1143661"/>
          </a:xfrm>
        </p:grpSpPr>
        <p:cxnSp>
          <p:nvCxnSpPr>
            <p:cNvPr id="1002" name="Straight Connector 1001">
              <a:extLst>
                <a:ext uri="{FF2B5EF4-FFF2-40B4-BE49-F238E27FC236}">
                  <a16:creationId xmlns:a16="http://schemas.microsoft.com/office/drawing/2014/main" id="{23057927-57A8-4C2B-ADD3-FB67F1DBD4F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3" name="Isosceles Triangle 1002">
              <a:extLst>
                <a:ext uri="{FF2B5EF4-FFF2-40B4-BE49-F238E27FC236}">
                  <a16:creationId xmlns:a16="http://schemas.microsoft.com/office/drawing/2014/main" id="{86A2B150-04C7-42C5-A73F-5B80542989D5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04" name="Group 1003">
            <a:extLst>
              <a:ext uri="{FF2B5EF4-FFF2-40B4-BE49-F238E27FC236}">
                <a16:creationId xmlns:a16="http://schemas.microsoft.com/office/drawing/2014/main" id="{24A02319-9FD7-43AD-89D3-D15F83A45290}"/>
              </a:ext>
            </a:extLst>
          </p:cNvPr>
          <p:cNvGrpSpPr/>
          <p:nvPr/>
        </p:nvGrpSpPr>
        <p:grpSpPr>
          <a:xfrm>
            <a:off x="28668861" y="47608814"/>
            <a:ext cx="465138" cy="1143661"/>
            <a:chOff x="25873713" y="13514110"/>
            <a:chExt cx="465138" cy="1143661"/>
          </a:xfrm>
        </p:grpSpPr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11010C03-882F-451A-AD58-8039D8BF06C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" name="Isosceles Triangle 1128">
              <a:extLst>
                <a:ext uri="{FF2B5EF4-FFF2-40B4-BE49-F238E27FC236}">
                  <a16:creationId xmlns:a16="http://schemas.microsoft.com/office/drawing/2014/main" id="{9AC1943C-8A8F-4DAD-9358-DEFD93E32708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CD857C20-D923-433E-AD21-B31193C7ADA2}"/>
              </a:ext>
            </a:extLst>
          </p:cNvPr>
          <p:cNvGrpSpPr/>
          <p:nvPr/>
        </p:nvGrpSpPr>
        <p:grpSpPr>
          <a:xfrm>
            <a:off x="27926616" y="47608814"/>
            <a:ext cx="465138" cy="1143661"/>
            <a:chOff x="25873713" y="13514110"/>
            <a:chExt cx="465138" cy="1143661"/>
          </a:xfrm>
        </p:grpSpPr>
        <p:cxnSp>
          <p:nvCxnSpPr>
            <p:cNvPr id="1151" name="Straight Connector 1150">
              <a:extLst>
                <a:ext uri="{FF2B5EF4-FFF2-40B4-BE49-F238E27FC236}">
                  <a16:creationId xmlns:a16="http://schemas.microsoft.com/office/drawing/2014/main" id="{AE1CBD96-CA91-4CCD-B80E-37A5F36F953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2" name="Isosceles Triangle 1151">
              <a:extLst>
                <a:ext uri="{FF2B5EF4-FFF2-40B4-BE49-F238E27FC236}">
                  <a16:creationId xmlns:a16="http://schemas.microsoft.com/office/drawing/2014/main" id="{6FFDF0C5-3149-47A1-A233-6E5D99EE6218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53" name="Group 1152">
            <a:extLst>
              <a:ext uri="{FF2B5EF4-FFF2-40B4-BE49-F238E27FC236}">
                <a16:creationId xmlns:a16="http://schemas.microsoft.com/office/drawing/2014/main" id="{DF038108-2DDF-4D96-8BCC-569BF4FFB91E}"/>
              </a:ext>
            </a:extLst>
          </p:cNvPr>
          <p:cNvGrpSpPr/>
          <p:nvPr/>
        </p:nvGrpSpPr>
        <p:grpSpPr>
          <a:xfrm>
            <a:off x="25431338" y="47608814"/>
            <a:ext cx="465138" cy="1143661"/>
            <a:chOff x="25873713" y="13514110"/>
            <a:chExt cx="465138" cy="1143661"/>
          </a:xfrm>
        </p:grpSpPr>
        <p:cxnSp>
          <p:nvCxnSpPr>
            <p:cNvPr id="1154" name="Straight Connector 1153">
              <a:extLst>
                <a:ext uri="{FF2B5EF4-FFF2-40B4-BE49-F238E27FC236}">
                  <a16:creationId xmlns:a16="http://schemas.microsoft.com/office/drawing/2014/main" id="{D7417F7E-A699-4EDB-A443-60E1C6D6050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8" name="Isosceles Triangle 1157">
              <a:extLst>
                <a:ext uri="{FF2B5EF4-FFF2-40B4-BE49-F238E27FC236}">
                  <a16:creationId xmlns:a16="http://schemas.microsoft.com/office/drawing/2014/main" id="{6EA3CC19-CE9F-4E3D-8DB0-9B1A9EA133EC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60" name="Group 1159">
            <a:extLst>
              <a:ext uri="{FF2B5EF4-FFF2-40B4-BE49-F238E27FC236}">
                <a16:creationId xmlns:a16="http://schemas.microsoft.com/office/drawing/2014/main" id="{2C891043-F6B1-48AF-A315-A37C24E2EA92}"/>
              </a:ext>
            </a:extLst>
          </p:cNvPr>
          <p:cNvGrpSpPr/>
          <p:nvPr/>
        </p:nvGrpSpPr>
        <p:grpSpPr>
          <a:xfrm>
            <a:off x="24682661" y="47608814"/>
            <a:ext cx="465138" cy="1143661"/>
            <a:chOff x="25873713" y="13514110"/>
            <a:chExt cx="465138" cy="1143661"/>
          </a:xfrm>
        </p:grpSpPr>
        <p:cxnSp>
          <p:nvCxnSpPr>
            <p:cNvPr id="1161" name="Straight Connector 1160">
              <a:extLst>
                <a:ext uri="{FF2B5EF4-FFF2-40B4-BE49-F238E27FC236}">
                  <a16:creationId xmlns:a16="http://schemas.microsoft.com/office/drawing/2014/main" id="{2F558964-39E6-444E-8948-BB70E48BF9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3" name="Isosceles Triangle 1162">
              <a:extLst>
                <a:ext uri="{FF2B5EF4-FFF2-40B4-BE49-F238E27FC236}">
                  <a16:creationId xmlns:a16="http://schemas.microsoft.com/office/drawing/2014/main" id="{6B2E7285-D0FD-471A-8E4F-23765D4BF1B6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AAE31F2C-B84A-42BB-B7D0-98D1E4C2D3FA}"/>
              </a:ext>
            </a:extLst>
          </p:cNvPr>
          <p:cNvGrpSpPr/>
          <p:nvPr/>
        </p:nvGrpSpPr>
        <p:grpSpPr>
          <a:xfrm>
            <a:off x="21520162" y="47608814"/>
            <a:ext cx="465138" cy="1143661"/>
            <a:chOff x="25873713" y="13514110"/>
            <a:chExt cx="465138" cy="1143661"/>
          </a:xfrm>
        </p:grpSpPr>
        <p:cxnSp>
          <p:nvCxnSpPr>
            <p:cNvPr id="1167" name="Straight Connector 1166">
              <a:extLst>
                <a:ext uri="{FF2B5EF4-FFF2-40B4-BE49-F238E27FC236}">
                  <a16:creationId xmlns:a16="http://schemas.microsoft.com/office/drawing/2014/main" id="{B8F43012-D2BA-45B5-A7AB-D25AFD34A06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8" name="Isosceles Triangle 1167">
              <a:extLst>
                <a:ext uri="{FF2B5EF4-FFF2-40B4-BE49-F238E27FC236}">
                  <a16:creationId xmlns:a16="http://schemas.microsoft.com/office/drawing/2014/main" id="{CE25403C-6255-43C6-8359-6FFE138303A8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70" name="Group 1169">
            <a:extLst>
              <a:ext uri="{FF2B5EF4-FFF2-40B4-BE49-F238E27FC236}">
                <a16:creationId xmlns:a16="http://schemas.microsoft.com/office/drawing/2014/main" id="{23CD4719-D301-4E83-90D4-A529128705BA}"/>
              </a:ext>
            </a:extLst>
          </p:cNvPr>
          <p:cNvGrpSpPr/>
          <p:nvPr/>
        </p:nvGrpSpPr>
        <p:grpSpPr>
          <a:xfrm>
            <a:off x="23483463" y="46651127"/>
            <a:ext cx="465138" cy="1143661"/>
            <a:chOff x="25873713" y="13514110"/>
            <a:chExt cx="465138" cy="1143661"/>
          </a:xfrm>
        </p:grpSpPr>
        <p:cxnSp>
          <p:nvCxnSpPr>
            <p:cNvPr id="1172" name="Straight Connector 1171">
              <a:extLst>
                <a:ext uri="{FF2B5EF4-FFF2-40B4-BE49-F238E27FC236}">
                  <a16:creationId xmlns:a16="http://schemas.microsoft.com/office/drawing/2014/main" id="{C362C87E-3746-4BA1-8EC5-8D617B54301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3" name="Isosceles Triangle 1172">
              <a:extLst>
                <a:ext uri="{FF2B5EF4-FFF2-40B4-BE49-F238E27FC236}">
                  <a16:creationId xmlns:a16="http://schemas.microsoft.com/office/drawing/2014/main" id="{AAD6F517-20FB-4BB5-8311-D8659D223A8A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B61C53AB-3EA7-4E44-9E8E-87B3C3883F0F}"/>
              </a:ext>
            </a:extLst>
          </p:cNvPr>
          <p:cNvGrpSpPr/>
          <p:nvPr/>
        </p:nvGrpSpPr>
        <p:grpSpPr>
          <a:xfrm>
            <a:off x="29901876" y="46625556"/>
            <a:ext cx="465138" cy="1143661"/>
            <a:chOff x="25873713" y="13514110"/>
            <a:chExt cx="465138" cy="1143661"/>
          </a:xfrm>
        </p:grpSpPr>
        <p:cxnSp>
          <p:nvCxnSpPr>
            <p:cNvPr id="1175" name="Straight Connector 1174">
              <a:extLst>
                <a:ext uri="{FF2B5EF4-FFF2-40B4-BE49-F238E27FC236}">
                  <a16:creationId xmlns:a16="http://schemas.microsoft.com/office/drawing/2014/main" id="{AD096CAD-3552-4F4A-96B7-A9A54645DD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6" name="Isosceles Triangle 1175">
              <a:extLst>
                <a:ext uri="{FF2B5EF4-FFF2-40B4-BE49-F238E27FC236}">
                  <a16:creationId xmlns:a16="http://schemas.microsoft.com/office/drawing/2014/main" id="{DB738423-863A-41DE-B26D-18FDB0EBB3D4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77" name="Group 1176">
            <a:extLst>
              <a:ext uri="{FF2B5EF4-FFF2-40B4-BE49-F238E27FC236}">
                <a16:creationId xmlns:a16="http://schemas.microsoft.com/office/drawing/2014/main" id="{28136E93-A1BE-424F-8140-C0DCB07655D9}"/>
              </a:ext>
            </a:extLst>
          </p:cNvPr>
          <p:cNvGrpSpPr/>
          <p:nvPr/>
        </p:nvGrpSpPr>
        <p:grpSpPr>
          <a:xfrm>
            <a:off x="33041208" y="46601603"/>
            <a:ext cx="465138" cy="1143661"/>
            <a:chOff x="25873713" y="13514110"/>
            <a:chExt cx="465138" cy="1143661"/>
          </a:xfrm>
        </p:grpSpPr>
        <p:cxnSp>
          <p:nvCxnSpPr>
            <p:cNvPr id="1178" name="Straight Connector 1177">
              <a:extLst>
                <a:ext uri="{FF2B5EF4-FFF2-40B4-BE49-F238E27FC236}">
                  <a16:creationId xmlns:a16="http://schemas.microsoft.com/office/drawing/2014/main" id="{F5C14A17-738A-4FC9-894D-B03030D0B2C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0" name="Isosceles Triangle 1179">
              <a:extLst>
                <a:ext uri="{FF2B5EF4-FFF2-40B4-BE49-F238E27FC236}">
                  <a16:creationId xmlns:a16="http://schemas.microsoft.com/office/drawing/2014/main" id="{CE6369F9-02DC-4B1C-BA86-4841862D620F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36CE7BA9-056C-4F34-B006-48C1AA0BE527}"/>
              </a:ext>
            </a:extLst>
          </p:cNvPr>
          <p:cNvGrpSpPr/>
          <p:nvPr/>
        </p:nvGrpSpPr>
        <p:grpSpPr>
          <a:xfrm>
            <a:off x="32905549" y="41326236"/>
            <a:ext cx="465138" cy="1143661"/>
            <a:chOff x="25873713" y="13514110"/>
            <a:chExt cx="465138" cy="1143661"/>
          </a:xfrm>
        </p:grpSpPr>
        <p:cxnSp>
          <p:nvCxnSpPr>
            <p:cNvPr id="1182" name="Straight Connector 1181">
              <a:extLst>
                <a:ext uri="{FF2B5EF4-FFF2-40B4-BE49-F238E27FC236}">
                  <a16:creationId xmlns:a16="http://schemas.microsoft.com/office/drawing/2014/main" id="{CC2E54A9-AB70-4D52-845B-DEAE68A95E0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3" name="Isosceles Triangle 1182">
              <a:extLst>
                <a:ext uri="{FF2B5EF4-FFF2-40B4-BE49-F238E27FC236}">
                  <a16:creationId xmlns:a16="http://schemas.microsoft.com/office/drawing/2014/main" id="{0667F072-A4E1-41F7-8061-4C12518B25D4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2D4E481F-366A-47ED-9ED2-7EC6225F7B35}"/>
              </a:ext>
            </a:extLst>
          </p:cNvPr>
          <p:cNvGrpSpPr/>
          <p:nvPr/>
        </p:nvGrpSpPr>
        <p:grpSpPr>
          <a:xfrm>
            <a:off x="32171527" y="41326236"/>
            <a:ext cx="465138" cy="1143661"/>
            <a:chOff x="25873713" y="13514110"/>
            <a:chExt cx="465138" cy="1143661"/>
          </a:xfrm>
        </p:grpSpPr>
        <p:cxnSp>
          <p:nvCxnSpPr>
            <p:cNvPr id="1188" name="Straight Connector 1187">
              <a:extLst>
                <a:ext uri="{FF2B5EF4-FFF2-40B4-BE49-F238E27FC236}">
                  <a16:creationId xmlns:a16="http://schemas.microsoft.com/office/drawing/2014/main" id="{3566E528-0C2C-4A74-B4ED-E0ECE67FA75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9" name="Isosceles Triangle 1188">
              <a:extLst>
                <a:ext uri="{FF2B5EF4-FFF2-40B4-BE49-F238E27FC236}">
                  <a16:creationId xmlns:a16="http://schemas.microsoft.com/office/drawing/2014/main" id="{A0E5DDB8-2E73-4FC4-B052-36AEC2F41D38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AB8FEBE3-ED30-4160-942C-2B56B0399857}"/>
              </a:ext>
            </a:extLst>
          </p:cNvPr>
          <p:cNvGrpSpPr/>
          <p:nvPr/>
        </p:nvGrpSpPr>
        <p:grpSpPr>
          <a:xfrm>
            <a:off x="29757831" y="41327309"/>
            <a:ext cx="465138" cy="1143661"/>
            <a:chOff x="25873713" y="13514110"/>
            <a:chExt cx="465138" cy="1143661"/>
          </a:xfrm>
        </p:grpSpPr>
        <p:cxnSp>
          <p:nvCxnSpPr>
            <p:cNvPr id="1191" name="Straight Connector 1190">
              <a:extLst>
                <a:ext uri="{FF2B5EF4-FFF2-40B4-BE49-F238E27FC236}">
                  <a16:creationId xmlns:a16="http://schemas.microsoft.com/office/drawing/2014/main" id="{3CE25E69-8DC3-4608-B2A9-883F4C1118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2" name="Isosceles Triangle 1191">
              <a:extLst>
                <a:ext uri="{FF2B5EF4-FFF2-40B4-BE49-F238E27FC236}">
                  <a16:creationId xmlns:a16="http://schemas.microsoft.com/office/drawing/2014/main" id="{F49205FE-9121-420E-9FCA-092405F335A8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AF4AD706-A2DD-42D9-AEE7-9E6B3D168FB4}"/>
              </a:ext>
            </a:extLst>
          </p:cNvPr>
          <p:cNvGrpSpPr/>
          <p:nvPr/>
        </p:nvGrpSpPr>
        <p:grpSpPr>
          <a:xfrm>
            <a:off x="29007641" y="41326236"/>
            <a:ext cx="465138" cy="1143661"/>
            <a:chOff x="25873713" y="13514110"/>
            <a:chExt cx="465138" cy="1143661"/>
          </a:xfrm>
        </p:grpSpPr>
        <p:cxnSp>
          <p:nvCxnSpPr>
            <p:cNvPr id="1194" name="Straight Connector 1193">
              <a:extLst>
                <a:ext uri="{FF2B5EF4-FFF2-40B4-BE49-F238E27FC236}">
                  <a16:creationId xmlns:a16="http://schemas.microsoft.com/office/drawing/2014/main" id="{87D61DD3-5599-4D57-9790-4D6A2F44EA9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5" name="Isosceles Triangle 1194">
              <a:extLst>
                <a:ext uri="{FF2B5EF4-FFF2-40B4-BE49-F238E27FC236}">
                  <a16:creationId xmlns:a16="http://schemas.microsoft.com/office/drawing/2014/main" id="{35DC2957-FECE-4A1E-8A29-A6E2703EC1D2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C23B2CDB-9545-4DC5-9FFE-D7794BD5F014}"/>
              </a:ext>
            </a:extLst>
          </p:cNvPr>
          <p:cNvGrpSpPr/>
          <p:nvPr/>
        </p:nvGrpSpPr>
        <p:grpSpPr>
          <a:xfrm>
            <a:off x="25839080" y="41325923"/>
            <a:ext cx="465138" cy="1143661"/>
            <a:chOff x="25873713" y="13514110"/>
            <a:chExt cx="465138" cy="1143661"/>
          </a:xfrm>
        </p:grpSpPr>
        <p:cxnSp>
          <p:nvCxnSpPr>
            <p:cNvPr id="1197" name="Straight Connector 1196">
              <a:extLst>
                <a:ext uri="{FF2B5EF4-FFF2-40B4-BE49-F238E27FC236}">
                  <a16:creationId xmlns:a16="http://schemas.microsoft.com/office/drawing/2014/main" id="{8DA12387-8639-4779-B7C7-F972E2C6F28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8" name="Isosceles Triangle 1197">
              <a:extLst>
                <a:ext uri="{FF2B5EF4-FFF2-40B4-BE49-F238E27FC236}">
                  <a16:creationId xmlns:a16="http://schemas.microsoft.com/office/drawing/2014/main" id="{10FEB1DA-6A30-418C-B77F-15C7B61241D7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7E757D3A-40C7-4F7D-BD8E-C9CE908657F6}"/>
              </a:ext>
            </a:extLst>
          </p:cNvPr>
          <p:cNvGrpSpPr/>
          <p:nvPr/>
        </p:nvGrpSpPr>
        <p:grpSpPr>
          <a:xfrm>
            <a:off x="27764853" y="40439793"/>
            <a:ext cx="465138" cy="1143661"/>
            <a:chOff x="25873713" y="13514110"/>
            <a:chExt cx="465138" cy="1143661"/>
          </a:xfrm>
        </p:grpSpPr>
        <p:cxnSp>
          <p:nvCxnSpPr>
            <p:cNvPr id="1200" name="Straight Connector 1199">
              <a:extLst>
                <a:ext uri="{FF2B5EF4-FFF2-40B4-BE49-F238E27FC236}">
                  <a16:creationId xmlns:a16="http://schemas.microsoft.com/office/drawing/2014/main" id="{CBDE3B8B-295D-4EB2-BBE7-701EEF5F9EA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1" name="Isosceles Triangle 1200">
              <a:extLst>
                <a:ext uri="{FF2B5EF4-FFF2-40B4-BE49-F238E27FC236}">
                  <a16:creationId xmlns:a16="http://schemas.microsoft.com/office/drawing/2014/main" id="{60477972-F1C4-443A-BB56-F148B1AA57D6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53231752-0F3C-49C7-A69E-343F65B86A02}"/>
              </a:ext>
            </a:extLst>
          </p:cNvPr>
          <p:cNvGrpSpPr/>
          <p:nvPr/>
        </p:nvGrpSpPr>
        <p:grpSpPr>
          <a:xfrm>
            <a:off x="35056670" y="37674318"/>
            <a:ext cx="465138" cy="1143661"/>
            <a:chOff x="25873713" y="13514110"/>
            <a:chExt cx="465138" cy="1143661"/>
          </a:xfrm>
        </p:grpSpPr>
        <p:cxnSp>
          <p:nvCxnSpPr>
            <p:cNvPr id="1203" name="Straight Connector 1202">
              <a:extLst>
                <a:ext uri="{FF2B5EF4-FFF2-40B4-BE49-F238E27FC236}">
                  <a16:creationId xmlns:a16="http://schemas.microsoft.com/office/drawing/2014/main" id="{C5AC6D28-23A7-4421-B69F-953CBE33085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4" name="Isosceles Triangle 1203">
              <a:extLst>
                <a:ext uri="{FF2B5EF4-FFF2-40B4-BE49-F238E27FC236}">
                  <a16:creationId xmlns:a16="http://schemas.microsoft.com/office/drawing/2014/main" id="{E5407555-5211-4AE2-86E5-C7AE1DFB8779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6D71CF23-F9B1-4BD4-A24C-9E607606AD20}"/>
              </a:ext>
            </a:extLst>
          </p:cNvPr>
          <p:cNvGrpSpPr/>
          <p:nvPr/>
        </p:nvGrpSpPr>
        <p:grpSpPr>
          <a:xfrm>
            <a:off x="30363066" y="37566486"/>
            <a:ext cx="465138" cy="1143661"/>
            <a:chOff x="25873713" y="13514110"/>
            <a:chExt cx="465138" cy="1143661"/>
          </a:xfrm>
        </p:grpSpPr>
        <p:cxnSp>
          <p:nvCxnSpPr>
            <p:cNvPr id="1206" name="Straight Connector 1205">
              <a:extLst>
                <a:ext uri="{FF2B5EF4-FFF2-40B4-BE49-F238E27FC236}">
                  <a16:creationId xmlns:a16="http://schemas.microsoft.com/office/drawing/2014/main" id="{0779D76E-BF6F-40F1-BF03-E79ED799EA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7" name="Isosceles Triangle 1206">
              <a:extLst>
                <a:ext uri="{FF2B5EF4-FFF2-40B4-BE49-F238E27FC236}">
                  <a16:creationId xmlns:a16="http://schemas.microsoft.com/office/drawing/2014/main" id="{ED7AC11A-8FF5-4CD8-9DC3-E2AE565A1962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6FF1A12-0677-4F38-AE5C-AD081260AA39}"/>
              </a:ext>
            </a:extLst>
          </p:cNvPr>
          <p:cNvGrpSpPr/>
          <p:nvPr/>
        </p:nvGrpSpPr>
        <p:grpSpPr>
          <a:xfrm>
            <a:off x="26120041" y="37567546"/>
            <a:ext cx="465138" cy="1143661"/>
            <a:chOff x="25873713" y="13514110"/>
            <a:chExt cx="465138" cy="1143661"/>
          </a:xfrm>
        </p:grpSpPr>
        <p:cxnSp>
          <p:nvCxnSpPr>
            <p:cNvPr id="1209" name="Straight Connector 1208">
              <a:extLst>
                <a:ext uri="{FF2B5EF4-FFF2-40B4-BE49-F238E27FC236}">
                  <a16:creationId xmlns:a16="http://schemas.microsoft.com/office/drawing/2014/main" id="{53071E21-01DA-4FDE-82E5-A41295E79AF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Isosceles Triangle 1209">
              <a:extLst>
                <a:ext uri="{FF2B5EF4-FFF2-40B4-BE49-F238E27FC236}">
                  <a16:creationId xmlns:a16="http://schemas.microsoft.com/office/drawing/2014/main" id="{3CEE51D4-0AD6-4270-9EA9-9D35FD8D3AFA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E8BB5E43-8815-4506-81D5-EA566027594B}"/>
              </a:ext>
            </a:extLst>
          </p:cNvPr>
          <p:cNvGrpSpPr/>
          <p:nvPr/>
        </p:nvGrpSpPr>
        <p:grpSpPr>
          <a:xfrm>
            <a:off x="33670149" y="34675528"/>
            <a:ext cx="465138" cy="1143661"/>
            <a:chOff x="25873713" y="13514110"/>
            <a:chExt cx="465138" cy="1143661"/>
          </a:xfrm>
        </p:grpSpPr>
        <p:cxnSp>
          <p:nvCxnSpPr>
            <p:cNvPr id="1215" name="Straight Connector 1214">
              <a:extLst>
                <a:ext uri="{FF2B5EF4-FFF2-40B4-BE49-F238E27FC236}">
                  <a16:creationId xmlns:a16="http://schemas.microsoft.com/office/drawing/2014/main" id="{3573824F-A7E0-405E-A7AB-F5B3518F568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7" name="Isosceles Triangle 1216">
              <a:extLst>
                <a:ext uri="{FF2B5EF4-FFF2-40B4-BE49-F238E27FC236}">
                  <a16:creationId xmlns:a16="http://schemas.microsoft.com/office/drawing/2014/main" id="{838CC182-B8A3-40C4-A29F-B36172D7CB98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8BF0965-CD5A-4952-A75D-FDE04F4AA9B8}"/>
              </a:ext>
            </a:extLst>
          </p:cNvPr>
          <p:cNvSpPr txBox="1"/>
          <p:nvPr/>
        </p:nvSpPr>
        <p:spPr>
          <a:xfrm>
            <a:off x="13986963" y="29819763"/>
            <a:ext cx="77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A05</a:t>
            </a:r>
          </a:p>
        </p:txBody>
      </p:sp>
      <p:sp>
        <p:nvSpPr>
          <p:cNvPr id="1221" name="TextBox 1220">
            <a:extLst>
              <a:ext uri="{FF2B5EF4-FFF2-40B4-BE49-F238E27FC236}">
                <a16:creationId xmlns:a16="http://schemas.microsoft.com/office/drawing/2014/main" id="{AA46A9D5-0B58-4B47-96B3-C13AFBB7D6DB}"/>
              </a:ext>
            </a:extLst>
          </p:cNvPr>
          <p:cNvSpPr txBox="1"/>
          <p:nvPr/>
        </p:nvSpPr>
        <p:spPr>
          <a:xfrm>
            <a:off x="14748010" y="29819763"/>
            <a:ext cx="765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A06</a:t>
            </a:r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D9C81B46-BCB4-4C4E-8197-0F80DD56D1AD}"/>
              </a:ext>
            </a:extLst>
          </p:cNvPr>
          <p:cNvSpPr txBox="1"/>
          <p:nvPr/>
        </p:nvSpPr>
        <p:spPr>
          <a:xfrm>
            <a:off x="11083111" y="29875053"/>
            <a:ext cx="70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A02</a:t>
            </a:r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A34B03BE-0239-4790-9300-E6F125D5A25D}"/>
              </a:ext>
            </a:extLst>
          </p:cNvPr>
          <p:cNvSpPr txBox="1"/>
          <p:nvPr/>
        </p:nvSpPr>
        <p:spPr>
          <a:xfrm>
            <a:off x="11908454" y="29864032"/>
            <a:ext cx="788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A03</a:t>
            </a:r>
          </a:p>
          <a:p>
            <a:r>
              <a:rPr lang="en-US" sz="2000" b="1" dirty="0"/>
              <a:t>A04</a:t>
            </a:r>
          </a:p>
        </p:txBody>
      </p:sp>
      <p:cxnSp>
        <p:nvCxnSpPr>
          <p:cNvPr id="1243" name="Straight Connector 1242">
            <a:extLst>
              <a:ext uri="{FF2B5EF4-FFF2-40B4-BE49-F238E27FC236}">
                <a16:creationId xmlns:a16="http://schemas.microsoft.com/office/drawing/2014/main" id="{D933FF1C-B642-450C-9D08-9E88F543F18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066796" y="25413720"/>
            <a:ext cx="12874" cy="226157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4" name="TextBox 1243">
            <a:extLst>
              <a:ext uri="{FF2B5EF4-FFF2-40B4-BE49-F238E27FC236}">
                <a16:creationId xmlns:a16="http://schemas.microsoft.com/office/drawing/2014/main" id="{0263AFFB-67A5-4C3D-85DA-42125971B187}"/>
              </a:ext>
            </a:extLst>
          </p:cNvPr>
          <p:cNvSpPr txBox="1"/>
          <p:nvPr/>
        </p:nvSpPr>
        <p:spPr>
          <a:xfrm>
            <a:off x="17997865" y="12462732"/>
            <a:ext cx="74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A01</a:t>
            </a:r>
          </a:p>
        </p:txBody>
      </p:sp>
      <p:grpSp>
        <p:nvGrpSpPr>
          <p:cNvPr id="1245" name="Group 1244">
            <a:extLst>
              <a:ext uri="{FF2B5EF4-FFF2-40B4-BE49-F238E27FC236}">
                <a16:creationId xmlns:a16="http://schemas.microsoft.com/office/drawing/2014/main" id="{12FCAE73-4CD4-4370-8E2D-036D589C6815}"/>
              </a:ext>
            </a:extLst>
          </p:cNvPr>
          <p:cNvGrpSpPr/>
          <p:nvPr/>
        </p:nvGrpSpPr>
        <p:grpSpPr>
          <a:xfrm>
            <a:off x="18360092" y="25631827"/>
            <a:ext cx="465138" cy="1143661"/>
            <a:chOff x="25873713" y="13514110"/>
            <a:chExt cx="465138" cy="1143661"/>
          </a:xfrm>
        </p:grpSpPr>
        <p:cxnSp>
          <p:nvCxnSpPr>
            <p:cNvPr id="1246" name="Straight Connector 1245">
              <a:extLst>
                <a:ext uri="{FF2B5EF4-FFF2-40B4-BE49-F238E27FC236}">
                  <a16:creationId xmlns:a16="http://schemas.microsoft.com/office/drawing/2014/main" id="{53525CC0-08E1-413C-8265-0298D68A8D7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7" name="Isosceles Triangle 1246">
              <a:extLst>
                <a:ext uri="{FF2B5EF4-FFF2-40B4-BE49-F238E27FC236}">
                  <a16:creationId xmlns:a16="http://schemas.microsoft.com/office/drawing/2014/main" id="{E0391394-9085-4281-B649-317C03CCAAE6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248" name="Straight Connector 1247">
            <a:extLst>
              <a:ext uri="{FF2B5EF4-FFF2-40B4-BE49-F238E27FC236}">
                <a16:creationId xmlns:a16="http://schemas.microsoft.com/office/drawing/2014/main" id="{84809216-36A2-4BFF-B7B4-844FDA461CFF}"/>
              </a:ext>
            </a:extLst>
          </p:cNvPr>
          <p:cNvCxnSpPr>
            <a:cxnSpLocks/>
          </p:cNvCxnSpPr>
          <p:nvPr/>
        </p:nvCxnSpPr>
        <p:spPr bwMode="auto">
          <a:xfrm>
            <a:off x="18173986" y="25386125"/>
            <a:ext cx="439699" cy="2654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9" name="TextBox 1248">
            <a:extLst>
              <a:ext uri="{FF2B5EF4-FFF2-40B4-BE49-F238E27FC236}">
                <a16:creationId xmlns:a16="http://schemas.microsoft.com/office/drawing/2014/main" id="{AF45AF07-25AA-40AD-9149-59E5E455BC48}"/>
              </a:ext>
            </a:extLst>
          </p:cNvPr>
          <p:cNvSpPr txBox="1"/>
          <p:nvPr/>
        </p:nvSpPr>
        <p:spPr>
          <a:xfrm>
            <a:off x="16999543" y="26616294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A13</a:t>
            </a: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097836BB-BDDF-4007-9BAE-138BEA31B666}"/>
              </a:ext>
            </a:extLst>
          </p:cNvPr>
          <p:cNvSpPr txBox="1"/>
          <p:nvPr/>
        </p:nvSpPr>
        <p:spPr>
          <a:xfrm>
            <a:off x="18257556" y="26780816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A14</a:t>
            </a:r>
          </a:p>
        </p:txBody>
      </p:sp>
      <p:grpSp>
        <p:nvGrpSpPr>
          <p:cNvPr id="1251" name="Group 1250">
            <a:extLst>
              <a:ext uri="{FF2B5EF4-FFF2-40B4-BE49-F238E27FC236}">
                <a16:creationId xmlns:a16="http://schemas.microsoft.com/office/drawing/2014/main" id="{B4F8AF3D-39D5-4722-86BB-38C57A2072E8}"/>
              </a:ext>
            </a:extLst>
          </p:cNvPr>
          <p:cNvGrpSpPr/>
          <p:nvPr/>
        </p:nvGrpSpPr>
        <p:grpSpPr>
          <a:xfrm>
            <a:off x="15987506" y="27652603"/>
            <a:ext cx="465138" cy="1143661"/>
            <a:chOff x="25873713" y="13514110"/>
            <a:chExt cx="465138" cy="1143661"/>
          </a:xfrm>
        </p:grpSpPr>
        <p:cxnSp>
          <p:nvCxnSpPr>
            <p:cNvPr id="1252" name="Straight Connector 1251">
              <a:extLst>
                <a:ext uri="{FF2B5EF4-FFF2-40B4-BE49-F238E27FC236}">
                  <a16:creationId xmlns:a16="http://schemas.microsoft.com/office/drawing/2014/main" id="{D3A48BBB-A78C-4B99-9D3F-BA65E69FA5B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Isosceles Triangle 1252">
              <a:extLst>
                <a:ext uri="{FF2B5EF4-FFF2-40B4-BE49-F238E27FC236}">
                  <a16:creationId xmlns:a16="http://schemas.microsoft.com/office/drawing/2014/main" id="{C2FE4067-EDCA-4539-8598-EA0E38727CF3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54" name="TextBox 1253">
            <a:extLst>
              <a:ext uri="{FF2B5EF4-FFF2-40B4-BE49-F238E27FC236}">
                <a16:creationId xmlns:a16="http://schemas.microsoft.com/office/drawing/2014/main" id="{CAA9C619-72E3-44FF-A506-A7BACD32A600}"/>
              </a:ext>
            </a:extLst>
          </p:cNvPr>
          <p:cNvSpPr txBox="1"/>
          <p:nvPr/>
        </p:nvSpPr>
        <p:spPr>
          <a:xfrm>
            <a:off x="15903028" y="28898540"/>
            <a:ext cx="14958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A07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A08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A09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A10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A11</a:t>
            </a:r>
          </a:p>
          <a:p>
            <a:r>
              <a:rPr lang="en-US" sz="2000" b="1" dirty="0"/>
              <a:t>A12</a:t>
            </a:r>
          </a:p>
        </p:txBody>
      </p:sp>
      <p:sp>
        <p:nvSpPr>
          <p:cNvPr id="1255" name="TextBox 1254">
            <a:extLst>
              <a:ext uri="{FF2B5EF4-FFF2-40B4-BE49-F238E27FC236}">
                <a16:creationId xmlns:a16="http://schemas.microsoft.com/office/drawing/2014/main" id="{E1AA32CE-10DE-451C-BBBA-01C791BDA53F}"/>
              </a:ext>
            </a:extLst>
          </p:cNvPr>
          <p:cNvSpPr txBox="1"/>
          <p:nvPr/>
        </p:nvSpPr>
        <p:spPr>
          <a:xfrm>
            <a:off x="28079782" y="30937374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M11</a:t>
            </a:r>
          </a:p>
        </p:txBody>
      </p:sp>
      <p:sp>
        <p:nvSpPr>
          <p:cNvPr id="1256" name="TextBox 1255">
            <a:extLst>
              <a:ext uri="{FF2B5EF4-FFF2-40B4-BE49-F238E27FC236}">
                <a16:creationId xmlns:a16="http://schemas.microsoft.com/office/drawing/2014/main" id="{B04822B8-C3F5-435E-BF08-3102E221699C}"/>
              </a:ext>
            </a:extLst>
          </p:cNvPr>
          <p:cNvSpPr txBox="1"/>
          <p:nvPr/>
        </p:nvSpPr>
        <p:spPr>
          <a:xfrm>
            <a:off x="28835046" y="30925707"/>
            <a:ext cx="1089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M10</a:t>
            </a:r>
          </a:p>
        </p:txBody>
      </p:sp>
      <p:grpSp>
        <p:nvGrpSpPr>
          <p:cNvPr id="1257" name="Group 1256">
            <a:extLst>
              <a:ext uri="{FF2B5EF4-FFF2-40B4-BE49-F238E27FC236}">
                <a16:creationId xmlns:a16="http://schemas.microsoft.com/office/drawing/2014/main" id="{23A5E2B4-AC6B-4081-B864-FD3979C34A75}"/>
              </a:ext>
            </a:extLst>
          </p:cNvPr>
          <p:cNvGrpSpPr/>
          <p:nvPr/>
        </p:nvGrpSpPr>
        <p:grpSpPr>
          <a:xfrm>
            <a:off x="35475467" y="31110835"/>
            <a:ext cx="465138" cy="1143661"/>
            <a:chOff x="25873713" y="13514110"/>
            <a:chExt cx="465138" cy="1143661"/>
          </a:xfrm>
        </p:grpSpPr>
        <p:cxnSp>
          <p:nvCxnSpPr>
            <p:cNvPr id="1258" name="Straight Connector 1257">
              <a:extLst>
                <a:ext uri="{FF2B5EF4-FFF2-40B4-BE49-F238E27FC236}">
                  <a16:creationId xmlns:a16="http://schemas.microsoft.com/office/drawing/2014/main" id="{FC96E6CE-76EF-4B16-907B-D6E03ECBCE4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9" name="Isosceles Triangle 1258">
              <a:extLst>
                <a:ext uri="{FF2B5EF4-FFF2-40B4-BE49-F238E27FC236}">
                  <a16:creationId xmlns:a16="http://schemas.microsoft.com/office/drawing/2014/main" id="{E3C19949-E676-428D-87C9-F2214397C074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60" name="TextBox 1259">
            <a:extLst>
              <a:ext uri="{FF2B5EF4-FFF2-40B4-BE49-F238E27FC236}">
                <a16:creationId xmlns:a16="http://schemas.microsoft.com/office/drawing/2014/main" id="{7C2116B3-8B2A-4A73-BB51-AD0C2AF8EFE0}"/>
              </a:ext>
            </a:extLst>
          </p:cNvPr>
          <p:cNvSpPr txBox="1"/>
          <p:nvPr/>
        </p:nvSpPr>
        <p:spPr>
          <a:xfrm>
            <a:off x="35406202" y="32248652"/>
            <a:ext cx="108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M06</a:t>
            </a:r>
          </a:p>
          <a:p>
            <a:r>
              <a:rPr lang="en-US" sz="2000" b="1" dirty="0"/>
              <a:t>M07</a:t>
            </a:r>
          </a:p>
        </p:txBody>
      </p: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55C95DC2-A16C-4A77-BD6C-D3AAC45D1EE2}"/>
              </a:ext>
            </a:extLst>
          </p:cNvPr>
          <p:cNvGrpSpPr/>
          <p:nvPr/>
        </p:nvGrpSpPr>
        <p:grpSpPr>
          <a:xfrm>
            <a:off x="33375122" y="31020110"/>
            <a:ext cx="465138" cy="1143661"/>
            <a:chOff x="25873713" y="13514110"/>
            <a:chExt cx="465138" cy="1143661"/>
          </a:xfrm>
        </p:grpSpPr>
        <p:cxnSp>
          <p:nvCxnSpPr>
            <p:cNvPr id="1262" name="Straight Connector 1261">
              <a:extLst>
                <a:ext uri="{FF2B5EF4-FFF2-40B4-BE49-F238E27FC236}">
                  <a16:creationId xmlns:a16="http://schemas.microsoft.com/office/drawing/2014/main" id="{CC4EF24B-57C1-41EE-8E01-BA6F39BFE7D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Isosceles Triangle 1262">
              <a:extLst>
                <a:ext uri="{FF2B5EF4-FFF2-40B4-BE49-F238E27FC236}">
                  <a16:creationId xmlns:a16="http://schemas.microsoft.com/office/drawing/2014/main" id="{E28CC8E0-1880-46D9-B308-26B09C184293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64" name="TextBox 1263">
            <a:extLst>
              <a:ext uri="{FF2B5EF4-FFF2-40B4-BE49-F238E27FC236}">
                <a16:creationId xmlns:a16="http://schemas.microsoft.com/office/drawing/2014/main" id="{FD42DAE9-AC60-4DC0-BB60-524F6D09CD04}"/>
              </a:ext>
            </a:extLst>
          </p:cNvPr>
          <p:cNvSpPr txBox="1"/>
          <p:nvPr/>
        </p:nvSpPr>
        <p:spPr>
          <a:xfrm>
            <a:off x="33286286" y="32204276"/>
            <a:ext cx="1342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M08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M09</a:t>
            </a:r>
          </a:p>
        </p:txBody>
      </p:sp>
      <p:sp>
        <p:nvSpPr>
          <p:cNvPr id="1265" name="TextBox 1264">
            <a:extLst>
              <a:ext uri="{FF2B5EF4-FFF2-40B4-BE49-F238E27FC236}">
                <a16:creationId xmlns:a16="http://schemas.microsoft.com/office/drawing/2014/main" id="{54D311D6-1FEB-4CE8-8593-A62F4ED086F7}"/>
              </a:ext>
            </a:extLst>
          </p:cNvPr>
          <p:cNvSpPr txBox="1"/>
          <p:nvPr/>
        </p:nvSpPr>
        <p:spPr>
          <a:xfrm>
            <a:off x="34080869" y="28676714"/>
            <a:ext cx="710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M02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M03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M04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M05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E436DD9D-4A78-4197-9D6F-354B515E8480}"/>
              </a:ext>
            </a:extLst>
          </p:cNvPr>
          <p:cNvSpPr txBox="1"/>
          <p:nvPr/>
        </p:nvSpPr>
        <p:spPr>
          <a:xfrm>
            <a:off x="34956205" y="28668520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M01</a:t>
            </a:r>
          </a:p>
        </p:txBody>
      </p:sp>
      <p:sp>
        <p:nvSpPr>
          <p:cNvPr id="1267" name="TextBox 1266">
            <a:extLst>
              <a:ext uri="{FF2B5EF4-FFF2-40B4-BE49-F238E27FC236}">
                <a16:creationId xmlns:a16="http://schemas.microsoft.com/office/drawing/2014/main" id="{5B34123C-7197-445B-A2D0-D04D88FEDEBF}"/>
              </a:ext>
            </a:extLst>
          </p:cNvPr>
          <p:cNvSpPr txBox="1"/>
          <p:nvPr/>
        </p:nvSpPr>
        <p:spPr>
          <a:xfrm>
            <a:off x="31404260" y="20660906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L05</a:t>
            </a:r>
          </a:p>
        </p:txBody>
      </p:sp>
      <p:sp>
        <p:nvSpPr>
          <p:cNvPr id="1268" name="TextBox 1267">
            <a:extLst>
              <a:ext uri="{FF2B5EF4-FFF2-40B4-BE49-F238E27FC236}">
                <a16:creationId xmlns:a16="http://schemas.microsoft.com/office/drawing/2014/main" id="{53F48EB7-36A8-4C93-888C-528AED5AA179}"/>
              </a:ext>
            </a:extLst>
          </p:cNvPr>
          <p:cNvSpPr txBox="1"/>
          <p:nvPr/>
        </p:nvSpPr>
        <p:spPr>
          <a:xfrm>
            <a:off x="30663157" y="20702813"/>
            <a:ext cx="985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L06</a:t>
            </a:r>
          </a:p>
          <a:p>
            <a:r>
              <a:rPr lang="en-US" sz="2000" b="1" dirty="0"/>
              <a:t>L07</a:t>
            </a:r>
          </a:p>
        </p:txBody>
      </p:sp>
      <p:sp>
        <p:nvSpPr>
          <p:cNvPr id="1269" name="TextBox 1268">
            <a:extLst>
              <a:ext uri="{FF2B5EF4-FFF2-40B4-BE49-F238E27FC236}">
                <a16:creationId xmlns:a16="http://schemas.microsoft.com/office/drawing/2014/main" id="{7868037F-1AA6-4574-99F6-12E5C010D405}"/>
              </a:ext>
            </a:extLst>
          </p:cNvPr>
          <p:cNvSpPr txBox="1"/>
          <p:nvPr/>
        </p:nvSpPr>
        <p:spPr>
          <a:xfrm>
            <a:off x="29347837" y="19816882"/>
            <a:ext cx="9853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L08</a:t>
            </a:r>
          </a:p>
          <a:p>
            <a:r>
              <a:rPr lang="en-US" sz="2000" b="1" dirty="0"/>
              <a:t>L09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L10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L11</a:t>
            </a:r>
          </a:p>
          <a:p>
            <a:r>
              <a:rPr lang="en-US" sz="2000" b="1" dirty="0"/>
              <a:t>L12</a:t>
            </a:r>
          </a:p>
        </p:txBody>
      </p:sp>
      <p:grpSp>
        <p:nvGrpSpPr>
          <p:cNvPr id="1270" name="Group 1269">
            <a:extLst>
              <a:ext uri="{FF2B5EF4-FFF2-40B4-BE49-F238E27FC236}">
                <a16:creationId xmlns:a16="http://schemas.microsoft.com/office/drawing/2014/main" id="{D7FD3CB6-704D-4AF0-838B-87821BF5B75B}"/>
              </a:ext>
            </a:extLst>
          </p:cNvPr>
          <p:cNvGrpSpPr/>
          <p:nvPr/>
        </p:nvGrpSpPr>
        <p:grpSpPr>
          <a:xfrm>
            <a:off x="27382512" y="19541793"/>
            <a:ext cx="465138" cy="1143661"/>
            <a:chOff x="25873713" y="13514110"/>
            <a:chExt cx="465138" cy="1143661"/>
          </a:xfrm>
        </p:grpSpPr>
        <p:cxnSp>
          <p:nvCxnSpPr>
            <p:cNvPr id="1271" name="Straight Connector 1270">
              <a:extLst>
                <a:ext uri="{FF2B5EF4-FFF2-40B4-BE49-F238E27FC236}">
                  <a16:creationId xmlns:a16="http://schemas.microsoft.com/office/drawing/2014/main" id="{488AF93E-0C4E-4576-8FF2-4144A65546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2" name="Isosceles Triangle 1271">
              <a:extLst>
                <a:ext uri="{FF2B5EF4-FFF2-40B4-BE49-F238E27FC236}">
                  <a16:creationId xmlns:a16="http://schemas.microsoft.com/office/drawing/2014/main" id="{9298BD7D-154C-496E-A102-D4CC995E731F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73" name="Group 1272">
            <a:extLst>
              <a:ext uri="{FF2B5EF4-FFF2-40B4-BE49-F238E27FC236}">
                <a16:creationId xmlns:a16="http://schemas.microsoft.com/office/drawing/2014/main" id="{7651A426-2295-4DC4-88E1-4EB20F3C3C27}"/>
              </a:ext>
            </a:extLst>
          </p:cNvPr>
          <p:cNvGrpSpPr/>
          <p:nvPr/>
        </p:nvGrpSpPr>
        <p:grpSpPr>
          <a:xfrm>
            <a:off x="28119739" y="19545229"/>
            <a:ext cx="465138" cy="1143661"/>
            <a:chOff x="25873713" y="13514110"/>
            <a:chExt cx="465138" cy="1143661"/>
          </a:xfrm>
        </p:grpSpPr>
        <p:cxnSp>
          <p:nvCxnSpPr>
            <p:cNvPr id="1274" name="Straight Connector 1273">
              <a:extLst>
                <a:ext uri="{FF2B5EF4-FFF2-40B4-BE49-F238E27FC236}">
                  <a16:creationId xmlns:a16="http://schemas.microsoft.com/office/drawing/2014/main" id="{A9D6130B-A936-4795-BDFB-B2DAC2CC1E7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5" name="Isosceles Triangle 1274">
              <a:extLst>
                <a:ext uri="{FF2B5EF4-FFF2-40B4-BE49-F238E27FC236}">
                  <a16:creationId xmlns:a16="http://schemas.microsoft.com/office/drawing/2014/main" id="{42A4A83E-67B6-412E-A1D8-023AA47E5601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76" name="TextBox 1275">
            <a:extLst>
              <a:ext uri="{FF2B5EF4-FFF2-40B4-BE49-F238E27FC236}">
                <a16:creationId xmlns:a16="http://schemas.microsoft.com/office/drawing/2014/main" id="{9FC314B2-7FEE-49E5-BD0C-6249B498E4FB}"/>
              </a:ext>
            </a:extLst>
          </p:cNvPr>
          <p:cNvSpPr txBox="1"/>
          <p:nvPr/>
        </p:nvSpPr>
        <p:spPr>
          <a:xfrm>
            <a:off x="28056277" y="20782861"/>
            <a:ext cx="1300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L13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L14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L15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L16</a:t>
            </a:r>
          </a:p>
        </p:txBody>
      </p:sp>
      <p:sp>
        <p:nvSpPr>
          <p:cNvPr id="1277" name="TextBox 1276">
            <a:extLst>
              <a:ext uri="{FF2B5EF4-FFF2-40B4-BE49-F238E27FC236}">
                <a16:creationId xmlns:a16="http://schemas.microsoft.com/office/drawing/2014/main" id="{B5EB831D-6B92-4064-80B4-13364C736337}"/>
              </a:ext>
            </a:extLst>
          </p:cNvPr>
          <p:cNvSpPr txBox="1"/>
          <p:nvPr/>
        </p:nvSpPr>
        <p:spPr>
          <a:xfrm>
            <a:off x="27317210" y="20786847"/>
            <a:ext cx="1525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L17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L18</a:t>
            </a:r>
          </a:p>
        </p:txBody>
      </p:sp>
      <p:grpSp>
        <p:nvGrpSpPr>
          <p:cNvPr id="1280" name="Group 1279">
            <a:extLst>
              <a:ext uri="{FF2B5EF4-FFF2-40B4-BE49-F238E27FC236}">
                <a16:creationId xmlns:a16="http://schemas.microsoft.com/office/drawing/2014/main" id="{FAC9437A-E29E-40BD-A18B-9C30559A1480}"/>
              </a:ext>
            </a:extLst>
          </p:cNvPr>
          <p:cNvGrpSpPr/>
          <p:nvPr/>
        </p:nvGrpSpPr>
        <p:grpSpPr>
          <a:xfrm>
            <a:off x="36095291" y="36762191"/>
            <a:ext cx="465138" cy="1143661"/>
            <a:chOff x="25873713" y="13514110"/>
            <a:chExt cx="465138" cy="1143661"/>
          </a:xfrm>
        </p:grpSpPr>
        <p:cxnSp>
          <p:nvCxnSpPr>
            <p:cNvPr id="1281" name="Straight Connector 1280">
              <a:extLst>
                <a:ext uri="{FF2B5EF4-FFF2-40B4-BE49-F238E27FC236}">
                  <a16:creationId xmlns:a16="http://schemas.microsoft.com/office/drawing/2014/main" id="{F89BCCFD-3DF6-4C7B-B5AE-6826DCBE6A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2" name="Isosceles Triangle 1281">
              <a:extLst>
                <a:ext uri="{FF2B5EF4-FFF2-40B4-BE49-F238E27FC236}">
                  <a16:creationId xmlns:a16="http://schemas.microsoft.com/office/drawing/2014/main" id="{32F7D111-F6D4-4D65-BD26-C91F3EF41BD3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83" name="TextBox 1282">
            <a:extLst>
              <a:ext uri="{FF2B5EF4-FFF2-40B4-BE49-F238E27FC236}">
                <a16:creationId xmlns:a16="http://schemas.microsoft.com/office/drawing/2014/main" id="{572076B8-AACD-4332-9C34-8B5C687B70F4}"/>
              </a:ext>
            </a:extLst>
          </p:cNvPr>
          <p:cNvSpPr txBox="1"/>
          <p:nvPr/>
        </p:nvSpPr>
        <p:spPr>
          <a:xfrm>
            <a:off x="36060362" y="37910126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N01</a:t>
            </a:r>
          </a:p>
        </p:txBody>
      </p:sp>
      <p:cxnSp>
        <p:nvCxnSpPr>
          <p:cNvPr id="1284" name="Straight Connector 1283">
            <a:extLst>
              <a:ext uri="{FF2B5EF4-FFF2-40B4-BE49-F238E27FC236}">
                <a16:creationId xmlns:a16="http://schemas.microsoft.com/office/drawing/2014/main" id="{C483CCD5-A217-4A30-A9C9-EFE7677AB841}"/>
              </a:ext>
            </a:extLst>
          </p:cNvPr>
          <p:cNvCxnSpPr>
            <a:cxnSpLocks/>
          </p:cNvCxnSpPr>
          <p:nvPr/>
        </p:nvCxnSpPr>
        <p:spPr bwMode="auto">
          <a:xfrm>
            <a:off x="33300918" y="40451689"/>
            <a:ext cx="767318" cy="1072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Connector 1284">
            <a:extLst>
              <a:ext uri="{FF2B5EF4-FFF2-40B4-BE49-F238E27FC236}">
                <a16:creationId xmlns:a16="http://schemas.microsoft.com/office/drawing/2014/main" id="{0AC182F4-EF8B-4666-BB02-83DB7A11865B}"/>
              </a:ext>
            </a:extLst>
          </p:cNvPr>
          <p:cNvCxnSpPr>
            <a:cxnSpLocks/>
          </p:cNvCxnSpPr>
          <p:nvPr/>
        </p:nvCxnSpPr>
        <p:spPr bwMode="auto">
          <a:xfrm>
            <a:off x="34080086" y="37547322"/>
            <a:ext cx="2907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6" name="Group 1285">
            <a:extLst>
              <a:ext uri="{FF2B5EF4-FFF2-40B4-BE49-F238E27FC236}">
                <a16:creationId xmlns:a16="http://schemas.microsoft.com/office/drawing/2014/main" id="{0ECCA53B-83BD-4485-9F49-606C929EE65C}"/>
              </a:ext>
            </a:extLst>
          </p:cNvPr>
          <p:cNvGrpSpPr/>
          <p:nvPr/>
        </p:nvGrpSpPr>
        <p:grpSpPr>
          <a:xfrm>
            <a:off x="34308720" y="37689954"/>
            <a:ext cx="465138" cy="1143661"/>
            <a:chOff x="25873713" y="13514110"/>
            <a:chExt cx="465138" cy="1143661"/>
          </a:xfrm>
        </p:grpSpPr>
        <p:cxnSp>
          <p:nvCxnSpPr>
            <p:cNvPr id="1287" name="Straight Connector 1286">
              <a:extLst>
                <a:ext uri="{FF2B5EF4-FFF2-40B4-BE49-F238E27FC236}">
                  <a16:creationId xmlns:a16="http://schemas.microsoft.com/office/drawing/2014/main" id="{56C439F5-E787-45D5-A291-A3F6250916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8" name="Isosceles Triangle 1287">
              <a:extLst>
                <a:ext uri="{FF2B5EF4-FFF2-40B4-BE49-F238E27FC236}">
                  <a16:creationId xmlns:a16="http://schemas.microsoft.com/office/drawing/2014/main" id="{D4FC3948-E8A6-4885-8D20-A26015BC3F07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89" name="TextBox 1288">
            <a:extLst>
              <a:ext uri="{FF2B5EF4-FFF2-40B4-BE49-F238E27FC236}">
                <a16:creationId xmlns:a16="http://schemas.microsoft.com/office/drawing/2014/main" id="{ABB2BC22-36C6-47B3-AB4C-08F7412C5EE8}"/>
              </a:ext>
            </a:extLst>
          </p:cNvPr>
          <p:cNvSpPr txBox="1"/>
          <p:nvPr/>
        </p:nvSpPr>
        <p:spPr>
          <a:xfrm>
            <a:off x="34980772" y="38811245"/>
            <a:ext cx="118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N02</a:t>
            </a:r>
          </a:p>
        </p:txBody>
      </p:sp>
      <p:sp>
        <p:nvSpPr>
          <p:cNvPr id="1290" name="TextBox 1289">
            <a:extLst>
              <a:ext uri="{FF2B5EF4-FFF2-40B4-BE49-F238E27FC236}">
                <a16:creationId xmlns:a16="http://schemas.microsoft.com/office/drawing/2014/main" id="{776C9A10-7A53-4A60-8B4B-F58217DD309E}"/>
              </a:ext>
            </a:extLst>
          </p:cNvPr>
          <p:cNvSpPr txBox="1"/>
          <p:nvPr/>
        </p:nvSpPr>
        <p:spPr>
          <a:xfrm>
            <a:off x="34270969" y="38845739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N03</a:t>
            </a:r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8A912AF6-10B0-4E72-B041-49A2BF0DCF17}"/>
              </a:ext>
            </a:extLst>
          </p:cNvPr>
          <p:cNvSpPr txBox="1"/>
          <p:nvPr/>
        </p:nvSpPr>
        <p:spPr>
          <a:xfrm>
            <a:off x="32815034" y="42464820"/>
            <a:ext cx="1186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N04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N05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6064D022-9451-4A5F-A5F2-C2B060B4FB2A}"/>
              </a:ext>
            </a:extLst>
          </p:cNvPr>
          <p:cNvSpPr txBox="1"/>
          <p:nvPr/>
        </p:nvSpPr>
        <p:spPr>
          <a:xfrm>
            <a:off x="32030591" y="42488679"/>
            <a:ext cx="1186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N06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N07</a:t>
            </a:r>
          </a:p>
        </p:txBody>
      </p:sp>
      <p:sp>
        <p:nvSpPr>
          <p:cNvPr id="1184" name="TextBox 1183">
            <a:extLst>
              <a:ext uri="{FF2B5EF4-FFF2-40B4-BE49-F238E27FC236}">
                <a16:creationId xmlns:a16="http://schemas.microsoft.com/office/drawing/2014/main" id="{6D93B0D4-5D5A-44CD-92FF-32AE07B6D746}"/>
              </a:ext>
            </a:extLst>
          </p:cNvPr>
          <p:cNvSpPr txBox="1"/>
          <p:nvPr/>
        </p:nvSpPr>
        <p:spPr>
          <a:xfrm>
            <a:off x="29671550" y="42511042"/>
            <a:ext cx="150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N08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N09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N10</a:t>
            </a:r>
          </a:p>
        </p:txBody>
      </p:sp>
      <p:sp>
        <p:nvSpPr>
          <p:cNvPr id="1185" name="TextBox 1184">
            <a:extLst>
              <a:ext uri="{FF2B5EF4-FFF2-40B4-BE49-F238E27FC236}">
                <a16:creationId xmlns:a16="http://schemas.microsoft.com/office/drawing/2014/main" id="{666FE5F6-33C3-4035-AFDB-7648BFEAF719}"/>
              </a:ext>
            </a:extLst>
          </p:cNvPr>
          <p:cNvSpPr txBox="1"/>
          <p:nvPr/>
        </p:nvSpPr>
        <p:spPr>
          <a:xfrm>
            <a:off x="28951766" y="42445710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N11</a:t>
            </a:r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6A73FFDA-85DF-4854-8799-01C3EF988561}"/>
              </a:ext>
            </a:extLst>
          </p:cNvPr>
          <p:cNvSpPr txBox="1"/>
          <p:nvPr/>
        </p:nvSpPr>
        <p:spPr>
          <a:xfrm>
            <a:off x="27709071" y="41604666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N12</a:t>
            </a:r>
          </a:p>
        </p:txBody>
      </p:sp>
      <p:sp>
        <p:nvSpPr>
          <p:cNvPr id="1242" name="TextBox 1241">
            <a:extLst>
              <a:ext uri="{FF2B5EF4-FFF2-40B4-BE49-F238E27FC236}">
                <a16:creationId xmlns:a16="http://schemas.microsoft.com/office/drawing/2014/main" id="{A4BDAEFD-AB72-4278-B070-978C0E26AA88}"/>
              </a:ext>
            </a:extLst>
          </p:cNvPr>
          <p:cNvSpPr txBox="1"/>
          <p:nvPr/>
        </p:nvSpPr>
        <p:spPr>
          <a:xfrm>
            <a:off x="25782490" y="42576796"/>
            <a:ext cx="1653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N13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N14</a:t>
            </a:r>
          </a:p>
        </p:txBody>
      </p:sp>
      <p:grpSp>
        <p:nvGrpSpPr>
          <p:cNvPr id="1278" name="Group 1277">
            <a:extLst>
              <a:ext uri="{FF2B5EF4-FFF2-40B4-BE49-F238E27FC236}">
                <a16:creationId xmlns:a16="http://schemas.microsoft.com/office/drawing/2014/main" id="{1A8944F9-6BFF-40DE-A853-5F7C23C71D2D}"/>
              </a:ext>
            </a:extLst>
          </p:cNvPr>
          <p:cNvGrpSpPr/>
          <p:nvPr/>
        </p:nvGrpSpPr>
        <p:grpSpPr>
          <a:xfrm>
            <a:off x="29633696" y="37573954"/>
            <a:ext cx="465138" cy="1143661"/>
            <a:chOff x="25873713" y="13514110"/>
            <a:chExt cx="465138" cy="1143661"/>
          </a:xfrm>
        </p:grpSpPr>
        <p:cxnSp>
          <p:nvCxnSpPr>
            <p:cNvPr id="1293" name="Straight Connector 1292">
              <a:extLst>
                <a:ext uri="{FF2B5EF4-FFF2-40B4-BE49-F238E27FC236}">
                  <a16:creationId xmlns:a16="http://schemas.microsoft.com/office/drawing/2014/main" id="{09147997-66FE-45E1-93E7-136038B7B3F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4" name="Isosceles Triangle 1293">
              <a:extLst>
                <a:ext uri="{FF2B5EF4-FFF2-40B4-BE49-F238E27FC236}">
                  <a16:creationId xmlns:a16="http://schemas.microsoft.com/office/drawing/2014/main" id="{55B13191-91C1-4DDC-97C2-05F41BF5DC1B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95" name="TextBox 1294">
            <a:extLst>
              <a:ext uri="{FF2B5EF4-FFF2-40B4-BE49-F238E27FC236}">
                <a16:creationId xmlns:a16="http://schemas.microsoft.com/office/drawing/2014/main" id="{2EC93E54-8996-44A3-9FCF-5DC4FC40A73C}"/>
              </a:ext>
            </a:extLst>
          </p:cNvPr>
          <p:cNvSpPr txBox="1"/>
          <p:nvPr/>
        </p:nvSpPr>
        <p:spPr>
          <a:xfrm>
            <a:off x="28811737" y="37829298"/>
            <a:ext cx="779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N17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N18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N19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N20</a:t>
            </a:r>
          </a:p>
          <a:p>
            <a:r>
              <a:rPr lang="en-US" sz="2000" b="1" dirty="0"/>
              <a:t>N21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A2B8B571-5C87-4556-ADED-0DAD8D7A149F}"/>
              </a:ext>
            </a:extLst>
          </p:cNvPr>
          <p:cNvSpPr txBox="1"/>
          <p:nvPr/>
        </p:nvSpPr>
        <p:spPr>
          <a:xfrm>
            <a:off x="30311543" y="38752628"/>
            <a:ext cx="1653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N15</a:t>
            </a:r>
          </a:p>
          <a:p>
            <a:r>
              <a:rPr lang="en-US" sz="2000" b="1" dirty="0"/>
              <a:t>N16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68868A11-291B-4268-80F4-1BFECE2083D2}"/>
              </a:ext>
            </a:extLst>
          </p:cNvPr>
          <p:cNvSpPr txBox="1"/>
          <p:nvPr/>
        </p:nvSpPr>
        <p:spPr>
          <a:xfrm>
            <a:off x="33599185" y="35816981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N22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6056FA42-9E5C-410E-9491-A86581D70CBE}"/>
              </a:ext>
            </a:extLst>
          </p:cNvPr>
          <p:cNvSpPr txBox="1"/>
          <p:nvPr/>
        </p:nvSpPr>
        <p:spPr>
          <a:xfrm>
            <a:off x="25405907" y="38258071"/>
            <a:ext cx="1653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N23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N24</a:t>
            </a:r>
          </a:p>
          <a:p>
            <a:r>
              <a:rPr lang="en-US" sz="2000" b="1" dirty="0"/>
              <a:t>N25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N26</a:t>
            </a: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DAFEDD65-D8AB-481D-9DB1-826543FEC39C}"/>
              </a:ext>
            </a:extLst>
          </p:cNvPr>
          <p:cNvSpPr txBox="1"/>
          <p:nvPr/>
        </p:nvSpPr>
        <p:spPr>
          <a:xfrm>
            <a:off x="34194739" y="48752475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T01</a:t>
            </a:r>
          </a:p>
        </p:txBody>
      </p:sp>
      <p:sp>
        <p:nvSpPr>
          <p:cNvPr id="1300" name="TextBox 1299">
            <a:extLst>
              <a:ext uri="{FF2B5EF4-FFF2-40B4-BE49-F238E27FC236}">
                <a16:creationId xmlns:a16="http://schemas.microsoft.com/office/drawing/2014/main" id="{F2470DD7-9A7E-4F2D-A4DD-8451592C92CB}"/>
              </a:ext>
            </a:extLst>
          </p:cNvPr>
          <p:cNvSpPr txBox="1"/>
          <p:nvPr/>
        </p:nvSpPr>
        <p:spPr>
          <a:xfrm>
            <a:off x="32947565" y="47795013"/>
            <a:ext cx="1208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T02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T03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T04</a:t>
            </a:r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93B6C35D-7249-4542-913D-6BCE18957548}"/>
              </a:ext>
            </a:extLst>
          </p:cNvPr>
          <p:cNvSpPr txBox="1"/>
          <p:nvPr/>
        </p:nvSpPr>
        <p:spPr>
          <a:xfrm>
            <a:off x="31699432" y="48765929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T05</a:t>
            </a:r>
          </a:p>
        </p:txBody>
      </p:sp>
      <p:sp>
        <p:nvSpPr>
          <p:cNvPr id="1302" name="TextBox 1301">
            <a:extLst>
              <a:ext uri="{FF2B5EF4-FFF2-40B4-BE49-F238E27FC236}">
                <a16:creationId xmlns:a16="http://schemas.microsoft.com/office/drawing/2014/main" id="{F14E14B8-9A7D-4B5D-983B-98BC8E743451}"/>
              </a:ext>
            </a:extLst>
          </p:cNvPr>
          <p:cNvSpPr txBox="1"/>
          <p:nvPr/>
        </p:nvSpPr>
        <p:spPr>
          <a:xfrm>
            <a:off x="29845648" y="47777991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T06</a:t>
            </a:r>
          </a:p>
        </p:txBody>
      </p:sp>
      <p:sp>
        <p:nvSpPr>
          <p:cNvPr id="1303" name="TextBox 1302">
            <a:extLst>
              <a:ext uri="{FF2B5EF4-FFF2-40B4-BE49-F238E27FC236}">
                <a16:creationId xmlns:a16="http://schemas.microsoft.com/office/drawing/2014/main" id="{C20AE12B-E2AB-442C-B4BE-8DD301556151}"/>
              </a:ext>
            </a:extLst>
          </p:cNvPr>
          <p:cNvSpPr txBox="1"/>
          <p:nvPr/>
        </p:nvSpPr>
        <p:spPr>
          <a:xfrm>
            <a:off x="27830815" y="48765929"/>
            <a:ext cx="1208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T09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T10</a:t>
            </a:r>
          </a:p>
        </p:txBody>
      </p:sp>
      <p:sp>
        <p:nvSpPr>
          <p:cNvPr id="1304" name="TextBox 1303">
            <a:extLst>
              <a:ext uri="{FF2B5EF4-FFF2-40B4-BE49-F238E27FC236}">
                <a16:creationId xmlns:a16="http://schemas.microsoft.com/office/drawing/2014/main" id="{541B8EE2-0CC9-42A8-BC67-A24F49361275}"/>
              </a:ext>
            </a:extLst>
          </p:cNvPr>
          <p:cNvSpPr txBox="1"/>
          <p:nvPr/>
        </p:nvSpPr>
        <p:spPr>
          <a:xfrm>
            <a:off x="28585805" y="48733365"/>
            <a:ext cx="846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T07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T08</a:t>
            </a:r>
          </a:p>
        </p:txBody>
      </p:sp>
      <p:sp>
        <p:nvSpPr>
          <p:cNvPr id="1305" name="TextBox 1304">
            <a:extLst>
              <a:ext uri="{FF2B5EF4-FFF2-40B4-BE49-F238E27FC236}">
                <a16:creationId xmlns:a16="http://schemas.microsoft.com/office/drawing/2014/main" id="{21A73B3C-9EEB-4862-BA0F-20D7822B7340}"/>
              </a:ext>
            </a:extLst>
          </p:cNvPr>
          <p:cNvSpPr txBox="1"/>
          <p:nvPr/>
        </p:nvSpPr>
        <p:spPr>
          <a:xfrm>
            <a:off x="25335036" y="48752475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T11</a:t>
            </a:r>
          </a:p>
        </p:txBody>
      </p:sp>
      <p:sp>
        <p:nvSpPr>
          <p:cNvPr id="1306" name="TextBox 1305">
            <a:extLst>
              <a:ext uri="{FF2B5EF4-FFF2-40B4-BE49-F238E27FC236}">
                <a16:creationId xmlns:a16="http://schemas.microsoft.com/office/drawing/2014/main" id="{B35AACE4-6978-44F1-988B-132801F5AE25}"/>
              </a:ext>
            </a:extLst>
          </p:cNvPr>
          <p:cNvSpPr txBox="1"/>
          <p:nvPr/>
        </p:nvSpPr>
        <p:spPr>
          <a:xfrm>
            <a:off x="24579490" y="48766446"/>
            <a:ext cx="118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T12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T13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993E486D-5A79-4454-B52F-4E1591B8DB9E}"/>
              </a:ext>
            </a:extLst>
          </p:cNvPr>
          <p:cNvSpPr txBox="1"/>
          <p:nvPr/>
        </p:nvSpPr>
        <p:spPr>
          <a:xfrm>
            <a:off x="23385184" y="47824158"/>
            <a:ext cx="118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T14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T15</a:t>
            </a:r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883C07C9-3436-409F-B7F8-BECF9C762B05}"/>
              </a:ext>
            </a:extLst>
          </p:cNvPr>
          <p:cNvSpPr txBox="1"/>
          <p:nvPr/>
        </p:nvSpPr>
        <p:spPr>
          <a:xfrm>
            <a:off x="20641375" y="46719215"/>
            <a:ext cx="11848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T16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T17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T18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T19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T20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T21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T22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T23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T24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T25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T26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T27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T28</a:t>
            </a:r>
          </a:p>
        </p:txBody>
      </p:sp>
      <p:sp>
        <p:nvSpPr>
          <p:cNvPr id="13647" name="TextBox 13646">
            <a:extLst>
              <a:ext uri="{FF2B5EF4-FFF2-40B4-BE49-F238E27FC236}">
                <a16:creationId xmlns:a16="http://schemas.microsoft.com/office/drawing/2014/main" id="{2C57863E-424A-493A-919E-5CF10E86FF2B}"/>
              </a:ext>
            </a:extLst>
          </p:cNvPr>
          <p:cNvSpPr txBox="1"/>
          <p:nvPr/>
        </p:nvSpPr>
        <p:spPr>
          <a:xfrm>
            <a:off x="6390279" y="1363789"/>
            <a:ext cx="25475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Cordova One-Line Diagram (based on Rev 4/2018)</a:t>
            </a:r>
          </a:p>
        </p:txBody>
      </p:sp>
      <p:cxnSp>
        <p:nvCxnSpPr>
          <p:cNvPr id="1344" name="Straight Connector 1343">
            <a:extLst>
              <a:ext uri="{FF2B5EF4-FFF2-40B4-BE49-F238E27FC236}">
                <a16:creationId xmlns:a16="http://schemas.microsoft.com/office/drawing/2014/main" id="{C2AC6906-C765-4827-AD17-5C3E562B5AF7}"/>
              </a:ext>
            </a:extLst>
          </p:cNvPr>
          <p:cNvCxnSpPr>
            <a:cxnSpLocks/>
          </p:cNvCxnSpPr>
          <p:nvPr/>
        </p:nvCxnSpPr>
        <p:spPr bwMode="auto">
          <a:xfrm>
            <a:off x="10761796" y="12765947"/>
            <a:ext cx="707519" cy="557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49BD1BDA-D46F-4442-AB43-40E90F593820}"/>
              </a:ext>
            </a:extLst>
          </p:cNvPr>
          <p:cNvCxnSpPr>
            <a:cxnSpLocks/>
          </p:cNvCxnSpPr>
          <p:nvPr/>
        </p:nvCxnSpPr>
        <p:spPr bwMode="auto">
          <a:xfrm flipV="1">
            <a:off x="10779272" y="12141055"/>
            <a:ext cx="0" cy="62489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6" name="Group 865">
            <a:extLst>
              <a:ext uri="{FF2B5EF4-FFF2-40B4-BE49-F238E27FC236}">
                <a16:creationId xmlns:a16="http://schemas.microsoft.com/office/drawing/2014/main" id="{7FDF08E3-D42C-4E69-B8E0-F4561FB4DC15}"/>
              </a:ext>
            </a:extLst>
          </p:cNvPr>
          <p:cNvGrpSpPr/>
          <p:nvPr/>
        </p:nvGrpSpPr>
        <p:grpSpPr>
          <a:xfrm>
            <a:off x="36641870" y="18627495"/>
            <a:ext cx="465138" cy="1143661"/>
            <a:chOff x="25873713" y="13514110"/>
            <a:chExt cx="465138" cy="1143661"/>
          </a:xfrm>
        </p:grpSpPr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D7F28DB6-A710-49D2-AABE-F276046D1DB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0860" y="13514110"/>
              <a:ext cx="8468" cy="7384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8" name="Isosceles Triangle 867">
              <a:extLst>
                <a:ext uri="{FF2B5EF4-FFF2-40B4-BE49-F238E27FC236}">
                  <a16:creationId xmlns:a16="http://schemas.microsoft.com/office/drawing/2014/main" id="{C7CC9DF7-D1F2-493D-B7CB-0652BD742CA0}"/>
                </a:ext>
              </a:extLst>
            </p:cNvPr>
            <p:cNvSpPr/>
            <p:nvPr/>
          </p:nvSpPr>
          <p:spPr bwMode="auto">
            <a:xfrm>
              <a:off x="25873713" y="14124371"/>
              <a:ext cx="465138" cy="533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69" name="TextBox 868">
            <a:extLst>
              <a:ext uri="{FF2B5EF4-FFF2-40B4-BE49-F238E27FC236}">
                <a16:creationId xmlns:a16="http://schemas.microsoft.com/office/drawing/2014/main" id="{DC49EDF2-B028-4C10-85C0-4FCD0264A1CE}"/>
              </a:ext>
            </a:extLst>
          </p:cNvPr>
          <p:cNvSpPr txBox="1"/>
          <p:nvPr/>
        </p:nvSpPr>
        <p:spPr>
          <a:xfrm>
            <a:off x="36594390" y="19819804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L01</a:t>
            </a:r>
          </a:p>
        </p:txBody>
      </p:sp>
      <p:sp>
        <p:nvSpPr>
          <p:cNvPr id="870" name="TextBox 869">
            <a:extLst>
              <a:ext uri="{FF2B5EF4-FFF2-40B4-BE49-F238E27FC236}">
                <a16:creationId xmlns:a16="http://schemas.microsoft.com/office/drawing/2014/main" id="{60C74E6A-AD7B-4DEF-A282-91A8E331F2C0}"/>
              </a:ext>
            </a:extLst>
          </p:cNvPr>
          <p:cNvSpPr txBox="1"/>
          <p:nvPr/>
        </p:nvSpPr>
        <p:spPr>
          <a:xfrm>
            <a:off x="34557259" y="20782341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L02</a:t>
            </a:r>
          </a:p>
        </p:txBody>
      </p:sp>
      <p:sp>
        <p:nvSpPr>
          <p:cNvPr id="871" name="TextBox 870">
            <a:extLst>
              <a:ext uri="{FF2B5EF4-FFF2-40B4-BE49-F238E27FC236}">
                <a16:creationId xmlns:a16="http://schemas.microsoft.com/office/drawing/2014/main" id="{F86D5471-9CA5-42E7-B7EB-401006D1A6A0}"/>
              </a:ext>
            </a:extLst>
          </p:cNvPr>
          <p:cNvSpPr txBox="1"/>
          <p:nvPr/>
        </p:nvSpPr>
        <p:spPr>
          <a:xfrm>
            <a:off x="33850533" y="20782341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L03</a:t>
            </a:r>
          </a:p>
        </p:txBody>
      </p:sp>
      <p:sp>
        <p:nvSpPr>
          <p:cNvPr id="872" name="TextBox 871">
            <a:extLst>
              <a:ext uri="{FF2B5EF4-FFF2-40B4-BE49-F238E27FC236}">
                <a16:creationId xmlns:a16="http://schemas.microsoft.com/office/drawing/2014/main" id="{74536BD9-B370-4350-B7FA-0F481269425A}"/>
              </a:ext>
            </a:extLst>
          </p:cNvPr>
          <p:cNvSpPr txBox="1"/>
          <p:nvPr/>
        </p:nvSpPr>
        <p:spPr>
          <a:xfrm>
            <a:off x="32552356" y="19819804"/>
            <a:ext cx="69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L04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798EF4-1972-4A5F-9C4F-594D808279CE}"/>
              </a:ext>
            </a:extLst>
          </p:cNvPr>
          <p:cNvGrpSpPr/>
          <p:nvPr/>
        </p:nvGrpSpPr>
        <p:grpSpPr>
          <a:xfrm>
            <a:off x="35211083" y="2134558"/>
            <a:ext cx="11460483" cy="7350722"/>
            <a:chOff x="35211083" y="2134558"/>
            <a:chExt cx="11460483" cy="7350722"/>
          </a:xfrm>
        </p:grpSpPr>
        <p:grpSp>
          <p:nvGrpSpPr>
            <p:cNvPr id="1309" name="Group 1308">
              <a:extLst>
                <a:ext uri="{FF2B5EF4-FFF2-40B4-BE49-F238E27FC236}">
                  <a16:creationId xmlns:a16="http://schemas.microsoft.com/office/drawing/2014/main" id="{9F858BD2-0BA5-4222-88DF-8ED8E6EB446F}"/>
                </a:ext>
              </a:extLst>
            </p:cNvPr>
            <p:cNvGrpSpPr/>
            <p:nvPr/>
          </p:nvGrpSpPr>
          <p:grpSpPr>
            <a:xfrm>
              <a:off x="39173904" y="4457968"/>
              <a:ext cx="1363295" cy="1978606"/>
              <a:chOff x="30292911" y="11916364"/>
              <a:chExt cx="1363295" cy="1978606"/>
            </a:xfrm>
          </p:grpSpPr>
          <p:sp>
            <p:nvSpPr>
              <p:cNvPr id="1310" name="Oval 1309">
                <a:extLst>
                  <a:ext uri="{FF2B5EF4-FFF2-40B4-BE49-F238E27FC236}">
                    <a16:creationId xmlns:a16="http://schemas.microsoft.com/office/drawing/2014/main" id="{9475E50D-D040-48B3-9021-CEB3F41697DD}"/>
                  </a:ext>
                </a:extLst>
              </p:cNvPr>
              <p:cNvSpPr/>
              <p:nvPr/>
            </p:nvSpPr>
            <p:spPr bwMode="auto">
              <a:xfrm>
                <a:off x="31183045" y="1263409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311" name="Oval 1310">
                <a:extLst>
                  <a:ext uri="{FF2B5EF4-FFF2-40B4-BE49-F238E27FC236}">
                    <a16:creationId xmlns:a16="http://schemas.microsoft.com/office/drawing/2014/main" id="{84A2574F-6321-4C33-885E-622082FF52AE}"/>
                  </a:ext>
                </a:extLst>
              </p:cNvPr>
              <p:cNvSpPr/>
              <p:nvPr/>
            </p:nvSpPr>
            <p:spPr bwMode="auto">
              <a:xfrm>
                <a:off x="30421553" y="12636466"/>
                <a:ext cx="330200" cy="381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12" name="Oval 1311">
                <a:extLst>
                  <a:ext uri="{FF2B5EF4-FFF2-40B4-BE49-F238E27FC236}">
                    <a16:creationId xmlns:a16="http://schemas.microsoft.com/office/drawing/2014/main" id="{759E6B16-A754-40E7-B45B-72D66031FEB0}"/>
                  </a:ext>
                </a:extLst>
              </p:cNvPr>
              <p:cNvSpPr/>
              <p:nvPr/>
            </p:nvSpPr>
            <p:spPr bwMode="auto">
              <a:xfrm>
                <a:off x="30441932" y="13433391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13" name="Oval 1312">
                <a:extLst>
                  <a:ext uri="{FF2B5EF4-FFF2-40B4-BE49-F238E27FC236}">
                    <a16:creationId xmlns:a16="http://schemas.microsoft.com/office/drawing/2014/main" id="{6A6B10C1-16AE-47AC-9CF6-0E8CBC171420}"/>
                  </a:ext>
                </a:extLst>
              </p:cNvPr>
              <p:cNvSpPr/>
              <p:nvPr/>
            </p:nvSpPr>
            <p:spPr bwMode="auto">
              <a:xfrm>
                <a:off x="31183045" y="13413557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14" name="Rectangle: Rounded Corners 1313">
                <a:extLst>
                  <a:ext uri="{FF2B5EF4-FFF2-40B4-BE49-F238E27FC236}">
                    <a16:creationId xmlns:a16="http://schemas.microsoft.com/office/drawing/2014/main" id="{78FF311A-A02F-4979-859C-92F7EC3FD85E}"/>
                  </a:ext>
                </a:extLst>
              </p:cNvPr>
              <p:cNvSpPr/>
              <p:nvPr/>
            </p:nvSpPr>
            <p:spPr>
              <a:xfrm>
                <a:off x="30292911" y="12531688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5" name="Straight Connector 1314">
                <a:extLst>
                  <a:ext uri="{FF2B5EF4-FFF2-40B4-BE49-F238E27FC236}">
                    <a16:creationId xmlns:a16="http://schemas.microsoft.com/office/drawing/2014/main" id="{89996739-3D6B-483E-8DBC-508F091FB979}"/>
                  </a:ext>
                </a:extLst>
              </p:cNvPr>
              <p:cNvCxnSpPr>
                <a:cxnSpLocks/>
                <a:stCxn id="1311" idx="6"/>
                <a:endCxn id="1310" idx="2"/>
              </p:cNvCxnSpPr>
              <p:nvPr/>
            </p:nvCxnSpPr>
            <p:spPr bwMode="auto">
              <a:xfrm flipV="1">
                <a:off x="30751753" y="12824595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6" name="Straight Connector 1315">
                <a:extLst>
                  <a:ext uri="{FF2B5EF4-FFF2-40B4-BE49-F238E27FC236}">
                    <a16:creationId xmlns:a16="http://schemas.microsoft.com/office/drawing/2014/main" id="{A717AF6F-3F20-4EFB-9ECE-DB484F67FF9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579255" y="13200285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7" name="Straight Connector 1316">
                <a:extLst>
                  <a:ext uri="{FF2B5EF4-FFF2-40B4-BE49-F238E27FC236}">
                    <a16:creationId xmlns:a16="http://schemas.microsoft.com/office/drawing/2014/main" id="{A9A8C994-8BB6-46C2-99B1-9B60812E20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967398" y="12846340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8" name="Straight Connector 1317">
                <a:extLst>
                  <a:ext uri="{FF2B5EF4-FFF2-40B4-BE49-F238E27FC236}">
                    <a16:creationId xmlns:a16="http://schemas.microsoft.com/office/drawing/2014/main" id="{15F1650C-8C5D-4E12-A40C-9A162C818E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597722" y="13192100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9" name="Straight Connector 1318">
                <a:extLst>
                  <a:ext uri="{FF2B5EF4-FFF2-40B4-BE49-F238E27FC236}">
                    <a16:creationId xmlns:a16="http://schemas.microsoft.com/office/drawing/2014/main" id="{E5F3BB63-7AC5-494C-B6A1-9B637AE01D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346057" y="13192100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0" name="TextBox 1319">
                <a:extLst>
                  <a:ext uri="{FF2B5EF4-FFF2-40B4-BE49-F238E27FC236}">
                    <a16:creationId xmlns:a16="http://schemas.microsoft.com/office/drawing/2014/main" id="{4CC4D8DB-D86F-474E-9810-E71FA8785C1B}"/>
                  </a:ext>
                </a:extLst>
              </p:cNvPr>
              <p:cNvSpPr txBox="1"/>
              <p:nvPr/>
            </p:nvSpPr>
            <p:spPr>
              <a:xfrm>
                <a:off x="30410440" y="11916364"/>
                <a:ext cx="9841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111</a:t>
                </a:r>
              </a:p>
            </p:txBody>
          </p:sp>
        </p:grpSp>
        <p:cxnSp>
          <p:nvCxnSpPr>
            <p:cNvPr id="1321" name="Straight Connector 1320">
              <a:extLst>
                <a:ext uri="{FF2B5EF4-FFF2-40B4-BE49-F238E27FC236}">
                  <a16:creationId xmlns:a16="http://schemas.microsoft.com/office/drawing/2014/main" id="{CEDAA606-F15E-40ED-9602-9EFDF61805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481158" y="5345603"/>
              <a:ext cx="845806" cy="1075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2" name="Group 1321">
              <a:extLst>
                <a:ext uri="{FF2B5EF4-FFF2-40B4-BE49-F238E27FC236}">
                  <a16:creationId xmlns:a16="http://schemas.microsoft.com/office/drawing/2014/main" id="{BCC3E2F4-EB6B-481A-A98D-635E903F7B82}"/>
                </a:ext>
              </a:extLst>
            </p:cNvPr>
            <p:cNvGrpSpPr/>
            <p:nvPr/>
          </p:nvGrpSpPr>
          <p:grpSpPr>
            <a:xfrm>
              <a:off x="39248930" y="6352206"/>
              <a:ext cx="465138" cy="1143661"/>
              <a:chOff x="25873713" y="13514110"/>
              <a:chExt cx="465138" cy="1143661"/>
            </a:xfrm>
          </p:grpSpPr>
          <p:cxnSp>
            <p:nvCxnSpPr>
              <p:cNvPr id="1323" name="Straight Connector 1322">
                <a:extLst>
                  <a:ext uri="{FF2B5EF4-FFF2-40B4-BE49-F238E27FC236}">
                    <a16:creationId xmlns:a16="http://schemas.microsoft.com/office/drawing/2014/main" id="{BCE838A7-F11D-4559-97E0-9408632C89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4" name="Isosceles Triangle 1323">
                <a:extLst>
                  <a:ext uri="{FF2B5EF4-FFF2-40B4-BE49-F238E27FC236}">
                    <a16:creationId xmlns:a16="http://schemas.microsoft.com/office/drawing/2014/main" id="{B5601254-8070-4871-AABA-41F0218D2EC7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325" name="Group 1324">
              <a:extLst>
                <a:ext uri="{FF2B5EF4-FFF2-40B4-BE49-F238E27FC236}">
                  <a16:creationId xmlns:a16="http://schemas.microsoft.com/office/drawing/2014/main" id="{F726FAF1-5CE9-4053-A15A-36E6EB8A5FC0}"/>
                </a:ext>
              </a:extLst>
            </p:cNvPr>
            <p:cNvGrpSpPr/>
            <p:nvPr/>
          </p:nvGrpSpPr>
          <p:grpSpPr>
            <a:xfrm>
              <a:off x="39986157" y="6355642"/>
              <a:ext cx="465138" cy="1143661"/>
              <a:chOff x="25873713" y="13514110"/>
              <a:chExt cx="465138" cy="1143661"/>
            </a:xfrm>
          </p:grpSpPr>
          <p:cxnSp>
            <p:nvCxnSpPr>
              <p:cNvPr id="1326" name="Straight Connector 1325">
                <a:extLst>
                  <a:ext uri="{FF2B5EF4-FFF2-40B4-BE49-F238E27FC236}">
                    <a16:creationId xmlns:a16="http://schemas.microsoft.com/office/drawing/2014/main" id="{922D9A56-58D5-41C9-AED2-1E1BD0E6509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7" name="Isosceles Triangle 1326">
                <a:extLst>
                  <a:ext uri="{FF2B5EF4-FFF2-40B4-BE49-F238E27FC236}">
                    <a16:creationId xmlns:a16="http://schemas.microsoft.com/office/drawing/2014/main" id="{71747830-88C2-4A8E-B5D6-2184148EB43E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60F7EC1A-4F52-4396-B99A-257013D67210}"/>
                </a:ext>
              </a:extLst>
            </p:cNvPr>
            <p:cNvSpPr txBox="1"/>
            <p:nvPr/>
          </p:nvSpPr>
          <p:spPr>
            <a:xfrm>
              <a:off x="39953954" y="7483865"/>
              <a:ext cx="1300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L12</a:t>
              </a:r>
            </a:p>
          </p:txBody>
        </p:sp>
        <p:sp>
          <p:nvSpPr>
            <p:cNvPr id="1329" name="TextBox 1328">
              <a:extLst>
                <a:ext uri="{FF2B5EF4-FFF2-40B4-BE49-F238E27FC236}">
                  <a16:creationId xmlns:a16="http://schemas.microsoft.com/office/drawing/2014/main" id="{5AF566B9-9AD9-4AA3-ACF0-56FAFF3E8076}"/>
                </a:ext>
              </a:extLst>
            </p:cNvPr>
            <p:cNvSpPr txBox="1"/>
            <p:nvPr/>
          </p:nvSpPr>
          <p:spPr>
            <a:xfrm>
              <a:off x="38981089" y="7501992"/>
              <a:ext cx="1094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L1-L10</a:t>
              </a:r>
            </a:p>
          </p:txBody>
        </p:sp>
        <p:cxnSp>
          <p:nvCxnSpPr>
            <p:cNvPr id="1330" name="Straight Connector 1329">
              <a:extLst>
                <a:ext uri="{FF2B5EF4-FFF2-40B4-BE49-F238E27FC236}">
                  <a16:creationId xmlns:a16="http://schemas.microsoft.com/office/drawing/2014/main" id="{5822893B-D300-4DA7-88CB-4B122F3FEB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426367" y="5332066"/>
              <a:ext cx="845806" cy="1075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AB81185-AD47-489B-A955-12768AC8CD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4738" y="3576621"/>
              <a:ext cx="845742" cy="1041717"/>
            </a:xfrm>
            <a:prstGeom prst="straightConnector1">
              <a:avLst/>
            </a:prstGeom>
            <a:ln w="73025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" name="Straight Arrow Connector 1330">
              <a:extLst>
                <a:ext uri="{FF2B5EF4-FFF2-40B4-BE49-F238E27FC236}">
                  <a16:creationId xmlns:a16="http://schemas.microsoft.com/office/drawing/2014/main" id="{97FA074D-CD9D-4675-AF82-5F4FDD91F2B2}"/>
                </a:ext>
              </a:extLst>
            </p:cNvPr>
            <p:cNvCxnSpPr>
              <a:cxnSpLocks/>
            </p:cNvCxnSpPr>
            <p:nvPr/>
          </p:nvCxnSpPr>
          <p:spPr>
            <a:xfrm>
              <a:off x="38526502" y="4155793"/>
              <a:ext cx="859342" cy="1046977"/>
            </a:xfrm>
            <a:prstGeom prst="straightConnector1">
              <a:avLst/>
            </a:prstGeom>
            <a:ln w="73025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" name="Straight Arrow Connector 1331">
              <a:extLst>
                <a:ext uri="{FF2B5EF4-FFF2-40B4-BE49-F238E27FC236}">
                  <a16:creationId xmlns:a16="http://schemas.microsoft.com/office/drawing/2014/main" id="{2AF31EC3-5A7D-4DB8-A85C-9AD793066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32979" y="4698998"/>
              <a:ext cx="1104963" cy="520325"/>
            </a:xfrm>
            <a:prstGeom prst="straightConnector1">
              <a:avLst/>
            </a:prstGeom>
            <a:ln w="73025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3" name="Straight Arrow Connector 1332">
              <a:extLst>
                <a:ext uri="{FF2B5EF4-FFF2-40B4-BE49-F238E27FC236}">
                  <a16:creationId xmlns:a16="http://schemas.microsoft.com/office/drawing/2014/main" id="{1DB4DA17-246A-4AD1-83DD-AD9457177F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720773" y="5373350"/>
              <a:ext cx="927656" cy="785702"/>
            </a:xfrm>
            <a:prstGeom prst="straightConnector1">
              <a:avLst/>
            </a:prstGeom>
            <a:ln w="73025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4" name="Straight Arrow Connector 1333">
              <a:extLst>
                <a:ext uri="{FF2B5EF4-FFF2-40B4-BE49-F238E27FC236}">
                  <a16:creationId xmlns:a16="http://schemas.microsoft.com/office/drawing/2014/main" id="{B06E392E-797D-4F56-8C00-0ECB8A4FC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73161" y="5446083"/>
              <a:ext cx="566157" cy="779572"/>
            </a:xfrm>
            <a:prstGeom prst="straightConnector1">
              <a:avLst/>
            </a:prstGeom>
            <a:ln w="73025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5" name="Straight Arrow Connector 1334">
              <a:extLst>
                <a:ext uri="{FF2B5EF4-FFF2-40B4-BE49-F238E27FC236}">
                  <a16:creationId xmlns:a16="http://schemas.microsoft.com/office/drawing/2014/main" id="{EFE1960F-4763-412E-8DD8-403E0556BE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54083" y="7883975"/>
              <a:ext cx="241004" cy="624626"/>
            </a:xfrm>
            <a:prstGeom prst="straightConnector1">
              <a:avLst/>
            </a:prstGeom>
            <a:ln w="73025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39" name="TextBox 13638">
              <a:extLst>
                <a:ext uri="{FF2B5EF4-FFF2-40B4-BE49-F238E27FC236}">
                  <a16:creationId xmlns:a16="http://schemas.microsoft.com/office/drawing/2014/main" id="{F2557683-281D-4377-95BC-10906A4D049A}"/>
                </a:ext>
              </a:extLst>
            </p:cNvPr>
            <p:cNvSpPr txBox="1"/>
            <p:nvPr/>
          </p:nvSpPr>
          <p:spPr>
            <a:xfrm>
              <a:off x="40221772" y="3049517"/>
              <a:ext cx="29245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Switch Number (OS111)</a:t>
              </a:r>
            </a:p>
          </p:txBody>
        </p:sp>
        <p:sp>
          <p:nvSpPr>
            <p:cNvPr id="1336" name="TextBox 1335">
              <a:extLst>
                <a:ext uri="{FF2B5EF4-FFF2-40B4-BE49-F238E27FC236}">
                  <a16:creationId xmlns:a16="http://schemas.microsoft.com/office/drawing/2014/main" id="{978308F0-2473-4FCD-9621-90B5E7205484}"/>
                </a:ext>
              </a:extLst>
            </p:cNvPr>
            <p:cNvSpPr txBox="1"/>
            <p:nvPr/>
          </p:nvSpPr>
          <p:spPr>
            <a:xfrm>
              <a:off x="41226733" y="4228885"/>
              <a:ext cx="4334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Normally Closed Switch (filled circle)</a:t>
              </a:r>
            </a:p>
          </p:txBody>
        </p:sp>
        <p:sp>
          <p:nvSpPr>
            <p:cNvPr id="1337" name="TextBox 1336">
              <a:extLst>
                <a:ext uri="{FF2B5EF4-FFF2-40B4-BE49-F238E27FC236}">
                  <a16:creationId xmlns:a16="http://schemas.microsoft.com/office/drawing/2014/main" id="{71730D09-F313-4AA7-8D66-8A560DCFB03D}"/>
                </a:ext>
              </a:extLst>
            </p:cNvPr>
            <p:cNvSpPr txBox="1"/>
            <p:nvPr/>
          </p:nvSpPr>
          <p:spPr>
            <a:xfrm>
              <a:off x="36171610" y="3723355"/>
              <a:ext cx="4203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Normally Open Switch (open circle)</a:t>
              </a:r>
            </a:p>
          </p:txBody>
        </p:sp>
        <p:sp>
          <p:nvSpPr>
            <p:cNvPr id="1338" name="TextBox 1337">
              <a:extLst>
                <a:ext uri="{FF2B5EF4-FFF2-40B4-BE49-F238E27FC236}">
                  <a16:creationId xmlns:a16="http://schemas.microsoft.com/office/drawing/2014/main" id="{B847D69E-182C-4989-A93C-DAB5A2FA5E36}"/>
                </a:ext>
              </a:extLst>
            </p:cNvPr>
            <p:cNvSpPr txBox="1"/>
            <p:nvPr/>
          </p:nvSpPr>
          <p:spPr>
            <a:xfrm>
              <a:off x="41316474" y="6225655"/>
              <a:ext cx="2323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Feeder Line (solid)</a:t>
              </a:r>
            </a:p>
          </p:txBody>
        </p:sp>
        <p:sp>
          <p:nvSpPr>
            <p:cNvPr id="1339" name="TextBox 1338">
              <a:extLst>
                <a:ext uri="{FF2B5EF4-FFF2-40B4-BE49-F238E27FC236}">
                  <a16:creationId xmlns:a16="http://schemas.microsoft.com/office/drawing/2014/main" id="{39ED22A4-37A7-4278-A46C-9FCD304E4BA7}"/>
                </a:ext>
              </a:extLst>
            </p:cNvPr>
            <p:cNvSpPr txBox="1"/>
            <p:nvPr/>
          </p:nvSpPr>
          <p:spPr>
            <a:xfrm>
              <a:off x="36557361" y="5753328"/>
              <a:ext cx="19511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Feeder Line</a:t>
              </a:r>
            </a:p>
            <a:p>
              <a:r>
                <a:rPr lang="en-US" sz="2000" dirty="0"/>
                <a:t>connection to</a:t>
              </a:r>
            </a:p>
            <a:p>
              <a:r>
                <a:rPr lang="en-US" sz="2000" dirty="0"/>
                <a:t>adjacent feeder</a:t>
              </a:r>
            </a:p>
            <a:p>
              <a:r>
                <a:rPr lang="en-US" sz="2000" dirty="0"/>
                <a:t>(dashed)</a:t>
              </a:r>
            </a:p>
          </p:txBody>
        </p:sp>
        <p:cxnSp>
          <p:nvCxnSpPr>
            <p:cNvPr id="1341" name="Straight Arrow Connector 1340">
              <a:extLst>
                <a:ext uri="{FF2B5EF4-FFF2-40B4-BE49-F238E27FC236}">
                  <a16:creationId xmlns:a16="http://schemas.microsoft.com/office/drawing/2014/main" id="{BD21C42B-9DB5-42F6-B47F-385B862B0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80865" y="7874425"/>
              <a:ext cx="48273" cy="624626"/>
            </a:xfrm>
            <a:prstGeom prst="straightConnector1">
              <a:avLst/>
            </a:prstGeom>
            <a:ln w="73025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3" name="TextBox 1342">
              <a:extLst>
                <a:ext uri="{FF2B5EF4-FFF2-40B4-BE49-F238E27FC236}">
                  <a16:creationId xmlns:a16="http://schemas.microsoft.com/office/drawing/2014/main" id="{55AFA151-0058-48E7-89E8-4977AE81CD3B}"/>
                </a:ext>
              </a:extLst>
            </p:cNvPr>
            <p:cNvSpPr txBox="1"/>
            <p:nvPr/>
          </p:nvSpPr>
          <p:spPr>
            <a:xfrm>
              <a:off x="38780848" y="8576181"/>
              <a:ext cx="35621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Feeder Customer Load labels</a:t>
              </a:r>
            </a:p>
          </p:txBody>
        </p:sp>
        <p:sp>
          <p:nvSpPr>
            <p:cNvPr id="13644" name="Rectangle 13643">
              <a:extLst>
                <a:ext uri="{FF2B5EF4-FFF2-40B4-BE49-F238E27FC236}">
                  <a16:creationId xmlns:a16="http://schemas.microsoft.com/office/drawing/2014/main" id="{F7F36701-83E8-4AB3-A55C-67DB15D3C604}"/>
                </a:ext>
              </a:extLst>
            </p:cNvPr>
            <p:cNvSpPr/>
            <p:nvPr/>
          </p:nvSpPr>
          <p:spPr>
            <a:xfrm>
              <a:off x="35211083" y="2134558"/>
              <a:ext cx="11460483" cy="73507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45" name="TextBox 13644">
              <a:extLst>
                <a:ext uri="{FF2B5EF4-FFF2-40B4-BE49-F238E27FC236}">
                  <a16:creationId xmlns:a16="http://schemas.microsoft.com/office/drawing/2014/main" id="{8F12B44A-B00B-4AC9-8F38-8944D96EFFEB}"/>
                </a:ext>
              </a:extLst>
            </p:cNvPr>
            <p:cNvSpPr txBox="1"/>
            <p:nvPr/>
          </p:nvSpPr>
          <p:spPr>
            <a:xfrm>
              <a:off x="35553361" y="2336107"/>
              <a:ext cx="18966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Legend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C87662-84CB-44E9-8285-37D06B085823}"/>
                </a:ext>
              </a:extLst>
            </p:cNvPr>
            <p:cNvSpPr txBox="1"/>
            <p:nvPr/>
          </p:nvSpPr>
          <p:spPr>
            <a:xfrm>
              <a:off x="37384685" y="8915936"/>
              <a:ext cx="65998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Red – Priority 1</a:t>
              </a:r>
              <a:r>
                <a:rPr lang="en-US" sz="2000" dirty="0">
                  <a:solidFill>
                    <a:srgbClr val="FF0000"/>
                  </a:solidFill>
                </a:rPr>
                <a:t>;</a:t>
              </a:r>
              <a:r>
                <a:rPr lang="en-US" sz="2000" dirty="0"/>
                <a:t> </a:t>
              </a:r>
              <a:r>
                <a:rPr lang="en-US" sz="2000" b="1" dirty="0">
                  <a:solidFill>
                    <a:srgbClr val="00B0F0"/>
                  </a:solidFill>
                </a:rPr>
                <a:t>Blue – Priority 2; </a:t>
              </a:r>
              <a:r>
                <a:rPr lang="en-US" sz="2000" b="1" dirty="0"/>
                <a:t>Black – Priority 3,4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C7B2BD-3FAC-4EE9-9F2A-4C5970817AB7}"/>
              </a:ext>
            </a:extLst>
          </p:cNvPr>
          <p:cNvGrpSpPr/>
          <p:nvPr/>
        </p:nvGrpSpPr>
        <p:grpSpPr>
          <a:xfrm>
            <a:off x="42966114" y="18160030"/>
            <a:ext cx="1464042" cy="1954978"/>
            <a:chOff x="42966114" y="18160030"/>
            <a:chExt cx="1464042" cy="1954978"/>
          </a:xfrm>
        </p:grpSpPr>
        <p:grpSp>
          <p:nvGrpSpPr>
            <p:cNvPr id="862" name="Group 861">
              <a:extLst>
                <a:ext uri="{FF2B5EF4-FFF2-40B4-BE49-F238E27FC236}">
                  <a16:creationId xmlns:a16="http://schemas.microsoft.com/office/drawing/2014/main" id="{0D4D5116-E686-4528-A4BF-C3825D029B8D}"/>
                </a:ext>
              </a:extLst>
            </p:cNvPr>
            <p:cNvGrpSpPr/>
            <p:nvPr/>
          </p:nvGrpSpPr>
          <p:grpSpPr>
            <a:xfrm rot="5400000">
              <a:off x="42720646" y="18405498"/>
              <a:ext cx="1954978" cy="1464042"/>
              <a:chOff x="34064713" y="10924354"/>
              <a:chExt cx="1954978" cy="1464042"/>
            </a:xfrm>
          </p:grpSpPr>
          <p:sp>
            <p:nvSpPr>
              <p:cNvPr id="863" name="Oval 862">
                <a:extLst>
                  <a:ext uri="{FF2B5EF4-FFF2-40B4-BE49-F238E27FC236}">
                    <a16:creationId xmlns:a16="http://schemas.microsoft.com/office/drawing/2014/main" id="{7DB2ECB2-C1A2-4E5F-8A67-594A24B1B02D}"/>
                  </a:ext>
                </a:extLst>
              </p:cNvPr>
              <p:cNvSpPr/>
              <p:nvPr/>
            </p:nvSpPr>
            <p:spPr bwMode="auto">
              <a:xfrm>
                <a:off x="35546530" y="1105999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864" name="Oval 863">
                <a:extLst>
                  <a:ext uri="{FF2B5EF4-FFF2-40B4-BE49-F238E27FC236}">
                    <a16:creationId xmlns:a16="http://schemas.microsoft.com/office/drawing/2014/main" id="{74606B51-1452-43D7-8565-653EDF186A69}"/>
                  </a:ext>
                </a:extLst>
              </p:cNvPr>
              <p:cNvSpPr/>
              <p:nvPr/>
            </p:nvSpPr>
            <p:spPr bwMode="auto">
              <a:xfrm>
                <a:off x="34785038" y="11062365"/>
                <a:ext cx="330200" cy="381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65" name="Oval 864">
                <a:extLst>
                  <a:ext uri="{FF2B5EF4-FFF2-40B4-BE49-F238E27FC236}">
                    <a16:creationId xmlns:a16="http://schemas.microsoft.com/office/drawing/2014/main" id="{5A7F070D-3E75-46BB-A60C-CF6FCB88D986}"/>
                  </a:ext>
                </a:extLst>
              </p:cNvPr>
              <p:cNvSpPr/>
              <p:nvPr/>
            </p:nvSpPr>
            <p:spPr bwMode="auto">
              <a:xfrm>
                <a:off x="34805417" y="1185929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73" name="Oval 872">
                <a:extLst>
                  <a:ext uri="{FF2B5EF4-FFF2-40B4-BE49-F238E27FC236}">
                    <a16:creationId xmlns:a16="http://schemas.microsoft.com/office/drawing/2014/main" id="{07E0A24F-63B0-47F7-B9EE-32428329176B}"/>
                  </a:ext>
                </a:extLst>
              </p:cNvPr>
              <p:cNvSpPr/>
              <p:nvPr/>
            </p:nvSpPr>
            <p:spPr bwMode="auto">
              <a:xfrm>
                <a:off x="35546530" y="11839456"/>
                <a:ext cx="330200" cy="381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211" name="Rectangle: Rounded Corners 1210">
                <a:extLst>
                  <a:ext uri="{FF2B5EF4-FFF2-40B4-BE49-F238E27FC236}">
                    <a16:creationId xmlns:a16="http://schemas.microsoft.com/office/drawing/2014/main" id="{16DF9C13-F7A8-435E-A8D8-F896DDDE2FD0}"/>
                  </a:ext>
                </a:extLst>
              </p:cNvPr>
              <p:cNvSpPr/>
              <p:nvPr/>
            </p:nvSpPr>
            <p:spPr>
              <a:xfrm>
                <a:off x="34656396" y="1095758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2" name="TextBox 1211">
                <a:extLst>
                  <a:ext uri="{FF2B5EF4-FFF2-40B4-BE49-F238E27FC236}">
                    <a16:creationId xmlns:a16="http://schemas.microsoft.com/office/drawing/2014/main" id="{7F371F00-5CD9-489B-A276-149ACC8ED224}"/>
                  </a:ext>
                </a:extLst>
              </p:cNvPr>
              <p:cNvSpPr txBox="1"/>
              <p:nvPr/>
            </p:nvSpPr>
            <p:spPr>
              <a:xfrm rot="16200000">
                <a:off x="35017085" y="11254968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S2</a:t>
                </a:r>
              </a:p>
            </p:txBody>
          </p:sp>
          <p:sp>
            <p:nvSpPr>
              <p:cNvPr id="1213" name="Rectangle 1212">
                <a:extLst>
                  <a:ext uri="{FF2B5EF4-FFF2-40B4-BE49-F238E27FC236}">
                    <a16:creationId xmlns:a16="http://schemas.microsoft.com/office/drawing/2014/main" id="{D40CBF84-829F-49FD-A908-57F7056631AA}"/>
                  </a:ext>
                </a:extLst>
              </p:cNvPr>
              <p:cNvSpPr/>
              <p:nvPr/>
            </p:nvSpPr>
            <p:spPr>
              <a:xfrm rot="16200000">
                <a:off x="35242454" y="10972604"/>
                <a:ext cx="4042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S1</a:t>
                </a:r>
              </a:p>
            </p:txBody>
          </p:sp>
          <p:sp>
            <p:nvSpPr>
              <p:cNvPr id="1218" name="Rectangle 1217">
                <a:extLst>
                  <a:ext uri="{FF2B5EF4-FFF2-40B4-BE49-F238E27FC236}">
                    <a16:creationId xmlns:a16="http://schemas.microsoft.com/office/drawing/2014/main" id="{D34CEC4A-C590-4954-BA5A-7A744BA36BF0}"/>
                  </a:ext>
                </a:extLst>
              </p:cNvPr>
              <p:cNvSpPr/>
              <p:nvPr/>
            </p:nvSpPr>
            <p:spPr>
              <a:xfrm rot="16200000">
                <a:off x="35243309" y="12037979"/>
                <a:ext cx="3930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T2</a:t>
                </a:r>
              </a:p>
            </p:txBody>
          </p:sp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2E4EA5C6-AC0A-4E00-8C35-4477B01262C8}"/>
                  </a:ext>
                </a:extLst>
              </p:cNvPr>
              <p:cNvSpPr/>
              <p:nvPr/>
            </p:nvSpPr>
            <p:spPr>
              <a:xfrm rot="16200000">
                <a:off x="35031897" y="11744215"/>
                <a:ext cx="4042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T1</a:t>
                </a:r>
              </a:p>
            </p:txBody>
          </p:sp>
          <p:sp>
            <p:nvSpPr>
              <p:cNvPr id="1220" name="TextBox 1219">
                <a:extLst>
                  <a:ext uri="{FF2B5EF4-FFF2-40B4-BE49-F238E27FC236}">
                    <a16:creationId xmlns:a16="http://schemas.microsoft.com/office/drawing/2014/main" id="{A66CC985-73E4-4A20-ACA5-8711373F5104}"/>
                  </a:ext>
                </a:extLst>
              </p:cNvPr>
              <p:cNvSpPr txBox="1"/>
              <p:nvPr/>
            </p:nvSpPr>
            <p:spPr>
              <a:xfrm rot="16200000">
                <a:off x="33898321" y="11350890"/>
                <a:ext cx="10406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040</a:t>
                </a:r>
              </a:p>
            </p:txBody>
          </p:sp>
        </p:grpSp>
        <p:cxnSp>
          <p:nvCxnSpPr>
            <p:cNvPr id="1340" name="Straight Connector 1339">
              <a:extLst>
                <a:ext uri="{FF2B5EF4-FFF2-40B4-BE49-F238E27FC236}">
                  <a16:creationId xmlns:a16="http://schemas.microsoft.com/office/drawing/2014/main" id="{37150527-7537-40F0-B064-EC723417F4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689830" y="19043936"/>
              <a:ext cx="8305" cy="77294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6" name="Straight Connector 1345">
              <a:extLst>
                <a:ext uri="{FF2B5EF4-FFF2-40B4-BE49-F238E27FC236}">
                  <a16:creationId xmlns:a16="http://schemas.microsoft.com/office/drawing/2014/main" id="{580F9A5A-01F1-4CD2-BDFF-FB041D2A3040}"/>
                </a:ext>
              </a:extLst>
            </p:cNvPr>
            <p:cNvCxnSpPr>
              <a:cxnSpLocks/>
              <a:stCxn id="864" idx="4"/>
            </p:cNvCxnSpPr>
            <p:nvPr/>
          </p:nvCxnSpPr>
          <p:spPr bwMode="auto">
            <a:xfrm flipH="1">
              <a:off x="43366077" y="19045455"/>
              <a:ext cx="545068" cy="107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7" name="Straight Connector 1346">
              <a:extLst>
                <a:ext uri="{FF2B5EF4-FFF2-40B4-BE49-F238E27FC236}">
                  <a16:creationId xmlns:a16="http://schemas.microsoft.com/office/drawing/2014/main" id="{04FA4630-8ABA-46D3-B8E3-9C66CE87313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514325" y="19802426"/>
              <a:ext cx="406619" cy="660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8" name="Group 1347">
            <a:extLst>
              <a:ext uri="{FF2B5EF4-FFF2-40B4-BE49-F238E27FC236}">
                <a16:creationId xmlns:a16="http://schemas.microsoft.com/office/drawing/2014/main" id="{BB564C7E-1B65-4DFD-B626-84F24BF1C7FE}"/>
              </a:ext>
            </a:extLst>
          </p:cNvPr>
          <p:cNvGrpSpPr/>
          <p:nvPr/>
        </p:nvGrpSpPr>
        <p:grpSpPr>
          <a:xfrm>
            <a:off x="37201759" y="17734951"/>
            <a:ext cx="1464042" cy="1954978"/>
            <a:chOff x="42966114" y="18160030"/>
            <a:chExt cx="1464042" cy="1954978"/>
          </a:xfrm>
        </p:grpSpPr>
        <p:grpSp>
          <p:nvGrpSpPr>
            <p:cNvPr id="1349" name="Group 1348">
              <a:extLst>
                <a:ext uri="{FF2B5EF4-FFF2-40B4-BE49-F238E27FC236}">
                  <a16:creationId xmlns:a16="http://schemas.microsoft.com/office/drawing/2014/main" id="{344D0995-DE6E-4E0C-B33F-CEDE077E1123}"/>
                </a:ext>
              </a:extLst>
            </p:cNvPr>
            <p:cNvGrpSpPr/>
            <p:nvPr/>
          </p:nvGrpSpPr>
          <p:grpSpPr>
            <a:xfrm rot="5400000">
              <a:off x="42720646" y="18405498"/>
              <a:ext cx="1954978" cy="1464042"/>
              <a:chOff x="34064713" y="10924354"/>
              <a:chExt cx="1954978" cy="1464042"/>
            </a:xfrm>
          </p:grpSpPr>
          <p:sp>
            <p:nvSpPr>
              <p:cNvPr id="1353" name="Oval 1352">
                <a:extLst>
                  <a:ext uri="{FF2B5EF4-FFF2-40B4-BE49-F238E27FC236}">
                    <a16:creationId xmlns:a16="http://schemas.microsoft.com/office/drawing/2014/main" id="{1564CEB2-D91B-48E3-B796-AD985522FAEB}"/>
                  </a:ext>
                </a:extLst>
              </p:cNvPr>
              <p:cNvSpPr/>
              <p:nvPr/>
            </p:nvSpPr>
            <p:spPr bwMode="auto">
              <a:xfrm>
                <a:off x="35546530" y="1105999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354" name="Oval 1353">
                <a:extLst>
                  <a:ext uri="{FF2B5EF4-FFF2-40B4-BE49-F238E27FC236}">
                    <a16:creationId xmlns:a16="http://schemas.microsoft.com/office/drawing/2014/main" id="{D551DC88-1130-4972-A3F5-35407BC0D5C9}"/>
                  </a:ext>
                </a:extLst>
              </p:cNvPr>
              <p:cNvSpPr/>
              <p:nvPr/>
            </p:nvSpPr>
            <p:spPr bwMode="auto">
              <a:xfrm>
                <a:off x="34785038" y="1106236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55" name="Oval 1354">
                <a:extLst>
                  <a:ext uri="{FF2B5EF4-FFF2-40B4-BE49-F238E27FC236}">
                    <a16:creationId xmlns:a16="http://schemas.microsoft.com/office/drawing/2014/main" id="{4D7949E7-8CFC-4D17-9E65-B47DA9420D5C}"/>
                  </a:ext>
                </a:extLst>
              </p:cNvPr>
              <p:cNvSpPr/>
              <p:nvPr/>
            </p:nvSpPr>
            <p:spPr bwMode="auto">
              <a:xfrm>
                <a:off x="34805417" y="1185929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56" name="Oval 1355">
                <a:extLst>
                  <a:ext uri="{FF2B5EF4-FFF2-40B4-BE49-F238E27FC236}">
                    <a16:creationId xmlns:a16="http://schemas.microsoft.com/office/drawing/2014/main" id="{AC40790F-038B-4849-A16B-F1DD5BDC4419}"/>
                  </a:ext>
                </a:extLst>
              </p:cNvPr>
              <p:cNvSpPr/>
              <p:nvPr/>
            </p:nvSpPr>
            <p:spPr bwMode="auto">
              <a:xfrm>
                <a:off x="35546530" y="11839456"/>
                <a:ext cx="330200" cy="381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357" name="Rectangle: Rounded Corners 1356">
                <a:extLst>
                  <a:ext uri="{FF2B5EF4-FFF2-40B4-BE49-F238E27FC236}">
                    <a16:creationId xmlns:a16="http://schemas.microsoft.com/office/drawing/2014/main" id="{195AB67F-5155-4287-B927-541BE99CE14F}"/>
                  </a:ext>
                </a:extLst>
              </p:cNvPr>
              <p:cNvSpPr/>
              <p:nvPr/>
            </p:nvSpPr>
            <p:spPr>
              <a:xfrm>
                <a:off x="34656396" y="1095758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8" name="TextBox 1357">
                <a:extLst>
                  <a:ext uri="{FF2B5EF4-FFF2-40B4-BE49-F238E27FC236}">
                    <a16:creationId xmlns:a16="http://schemas.microsoft.com/office/drawing/2014/main" id="{53D364F4-8340-4B20-9574-78F8BDA55846}"/>
                  </a:ext>
                </a:extLst>
              </p:cNvPr>
              <p:cNvSpPr txBox="1"/>
              <p:nvPr/>
            </p:nvSpPr>
            <p:spPr>
              <a:xfrm rot="16200000">
                <a:off x="35017085" y="11254968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S2</a:t>
                </a:r>
              </a:p>
            </p:txBody>
          </p:sp>
          <p:sp>
            <p:nvSpPr>
              <p:cNvPr id="1359" name="Rectangle 1358">
                <a:extLst>
                  <a:ext uri="{FF2B5EF4-FFF2-40B4-BE49-F238E27FC236}">
                    <a16:creationId xmlns:a16="http://schemas.microsoft.com/office/drawing/2014/main" id="{94E0567D-80CA-4AFD-9DA6-2CEDCE2966BD}"/>
                  </a:ext>
                </a:extLst>
              </p:cNvPr>
              <p:cNvSpPr/>
              <p:nvPr/>
            </p:nvSpPr>
            <p:spPr>
              <a:xfrm rot="16200000">
                <a:off x="35242454" y="10972604"/>
                <a:ext cx="4042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S1</a:t>
                </a:r>
              </a:p>
            </p:txBody>
          </p: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CF3A42B7-472D-499F-AC4D-EEC6816A485E}"/>
                  </a:ext>
                </a:extLst>
              </p:cNvPr>
              <p:cNvSpPr/>
              <p:nvPr/>
            </p:nvSpPr>
            <p:spPr>
              <a:xfrm rot="16200000">
                <a:off x="35243309" y="12037979"/>
                <a:ext cx="3930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T2</a:t>
                </a:r>
              </a:p>
            </p:txBody>
          </p:sp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CBA2AE8C-E65C-4093-B1AE-50ABB3F81F1D}"/>
                  </a:ext>
                </a:extLst>
              </p:cNvPr>
              <p:cNvSpPr/>
              <p:nvPr/>
            </p:nvSpPr>
            <p:spPr>
              <a:xfrm rot="16200000">
                <a:off x="35031897" y="11744215"/>
                <a:ext cx="4042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T1</a:t>
                </a:r>
              </a:p>
            </p:txBody>
          </p:sp>
          <p:sp>
            <p:nvSpPr>
              <p:cNvPr id="1362" name="TextBox 1361">
                <a:extLst>
                  <a:ext uri="{FF2B5EF4-FFF2-40B4-BE49-F238E27FC236}">
                    <a16:creationId xmlns:a16="http://schemas.microsoft.com/office/drawing/2014/main" id="{FA8AA344-5E5A-4751-905B-8BAC64B30F0E}"/>
                  </a:ext>
                </a:extLst>
              </p:cNvPr>
              <p:cNvSpPr txBox="1"/>
              <p:nvPr/>
            </p:nvSpPr>
            <p:spPr>
              <a:xfrm rot="16200000">
                <a:off x="33898321" y="11350890"/>
                <a:ext cx="10406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040</a:t>
                </a:r>
              </a:p>
            </p:txBody>
          </p:sp>
        </p:grpSp>
        <p:cxnSp>
          <p:nvCxnSpPr>
            <p:cNvPr id="1350" name="Straight Connector 1349">
              <a:extLst>
                <a:ext uri="{FF2B5EF4-FFF2-40B4-BE49-F238E27FC236}">
                  <a16:creationId xmlns:a16="http://schemas.microsoft.com/office/drawing/2014/main" id="{AB84047D-EACD-45F5-AEA3-51A066D801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689830" y="19043936"/>
              <a:ext cx="8305" cy="77294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Straight Connector 1350">
              <a:extLst>
                <a:ext uri="{FF2B5EF4-FFF2-40B4-BE49-F238E27FC236}">
                  <a16:creationId xmlns:a16="http://schemas.microsoft.com/office/drawing/2014/main" id="{B8E66013-D4D1-4268-BC56-CC3075BBFCD4}"/>
                </a:ext>
              </a:extLst>
            </p:cNvPr>
            <p:cNvCxnSpPr>
              <a:cxnSpLocks/>
              <a:stCxn id="1354" idx="4"/>
            </p:cNvCxnSpPr>
            <p:nvPr/>
          </p:nvCxnSpPr>
          <p:spPr bwMode="auto">
            <a:xfrm flipH="1">
              <a:off x="43366077" y="19045455"/>
              <a:ext cx="545068" cy="107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2" name="Straight Connector 1351">
              <a:extLst>
                <a:ext uri="{FF2B5EF4-FFF2-40B4-BE49-F238E27FC236}">
                  <a16:creationId xmlns:a16="http://schemas.microsoft.com/office/drawing/2014/main" id="{23F23406-52D3-42D2-84F7-1C5BEDB738E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514325" y="19802426"/>
              <a:ext cx="406619" cy="660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3" name="Group 1362">
            <a:extLst>
              <a:ext uri="{FF2B5EF4-FFF2-40B4-BE49-F238E27FC236}">
                <a16:creationId xmlns:a16="http://schemas.microsoft.com/office/drawing/2014/main" id="{5B201804-7A4E-4F65-ABC1-175119007959}"/>
              </a:ext>
            </a:extLst>
          </p:cNvPr>
          <p:cNvGrpSpPr/>
          <p:nvPr/>
        </p:nvGrpSpPr>
        <p:grpSpPr>
          <a:xfrm>
            <a:off x="37277460" y="25754784"/>
            <a:ext cx="1464042" cy="1954977"/>
            <a:chOff x="42966115" y="18160031"/>
            <a:chExt cx="1464042" cy="1954977"/>
          </a:xfrm>
        </p:grpSpPr>
        <p:grpSp>
          <p:nvGrpSpPr>
            <p:cNvPr id="1364" name="Group 1363">
              <a:extLst>
                <a:ext uri="{FF2B5EF4-FFF2-40B4-BE49-F238E27FC236}">
                  <a16:creationId xmlns:a16="http://schemas.microsoft.com/office/drawing/2014/main" id="{E3495A77-C0B1-418D-887C-425BF0ACEC92}"/>
                </a:ext>
              </a:extLst>
            </p:cNvPr>
            <p:cNvGrpSpPr/>
            <p:nvPr/>
          </p:nvGrpSpPr>
          <p:grpSpPr>
            <a:xfrm rot="5400000">
              <a:off x="42720647" y="18405499"/>
              <a:ext cx="1954977" cy="1464042"/>
              <a:chOff x="34064714" y="10924354"/>
              <a:chExt cx="1954977" cy="1464042"/>
            </a:xfrm>
          </p:grpSpPr>
          <p:sp>
            <p:nvSpPr>
              <p:cNvPr id="1368" name="Oval 1367">
                <a:extLst>
                  <a:ext uri="{FF2B5EF4-FFF2-40B4-BE49-F238E27FC236}">
                    <a16:creationId xmlns:a16="http://schemas.microsoft.com/office/drawing/2014/main" id="{2AB5F5C1-DDE4-4F70-9C63-A5D3E4D171B1}"/>
                  </a:ext>
                </a:extLst>
              </p:cNvPr>
              <p:cNvSpPr/>
              <p:nvPr/>
            </p:nvSpPr>
            <p:spPr bwMode="auto">
              <a:xfrm>
                <a:off x="35546530" y="1105999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369" name="Oval 1368">
                <a:extLst>
                  <a:ext uri="{FF2B5EF4-FFF2-40B4-BE49-F238E27FC236}">
                    <a16:creationId xmlns:a16="http://schemas.microsoft.com/office/drawing/2014/main" id="{8EFF15DF-033D-4E13-ABE5-461F32B252F4}"/>
                  </a:ext>
                </a:extLst>
              </p:cNvPr>
              <p:cNvSpPr/>
              <p:nvPr/>
            </p:nvSpPr>
            <p:spPr bwMode="auto">
              <a:xfrm>
                <a:off x="34785038" y="11062365"/>
                <a:ext cx="330200" cy="381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70" name="Oval 1369">
                <a:extLst>
                  <a:ext uri="{FF2B5EF4-FFF2-40B4-BE49-F238E27FC236}">
                    <a16:creationId xmlns:a16="http://schemas.microsoft.com/office/drawing/2014/main" id="{16A29D6A-E633-4B25-938C-3676AA23CF42}"/>
                  </a:ext>
                </a:extLst>
              </p:cNvPr>
              <p:cNvSpPr/>
              <p:nvPr/>
            </p:nvSpPr>
            <p:spPr bwMode="auto">
              <a:xfrm>
                <a:off x="34805417" y="1185929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71" name="Oval 1370">
                <a:extLst>
                  <a:ext uri="{FF2B5EF4-FFF2-40B4-BE49-F238E27FC236}">
                    <a16:creationId xmlns:a16="http://schemas.microsoft.com/office/drawing/2014/main" id="{B96A9F16-3324-4E24-A8BB-9385F8196B9C}"/>
                  </a:ext>
                </a:extLst>
              </p:cNvPr>
              <p:cNvSpPr/>
              <p:nvPr/>
            </p:nvSpPr>
            <p:spPr bwMode="auto">
              <a:xfrm>
                <a:off x="35546530" y="1183945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372" name="Rectangle: Rounded Corners 1371">
                <a:extLst>
                  <a:ext uri="{FF2B5EF4-FFF2-40B4-BE49-F238E27FC236}">
                    <a16:creationId xmlns:a16="http://schemas.microsoft.com/office/drawing/2014/main" id="{3A4FD649-DCEE-4521-A47C-23175BC14995}"/>
                  </a:ext>
                </a:extLst>
              </p:cNvPr>
              <p:cNvSpPr/>
              <p:nvPr/>
            </p:nvSpPr>
            <p:spPr>
              <a:xfrm>
                <a:off x="34656396" y="1095758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3" name="TextBox 1372">
                <a:extLst>
                  <a:ext uri="{FF2B5EF4-FFF2-40B4-BE49-F238E27FC236}">
                    <a16:creationId xmlns:a16="http://schemas.microsoft.com/office/drawing/2014/main" id="{EC0E64E1-A566-476E-93F5-D6C4170CD96D}"/>
                  </a:ext>
                </a:extLst>
              </p:cNvPr>
              <p:cNvSpPr txBox="1"/>
              <p:nvPr/>
            </p:nvSpPr>
            <p:spPr>
              <a:xfrm rot="16200000">
                <a:off x="35017085" y="11254968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S2</a:t>
                </a:r>
              </a:p>
            </p:txBody>
          </p:sp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164EEABE-5140-4087-8E99-B14609790741}"/>
                  </a:ext>
                </a:extLst>
              </p:cNvPr>
              <p:cNvSpPr/>
              <p:nvPr/>
            </p:nvSpPr>
            <p:spPr>
              <a:xfrm rot="16200000">
                <a:off x="35242454" y="10972604"/>
                <a:ext cx="4042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S1</a:t>
                </a:r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:a16="http://schemas.microsoft.com/office/drawing/2014/main" id="{97DB7207-3B7D-4844-BD38-52444601D6AC}"/>
                  </a:ext>
                </a:extLst>
              </p:cNvPr>
              <p:cNvSpPr/>
              <p:nvPr/>
            </p:nvSpPr>
            <p:spPr>
              <a:xfrm rot="16200000">
                <a:off x="35243309" y="12037979"/>
                <a:ext cx="3930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T2</a:t>
                </a:r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:a16="http://schemas.microsoft.com/office/drawing/2014/main" id="{5061C020-903A-4DFD-91C4-FC8B95637BE2}"/>
                  </a:ext>
                </a:extLst>
              </p:cNvPr>
              <p:cNvSpPr/>
              <p:nvPr/>
            </p:nvSpPr>
            <p:spPr>
              <a:xfrm rot="16200000">
                <a:off x="35031897" y="11744215"/>
                <a:ext cx="4042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T1</a:t>
                </a:r>
              </a:p>
            </p:txBody>
          </p:sp>
          <p:sp>
            <p:nvSpPr>
              <p:cNvPr id="1377" name="TextBox 1376">
                <a:extLst>
                  <a:ext uri="{FF2B5EF4-FFF2-40B4-BE49-F238E27FC236}">
                    <a16:creationId xmlns:a16="http://schemas.microsoft.com/office/drawing/2014/main" id="{25C6ACCE-89DA-464A-B368-7139D76FA775}"/>
                  </a:ext>
                </a:extLst>
              </p:cNvPr>
              <p:cNvSpPr txBox="1"/>
              <p:nvPr/>
            </p:nvSpPr>
            <p:spPr>
              <a:xfrm rot="16200000">
                <a:off x="33898322" y="11350891"/>
                <a:ext cx="10406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054</a:t>
                </a:r>
              </a:p>
            </p:txBody>
          </p:sp>
        </p:grpSp>
        <p:cxnSp>
          <p:nvCxnSpPr>
            <p:cNvPr id="1365" name="Straight Connector 1364">
              <a:extLst>
                <a:ext uri="{FF2B5EF4-FFF2-40B4-BE49-F238E27FC236}">
                  <a16:creationId xmlns:a16="http://schemas.microsoft.com/office/drawing/2014/main" id="{73F7F244-E405-4585-A8A2-17A0B9F85D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689830" y="19043936"/>
              <a:ext cx="8305" cy="77294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6" name="Straight Connector 1365">
              <a:extLst>
                <a:ext uri="{FF2B5EF4-FFF2-40B4-BE49-F238E27FC236}">
                  <a16:creationId xmlns:a16="http://schemas.microsoft.com/office/drawing/2014/main" id="{992F6BAA-A86E-44AB-B728-35D8FC109BBB}"/>
                </a:ext>
              </a:extLst>
            </p:cNvPr>
            <p:cNvCxnSpPr>
              <a:cxnSpLocks/>
              <a:stCxn id="1369" idx="4"/>
            </p:cNvCxnSpPr>
            <p:nvPr/>
          </p:nvCxnSpPr>
          <p:spPr bwMode="auto">
            <a:xfrm flipH="1">
              <a:off x="43366077" y="19045455"/>
              <a:ext cx="545068" cy="107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7" name="Straight Connector 1366">
              <a:extLst>
                <a:ext uri="{FF2B5EF4-FFF2-40B4-BE49-F238E27FC236}">
                  <a16:creationId xmlns:a16="http://schemas.microsoft.com/office/drawing/2014/main" id="{EE18312A-B2DC-45FF-A04D-6FC2CE2DEA4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514325" y="19802426"/>
              <a:ext cx="406619" cy="660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8" name="Group 1377">
            <a:extLst>
              <a:ext uri="{FF2B5EF4-FFF2-40B4-BE49-F238E27FC236}">
                <a16:creationId xmlns:a16="http://schemas.microsoft.com/office/drawing/2014/main" id="{81B2B24A-1FEB-4557-8ABC-F43D2CB34FCB}"/>
              </a:ext>
            </a:extLst>
          </p:cNvPr>
          <p:cNvGrpSpPr/>
          <p:nvPr/>
        </p:nvGrpSpPr>
        <p:grpSpPr>
          <a:xfrm>
            <a:off x="37291038" y="35862289"/>
            <a:ext cx="1464042" cy="1954977"/>
            <a:chOff x="42966115" y="18160031"/>
            <a:chExt cx="1464042" cy="1954977"/>
          </a:xfrm>
        </p:grpSpPr>
        <p:grpSp>
          <p:nvGrpSpPr>
            <p:cNvPr id="1379" name="Group 1378">
              <a:extLst>
                <a:ext uri="{FF2B5EF4-FFF2-40B4-BE49-F238E27FC236}">
                  <a16:creationId xmlns:a16="http://schemas.microsoft.com/office/drawing/2014/main" id="{4454AB63-B0C7-423C-BBBA-2276B500E6F1}"/>
                </a:ext>
              </a:extLst>
            </p:cNvPr>
            <p:cNvGrpSpPr/>
            <p:nvPr/>
          </p:nvGrpSpPr>
          <p:grpSpPr>
            <a:xfrm rot="5400000">
              <a:off x="42720647" y="18405499"/>
              <a:ext cx="1954977" cy="1464042"/>
              <a:chOff x="34064714" y="10924354"/>
              <a:chExt cx="1954977" cy="1464042"/>
            </a:xfrm>
          </p:grpSpPr>
          <p:sp>
            <p:nvSpPr>
              <p:cNvPr id="1383" name="Oval 1382">
                <a:extLst>
                  <a:ext uri="{FF2B5EF4-FFF2-40B4-BE49-F238E27FC236}">
                    <a16:creationId xmlns:a16="http://schemas.microsoft.com/office/drawing/2014/main" id="{E5AA61E8-0120-4651-BF02-DB3DDE713D12}"/>
                  </a:ext>
                </a:extLst>
              </p:cNvPr>
              <p:cNvSpPr/>
              <p:nvPr/>
            </p:nvSpPr>
            <p:spPr bwMode="auto">
              <a:xfrm>
                <a:off x="35546530" y="1105999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384" name="Oval 1383">
                <a:extLst>
                  <a:ext uri="{FF2B5EF4-FFF2-40B4-BE49-F238E27FC236}">
                    <a16:creationId xmlns:a16="http://schemas.microsoft.com/office/drawing/2014/main" id="{41237B5D-90E8-40F9-9A7E-19B8EBFD53E3}"/>
                  </a:ext>
                </a:extLst>
              </p:cNvPr>
              <p:cNvSpPr/>
              <p:nvPr/>
            </p:nvSpPr>
            <p:spPr bwMode="auto">
              <a:xfrm>
                <a:off x="34785038" y="1106236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85" name="Oval 1384">
                <a:extLst>
                  <a:ext uri="{FF2B5EF4-FFF2-40B4-BE49-F238E27FC236}">
                    <a16:creationId xmlns:a16="http://schemas.microsoft.com/office/drawing/2014/main" id="{84FBA071-A81B-4CF1-9045-C6EDA904BE5C}"/>
                  </a:ext>
                </a:extLst>
              </p:cNvPr>
              <p:cNvSpPr/>
              <p:nvPr/>
            </p:nvSpPr>
            <p:spPr bwMode="auto">
              <a:xfrm>
                <a:off x="34805417" y="1185929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86" name="Oval 1385">
                <a:extLst>
                  <a:ext uri="{FF2B5EF4-FFF2-40B4-BE49-F238E27FC236}">
                    <a16:creationId xmlns:a16="http://schemas.microsoft.com/office/drawing/2014/main" id="{F82A2054-B753-4847-A9DB-CFEDD2072200}"/>
                  </a:ext>
                </a:extLst>
              </p:cNvPr>
              <p:cNvSpPr/>
              <p:nvPr/>
            </p:nvSpPr>
            <p:spPr bwMode="auto">
              <a:xfrm>
                <a:off x="35546530" y="11839456"/>
                <a:ext cx="330200" cy="381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387" name="Rectangle: Rounded Corners 1386">
                <a:extLst>
                  <a:ext uri="{FF2B5EF4-FFF2-40B4-BE49-F238E27FC236}">
                    <a16:creationId xmlns:a16="http://schemas.microsoft.com/office/drawing/2014/main" id="{3C6AE3F3-F17F-475E-9093-6E15121C38CA}"/>
                  </a:ext>
                </a:extLst>
              </p:cNvPr>
              <p:cNvSpPr/>
              <p:nvPr/>
            </p:nvSpPr>
            <p:spPr>
              <a:xfrm>
                <a:off x="34656396" y="1095758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8" name="TextBox 1387">
                <a:extLst>
                  <a:ext uri="{FF2B5EF4-FFF2-40B4-BE49-F238E27FC236}">
                    <a16:creationId xmlns:a16="http://schemas.microsoft.com/office/drawing/2014/main" id="{5ED876AC-E407-4F78-9C64-813853D25A14}"/>
                  </a:ext>
                </a:extLst>
              </p:cNvPr>
              <p:cNvSpPr txBox="1"/>
              <p:nvPr/>
            </p:nvSpPr>
            <p:spPr>
              <a:xfrm rot="16200000">
                <a:off x="35017085" y="11254968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S2</a:t>
                </a:r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E1E06E13-FE9D-4733-84AE-AD534B8B5FFF}"/>
                  </a:ext>
                </a:extLst>
              </p:cNvPr>
              <p:cNvSpPr/>
              <p:nvPr/>
            </p:nvSpPr>
            <p:spPr>
              <a:xfrm rot="16200000">
                <a:off x="35242454" y="10972604"/>
                <a:ext cx="4042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S1</a:t>
                </a:r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1F8B6DFD-B15D-4B62-958B-5D98E8AB048B}"/>
                  </a:ext>
                </a:extLst>
              </p:cNvPr>
              <p:cNvSpPr/>
              <p:nvPr/>
            </p:nvSpPr>
            <p:spPr>
              <a:xfrm rot="16200000">
                <a:off x="35243309" y="12037979"/>
                <a:ext cx="3930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T2</a:t>
                </a:r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E9E23AF0-F528-47C8-8DC3-26F62B068AB6}"/>
                  </a:ext>
                </a:extLst>
              </p:cNvPr>
              <p:cNvSpPr/>
              <p:nvPr/>
            </p:nvSpPr>
            <p:spPr>
              <a:xfrm rot="16200000">
                <a:off x="35031897" y="11744215"/>
                <a:ext cx="4042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T1</a:t>
                </a:r>
              </a:p>
            </p:txBody>
          </p:sp>
          <p:sp>
            <p:nvSpPr>
              <p:cNvPr id="1392" name="TextBox 1391">
                <a:extLst>
                  <a:ext uri="{FF2B5EF4-FFF2-40B4-BE49-F238E27FC236}">
                    <a16:creationId xmlns:a16="http://schemas.microsoft.com/office/drawing/2014/main" id="{68260E37-0535-4191-B539-A69F24F9BD96}"/>
                  </a:ext>
                </a:extLst>
              </p:cNvPr>
              <p:cNvSpPr txBox="1"/>
              <p:nvPr/>
            </p:nvSpPr>
            <p:spPr>
              <a:xfrm rot="16200000">
                <a:off x="33898322" y="11350891"/>
                <a:ext cx="10406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099</a:t>
                </a:r>
              </a:p>
            </p:txBody>
          </p:sp>
        </p:grpSp>
        <p:cxnSp>
          <p:nvCxnSpPr>
            <p:cNvPr id="1380" name="Straight Connector 1379">
              <a:extLst>
                <a:ext uri="{FF2B5EF4-FFF2-40B4-BE49-F238E27FC236}">
                  <a16:creationId xmlns:a16="http://schemas.microsoft.com/office/drawing/2014/main" id="{F964BEAF-5F6F-4C5E-A134-76A6E61F84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689830" y="19043936"/>
              <a:ext cx="8305" cy="77294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" name="Straight Connector 1380">
              <a:extLst>
                <a:ext uri="{FF2B5EF4-FFF2-40B4-BE49-F238E27FC236}">
                  <a16:creationId xmlns:a16="http://schemas.microsoft.com/office/drawing/2014/main" id="{C51228F9-0BDC-4612-8F65-5DA581F509F8}"/>
                </a:ext>
              </a:extLst>
            </p:cNvPr>
            <p:cNvCxnSpPr>
              <a:cxnSpLocks/>
              <a:stCxn id="1384" idx="4"/>
            </p:cNvCxnSpPr>
            <p:nvPr/>
          </p:nvCxnSpPr>
          <p:spPr bwMode="auto">
            <a:xfrm flipH="1">
              <a:off x="43366077" y="19045455"/>
              <a:ext cx="545068" cy="107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Straight Connector 1381">
              <a:extLst>
                <a:ext uri="{FF2B5EF4-FFF2-40B4-BE49-F238E27FC236}">
                  <a16:creationId xmlns:a16="http://schemas.microsoft.com/office/drawing/2014/main" id="{A12BC902-0DA4-4C94-87AC-59A9FC8DDB3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514325" y="19802426"/>
              <a:ext cx="406619" cy="660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3" name="Group 1392">
            <a:extLst>
              <a:ext uri="{FF2B5EF4-FFF2-40B4-BE49-F238E27FC236}">
                <a16:creationId xmlns:a16="http://schemas.microsoft.com/office/drawing/2014/main" id="{5B987F75-3DD8-45CA-A7FF-8493A2AC386A}"/>
              </a:ext>
            </a:extLst>
          </p:cNvPr>
          <p:cNvGrpSpPr/>
          <p:nvPr/>
        </p:nvGrpSpPr>
        <p:grpSpPr>
          <a:xfrm>
            <a:off x="37506786" y="45699372"/>
            <a:ext cx="1464042" cy="1954975"/>
            <a:chOff x="42966116" y="18160034"/>
            <a:chExt cx="1464042" cy="1954975"/>
          </a:xfrm>
        </p:grpSpPr>
        <p:grpSp>
          <p:nvGrpSpPr>
            <p:cNvPr id="1394" name="Group 1393">
              <a:extLst>
                <a:ext uri="{FF2B5EF4-FFF2-40B4-BE49-F238E27FC236}">
                  <a16:creationId xmlns:a16="http://schemas.microsoft.com/office/drawing/2014/main" id="{DF921F79-2378-464A-A26D-983B3C3EA302}"/>
                </a:ext>
              </a:extLst>
            </p:cNvPr>
            <p:cNvGrpSpPr/>
            <p:nvPr/>
          </p:nvGrpSpPr>
          <p:grpSpPr>
            <a:xfrm rot="5400000">
              <a:off x="42720649" y="18405501"/>
              <a:ext cx="1954975" cy="1464042"/>
              <a:chOff x="34064716" y="10924354"/>
              <a:chExt cx="1954975" cy="1464042"/>
            </a:xfrm>
          </p:grpSpPr>
          <p:sp>
            <p:nvSpPr>
              <p:cNvPr id="1398" name="Oval 1397">
                <a:extLst>
                  <a:ext uri="{FF2B5EF4-FFF2-40B4-BE49-F238E27FC236}">
                    <a16:creationId xmlns:a16="http://schemas.microsoft.com/office/drawing/2014/main" id="{D54534C7-D74C-44A7-B56C-54F4ACBE3143}"/>
                  </a:ext>
                </a:extLst>
              </p:cNvPr>
              <p:cNvSpPr/>
              <p:nvPr/>
            </p:nvSpPr>
            <p:spPr bwMode="auto">
              <a:xfrm>
                <a:off x="35546530" y="1105999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399" name="Oval 1398">
                <a:extLst>
                  <a:ext uri="{FF2B5EF4-FFF2-40B4-BE49-F238E27FC236}">
                    <a16:creationId xmlns:a16="http://schemas.microsoft.com/office/drawing/2014/main" id="{FE5D12B5-0A13-43C5-9204-E949FF11C29D}"/>
                  </a:ext>
                </a:extLst>
              </p:cNvPr>
              <p:cNvSpPr/>
              <p:nvPr/>
            </p:nvSpPr>
            <p:spPr bwMode="auto">
              <a:xfrm>
                <a:off x="34785038" y="11062365"/>
                <a:ext cx="330200" cy="381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400" name="Oval 1399">
                <a:extLst>
                  <a:ext uri="{FF2B5EF4-FFF2-40B4-BE49-F238E27FC236}">
                    <a16:creationId xmlns:a16="http://schemas.microsoft.com/office/drawing/2014/main" id="{1484B4E8-A8F6-43BA-89D3-2DFCF8115560}"/>
                  </a:ext>
                </a:extLst>
              </p:cNvPr>
              <p:cNvSpPr/>
              <p:nvPr/>
            </p:nvSpPr>
            <p:spPr bwMode="auto">
              <a:xfrm>
                <a:off x="34805417" y="1185929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401" name="Oval 1400">
                <a:extLst>
                  <a:ext uri="{FF2B5EF4-FFF2-40B4-BE49-F238E27FC236}">
                    <a16:creationId xmlns:a16="http://schemas.microsoft.com/office/drawing/2014/main" id="{3CA85496-89E1-44D4-A519-18FB76AFF5A8}"/>
                  </a:ext>
                </a:extLst>
              </p:cNvPr>
              <p:cNvSpPr/>
              <p:nvPr/>
            </p:nvSpPr>
            <p:spPr bwMode="auto">
              <a:xfrm>
                <a:off x="35546530" y="1183945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02" name="Rectangle: Rounded Corners 1401">
                <a:extLst>
                  <a:ext uri="{FF2B5EF4-FFF2-40B4-BE49-F238E27FC236}">
                    <a16:creationId xmlns:a16="http://schemas.microsoft.com/office/drawing/2014/main" id="{F0B0A7F5-E000-4C1B-AC59-C5DD8A02F84D}"/>
                  </a:ext>
                </a:extLst>
              </p:cNvPr>
              <p:cNvSpPr/>
              <p:nvPr/>
            </p:nvSpPr>
            <p:spPr>
              <a:xfrm>
                <a:off x="34656396" y="1095758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3" name="TextBox 1402">
                <a:extLst>
                  <a:ext uri="{FF2B5EF4-FFF2-40B4-BE49-F238E27FC236}">
                    <a16:creationId xmlns:a16="http://schemas.microsoft.com/office/drawing/2014/main" id="{4AE0A086-D288-46C7-9AD8-AD8C50592FD7}"/>
                  </a:ext>
                </a:extLst>
              </p:cNvPr>
              <p:cNvSpPr txBox="1"/>
              <p:nvPr/>
            </p:nvSpPr>
            <p:spPr>
              <a:xfrm rot="16200000">
                <a:off x="35017085" y="11254968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S2</a:t>
                </a:r>
              </a:p>
            </p:txBody>
          </p:sp>
          <p:sp>
            <p:nvSpPr>
              <p:cNvPr id="1404" name="Rectangle 1403">
                <a:extLst>
                  <a:ext uri="{FF2B5EF4-FFF2-40B4-BE49-F238E27FC236}">
                    <a16:creationId xmlns:a16="http://schemas.microsoft.com/office/drawing/2014/main" id="{83F2DB4F-4414-4C38-B995-4FE7B4CE9244}"/>
                  </a:ext>
                </a:extLst>
              </p:cNvPr>
              <p:cNvSpPr/>
              <p:nvPr/>
            </p:nvSpPr>
            <p:spPr>
              <a:xfrm rot="16200000">
                <a:off x="35242454" y="10972604"/>
                <a:ext cx="4042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S1</a:t>
                </a:r>
              </a:p>
            </p:txBody>
          </p:sp>
          <p:sp>
            <p:nvSpPr>
              <p:cNvPr id="1405" name="Rectangle 1404">
                <a:extLst>
                  <a:ext uri="{FF2B5EF4-FFF2-40B4-BE49-F238E27FC236}">
                    <a16:creationId xmlns:a16="http://schemas.microsoft.com/office/drawing/2014/main" id="{C8026794-D0EC-4FF0-BAEE-9E66972244DC}"/>
                  </a:ext>
                </a:extLst>
              </p:cNvPr>
              <p:cNvSpPr/>
              <p:nvPr/>
            </p:nvSpPr>
            <p:spPr>
              <a:xfrm rot="16200000">
                <a:off x="35243309" y="12037979"/>
                <a:ext cx="3930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T2</a:t>
                </a:r>
              </a:p>
            </p:txBody>
          </p:sp>
          <p:sp>
            <p:nvSpPr>
              <p:cNvPr id="1406" name="Rectangle 1405">
                <a:extLst>
                  <a:ext uri="{FF2B5EF4-FFF2-40B4-BE49-F238E27FC236}">
                    <a16:creationId xmlns:a16="http://schemas.microsoft.com/office/drawing/2014/main" id="{C1551998-86D8-4FB0-B879-36E22698CB21}"/>
                  </a:ext>
                </a:extLst>
              </p:cNvPr>
              <p:cNvSpPr/>
              <p:nvPr/>
            </p:nvSpPr>
            <p:spPr>
              <a:xfrm rot="16200000">
                <a:off x="35031897" y="11744215"/>
                <a:ext cx="4042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T1</a:t>
                </a:r>
              </a:p>
            </p:txBody>
          </p:sp>
          <p:sp>
            <p:nvSpPr>
              <p:cNvPr id="1407" name="TextBox 1406">
                <a:extLst>
                  <a:ext uri="{FF2B5EF4-FFF2-40B4-BE49-F238E27FC236}">
                    <a16:creationId xmlns:a16="http://schemas.microsoft.com/office/drawing/2014/main" id="{634E0178-96D1-45DA-BF6D-446544ABD1CA}"/>
                  </a:ext>
                </a:extLst>
              </p:cNvPr>
              <p:cNvSpPr txBox="1"/>
              <p:nvPr/>
            </p:nvSpPr>
            <p:spPr>
              <a:xfrm rot="16200000">
                <a:off x="33912462" y="11365030"/>
                <a:ext cx="1012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118</a:t>
                </a:r>
              </a:p>
            </p:txBody>
          </p:sp>
        </p:grpSp>
        <p:cxnSp>
          <p:nvCxnSpPr>
            <p:cNvPr id="1395" name="Straight Connector 1394">
              <a:extLst>
                <a:ext uri="{FF2B5EF4-FFF2-40B4-BE49-F238E27FC236}">
                  <a16:creationId xmlns:a16="http://schemas.microsoft.com/office/drawing/2014/main" id="{C40658A3-C28E-4030-BD64-1DD319FE4D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689830" y="19043936"/>
              <a:ext cx="8305" cy="77294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6" name="Straight Connector 1395">
              <a:extLst>
                <a:ext uri="{FF2B5EF4-FFF2-40B4-BE49-F238E27FC236}">
                  <a16:creationId xmlns:a16="http://schemas.microsoft.com/office/drawing/2014/main" id="{6353A423-CB8C-4ADE-881F-A6D4FAF732F2}"/>
                </a:ext>
              </a:extLst>
            </p:cNvPr>
            <p:cNvCxnSpPr>
              <a:cxnSpLocks/>
              <a:stCxn id="1399" idx="4"/>
            </p:cNvCxnSpPr>
            <p:nvPr/>
          </p:nvCxnSpPr>
          <p:spPr bwMode="auto">
            <a:xfrm flipH="1">
              <a:off x="43366077" y="19045455"/>
              <a:ext cx="545068" cy="107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7" name="Straight Connector 1396">
              <a:extLst>
                <a:ext uri="{FF2B5EF4-FFF2-40B4-BE49-F238E27FC236}">
                  <a16:creationId xmlns:a16="http://schemas.microsoft.com/office/drawing/2014/main" id="{54A4CA11-BA13-4238-AC39-0079C3019D5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514325" y="19802426"/>
              <a:ext cx="406619" cy="660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12923" y="1363789"/>
            <a:ext cx="48783285" cy="48235884"/>
            <a:chOff x="912923" y="1363789"/>
            <a:chExt cx="48783285" cy="48235884"/>
          </a:xfrm>
        </p:grpSpPr>
        <p:grpSp>
          <p:nvGrpSpPr>
            <p:cNvPr id="13313" name="Group 22"/>
            <p:cNvGrpSpPr>
              <a:grpSpLocks/>
            </p:cNvGrpSpPr>
            <p:nvPr/>
          </p:nvGrpSpPr>
          <p:grpSpPr bwMode="auto">
            <a:xfrm>
              <a:off x="15397759" y="3043993"/>
              <a:ext cx="4164012" cy="3857625"/>
              <a:chOff x="15876590" y="3867150"/>
              <a:chExt cx="4164010" cy="3857643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16479840" y="5611820"/>
                <a:ext cx="3175" cy="6111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 bwMode="auto">
              <a:xfrm>
                <a:off x="16151227" y="3867150"/>
                <a:ext cx="647700" cy="69374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26" name="Straight Connector 25"/>
              <p:cNvCxnSpPr>
                <a:stCxn id="25" idx="1"/>
              </p:cNvCxnSpPr>
              <p:nvPr/>
            </p:nvCxnSpPr>
            <p:spPr bwMode="auto">
              <a:xfrm>
                <a:off x="16246477" y="3968750"/>
                <a:ext cx="228600" cy="24447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endCxn id="25" idx="7"/>
              </p:cNvCxnSpPr>
              <p:nvPr/>
            </p:nvCxnSpPr>
            <p:spPr bwMode="auto">
              <a:xfrm flipV="1">
                <a:off x="16475077" y="3968750"/>
                <a:ext cx="228600" cy="24447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25" idx="4"/>
              </p:cNvCxnSpPr>
              <p:nvPr/>
            </p:nvCxnSpPr>
            <p:spPr bwMode="auto">
              <a:xfrm>
                <a:off x="16475077" y="4213227"/>
                <a:ext cx="0" cy="347664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16475077" y="4560890"/>
                <a:ext cx="0" cy="485777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 bwMode="auto">
              <a:xfrm>
                <a:off x="16159165" y="5046668"/>
                <a:ext cx="646112" cy="57150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917" name="TextBox 78"/>
              <p:cNvSpPr txBox="1">
                <a:spLocks noChangeArrowheads="1"/>
              </p:cNvSpPr>
              <p:nvPr/>
            </p:nvSpPr>
            <p:spPr bwMode="auto">
              <a:xfrm>
                <a:off x="16188209" y="4965372"/>
                <a:ext cx="796928" cy="6463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3600">
                    <a:latin typeface="Calibri" pitchFamily="34" charset="0"/>
                    <a:cs typeface="Arial" charset="0"/>
                  </a:rPr>
                  <a:t> </a:t>
                </a:r>
                <a:r>
                  <a:rPr lang="en-US" altLang="en-US" sz="2000" b="1">
                    <a:solidFill>
                      <a:srgbClr val="00B050"/>
                    </a:solidFill>
                    <a:cs typeface="Arial" charset="0"/>
                  </a:rPr>
                  <a:t>B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 bwMode="auto">
              <a:xfrm>
                <a:off x="17992726" y="5613408"/>
                <a:ext cx="3175" cy="116205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 bwMode="auto">
              <a:xfrm>
                <a:off x="17664114" y="3868737"/>
                <a:ext cx="647700" cy="693741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34" name="Straight Connector 33"/>
              <p:cNvCxnSpPr>
                <a:stCxn id="33" idx="1"/>
              </p:cNvCxnSpPr>
              <p:nvPr/>
            </p:nvCxnSpPr>
            <p:spPr bwMode="auto">
              <a:xfrm>
                <a:off x="17759364" y="3970337"/>
                <a:ext cx="228600" cy="24447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33" idx="7"/>
              </p:cNvCxnSpPr>
              <p:nvPr/>
            </p:nvCxnSpPr>
            <p:spPr bwMode="auto">
              <a:xfrm flipV="1">
                <a:off x="17987964" y="3970337"/>
                <a:ext cx="228600" cy="24447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endCxn id="33" idx="4"/>
              </p:cNvCxnSpPr>
              <p:nvPr/>
            </p:nvCxnSpPr>
            <p:spPr bwMode="auto">
              <a:xfrm>
                <a:off x="17987964" y="4214814"/>
                <a:ext cx="0" cy="347665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17987964" y="4562478"/>
                <a:ext cx="0" cy="485777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 bwMode="auto">
              <a:xfrm>
                <a:off x="17672051" y="5048256"/>
                <a:ext cx="646113" cy="57150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925" name="TextBox 78"/>
              <p:cNvSpPr txBox="1">
                <a:spLocks noChangeArrowheads="1"/>
              </p:cNvSpPr>
              <p:nvPr/>
            </p:nvSpPr>
            <p:spPr bwMode="auto">
              <a:xfrm>
                <a:off x="17700294" y="4966632"/>
                <a:ext cx="796928" cy="6463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3600">
                    <a:latin typeface="Calibri" pitchFamily="34" charset="0"/>
                    <a:cs typeface="Arial" charset="0"/>
                  </a:rPr>
                  <a:t> </a:t>
                </a:r>
                <a:r>
                  <a:rPr lang="en-US" altLang="en-US" sz="2000" b="1">
                    <a:solidFill>
                      <a:srgbClr val="00B050"/>
                    </a:solidFill>
                    <a:cs typeface="Arial" charset="0"/>
                  </a:rPr>
                  <a:t>B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 bwMode="auto">
              <a:xfrm>
                <a:off x="19478625" y="5611820"/>
                <a:ext cx="3175" cy="6111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 bwMode="auto">
              <a:xfrm>
                <a:off x="19150013" y="3867150"/>
                <a:ext cx="647700" cy="69374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42" name="Straight Connector 41"/>
              <p:cNvCxnSpPr>
                <a:stCxn id="41" idx="1"/>
              </p:cNvCxnSpPr>
              <p:nvPr/>
            </p:nvCxnSpPr>
            <p:spPr bwMode="auto">
              <a:xfrm>
                <a:off x="19245263" y="3968750"/>
                <a:ext cx="228600" cy="24447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endCxn id="41" idx="7"/>
              </p:cNvCxnSpPr>
              <p:nvPr/>
            </p:nvCxnSpPr>
            <p:spPr bwMode="auto">
              <a:xfrm flipV="1">
                <a:off x="19473863" y="3968750"/>
                <a:ext cx="228600" cy="24447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4"/>
              </p:cNvCxnSpPr>
              <p:nvPr/>
            </p:nvCxnSpPr>
            <p:spPr bwMode="auto">
              <a:xfrm>
                <a:off x="19473863" y="4213227"/>
                <a:ext cx="0" cy="347664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auto">
              <a:xfrm flipH="1">
                <a:off x="19473863" y="4560890"/>
                <a:ext cx="0" cy="485777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 bwMode="auto">
              <a:xfrm>
                <a:off x="19157950" y="5046668"/>
                <a:ext cx="646113" cy="57150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933" name="TextBox 78"/>
              <p:cNvSpPr txBox="1">
                <a:spLocks noChangeArrowheads="1"/>
              </p:cNvSpPr>
              <p:nvPr/>
            </p:nvSpPr>
            <p:spPr bwMode="auto">
              <a:xfrm>
                <a:off x="19186491" y="4965372"/>
                <a:ext cx="796928" cy="6463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3600">
                    <a:latin typeface="Calibri" pitchFamily="34" charset="0"/>
                    <a:cs typeface="Arial" charset="0"/>
                  </a:rPr>
                  <a:t> </a:t>
                </a:r>
                <a:r>
                  <a:rPr lang="en-US" altLang="en-US" sz="2000" b="1">
                    <a:solidFill>
                      <a:srgbClr val="00B050"/>
                    </a:solidFill>
                    <a:cs typeface="Arial" charset="0"/>
                  </a:rPr>
                  <a:t>B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>
                <a:off x="15876590" y="6230948"/>
                <a:ext cx="416401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35" name="Group 395"/>
              <p:cNvGrpSpPr>
                <a:grpSpLocks/>
              </p:cNvGrpSpPr>
              <p:nvPr/>
            </p:nvGrpSpPr>
            <p:grpSpPr bwMode="auto">
              <a:xfrm>
                <a:off x="17686340" y="6711211"/>
                <a:ext cx="824795" cy="1013582"/>
                <a:chOff x="5257760" y="16097761"/>
                <a:chExt cx="824792" cy="1013683"/>
              </a:xfrm>
            </p:grpSpPr>
            <p:grpSp>
              <p:nvGrpSpPr>
                <p:cNvPr id="13936" name="Group 398"/>
                <p:cNvGrpSpPr>
                  <a:grpSpLocks/>
                </p:cNvGrpSpPr>
                <p:nvPr/>
              </p:nvGrpSpPr>
              <p:grpSpPr bwMode="auto">
                <a:xfrm>
                  <a:off x="5257760" y="16097761"/>
                  <a:ext cx="824792" cy="653280"/>
                  <a:chOff x="8959810" y="5248057"/>
                  <a:chExt cx="824792" cy="653280"/>
                </a:xfrm>
              </p:grpSpPr>
              <p:sp>
                <p:nvSpPr>
                  <p:cNvPr id="52" name="Rectangle 51"/>
                  <p:cNvSpPr/>
                  <p:nvPr/>
                </p:nvSpPr>
                <p:spPr bwMode="auto">
                  <a:xfrm>
                    <a:off x="8959809" y="5329780"/>
                    <a:ext cx="647698" cy="571559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0" tIns="91440" rIns="182880" bIns="91440" anchor="ctr"/>
                  <a:lstStyle/>
                  <a:p>
                    <a:pPr algn="ctr" defTabSz="585216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3939" name="Text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87677" y="5248057"/>
                    <a:ext cx="796925" cy="64639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sysDash"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en-US" sz="3600">
                        <a:latin typeface="Calibri" pitchFamily="34" charset="0"/>
                        <a:cs typeface="Arial" charset="0"/>
                      </a:rPr>
                      <a:t> </a:t>
                    </a:r>
                    <a:r>
                      <a:rPr lang="en-US" altLang="en-US" sz="2000" b="1">
                        <a:solidFill>
                          <a:srgbClr val="00B050"/>
                        </a:solidFill>
                        <a:cs typeface="Arial" charset="0"/>
                      </a:rPr>
                      <a:t>B</a:t>
                    </a:r>
                  </a:p>
                </p:txBody>
              </p:sp>
            </p:grpSp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5573670" y="16751043"/>
                  <a:ext cx="7938" cy="36040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1" name="Straight Connector 120"/>
            <p:cNvCxnSpPr>
              <a:cxnSpLocks/>
            </p:cNvCxnSpPr>
            <p:nvPr/>
          </p:nvCxnSpPr>
          <p:spPr bwMode="auto">
            <a:xfrm flipH="1">
              <a:off x="1933686" y="7944715"/>
              <a:ext cx="8005762" cy="42862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cxnSpLocks/>
            </p:cNvCxnSpPr>
            <p:nvPr/>
          </p:nvCxnSpPr>
          <p:spPr bwMode="auto">
            <a:xfrm flipH="1" flipV="1">
              <a:off x="6262798" y="7995515"/>
              <a:ext cx="1588" cy="64770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 bwMode="auto">
            <a:xfrm rot="10800000">
              <a:off x="5964348" y="8595590"/>
              <a:ext cx="646113" cy="5715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17" name="TextBox 78"/>
            <p:cNvSpPr txBox="1">
              <a:spLocks noChangeArrowheads="1"/>
            </p:cNvSpPr>
            <p:nvPr/>
          </p:nvSpPr>
          <p:spPr bwMode="auto">
            <a:xfrm>
              <a:off x="5996098" y="8501927"/>
              <a:ext cx="796925" cy="646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>
                  <a:solidFill>
                    <a:srgbClr val="00B050"/>
                  </a:solidFill>
                  <a:cs typeface="Arial" charset="0"/>
                </a:rPr>
                <a:t>B</a:t>
              </a:r>
            </a:p>
          </p:txBody>
        </p:sp>
        <p:sp>
          <p:nvSpPr>
            <p:cNvPr id="13318" name="TextBox 78"/>
            <p:cNvSpPr txBox="1">
              <a:spLocks noChangeArrowheads="1"/>
            </p:cNvSpPr>
            <p:nvPr/>
          </p:nvSpPr>
          <p:spPr bwMode="auto">
            <a:xfrm>
              <a:off x="8886936" y="8517802"/>
              <a:ext cx="796925" cy="646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>
                  <a:latin typeface="Calibri" pitchFamily="34" charset="0"/>
                  <a:cs typeface="Arial" charset="0"/>
                </a:rPr>
                <a:t> </a:t>
              </a:r>
              <a:endParaRPr lang="en-US" altLang="en-US" sz="2000" b="1">
                <a:solidFill>
                  <a:srgbClr val="00B050"/>
                </a:solidFill>
                <a:cs typeface="Arial" charset="0"/>
              </a:endParaRPr>
            </a:p>
          </p:txBody>
        </p:sp>
        <p:cxnSp>
          <p:nvCxnSpPr>
            <p:cNvPr id="144" name="Straight Connector 143"/>
            <p:cNvCxnSpPr>
              <a:cxnSpLocks/>
            </p:cNvCxnSpPr>
            <p:nvPr/>
          </p:nvCxnSpPr>
          <p:spPr bwMode="auto">
            <a:xfrm flipH="1" flipV="1">
              <a:off x="3038586" y="7993927"/>
              <a:ext cx="1587" cy="646113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 bwMode="auto">
            <a:xfrm rot="10800000">
              <a:off x="2738548" y="8595590"/>
              <a:ext cx="646113" cy="5715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21" name="TextBox 78"/>
            <p:cNvSpPr txBox="1">
              <a:spLocks noChangeArrowheads="1"/>
            </p:cNvSpPr>
            <p:nvPr/>
          </p:nvSpPr>
          <p:spPr bwMode="auto">
            <a:xfrm>
              <a:off x="2748073" y="8500340"/>
              <a:ext cx="796925" cy="646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>
                  <a:solidFill>
                    <a:srgbClr val="00B050"/>
                  </a:solidFill>
                  <a:cs typeface="Arial" charset="0"/>
                </a:rPr>
                <a:t>B</a:t>
              </a:r>
            </a:p>
          </p:txBody>
        </p:sp>
        <p:cxnSp>
          <p:nvCxnSpPr>
            <p:cNvPr id="163" name="Straight Connector 162"/>
            <p:cNvCxnSpPr>
              <a:cxnSpLocks/>
            </p:cNvCxnSpPr>
            <p:nvPr/>
          </p:nvCxnSpPr>
          <p:spPr bwMode="auto">
            <a:xfrm>
              <a:off x="2571861" y="5939702"/>
              <a:ext cx="3175" cy="611188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 bwMode="auto">
            <a:xfrm>
              <a:off x="2255948" y="4195040"/>
              <a:ext cx="647700" cy="69373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65" name="Straight Connector 164"/>
            <p:cNvCxnSpPr>
              <a:cxnSpLocks/>
              <a:stCxn id="164" idx="1"/>
            </p:cNvCxnSpPr>
            <p:nvPr/>
          </p:nvCxnSpPr>
          <p:spPr bwMode="auto">
            <a:xfrm>
              <a:off x="2351198" y="4296640"/>
              <a:ext cx="228600" cy="244475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cxnSpLocks/>
              <a:endCxn id="164" idx="7"/>
            </p:cNvCxnSpPr>
            <p:nvPr/>
          </p:nvCxnSpPr>
          <p:spPr bwMode="auto">
            <a:xfrm flipV="1">
              <a:off x="2579798" y="4296640"/>
              <a:ext cx="228600" cy="244475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cxnSpLocks/>
              <a:endCxn id="164" idx="4"/>
            </p:cNvCxnSpPr>
            <p:nvPr/>
          </p:nvCxnSpPr>
          <p:spPr bwMode="auto">
            <a:xfrm>
              <a:off x="2579798" y="4541115"/>
              <a:ext cx="0" cy="347662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cxnSpLocks/>
            </p:cNvCxnSpPr>
            <p:nvPr/>
          </p:nvCxnSpPr>
          <p:spPr bwMode="auto">
            <a:xfrm flipH="1">
              <a:off x="2567098" y="4888777"/>
              <a:ext cx="0" cy="48577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 bwMode="auto">
            <a:xfrm>
              <a:off x="2251186" y="5374552"/>
              <a:ext cx="646112" cy="5715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29" name="TextBox 78"/>
            <p:cNvSpPr txBox="1">
              <a:spLocks noChangeArrowheads="1"/>
            </p:cNvSpPr>
            <p:nvPr/>
          </p:nvSpPr>
          <p:spPr bwMode="auto">
            <a:xfrm>
              <a:off x="2284523" y="5271365"/>
              <a:ext cx="795338" cy="64611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 dirty="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 dirty="0">
                  <a:solidFill>
                    <a:srgbClr val="00B050"/>
                  </a:solidFill>
                  <a:cs typeface="Arial" charset="0"/>
                </a:rPr>
                <a:t>B</a:t>
              </a:r>
            </a:p>
          </p:txBody>
        </p:sp>
        <p:cxnSp>
          <p:nvCxnSpPr>
            <p:cNvPr id="171" name="Straight Connector 170"/>
            <p:cNvCxnSpPr>
              <a:cxnSpLocks/>
            </p:cNvCxnSpPr>
            <p:nvPr/>
          </p:nvCxnSpPr>
          <p:spPr bwMode="auto">
            <a:xfrm>
              <a:off x="3935523" y="7381152"/>
              <a:ext cx="3175" cy="611188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 bwMode="auto">
            <a:xfrm>
              <a:off x="3614848" y="5636490"/>
              <a:ext cx="647700" cy="69373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73" name="Straight Connector 172"/>
            <p:cNvCxnSpPr>
              <a:cxnSpLocks/>
              <a:stCxn id="172" idx="1"/>
            </p:cNvCxnSpPr>
            <p:nvPr/>
          </p:nvCxnSpPr>
          <p:spPr bwMode="auto">
            <a:xfrm>
              <a:off x="3710098" y="5738090"/>
              <a:ext cx="228600" cy="244475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cxnSpLocks/>
              <a:endCxn id="172" idx="7"/>
            </p:cNvCxnSpPr>
            <p:nvPr/>
          </p:nvCxnSpPr>
          <p:spPr bwMode="auto">
            <a:xfrm flipV="1">
              <a:off x="3938698" y="5738090"/>
              <a:ext cx="228600" cy="244475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cxnSpLocks/>
              <a:endCxn id="172" idx="4"/>
            </p:cNvCxnSpPr>
            <p:nvPr/>
          </p:nvCxnSpPr>
          <p:spPr bwMode="auto">
            <a:xfrm>
              <a:off x="3938698" y="5982565"/>
              <a:ext cx="0" cy="347662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cxnSpLocks/>
            </p:cNvCxnSpPr>
            <p:nvPr/>
          </p:nvCxnSpPr>
          <p:spPr bwMode="auto">
            <a:xfrm flipH="1">
              <a:off x="3930761" y="6330227"/>
              <a:ext cx="0" cy="48577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 bwMode="auto">
            <a:xfrm>
              <a:off x="3614848" y="6816002"/>
              <a:ext cx="646113" cy="571500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37" name="TextBox 78"/>
            <p:cNvSpPr txBox="1">
              <a:spLocks noChangeArrowheads="1"/>
            </p:cNvSpPr>
            <p:nvPr/>
          </p:nvSpPr>
          <p:spPr bwMode="auto">
            <a:xfrm>
              <a:off x="3643423" y="6733452"/>
              <a:ext cx="796925" cy="646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>
                  <a:solidFill>
                    <a:srgbClr val="00B050"/>
                  </a:solidFill>
                  <a:cs typeface="Arial" charset="0"/>
                </a:rPr>
                <a:t>B</a:t>
              </a:r>
            </a:p>
          </p:txBody>
        </p:sp>
        <p:grpSp>
          <p:nvGrpSpPr>
            <p:cNvPr id="13338" name="Group 11"/>
            <p:cNvGrpSpPr>
              <a:grpSpLocks/>
            </p:cNvGrpSpPr>
            <p:nvPr/>
          </p:nvGrpSpPr>
          <p:grpSpPr bwMode="auto">
            <a:xfrm>
              <a:off x="17232909" y="6638093"/>
              <a:ext cx="627062" cy="900112"/>
              <a:chOff x="8181340" y="1009470"/>
              <a:chExt cx="1569720" cy="3714930"/>
            </a:xfrm>
          </p:grpSpPr>
          <p:sp>
            <p:nvSpPr>
              <p:cNvPr id="158" name="Arc 157"/>
              <p:cNvSpPr/>
              <p:nvPr/>
            </p:nvSpPr>
            <p:spPr>
              <a:xfrm>
                <a:off x="8233000" y="2942281"/>
                <a:ext cx="759031" cy="1782119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9" name="Arc 158"/>
              <p:cNvSpPr/>
              <p:nvPr/>
            </p:nvSpPr>
            <p:spPr>
              <a:xfrm>
                <a:off x="8992031" y="2870212"/>
                <a:ext cx="759029" cy="1782119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13907" name="Group 10"/>
              <p:cNvGrpSpPr>
                <a:grpSpLocks/>
              </p:cNvGrpSpPr>
              <p:nvPr/>
            </p:nvGrpSpPr>
            <p:grpSpPr bwMode="auto">
              <a:xfrm rot="10800000">
                <a:off x="8181340" y="1009470"/>
                <a:ext cx="1518920" cy="1857465"/>
                <a:chOff x="11280140" y="4191000"/>
                <a:chExt cx="1518920" cy="1857465"/>
              </a:xfrm>
            </p:grpSpPr>
            <p:sp>
              <p:nvSpPr>
                <p:cNvPr id="161" name="Arc 160"/>
                <p:cNvSpPr/>
                <p:nvPr/>
              </p:nvSpPr>
              <p:spPr>
                <a:xfrm>
                  <a:off x="11320741" y="4272900"/>
                  <a:ext cx="759031" cy="1788669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62" name="Arc 161"/>
                <p:cNvSpPr/>
                <p:nvPr/>
              </p:nvSpPr>
              <p:spPr>
                <a:xfrm>
                  <a:off x="12079772" y="4200827"/>
                  <a:ext cx="759028" cy="1788673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sp>
          <p:nvSpPr>
            <p:cNvPr id="13339" name="Rectangle 416"/>
            <p:cNvSpPr>
              <a:spLocks noChangeArrowheads="1"/>
            </p:cNvSpPr>
            <p:nvPr/>
          </p:nvSpPr>
          <p:spPr bwMode="auto">
            <a:xfrm>
              <a:off x="10360019" y="5778523"/>
              <a:ext cx="4262257" cy="2308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200" b="1" dirty="0">
                  <a:latin typeface="Calibri" pitchFamily="34" charset="0"/>
                </a:rPr>
                <a:t>ORCA</a:t>
              </a:r>
            </a:p>
            <a:p>
              <a:r>
                <a:rPr lang="en-US" sz="7200" b="1" dirty="0">
                  <a:latin typeface="Calibri" pitchFamily="34" charset="0"/>
                </a:rPr>
                <a:t>Substation</a:t>
              </a:r>
            </a:p>
          </p:txBody>
        </p:sp>
        <p:sp>
          <p:nvSpPr>
            <p:cNvPr id="13340" name="TextBox 421"/>
            <p:cNvSpPr txBox="1">
              <a:spLocks noChangeArrowheads="1"/>
            </p:cNvSpPr>
            <p:nvPr/>
          </p:nvSpPr>
          <p:spPr bwMode="auto">
            <a:xfrm>
              <a:off x="2328973" y="3742602"/>
              <a:ext cx="476250" cy="400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G3</a:t>
              </a:r>
            </a:p>
          </p:txBody>
        </p:sp>
        <p:sp>
          <p:nvSpPr>
            <p:cNvPr id="13341" name="TextBox 422"/>
            <p:cNvSpPr txBox="1">
              <a:spLocks noChangeArrowheads="1"/>
            </p:cNvSpPr>
            <p:nvPr/>
          </p:nvSpPr>
          <p:spPr bwMode="auto">
            <a:xfrm>
              <a:off x="3710098" y="5182465"/>
              <a:ext cx="476250" cy="400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G4</a:t>
              </a:r>
            </a:p>
          </p:txBody>
        </p:sp>
        <p:cxnSp>
          <p:nvCxnSpPr>
            <p:cNvPr id="1179" name="Straight Connector 1178"/>
            <p:cNvCxnSpPr>
              <a:cxnSpLocks/>
            </p:cNvCxnSpPr>
            <p:nvPr/>
          </p:nvCxnSpPr>
          <p:spPr bwMode="auto">
            <a:xfrm>
              <a:off x="2267061" y="13623972"/>
              <a:ext cx="33071819" cy="1668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45" name="Rectangle 1191"/>
            <p:cNvSpPr>
              <a:spLocks noChangeArrowheads="1"/>
            </p:cNvSpPr>
            <p:nvPr/>
          </p:nvSpPr>
          <p:spPr bwMode="auto">
            <a:xfrm>
              <a:off x="36806784" y="28804373"/>
              <a:ext cx="5018682" cy="2308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200" b="1" dirty="0">
                  <a:latin typeface="Calibri" pitchFamily="34" charset="0"/>
                </a:rPr>
                <a:t>Power Creek</a:t>
              </a:r>
            </a:p>
            <a:p>
              <a:r>
                <a:rPr lang="en-US" sz="7200" b="1" dirty="0">
                  <a:latin typeface="Calibri" pitchFamily="34" charset="0"/>
                </a:rPr>
                <a:t>Substation</a:t>
              </a:r>
            </a:p>
          </p:txBody>
        </p:sp>
        <p:sp>
          <p:nvSpPr>
            <p:cNvPr id="13354" name="TextBox 217"/>
            <p:cNvSpPr txBox="1">
              <a:spLocks noChangeArrowheads="1"/>
            </p:cNvSpPr>
            <p:nvPr/>
          </p:nvSpPr>
          <p:spPr bwMode="auto">
            <a:xfrm>
              <a:off x="15759709" y="2578855"/>
              <a:ext cx="474662" cy="7064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B050"/>
                  </a:solidFill>
                  <a:latin typeface="Calibri" pitchFamily="34" charset="0"/>
                </a:rPr>
                <a:t>H1</a:t>
              </a:r>
            </a:p>
            <a:p>
              <a:endParaRPr lang="en-US" sz="20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3355" name="TextBox 218"/>
            <p:cNvSpPr txBox="1">
              <a:spLocks noChangeArrowheads="1"/>
            </p:cNvSpPr>
            <p:nvPr/>
          </p:nvSpPr>
          <p:spPr bwMode="auto">
            <a:xfrm>
              <a:off x="18975984" y="5568118"/>
              <a:ext cx="992187" cy="460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alibri" pitchFamily="34" charset="0"/>
                </a:rPr>
                <a:t>480V</a:t>
              </a:r>
            </a:p>
          </p:txBody>
        </p:sp>
        <p:sp>
          <p:nvSpPr>
            <p:cNvPr id="13356" name="Rectangle 220"/>
            <p:cNvSpPr>
              <a:spLocks noChangeArrowheads="1"/>
            </p:cNvSpPr>
            <p:nvPr/>
          </p:nvSpPr>
          <p:spPr bwMode="auto">
            <a:xfrm>
              <a:off x="17845684" y="7584243"/>
              <a:ext cx="1030287" cy="400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12.47kV</a:t>
              </a:r>
            </a:p>
          </p:txBody>
        </p:sp>
        <p:cxnSp>
          <p:nvCxnSpPr>
            <p:cNvPr id="1766" name="Straight Connector 1765"/>
            <p:cNvCxnSpPr/>
            <p:nvPr/>
          </p:nvCxnSpPr>
          <p:spPr bwMode="auto">
            <a:xfrm>
              <a:off x="35347451" y="12415660"/>
              <a:ext cx="0" cy="36418837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7" name="Rectangle 1766"/>
            <p:cNvSpPr/>
            <p:nvPr/>
          </p:nvSpPr>
          <p:spPr bwMode="auto">
            <a:xfrm>
              <a:off x="34090230" y="36068119"/>
              <a:ext cx="646112" cy="5715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59" name="TextBox 78"/>
            <p:cNvSpPr txBox="1">
              <a:spLocks noChangeArrowheads="1"/>
            </p:cNvSpPr>
            <p:nvPr/>
          </p:nvSpPr>
          <p:spPr bwMode="auto">
            <a:xfrm>
              <a:off x="34117217" y="35987156"/>
              <a:ext cx="798513" cy="646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>
                  <a:solidFill>
                    <a:srgbClr val="00B050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1792" name="Straight Connector 1791"/>
            <p:cNvCxnSpPr/>
            <p:nvPr/>
          </p:nvCxnSpPr>
          <p:spPr bwMode="auto">
            <a:xfrm>
              <a:off x="34736342" y="36353869"/>
              <a:ext cx="58896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4" name="Rectangle 1793"/>
            <p:cNvSpPr/>
            <p:nvPr/>
          </p:nvSpPr>
          <p:spPr bwMode="auto">
            <a:xfrm>
              <a:off x="34110155" y="17924112"/>
              <a:ext cx="646113" cy="5715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63" name="TextBox 78"/>
            <p:cNvSpPr txBox="1">
              <a:spLocks noChangeArrowheads="1"/>
            </p:cNvSpPr>
            <p:nvPr/>
          </p:nvSpPr>
          <p:spPr bwMode="auto">
            <a:xfrm>
              <a:off x="34138730" y="17841562"/>
              <a:ext cx="796925" cy="646113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 dirty="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 dirty="0">
                  <a:solidFill>
                    <a:srgbClr val="00B050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1796" name="Straight Connector 1795"/>
            <p:cNvCxnSpPr/>
            <p:nvPr/>
          </p:nvCxnSpPr>
          <p:spPr bwMode="auto">
            <a:xfrm>
              <a:off x="34756268" y="18209862"/>
              <a:ext cx="59055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6" name="Rectangle 1805"/>
            <p:cNvSpPr/>
            <p:nvPr/>
          </p:nvSpPr>
          <p:spPr bwMode="auto">
            <a:xfrm>
              <a:off x="34114476" y="45839277"/>
              <a:ext cx="646112" cy="65881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67" name="TextBox 78"/>
            <p:cNvSpPr txBox="1">
              <a:spLocks noChangeArrowheads="1"/>
            </p:cNvSpPr>
            <p:nvPr/>
          </p:nvSpPr>
          <p:spPr bwMode="auto">
            <a:xfrm>
              <a:off x="34143051" y="45844040"/>
              <a:ext cx="796925" cy="646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>
                  <a:solidFill>
                    <a:srgbClr val="00B050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1808" name="Straight Connector 1807"/>
            <p:cNvCxnSpPr>
              <a:cxnSpLocks/>
            </p:cNvCxnSpPr>
            <p:nvPr/>
          </p:nvCxnSpPr>
          <p:spPr bwMode="auto">
            <a:xfrm>
              <a:off x="34760588" y="46212340"/>
              <a:ext cx="59055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72" name="Rectangle 1847"/>
            <p:cNvSpPr>
              <a:spLocks noChangeArrowheads="1"/>
            </p:cNvSpPr>
            <p:nvPr/>
          </p:nvSpPr>
          <p:spPr bwMode="auto">
            <a:xfrm>
              <a:off x="32457211" y="10294976"/>
              <a:ext cx="6385915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200" b="1" dirty="0">
                  <a:latin typeface="Calibri" pitchFamily="34" charset="0"/>
                </a:rPr>
                <a:t>EYAK Substation</a:t>
              </a:r>
            </a:p>
          </p:txBody>
        </p:sp>
        <p:sp>
          <p:nvSpPr>
            <p:cNvPr id="13373" name="TextBox 1848"/>
            <p:cNvSpPr txBox="1">
              <a:spLocks noChangeArrowheads="1"/>
            </p:cNvSpPr>
            <p:nvPr/>
          </p:nvSpPr>
          <p:spPr bwMode="auto">
            <a:xfrm>
              <a:off x="30665154" y="23323321"/>
              <a:ext cx="4431149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200" b="1" dirty="0">
                  <a:solidFill>
                    <a:schemeClr val="accent5">
                      <a:lumMod val="75000"/>
                    </a:schemeClr>
                  </a:solidFill>
                  <a:latin typeface="Calibri" pitchFamily="34" charset="0"/>
                </a:rPr>
                <a:t>Main Town</a:t>
              </a:r>
            </a:p>
          </p:txBody>
        </p:sp>
        <p:sp>
          <p:nvSpPr>
            <p:cNvPr id="13374" name="TextBox 1851"/>
            <p:cNvSpPr txBox="1">
              <a:spLocks noChangeArrowheads="1"/>
            </p:cNvSpPr>
            <p:nvPr/>
          </p:nvSpPr>
          <p:spPr bwMode="auto">
            <a:xfrm>
              <a:off x="31094303" y="12384148"/>
              <a:ext cx="3075714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200" b="1" dirty="0">
                  <a:latin typeface="Calibri" pitchFamily="34" charset="0"/>
                </a:rPr>
                <a:t>Express</a:t>
              </a:r>
            </a:p>
          </p:txBody>
        </p:sp>
        <p:sp>
          <p:nvSpPr>
            <p:cNvPr id="13375" name="TextBox 1859"/>
            <p:cNvSpPr txBox="1">
              <a:spLocks noChangeArrowheads="1"/>
            </p:cNvSpPr>
            <p:nvPr/>
          </p:nvSpPr>
          <p:spPr bwMode="auto">
            <a:xfrm>
              <a:off x="31330625" y="15312960"/>
              <a:ext cx="3552254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200" b="1" dirty="0">
                  <a:solidFill>
                    <a:schemeClr val="accent6"/>
                  </a:solidFill>
                  <a:latin typeface="Calibri" pitchFamily="34" charset="0"/>
                </a:rPr>
                <a:t>Lake Ave</a:t>
              </a:r>
            </a:p>
          </p:txBody>
        </p:sp>
        <p:sp>
          <p:nvSpPr>
            <p:cNvPr id="13376" name="TextBox 1860"/>
            <p:cNvSpPr txBox="1">
              <a:spLocks noChangeArrowheads="1"/>
            </p:cNvSpPr>
            <p:nvPr/>
          </p:nvSpPr>
          <p:spPr bwMode="auto">
            <a:xfrm>
              <a:off x="31514260" y="43141723"/>
              <a:ext cx="3052439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2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13 Mile</a:t>
              </a:r>
            </a:p>
          </p:txBody>
        </p:sp>
        <p:sp>
          <p:nvSpPr>
            <p:cNvPr id="13377" name="TextBox 1863"/>
            <p:cNvSpPr txBox="1">
              <a:spLocks noChangeArrowheads="1"/>
            </p:cNvSpPr>
            <p:nvPr/>
          </p:nvSpPr>
          <p:spPr bwMode="auto">
            <a:xfrm>
              <a:off x="34856913" y="11706047"/>
              <a:ext cx="1196975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alibri" pitchFamily="34" charset="0"/>
                </a:rPr>
                <a:t>12.47kV</a:t>
              </a:r>
            </a:p>
          </p:txBody>
        </p:sp>
        <p:cxnSp>
          <p:nvCxnSpPr>
            <p:cNvPr id="1749" name="Straight Connector 1748"/>
            <p:cNvCxnSpPr>
              <a:cxnSpLocks/>
            </p:cNvCxnSpPr>
            <p:nvPr/>
          </p:nvCxnSpPr>
          <p:spPr bwMode="auto">
            <a:xfrm>
              <a:off x="5308711" y="5896840"/>
              <a:ext cx="3175" cy="611187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0" name="Oval 1749"/>
            <p:cNvSpPr/>
            <p:nvPr/>
          </p:nvSpPr>
          <p:spPr bwMode="auto">
            <a:xfrm>
              <a:off x="4992798" y="4152177"/>
              <a:ext cx="647700" cy="69373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751" name="Straight Connector 1750"/>
            <p:cNvCxnSpPr>
              <a:cxnSpLocks/>
              <a:stCxn id="1750" idx="1"/>
            </p:cNvCxnSpPr>
            <p:nvPr/>
          </p:nvCxnSpPr>
          <p:spPr bwMode="auto">
            <a:xfrm>
              <a:off x="5088048" y="4253777"/>
              <a:ext cx="228600" cy="244475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2" name="Straight Connector 1751"/>
            <p:cNvCxnSpPr>
              <a:cxnSpLocks/>
              <a:endCxn id="1750" idx="7"/>
            </p:cNvCxnSpPr>
            <p:nvPr/>
          </p:nvCxnSpPr>
          <p:spPr bwMode="auto">
            <a:xfrm flipV="1">
              <a:off x="5316648" y="4253777"/>
              <a:ext cx="228600" cy="244475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3" name="Straight Connector 1752"/>
            <p:cNvCxnSpPr>
              <a:cxnSpLocks/>
              <a:endCxn id="1750" idx="4"/>
            </p:cNvCxnSpPr>
            <p:nvPr/>
          </p:nvCxnSpPr>
          <p:spPr bwMode="auto">
            <a:xfrm>
              <a:off x="5316648" y="4498252"/>
              <a:ext cx="0" cy="347663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4" name="Straight Connector 1753"/>
            <p:cNvCxnSpPr>
              <a:cxnSpLocks/>
            </p:cNvCxnSpPr>
            <p:nvPr/>
          </p:nvCxnSpPr>
          <p:spPr bwMode="auto">
            <a:xfrm flipH="1">
              <a:off x="5303948" y="4845915"/>
              <a:ext cx="0" cy="48577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6" name="Rectangle 1755"/>
            <p:cNvSpPr/>
            <p:nvPr/>
          </p:nvSpPr>
          <p:spPr bwMode="auto">
            <a:xfrm>
              <a:off x="4988036" y="5331690"/>
              <a:ext cx="646112" cy="5715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85" name="TextBox 78"/>
            <p:cNvSpPr txBox="1">
              <a:spLocks noChangeArrowheads="1"/>
            </p:cNvSpPr>
            <p:nvPr/>
          </p:nvSpPr>
          <p:spPr bwMode="auto">
            <a:xfrm>
              <a:off x="5018198" y="5250727"/>
              <a:ext cx="795338" cy="646113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>
                  <a:solidFill>
                    <a:srgbClr val="00B050"/>
                  </a:solidFill>
                  <a:cs typeface="Arial" charset="0"/>
                </a:rPr>
                <a:t>B</a:t>
              </a:r>
            </a:p>
          </p:txBody>
        </p:sp>
        <p:cxnSp>
          <p:nvCxnSpPr>
            <p:cNvPr id="1762" name="Straight Connector 1761"/>
            <p:cNvCxnSpPr>
              <a:cxnSpLocks/>
            </p:cNvCxnSpPr>
            <p:nvPr/>
          </p:nvCxnSpPr>
          <p:spPr bwMode="auto">
            <a:xfrm>
              <a:off x="6729523" y="5895252"/>
              <a:ext cx="19050" cy="766763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3" name="Oval 1762"/>
            <p:cNvSpPr/>
            <p:nvPr/>
          </p:nvSpPr>
          <p:spPr bwMode="auto">
            <a:xfrm>
              <a:off x="6408848" y="4150590"/>
              <a:ext cx="647700" cy="69373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765" name="Straight Connector 1764"/>
            <p:cNvCxnSpPr>
              <a:cxnSpLocks/>
              <a:stCxn id="1763" idx="1"/>
            </p:cNvCxnSpPr>
            <p:nvPr/>
          </p:nvCxnSpPr>
          <p:spPr bwMode="auto">
            <a:xfrm>
              <a:off x="6504098" y="4252190"/>
              <a:ext cx="228600" cy="244475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0" name="Straight Connector 1849"/>
            <p:cNvCxnSpPr>
              <a:cxnSpLocks/>
              <a:endCxn id="1763" idx="7"/>
            </p:cNvCxnSpPr>
            <p:nvPr/>
          </p:nvCxnSpPr>
          <p:spPr bwMode="auto">
            <a:xfrm flipV="1">
              <a:off x="6732698" y="4252190"/>
              <a:ext cx="228600" cy="244475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3" name="Straight Connector 1852"/>
            <p:cNvCxnSpPr>
              <a:cxnSpLocks/>
              <a:endCxn id="1763" idx="4"/>
            </p:cNvCxnSpPr>
            <p:nvPr/>
          </p:nvCxnSpPr>
          <p:spPr bwMode="auto">
            <a:xfrm>
              <a:off x="6732698" y="4496665"/>
              <a:ext cx="0" cy="347662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4" name="Straight Connector 1853"/>
            <p:cNvCxnSpPr>
              <a:cxnSpLocks/>
            </p:cNvCxnSpPr>
            <p:nvPr/>
          </p:nvCxnSpPr>
          <p:spPr bwMode="auto">
            <a:xfrm flipH="1">
              <a:off x="6724761" y="4844327"/>
              <a:ext cx="0" cy="48577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5" name="Rectangle 1854"/>
            <p:cNvSpPr/>
            <p:nvPr/>
          </p:nvSpPr>
          <p:spPr bwMode="auto">
            <a:xfrm>
              <a:off x="6408848" y="5330102"/>
              <a:ext cx="646113" cy="5715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93" name="TextBox 78"/>
            <p:cNvSpPr txBox="1">
              <a:spLocks noChangeArrowheads="1"/>
            </p:cNvSpPr>
            <p:nvPr/>
          </p:nvSpPr>
          <p:spPr bwMode="auto">
            <a:xfrm>
              <a:off x="6439011" y="5249140"/>
              <a:ext cx="795337" cy="64611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>
                  <a:solidFill>
                    <a:srgbClr val="00B050"/>
                  </a:solidFill>
                  <a:cs typeface="Arial" charset="0"/>
                </a:rPr>
                <a:t>B</a:t>
              </a:r>
            </a:p>
          </p:txBody>
        </p:sp>
        <p:sp>
          <p:nvSpPr>
            <p:cNvPr id="13394" name="TextBox 1856"/>
            <p:cNvSpPr txBox="1">
              <a:spLocks noChangeArrowheads="1"/>
            </p:cNvSpPr>
            <p:nvPr/>
          </p:nvSpPr>
          <p:spPr bwMode="auto">
            <a:xfrm>
              <a:off x="5065823" y="3701327"/>
              <a:ext cx="476250" cy="400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G5</a:t>
              </a:r>
            </a:p>
          </p:txBody>
        </p:sp>
        <p:sp>
          <p:nvSpPr>
            <p:cNvPr id="13395" name="TextBox 1857"/>
            <p:cNvSpPr txBox="1">
              <a:spLocks noChangeArrowheads="1"/>
            </p:cNvSpPr>
            <p:nvPr/>
          </p:nvSpPr>
          <p:spPr bwMode="auto">
            <a:xfrm>
              <a:off x="6504098" y="3698152"/>
              <a:ext cx="476250" cy="400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G6</a:t>
              </a:r>
            </a:p>
          </p:txBody>
        </p:sp>
        <p:cxnSp>
          <p:nvCxnSpPr>
            <p:cNvPr id="1859" name="Straight Connector 1858"/>
            <p:cNvCxnSpPr>
              <a:cxnSpLocks/>
            </p:cNvCxnSpPr>
            <p:nvPr/>
          </p:nvCxnSpPr>
          <p:spPr bwMode="auto">
            <a:xfrm>
              <a:off x="9275873" y="7319240"/>
              <a:ext cx="3175" cy="611187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5" name="Oval 1864"/>
            <p:cNvSpPr/>
            <p:nvPr/>
          </p:nvSpPr>
          <p:spPr bwMode="auto">
            <a:xfrm>
              <a:off x="8959961" y="5574577"/>
              <a:ext cx="647700" cy="69373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980" name="Straight Connector 1979"/>
            <p:cNvCxnSpPr>
              <a:cxnSpLocks/>
              <a:stCxn id="1865" idx="1"/>
            </p:cNvCxnSpPr>
            <p:nvPr/>
          </p:nvCxnSpPr>
          <p:spPr bwMode="auto">
            <a:xfrm>
              <a:off x="9055211" y="5676177"/>
              <a:ext cx="228600" cy="244475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2" name="Straight Connector 1981"/>
            <p:cNvCxnSpPr>
              <a:cxnSpLocks/>
              <a:endCxn id="1865" idx="4"/>
            </p:cNvCxnSpPr>
            <p:nvPr/>
          </p:nvCxnSpPr>
          <p:spPr bwMode="auto">
            <a:xfrm>
              <a:off x="9283811" y="5920652"/>
              <a:ext cx="0" cy="347663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3" name="Straight Connector 1982"/>
            <p:cNvCxnSpPr>
              <a:cxnSpLocks/>
            </p:cNvCxnSpPr>
            <p:nvPr/>
          </p:nvCxnSpPr>
          <p:spPr bwMode="auto">
            <a:xfrm flipH="1">
              <a:off x="9271111" y="6268315"/>
              <a:ext cx="0" cy="48577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4" name="Rectangle 1983"/>
            <p:cNvSpPr/>
            <p:nvPr/>
          </p:nvSpPr>
          <p:spPr bwMode="auto">
            <a:xfrm>
              <a:off x="8955198" y="6754090"/>
              <a:ext cx="646113" cy="5715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402" name="TextBox 78"/>
            <p:cNvSpPr txBox="1">
              <a:spLocks noChangeArrowheads="1"/>
            </p:cNvSpPr>
            <p:nvPr/>
          </p:nvSpPr>
          <p:spPr bwMode="auto">
            <a:xfrm>
              <a:off x="8985361" y="6673127"/>
              <a:ext cx="796925" cy="646113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>
                  <a:solidFill>
                    <a:srgbClr val="00B050"/>
                  </a:solidFill>
                  <a:cs typeface="Arial" charset="0"/>
                </a:rPr>
                <a:t>B</a:t>
              </a:r>
            </a:p>
          </p:txBody>
        </p:sp>
        <p:cxnSp>
          <p:nvCxnSpPr>
            <p:cNvPr id="1986" name="Straight Connector 1985"/>
            <p:cNvCxnSpPr>
              <a:cxnSpLocks/>
            </p:cNvCxnSpPr>
            <p:nvPr/>
          </p:nvCxnSpPr>
          <p:spPr bwMode="auto">
            <a:xfrm>
              <a:off x="8145573" y="5880965"/>
              <a:ext cx="12700" cy="80645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7" name="Oval 1986"/>
            <p:cNvSpPr/>
            <p:nvPr/>
          </p:nvSpPr>
          <p:spPr bwMode="auto">
            <a:xfrm>
              <a:off x="7824898" y="4136302"/>
              <a:ext cx="647700" cy="69373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988" name="Straight Connector 1987"/>
            <p:cNvCxnSpPr>
              <a:cxnSpLocks/>
              <a:stCxn id="1987" idx="1"/>
            </p:cNvCxnSpPr>
            <p:nvPr/>
          </p:nvCxnSpPr>
          <p:spPr bwMode="auto">
            <a:xfrm>
              <a:off x="7920148" y="4237902"/>
              <a:ext cx="228600" cy="244475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9" name="Straight Connector 1988"/>
            <p:cNvCxnSpPr>
              <a:cxnSpLocks/>
              <a:endCxn id="1987" idx="7"/>
            </p:cNvCxnSpPr>
            <p:nvPr/>
          </p:nvCxnSpPr>
          <p:spPr bwMode="auto">
            <a:xfrm flipV="1">
              <a:off x="8148748" y="4237902"/>
              <a:ext cx="228600" cy="244475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0" name="Straight Connector 1989"/>
            <p:cNvCxnSpPr>
              <a:cxnSpLocks/>
              <a:endCxn id="1987" idx="4"/>
            </p:cNvCxnSpPr>
            <p:nvPr/>
          </p:nvCxnSpPr>
          <p:spPr bwMode="auto">
            <a:xfrm>
              <a:off x="8148748" y="4482377"/>
              <a:ext cx="0" cy="347663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1" name="Straight Connector 1990"/>
            <p:cNvCxnSpPr>
              <a:cxnSpLocks/>
            </p:cNvCxnSpPr>
            <p:nvPr/>
          </p:nvCxnSpPr>
          <p:spPr bwMode="auto">
            <a:xfrm flipH="1">
              <a:off x="8140811" y="4830040"/>
              <a:ext cx="0" cy="48577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2" name="Rectangle 1991"/>
            <p:cNvSpPr/>
            <p:nvPr/>
          </p:nvSpPr>
          <p:spPr bwMode="auto">
            <a:xfrm>
              <a:off x="7824898" y="5315815"/>
              <a:ext cx="646113" cy="5715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410" name="TextBox 78"/>
            <p:cNvSpPr txBox="1">
              <a:spLocks noChangeArrowheads="1"/>
            </p:cNvSpPr>
            <p:nvPr/>
          </p:nvSpPr>
          <p:spPr bwMode="auto">
            <a:xfrm>
              <a:off x="7855061" y="5234852"/>
              <a:ext cx="795337" cy="646113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>
                  <a:solidFill>
                    <a:srgbClr val="00B050"/>
                  </a:solidFill>
                  <a:cs typeface="Arial" charset="0"/>
                </a:rPr>
                <a:t>B</a:t>
              </a:r>
            </a:p>
          </p:txBody>
        </p:sp>
        <p:sp>
          <p:nvSpPr>
            <p:cNvPr id="13411" name="TextBox 1993"/>
            <p:cNvSpPr txBox="1">
              <a:spLocks noChangeArrowheads="1"/>
            </p:cNvSpPr>
            <p:nvPr/>
          </p:nvSpPr>
          <p:spPr bwMode="auto">
            <a:xfrm>
              <a:off x="9032986" y="5123727"/>
              <a:ext cx="477837" cy="400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G7</a:t>
              </a:r>
            </a:p>
          </p:txBody>
        </p:sp>
        <p:sp>
          <p:nvSpPr>
            <p:cNvPr id="13412" name="TextBox 1994"/>
            <p:cNvSpPr txBox="1">
              <a:spLocks noChangeArrowheads="1"/>
            </p:cNvSpPr>
            <p:nvPr/>
          </p:nvSpPr>
          <p:spPr bwMode="auto">
            <a:xfrm>
              <a:off x="7920148" y="3683865"/>
              <a:ext cx="476250" cy="400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G8</a:t>
              </a:r>
            </a:p>
          </p:txBody>
        </p:sp>
        <p:sp>
          <p:nvSpPr>
            <p:cNvPr id="471" name="Rectangle 470"/>
            <p:cNvSpPr/>
            <p:nvPr/>
          </p:nvSpPr>
          <p:spPr bwMode="auto">
            <a:xfrm>
              <a:off x="34102218" y="26052112"/>
              <a:ext cx="646112" cy="5715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427" name="TextBox 78"/>
            <p:cNvSpPr txBox="1">
              <a:spLocks noChangeArrowheads="1"/>
            </p:cNvSpPr>
            <p:nvPr/>
          </p:nvSpPr>
          <p:spPr bwMode="auto">
            <a:xfrm>
              <a:off x="34129205" y="25971150"/>
              <a:ext cx="798513" cy="64611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>
                  <a:solidFill>
                    <a:srgbClr val="00B050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473" name="Straight Connector 472"/>
            <p:cNvCxnSpPr/>
            <p:nvPr/>
          </p:nvCxnSpPr>
          <p:spPr bwMode="auto">
            <a:xfrm>
              <a:off x="34748330" y="26337862"/>
              <a:ext cx="59055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>
              <a:cxnSpLocks/>
            </p:cNvCxnSpPr>
            <p:nvPr/>
          </p:nvCxnSpPr>
          <p:spPr bwMode="auto">
            <a:xfrm flipV="1">
              <a:off x="8747486" y="10135734"/>
              <a:ext cx="8799135" cy="28637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30" name="TextBox 474"/>
            <p:cNvSpPr txBox="1">
              <a:spLocks noChangeArrowheads="1"/>
            </p:cNvSpPr>
            <p:nvPr/>
          </p:nvSpPr>
          <p:spPr bwMode="auto">
            <a:xfrm>
              <a:off x="30432640" y="33359371"/>
              <a:ext cx="4203843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</a:rPr>
                <a:t>New Town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EDE50C9-361C-460C-8BC2-0BCC4C393865}"/>
                </a:ext>
              </a:extLst>
            </p:cNvPr>
            <p:cNvGrpSpPr/>
            <p:nvPr/>
          </p:nvGrpSpPr>
          <p:grpSpPr>
            <a:xfrm>
              <a:off x="29431442" y="18428543"/>
              <a:ext cx="465138" cy="1143661"/>
              <a:chOff x="25873713" y="13514110"/>
              <a:chExt cx="465138" cy="1143661"/>
            </a:xfrm>
          </p:grpSpPr>
          <p:cxnSp>
            <p:nvCxnSpPr>
              <p:cNvPr id="612" name="Straight Connector 611"/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4" name="Isosceles Triangle 613"/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686" name="Straight Connector 685"/>
            <p:cNvCxnSpPr>
              <a:cxnSpLocks/>
            </p:cNvCxnSpPr>
            <p:nvPr/>
          </p:nvCxnSpPr>
          <p:spPr bwMode="auto">
            <a:xfrm flipH="1" flipV="1">
              <a:off x="8725011" y="7930427"/>
              <a:ext cx="1587" cy="646113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7" name="Rectangle 686"/>
            <p:cNvSpPr/>
            <p:nvPr/>
          </p:nvSpPr>
          <p:spPr bwMode="auto">
            <a:xfrm rot="10800000">
              <a:off x="8424973" y="8532090"/>
              <a:ext cx="646113" cy="5715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444" name="TextBox 78"/>
            <p:cNvSpPr txBox="1">
              <a:spLocks noChangeArrowheads="1"/>
            </p:cNvSpPr>
            <p:nvPr/>
          </p:nvSpPr>
          <p:spPr bwMode="auto">
            <a:xfrm>
              <a:off x="8434498" y="8436840"/>
              <a:ext cx="796925" cy="646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>
                  <a:solidFill>
                    <a:srgbClr val="00B050"/>
                  </a:solidFill>
                  <a:cs typeface="Arial" charset="0"/>
                </a:rPr>
                <a:t>B</a:t>
              </a:r>
            </a:p>
          </p:txBody>
        </p:sp>
        <p:cxnSp>
          <p:nvCxnSpPr>
            <p:cNvPr id="694" name="Straight Connector 693"/>
            <p:cNvCxnSpPr>
              <a:cxnSpLocks/>
            </p:cNvCxnSpPr>
            <p:nvPr/>
          </p:nvCxnSpPr>
          <p:spPr bwMode="auto">
            <a:xfrm flipH="1" flipV="1">
              <a:off x="8704373" y="9090890"/>
              <a:ext cx="14288" cy="106045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>
              <a:cxnSpLocks/>
            </p:cNvCxnSpPr>
            <p:nvPr/>
          </p:nvCxnSpPr>
          <p:spPr bwMode="auto">
            <a:xfrm>
              <a:off x="2271422" y="11148370"/>
              <a:ext cx="0" cy="2435689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53" name="Rectangle 181"/>
            <p:cNvSpPr>
              <a:spLocks noChangeArrowheads="1"/>
            </p:cNvSpPr>
            <p:nvPr/>
          </p:nvSpPr>
          <p:spPr bwMode="auto">
            <a:xfrm>
              <a:off x="7989506" y="21005003"/>
              <a:ext cx="5872391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7200" b="1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Aux Cannery</a:t>
              </a:r>
            </a:p>
          </p:txBody>
        </p:sp>
        <p:cxnSp>
          <p:nvCxnSpPr>
            <p:cNvPr id="560" name="Straight Connector 559"/>
            <p:cNvCxnSpPr>
              <a:cxnSpLocks/>
            </p:cNvCxnSpPr>
            <p:nvPr/>
          </p:nvCxnSpPr>
          <p:spPr bwMode="auto">
            <a:xfrm>
              <a:off x="17550685" y="7719180"/>
              <a:ext cx="27201" cy="2433244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 bwMode="auto">
            <a:xfrm flipH="1" flipV="1">
              <a:off x="17548821" y="7282618"/>
              <a:ext cx="0" cy="436562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23" name="TextBox 1395"/>
            <p:cNvSpPr txBox="1">
              <a:spLocks noChangeArrowheads="1"/>
            </p:cNvSpPr>
            <p:nvPr/>
          </p:nvSpPr>
          <p:spPr bwMode="auto">
            <a:xfrm>
              <a:off x="17885371" y="6784143"/>
              <a:ext cx="1352550" cy="4619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alibri" pitchFamily="34" charset="0"/>
                </a:rPr>
                <a:t>1500 kVA</a:t>
              </a: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 rot="5400000">
              <a:off x="40509870" y="31532773"/>
              <a:ext cx="3175" cy="611187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 bwMode="auto">
            <a:xfrm rot="5400000">
              <a:off x="41890995" y="31497848"/>
              <a:ext cx="647700" cy="69373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7" name="Straight Connector 56"/>
            <p:cNvCxnSpPr>
              <a:stCxn id="56" idx="1"/>
            </p:cNvCxnSpPr>
            <p:nvPr/>
          </p:nvCxnSpPr>
          <p:spPr bwMode="auto">
            <a:xfrm rot="5400000">
              <a:off x="42226752" y="31608179"/>
              <a:ext cx="228600" cy="244475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6" idx="7"/>
            </p:cNvCxnSpPr>
            <p:nvPr/>
          </p:nvCxnSpPr>
          <p:spPr bwMode="auto">
            <a:xfrm rot="5400000" flipV="1">
              <a:off x="42226752" y="31836779"/>
              <a:ext cx="228600" cy="244475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56" idx="4"/>
            </p:cNvCxnSpPr>
            <p:nvPr/>
          </p:nvCxnSpPr>
          <p:spPr bwMode="auto">
            <a:xfrm rot="5400000">
              <a:off x="42041808" y="31670885"/>
              <a:ext cx="0" cy="347663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 bwMode="auto">
            <a:xfrm rot="5400000" flipH="1">
              <a:off x="41628264" y="31589129"/>
              <a:ext cx="0" cy="48577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 bwMode="auto">
            <a:xfrm rot="5400000">
              <a:off x="40776569" y="31553410"/>
              <a:ext cx="646113" cy="5715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889" name="TextBox 78"/>
            <p:cNvSpPr txBox="1">
              <a:spLocks noChangeArrowheads="1"/>
            </p:cNvSpPr>
            <p:nvPr/>
          </p:nvSpPr>
          <p:spPr bwMode="auto">
            <a:xfrm rot="5400000">
              <a:off x="40745372" y="31620005"/>
              <a:ext cx="796631" cy="6464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>
                  <a:solidFill>
                    <a:srgbClr val="00B050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 rot="5400000">
              <a:off x="40511457" y="32953585"/>
              <a:ext cx="3175" cy="611188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 bwMode="auto">
            <a:xfrm rot="5400000">
              <a:off x="41892583" y="32913898"/>
              <a:ext cx="647700" cy="69373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5" name="Straight Connector 64"/>
            <p:cNvCxnSpPr>
              <a:stCxn id="64" idx="1"/>
            </p:cNvCxnSpPr>
            <p:nvPr/>
          </p:nvCxnSpPr>
          <p:spPr bwMode="auto">
            <a:xfrm rot="5400000">
              <a:off x="42228340" y="33024229"/>
              <a:ext cx="228600" cy="244475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64" idx="7"/>
            </p:cNvCxnSpPr>
            <p:nvPr/>
          </p:nvCxnSpPr>
          <p:spPr bwMode="auto">
            <a:xfrm rot="5400000" flipV="1">
              <a:off x="42228340" y="33252829"/>
              <a:ext cx="228600" cy="244475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64" idx="4"/>
            </p:cNvCxnSpPr>
            <p:nvPr/>
          </p:nvCxnSpPr>
          <p:spPr bwMode="auto">
            <a:xfrm rot="5400000">
              <a:off x="42043395" y="33086936"/>
              <a:ext cx="0" cy="347662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 bwMode="auto">
            <a:xfrm rot="5400000" flipH="1">
              <a:off x="41629852" y="33009941"/>
              <a:ext cx="0" cy="48577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auto">
            <a:xfrm rot="5400000">
              <a:off x="40778158" y="32974223"/>
              <a:ext cx="646112" cy="5715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897" name="TextBox 78"/>
            <p:cNvSpPr txBox="1">
              <a:spLocks noChangeArrowheads="1"/>
            </p:cNvSpPr>
            <p:nvPr/>
          </p:nvSpPr>
          <p:spPr bwMode="auto">
            <a:xfrm rot="5400000">
              <a:off x="40746633" y="33040620"/>
              <a:ext cx="796631" cy="6464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600">
                  <a:latin typeface="Calibri" pitchFamily="34" charset="0"/>
                  <a:cs typeface="Arial" charset="0"/>
                </a:rPr>
                <a:t> </a:t>
              </a:r>
              <a:r>
                <a:rPr lang="en-US" altLang="en-US" sz="2000" b="1">
                  <a:solidFill>
                    <a:srgbClr val="00B050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 rot="5400000" flipV="1">
              <a:off x="38851726" y="32555917"/>
              <a:ext cx="26543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99" name="Group 416"/>
            <p:cNvGrpSpPr>
              <a:grpSpLocks/>
            </p:cNvGrpSpPr>
            <p:nvPr/>
          </p:nvGrpSpPr>
          <p:grpSpPr bwMode="auto">
            <a:xfrm rot="5400000">
              <a:off x="38923560" y="31851990"/>
              <a:ext cx="824341" cy="1685559"/>
              <a:chOff x="5257906" y="15558582"/>
              <a:chExt cx="824646" cy="1685588"/>
            </a:xfrm>
          </p:grpSpPr>
          <p:grpSp>
            <p:nvGrpSpPr>
              <p:cNvPr id="13900" name="Group 417"/>
              <p:cNvGrpSpPr>
                <a:grpSpLocks/>
              </p:cNvGrpSpPr>
              <p:nvPr/>
            </p:nvGrpSpPr>
            <p:grpSpPr bwMode="auto">
              <a:xfrm>
                <a:off x="5257906" y="16097761"/>
                <a:ext cx="824646" cy="653237"/>
                <a:chOff x="8959956" y="5248057"/>
                <a:chExt cx="824646" cy="653237"/>
              </a:xfrm>
            </p:grpSpPr>
            <p:sp>
              <p:nvSpPr>
                <p:cNvPr id="76" name="Rectangle 75"/>
                <p:cNvSpPr/>
                <p:nvPr/>
              </p:nvSpPr>
              <p:spPr bwMode="auto">
                <a:xfrm>
                  <a:off x="8960224" y="5329234"/>
                  <a:ext cx="646351" cy="571510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3904" name="TextBox 78"/>
                <p:cNvSpPr txBox="1">
                  <a:spLocks noChangeArrowheads="1"/>
                </p:cNvSpPr>
                <p:nvPr/>
              </p:nvSpPr>
              <p:spPr bwMode="auto">
                <a:xfrm>
                  <a:off x="8987677" y="5248057"/>
                  <a:ext cx="796925" cy="646442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3600" dirty="0">
                      <a:latin typeface="Calibri" pitchFamily="34" charset="0"/>
                      <a:cs typeface="Arial" charset="0"/>
                    </a:rPr>
                    <a:t> </a:t>
                  </a:r>
                  <a:r>
                    <a:rPr lang="en-US" altLang="en-US" sz="2000" b="1" dirty="0">
                      <a:solidFill>
                        <a:srgbClr val="00B050"/>
                      </a:solidFill>
                      <a:cs typeface="Arial" charset="0"/>
                    </a:rPr>
                    <a:t>S</a:t>
                  </a:r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 bwMode="auto">
              <a:xfrm>
                <a:off x="5577379" y="15561391"/>
                <a:ext cx="3176" cy="61119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 bwMode="auto">
              <a:xfrm rot="16200000" flipH="1" flipV="1">
                <a:off x="5305908" y="16975876"/>
                <a:ext cx="523884" cy="1270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5" name="Straight Connector 1704"/>
            <p:cNvCxnSpPr/>
            <p:nvPr/>
          </p:nvCxnSpPr>
          <p:spPr bwMode="auto">
            <a:xfrm flipH="1">
              <a:off x="39248552" y="36749291"/>
              <a:ext cx="62346" cy="409736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6" name="Straight Connector 1705"/>
            <p:cNvCxnSpPr/>
            <p:nvPr/>
          </p:nvCxnSpPr>
          <p:spPr bwMode="auto">
            <a:xfrm rot="5400000" flipV="1">
              <a:off x="37988975" y="43741887"/>
              <a:ext cx="26543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7" name="Straight Connector 1706"/>
            <p:cNvCxnSpPr/>
            <p:nvPr/>
          </p:nvCxnSpPr>
          <p:spPr bwMode="auto">
            <a:xfrm>
              <a:off x="39243000" y="40855380"/>
              <a:ext cx="1303013" cy="1288783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0" name="Straight Connector 1709"/>
            <p:cNvCxnSpPr/>
            <p:nvPr/>
          </p:nvCxnSpPr>
          <p:spPr bwMode="auto">
            <a:xfrm>
              <a:off x="41821773" y="39214868"/>
              <a:ext cx="0" cy="5024811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52" name="TextBox 1590"/>
            <p:cNvSpPr txBox="1">
              <a:spLocks noChangeArrowheads="1"/>
            </p:cNvSpPr>
            <p:nvPr/>
          </p:nvSpPr>
          <p:spPr bwMode="auto">
            <a:xfrm>
              <a:off x="41782251" y="33821151"/>
              <a:ext cx="1041400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alibri" pitchFamily="34" charset="0"/>
                </a:rPr>
                <a:t>4.16kV</a:t>
              </a:r>
            </a:p>
          </p:txBody>
        </p:sp>
        <p:grpSp>
          <p:nvGrpSpPr>
            <p:cNvPr id="13370" name="Group 11"/>
            <p:cNvGrpSpPr>
              <a:grpSpLocks/>
            </p:cNvGrpSpPr>
            <p:nvPr/>
          </p:nvGrpSpPr>
          <p:grpSpPr bwMode="auto">
            <a:xfrm rot="5400000">
              <a:off x="37982571" y="32171449"/>
              <a:ext cx="627062" cy="898525"/>
              <a:chOff x="8181340" y="1009470"/>
              <a:chExt cx="1569720" cy="3714930"/>
            </a:xfrm>
          </p:grpSpPr>
          <p:sp>
            <p:nvSpPr>
              <p:cNvPr id="1843" name="Arc 1842"/>
              <p:cNvSpPr/>
              <p:nvPr/>
            </p:nvSpPr>
            <p:spPr>
              <a:xfrm>
                <a:off x="8233003" y="2939137"/>
                <a:ext cx="759031" cy="1785267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44" name="Arc 1843"/>
              <p:cNvSpPr/>
              <p:nvPr/>
            </p:nvSpPr>
            <p:spPr>
              <a:xfrm>
                <a:off x="8992033" y="2866935"/>
                <a:ext cx="759029" cy="1785267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13879" name="Group 10"/>
              <p:cNvGrpSpPr>
                <a:grpSpLocks/>
              </p:cNvGrpSpPr>
              <p:nvPr/>
            </p:nvGrpSpPr>
            <p:grpSpPr bwMode="auto">
              <a:xfrm rot="10800000">
                <a:off x="8181340" y="1009470"/>
                <a:ext cx="1518920" cy="1857465"/>
                <a:chOff x="11280140" y="4191000"/>
                <a:chExt cx="1518920" cy="1857465"/>
              </a:xfrm>
            </p:grpSpPr>
            <p:sp>
              <p:nvSpPr>
                <p:cNvPr id="1846" name="Arc 1845"/>
                <p:cNvSpPr/>
                <p:nvPr/>
              </p:nvSpPr>
              <p:spPr>
                <a:xfrm>
                  <a:off x="11328688" y="4250067"/>
                  <a:ext cx="759031" cy="1785265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847" name="Arc 1846"/>
                <p:cNvSpPr/>
                <p:nvPr/>
              </p:nvSpPr>
              <p:spPr>
                <a:xfrm>
                  <a:off x="12087720" y="4177873"/>
                  <a:ext cx="759028" cy="1785265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3514" name="Group 11"/>
            <p:cNvGrpSpPr>
              <a:grpSpLocks/>
            </p:cNvGrpSpPr>
            <p:nvPr/>
          </p:nvGrpSpPr>
          <p:grpSpPr bwMode="auto">
            <a:xfrm rot="5400000">
              <a:off x="36349060" y="32210522"/>
              <a:ext cx="627063" cy="900112"/>
              <a:chOff x="8181340" y="1009470"/>
              <a:chExt cx="1569720" cy="3714930"/>
            </a:xfrm>
          </p:grpSpPr>
          <p:sp>
            <p:nvSpPr>
              <p:cNvPr id="660" name="Arc 659"/>
              <p:cNvSpPr/>
              <p:nvPr/>
            </p:nvSpPr>
            <p:spPr>
              <a:xfrm>
                <a:off x="8233002" y="2929175"/>
                <a:ext cx="759027" cy="1782119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61" name="Arc 660"/>
              <p:cNvSpPr/>
              <p:nvPr/>
            </p:nvSpPr>
            <p:spPr>
              <a:xfrm>
                <a:off x="8992030" y="2857108"/>
                <a:ext cx="759030" cy="1782119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13622" name="Group 10"/>
              <p:cNvGrpSpPr>
                <a:grpSpLocks/>
              </p:cNvGrpSpPr>
              <p:nvPr/>
            </p:nvGrpSpPr>
            <p:grpSpPr bwMode="auto">
              <a:xfrm rot="10800000">
                <a:off x="8181340" y="1009470"/>
                <a:ext cx="1518920" cy="1857465"/>
                <a:chOff x="11280140" y="4191000"/>
                <a:chExt cx="1518920" cy="1857465"/>
              </a:xfrm>
            </p:grpSpPr>
            <p:sp>
              <p:nvSpPr>
                <p:cNvPr id="663" name="Arc 662"/>
                <p:cNvSpPr/>
                <p:nvPr/>
              </p:nvSpPr>
              <p:spPr>
                <a:xfrm>
                  <a:off x="11328693" y="4272902"/>
                  <a:ext cx="759027" cy="1788669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64" name="Arc 663"/>
                <p:cNvSpPr/>
                <p:nvPr/>
              </p:nvSpPr>
              <p:spPr>
                <a:xfrm>
                  <a:off x="12087717" y="4200825"/>
                  <a:ext cx="759029" cy="1788673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680" name="Straight Connector 679"/>
            <p:cNvCxnSpPr>
              <a:cxnSpLocks/>
            </p:cNvCxnSpPr>
            <p:nvPr/>
          </p:nvCxnSpPr>
          <p:spPr bwMode="auto">
            <a:xfrm>
              <a:off x="36867171" y="32630841"/>
              <a:ext cx="120688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>
              <a:cxnSpLocks/>
            </p:cNvCxnSpPr>
            <p:nvPr/>
          </p:nvCxnSpPr>
          <p:spPr bwMode="auto">
            <a:xfrm>
              <a:off x="35343833" y="32653323"/>
              <a:ext cx="1084603" cy="17573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19" name="Rectangle 1384"/>
            <p:cNvSpPr>
              <a:spLocks noChangeArrowheads="1"/>
            </p:cNvSpPr>
            <p:nvPr/>
          </p:nvSpPr>
          <p:spPr bwMode="auto">
            <a:xfrm>
              <a:off x="37035826" y="31415720"/>
              <a:ext cx="809625" cy="460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25kV</a:t>
              </a:r>
            </a:p>
          </p:txBody>
        </p:sp>
        <p:sp>
          <p:nvSpPr>
            <p:cNvPr id="13520" name="TextBox 1385"/>
            <p:cNvSpPr txBox="1">
              <a:spLocks noChangeArrowheads="1"/>
            </p:cNvSpPr>
            <p:nvPr/>
          </p:nvSpPr>
          <p:spPr bwMode="auto">
            <a:xfrm>
              <a:off x="37676117" y="32970566"/>
              <a:ext cx="1284287" cy="4619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7500kVA</a:t>
              </a:r>
            </a:p>
          </p:txBody>
        </p:sp>
        <p:sp>
          <p:nvSpPr>
            <p:cNvPr id="13524" name="Rectangle 1396"/>
            <p:cNvSpPr>
              <a:spLocks noChangeArrowheads="1"/>
            </p:cNvSpPr>
            <p:nvPr/>
          </p:nvSpPr>
          <p:spPr bwMode="auto">
            <a:xfrm>
              <a:off x="36081474" y="32991683"/>
              <a:ext cx="1284287" cy="460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7500kVA</a:t>
              </a:r>
            </a:p>
          </p:txBody>
        </p:sp>
        <p:sp>
          <p:nvSpPr>
            <p:cNvPr id="13525" name="Rectangle 1399"/>
            <p:cNvSpPr>
              <a:spLocks noChangeArrowheads="1"/>
            </p:cNvSpPr>
            <p:nvPr/>
          </p:nvSpPr>
          <p:spPr bwMode="auto">
            <a:xfrm>
              <a:off x="9804511" y="8144740"/>
              <a:ext cx="1196975" cy="4619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alibri" pitchFamily="34" charset="0"/>
                </a:rPr>
                <a:t>12.47kV</a:t>
              </a:r>
            </a:p>
          </p:txBody>
        </p:sp>
        <p:grpSp>
          <p:nvGrpSpPr>
            <p:cNvPr id="13526" name="Group 11"/>
            <p:cNvGrpSpPr>
              <a:grpSpLocks/>
            </p:cNvGrpSpPr>
            <p:nvPr/>
          </p:nvGrpSpPr>
          <p:grpSpPr bwMode="auto">
            <a:xfrm>
              <a:off x="2305161" y="6904902"/>
              <a:ext cx="627062" cy="898525"/>
              <a:chOff x="8181340" y="1009470"/>
              <a:chExt cx="1569720" cy="3714930"/>
            </a:xfrm>
          </p:grpSpPr>
          <p:sp>
            <p:nvSpPr>
              <p:cNvPr id="814" name="Arc 813"/>
              <p:cNvSpPr/>
              <p:nvPr/>
            </p:nvSpPr>
            <p:spPr>
              <a:xfrm>
                <a:off x="8233000" y="2939133"/>
                <a:ext cx="759031" cy="1785267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15" name="Arc 814"/>
              <p:cNvSpPr/>
              <p:nvPr/>
            </p:nvSpPr>
            <p:spPr>
              <a:xfrm>
                <a:off x="8992031" y="2866937"/>
                <a:ext cx="759029" cy="1785267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13615" name="Group 10"/>
              <p:cNvGrpSpPr>
                <a:grpSpLocks/>
              </p:cNvGrpSpPr>
              <p:nvPr/>
            </p:nvGrpSpPr>
            <p:grpSpPr bwMode="auto">
              <a:xfrm rot="10800000">
                <a:off x="8181340" y="1009470"/>
                <a:ext cx="1518920" cy="1857465"/>
                <a:chOff x="11280140" y="4191000"/>
                <a:chExt cx="1518920" cy="1857465"/>
              </a:xfrm>
            </p:grpSpPr>
            <p:sp>
              <p:nvSpPr>
                <p:cNvPr id="817" name="Arc 816"/>
                <p:cNvSpPr/>
                <p:nvPr/>
              </p:nvSpPr>
              <p:spPr>
                <a:xfrm>
                  <a:off x="11328689" y="4250073"/>
                  <a:ext cx="759031" cy="1785265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18" name="Arc 817"/>
                <p:cNvSpPr/>
                <p:nvPr/>
              </p:nvSpPr>
              <p:spPr>
                <a:xfrm>
                  <a:off x="12087720" y="4177873"/>
                  <a:ext cx="759028" cy="1785265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819" name="Straight Connector 818"/>
            <p:cNvCxnSpPr>
              <a:cxnSpLocks/>
            </p:cNvCxnSpPr>
            <p:nvPr/>
          </p:nvCxnSpPr>
          <p:spPr bwMode="auto">
            <a:xfrm flipV="1">
              <a:off x="2587736" y="6742977"/>
              <a:ext cx="4762" cy="41275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/>
            <p:cNvCxnSpPr>
              <a:cxnSpLocks/>
            </p:cNvCxnSpPr>
            <p:nvPr/>
          </p:nvCxnSpPr>
          <p:spPr bwMode="auto">
            <a:xfrm flipV="1">
              <a:off x="2627423" y="7566890"/>
              <a:ext cx="3175" cy="41275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3" name="Oval 822"/>
            <p:cNvSpPr/>
            <p:nvPr/>
          </p:nvSpPr>
          <p:spPr bwMode="auto">
            <a:xfrm>
              <a:off x="2405209" y="6501659"/>
              <a:ext cx="328613" cy="37941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3530" name="Group 11"/>
            <p:cNvGrpSpPr>
              <a:grpSpLocks/>
            </p:cNvGrpSpPr>
            <p:nvPr/>
          </p:nvGrpSpPr>
          <p:grpSpPr bwMode="auto">
            <a:xfrm>
              <a:off x="5037248" y="6906490"/>
              <a:ext cx="627063" cy="900112"/>
              <a:chOff x="8181340" y="1009470"/>
              <a:chExt cx="1569720" cy="3714930"/>
            </a:xfrm>
          </p:grpSpPr>
          <p:sp>
            <p:nvSpPr>
              <p:cNvPr id="825" name="Arc 824"/>
              <p:cNvSpPr/>
              <p:nvPr/>
            </p:nvSpPr>
            <p:spPr>
              <a:xfrm>
                <a:off x="8233003" y="2942281"/>
                <a:ext cx="759027" cy="1782119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26" name="Arc 825"/>
              <p:cNvSpPr/>
              <p:nvPr/>
            </p:nvSpPr>
            <p:spPr>
              <a:xfrm>
                <a:off x="8992030" y="2870212"/>
                <a:ext cx="759030" cy="1782119"/>
              </a:xfrm>
              <a:prstGeom prst="arc">
                <a:avLst>
                  <a:gd name="adj1" fmla="val 10887969"/>
                  <a:gd name="adj2" fmla="val 2"/>
                </a:avLst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13608" name="Group 10"/>
              <p:cNvGrpSpPr>
                <a:grpSpLocks/>
              </p:cNvGrpSpPr>
              <p:nvPr/>
            </p:nvGrpSpPr>
            <p:grpSpPr bwMode="auto">
              <a:xfrm rot="10800000">
                <a:off x="8181340" y="1009470"/>
                <a:ext cx="1518920" cy="1857465"/>
                <a:chOff x="11280140" y="4191000"/>
                <a:chExt cx="1518920" cy="1857465"/>
              </a:xfrm>
            </p:grpSpPr>
            <p:sp>
              <p:nvSpPr>
                <p:cNvPr id="828" name="Arc 827"/>
                <p:cNvSpPr/>
                <p:nvPr/>
              </p:nvSpPr>
              <p:spPr>
                <a:xfrm>
                  <a:off x="11328691" y="4272900"/>
                  <a:ext cx="759027" cy="1788669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9" name="Arc 828"/>
                <p:cNvSpPr/>
                <p:nvPr/>
              </p:nvSpPr>
              <p:spPr>
                <a:xfrm>
                  <a:off x="12087718" y="4200827"/>
                  <a:ext cx="759029" cy="1788673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830" name="Straight Connector 829"/>
            <p:cNvCxnSpPr>
              <a:cxnSpLocks/>
            </p:cNvCxnSpPr>
            <p:nvPr/>
          </p:nvCxnSpPr>
          <p:spPr bwMode="auto">
            <a:xfrm flipV="1">
              <a:off x="5332523" y="6757265"/>
              <a:ext cx="4763" cy="41275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Straight Connector 830"/>
            <p:cNvCxnSpPr>
              <a:cxnSpLocks/>
            </p:cNvCxnSpPr>
            <p:nvPr/>
          </p:nvCxnSpPr>
          <p:spPr bwMode="auto">
            <a:xfrm flipV="1">
              <a:off x="5359511" y="7579590"/>
              <a:ext cx="4762" cy="41275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" name="Oval 833"/>
            <p:cNvSpPr/>
            <p:nvPr/>
          </p:nvSpPr>
          <p:spPr bwMode="auto">
            <a:xfrm>
              <a:off x="5148390" y="6514348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35" name="Straight Connector 834"/>
            <p:cNvCxnSpPr>
              <a:cxnSpLocks/>
            </p:cNvCxnSpPr>
            <p:nvPr/>
          </p:nvCxnSpPr>
          <p:spPr bwMode="auto">
            <a:xfrm flipV="1">
              <a:off x="5149961" y="6660427"/>
              <a:ext cx="3016250" cy="11113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35" name="Rectangle 1424"/>
            <p:cNvSpPr>
              <a:spLocks noChangeArrowheads="1"/>
            </p:cNvSpPr>
            <p:nvPr/>
          </p:nvSpPr>
          <p:spPr bwMode="auto">
            <a:xfrm>
              <a:off x="4211748" y="3844202"/>
              <a:ext cx="825500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alibri" pitchFamily="34" charset="0"/>
                </a:rPr>
                <a:t>480V</a:t>
              </a:r>
            </a:p>
          </p:txBody>
        </p:sp>
        <p:sp>
          <p:nvSpPr>
            <p:cNvPr id="13536" name="Rectangle 1426"/>
            <p:cNvSpPr>
              <a:spLocks noChangeArrowheads="1"/>
            </p:cNvSpPr>
            <p:nvPr/>
          </p:nvSpPr>
          <p:spPr bwMode="auto">
            <a:xfrm>
              <a:off x="1281223" y="3793402"/>
              <a:ext cx="1111250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alibri" pitchFamily="34" charset="0"/>
                </a:rPr>
                <a:t>4.16 kV</a:t>
              </a:r>
            </a:p>
          </p:txBody>
        </p:sp>
        <p:sp>
          <p:nvSpPr>
            <p:cNvPr id="13537" name="TextBox 835"/>
            <p:cNvSpPr txBox="1">
              <a:spLocks noChangeArrowheads="1"/>
            </p:cNvSpPr>
            <p:nvPr/>
          </p:nvSpPr>
          <p:spPr bwMode="auto">
            <a:xfrm>
              <a:off x="5702411" y="7106515"/>
              <a:ext cx="1352550" cy="460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alibri" pitchFamily="34" charset="0"/>
                </a:rPr>
                <a:t>1500 kVA</a:t>
              </a:r>
            </a:p>
          </p:txBody>
        </p:sp>
        <p:sp>
          <p:nvSpPr>
            <p:cNvPr id="13538" name="TextBox 836"/>
            <p:cNvSpPr txBox="1">
              <a:spLocks noChangeArrowheads="1"/>
            </p:cNvSpPr>
            <p:nvPr/>
          </p:nvSpPr>
          <p:spPr bwMode="auto">
            <a:xfrm>
              <a:off x="912923" y="7089052"/>
              <a:ext cx="1354138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alibri" pitchFamily="34" charset="0"/>
                </a:rPr>
                <a:t>2500 kVA</a:t>
              </a:r>
            </a:p>
          </p:txBody>
        </p:sp>
        <p:cxnSp>
          <p:nvCxnSpPr>
            <p:cNvPr id="838" name="Straight Connector 837"/>
            <p:cNvCxnSpPr>
              <a:cxnSpLocks/>
            </p:cNvCxnSpPr>
            <p:nvPr/>
          </p:nvCxnSpPr>
          <p:spPr bwMode="auto">
            <a:xfrm flipV="1">
              <a:off x="9288573" y="5677765"/>
              <a:ext cx="228600" cy="244475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0387096" y="4310140"/>
              <a:ext cx="6649962" cy="2308324"/>
            </a:xfrm>
            <a:prstGeom prst="rect">
              <a:avLst/>
            </a:prstGeom>
            <a:ln>
              <a:solidFill>
                <a:schemeClr val="tx1"/>
              </a:solidFill>
              <a:prstDash val="sysDash"/>
            </a:ln>
          </p:spPr>
          <p:txBody>
            <a:bodyPr wrap="none">
              <a:spAutoFit/>
            </a:bodyPr>
            <a:lstStyle/>
            <a:p>
              <a:r>
                <a:rPr lang="en-US" sz="7200" b="1" dirty="0">
                  <a:latin typeface="Calibri" pitchFamily="34" charset="0"/>
                </a:rPr>
                <a:t>Humpback</a:t>
              </a:r>
            </a:p>
            <a:p>
              <a:r>
                <a:rPr lang="en-US" sz="7200" b="1" dirty="0">
                  <a:latin typeface="Calibri" pitchFamily="34" charset="0"/>
                </a:rPr>
                <a:t>Creek Substation</a:t>
              </a:r>
            </a:p>
          </p:txBody>
        </p:sp>
        <p:grpSp>
          <p:nvGrpSpPr>
            <p:cNvPr id="709" name="Group 708">
              <a:extLst>
                <a:ext uri="{FF2B5EF4-FFF2-40B4-BE49-F238E27FC236}">
                  <a16:creationId xmlns:a16="http://schemas.microsoft.com/office/drawing/2014/main" id="{8E7F4A81-6445-4048-B319-96EB10DC99B7}"/>
                </a:ext>
              </a:extLst>
            </p:cNvPr>
            <p:cNvGrpSpPr/>
            <p:nvPr/>
          </p:nvGrpSpPr>
          <p:grpSpPr>
            <a:xfrm>
              <a:off x="5237030" y="9086127"/>
              <a:ext cx="1363295" cy="1976501"/>
              <a:chOff x="34656396" y="10344368"/>
              <a:chExt cx="1363295" cy="1976501"/>
            </a:xfrm>
          </p:grpSpPr>
          <p:sp>
            <p:nvSpPr>
              <p:cNvPr id="710" name="Oval 709">
                <a:extLst>
                  <a:ext uri="{FF2B5EF4-FFF2-40B4-BE49-F238E27FC236}">
                    <a16:creationId xmlns:a16="http://schemas.microsoft.com/office/drawing/2014/main" id="{93DD32B8-C790-4AC7-AEDF-824EFF20D6EA}"/>
                  </a:ext>
                </a:extLst>
              </p:cNvPr>
              <p:cNvSpPr/>
              <p:nvPr/>
            </p:nvSpPr>
            <p:spPr bwMode="auto">
              <a:xfrm>
                <a:off x="35546530" y="1105999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712" name="Oval 711">
                <a:extLst>
                  <a:ext uri="{FF2B5EF4-FFF2-40B4-BE49-F238E27FC236}">
                    <a16:creationId xmlns:a16="http://schemas.microsoft.com/office/drawing/2014/main" id="{57F05937-A67F-46D6-A8C3-EBFB41DB065C}"/>
                  </a:ext>
                </a:extLst>
              </p:cNvPr>
              <p:cNvSpPr/>
              <p:nvPr/>
            </p:nvSpPr>
            <p:spPr bwMode="auto">
              <a:xfrm>
                <a:off x="34785038" y="11062365"/>
                <a:ext cx="330200" cy="381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13" name="Oval 712">
                <a:extLst>
                  <a:ext uri="{FF2B5EF4-FFF2-40B4-BE49-F238E27FC236}">
                    <a16:creationId xmlns:a16="http://schemas.microsoft.com/office/drawing/2014/main" id="{640C994C-A24B-4C92-AE73-337B967D32CF}"/>
                  </a:ext>
                </a:extLst>
              </p:cNvPr>
              <p:cNvSpPr/>
              <p:nvPr/>
            </p:nvSpPr>
            <p:spPr bwMode="auto">
              <a:xfrm>
                <a:off x="34805417" y="1185929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14" name="Oval 713">
                <a:extLst>
                  <a:ext uri="{FF2B5EF4-FFF2-40B4-BE49-F238E27FC236}">
                    <a16:creationId xmlns:a16="http://schemas.microsoft.com/office/drawing/2014/main" id="{1AD3521E-487F-4F7F-91DD-1A9910826DEB}"/>
                  </a:ext>
                </a:extLst>
              </p:cNvPr>
              <p:cNvSpPr/>
              <p:nvPr/>
            </p:nvSpPr>
            <p:spPr bwMode="auto">
              <a:xfrm>
                <a:off x="35546530" y="11839456"/>
                <a:ext cx="330200" cy="381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717" name="Rectangle: Rounded Corners 716">
                <a:extLst>
                  <a:ext uri="{FF2B5EF4-FFF2-40B4-BE49-F238E27FC236}">
                    <a16:creationId xmlns:a16="http://schemas.microsoft.com/office/drawing/2014/main" id="{7A178987-4AC8-4B34-9B56-69C52E1DB05B}"/>
                  </a:ext>
                </a:extLst>
              </p:cNvPr>
              <p:cNvSpPr/>
              <p:nvPr/>
            </p:nvSpPr>
            <p:spPr>
              <a:xfrm>
                <a:off x="34656396" y="1095758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TextBox 717">
                <a:extLst>
                  <a:ext uri="{FF2B5EF4-FFF2-40B4-BE49-F238E27FC236}">
                    <a16:creationId xmlns:a16="http://schemas.microsoft.com/office/drawing/2014/main" id="{715122B5-92F9-4ECA-B531-D89390465674}"/>
                  </a:ext>
                </a:extLst>
              </p:cNvPr>
              <p:cNvSpPr txBox="1"/>
              <p:nvPr/>
            </p:nvSpPr>
            <p:spPr>
              <a:xfrm>
                <a:off x="34747735" y="11405865"/>
                <a:ext cx="40427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S1</a:t>
                </a:r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51095FE8-A5FB-4C91-9A2E-9AD54A755187}"/>
                  </a:ext>
                </a:extLst>
              </p:cNvPr>
              <p:cNvSpPr/>
              <p:nvPr/>
            </p:nvSpPr>
            <p:spPr>
              <a:xfrm>
                <a:off x="35522435" y="11405865"/>
                <a:ext cx="404278" cy="3077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S2</a:t>
                </a:r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0E3CB849-E890-42F3-8AE8-9234B8BA3730}"/>
                  </a:ext>
                </a:extLst>
              </p:cNvPr>
              <p:cNvSpPr/>
              <p:nvPr/>
            </p:nvSpPr>
            <p:spPr>
              <a:xfrm>
                <a:off x="35230912" y="12007187"/>
                <a:ext cx="393056" cy="3077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T2</a:t>
                </a:r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FEBF532C-0C24-45C3-BD4E-920A56E4AE20}"/>
                  </a:ext>
                </a:extLst>
              </p:cNvPr>
              <p:cNvSpPr/>
              <p:nvPr/>
            </p:nvSpPr>
            <p:spPr>
              <a:xfrm>
                <a:off x="35009507" y="11708477"/>
                <a:ext cx="404278" cy="3077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T1</a:t>
                </a:r>
              </a:p>
            </p:txBody>
          </p:sp>
          <p:sp>
            <p:nvSpPr>
              <p:cNvPr id="727" name="TextBox 726">
                <a:extLst>
                  <a:ext uri="{FF2B5EF4-FFF2-40B4-BE49-F238E27FC236}">
                    <a16:creationId xmlns:a16="http://schemas.microsoft.com/office/drawing/2014/main" id="{CFE6E5AB-FA14-4A92-B3BE-DE7255CD7CF6}"/>
                  </a:ext>
                </a:extLst>
              </p:cNvPr>
              <p:cNvSpPr txBox="1"/>
              <p:nvPr/>
            </p:nvSpPr>
            <p:spPr>
              <a:xfrm>
                <a:off x="34681975" y="10344368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190</a:t>
                </a:r>
              </a:p>
            </p:txBody>
          </p:sp>
        </p:grpSp>
        <p:cxnSp>
          <p:nvCxnSpPr>
            <p:cNvPr id="728" name="Straight Connector 727">
              <a:extLst>
                <a:ext uri="{FF2B5EF4-FFF2-40B4-BE49-F238E27FC236}">
                  <a16:creationId xmlns:a16="http://schemas.microsoft.com/office/drawing/2014/main" id="{C1DFEBCF-9C28-47AA-B5B5-FD79AE4307B7}"/>
                </a:ext>
              </a:extLst>
            </p:cNvPr>
            <p:cNvCxnSpPr>
              <a:cxnSpLocks/>
              <a:endCxn id="710" idx="0"/>
            </p:cNvCxnSpPr>
            <p:nvPr/>
          </p:nvCxnSpPr>
          <p:spPr bwMode="auto">
            <a:xfrm>
              <a:off x="6292264" y="9181378"/>
              <a:ext cx="0" cy="620375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 730">
              <a:extLst>
                <a:ext uri="{FF2B5EF4-FFF2-40B4-BE49-F238E27FC236}">
                  <a16:creationId xmlns:a16="http://schemas.microsoft.com/office/drawing/2014/main" id="{5DBD7F84-FFD7-4035-9CFD-F25AB3E82E17}"/>
                </a:ext>
              </a:extLst>
            </p:cNvPr>
            <p:cNvGrpSpPr/>
            <p:nvPr/>
          </p:nvGrpSpPr>
          <p:grpSpPr>
            <a:xfrm>
              <a:off x="5930995" y="25596820"/>
              <a:ext cx="1363295" cy="1979947"/>
              <a:chOff x="28270654" y="11865042"/>
              <a:chExt cx="1363295" cy="1979947"/>
            </a:xfrm>
          </p:grpSpPr>
          <p:sp>
            <p:nvSpPr>
              <p:cNvPr id="734" name="Oval 733">
                <a:extLst>
                  <a:ext uri="{FF2B5EF4-FFF2-40B4-BE49-F238E27FC236}">
                    <a16:creationId xmlns:a16="http://schemas.microsoft.com/office/drawing/2014/main" id="{E5E46C9D-9AD4-4DEC-A830-30ADF6A8DF32}"/>
                  </a:ext>
                </a:extLst>
              </p:cNvPr>
              <p:cNvSpPr/>
              <p:nvPr/>
            </p:nvSpPr>
            <p:spPr bwMode="auto">
              <a:xfrm>
                <a:off x="29160788" y="1258411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2536C06E-025E-4799-BD62-287FB3029DAE}"/>
                  </a:ext>
                </a:extLst>
              </p:cNvPr>
              <p:cNvSpPr/>
              <p:nvPr/>
            </p:nvSpPr>
            <p:spPr bwMode="auto">
              <a:xfrm>
                <a:off x="28399296" y="1258648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37" name="Oval 736">
                <a:extLst>
                  <a:ext uri="{FF2B5EF4-FFF2-40B4-BE49-F238E27FC236}">
                    <a16:creationId xmlns:a16="http://schemas.microsoft.com/office/drawing/2014/main" id="{87F9C1AE-790A-4E5C-A06A-A5F65A6A4EE8}"/>
                  </a:ext>
                </a:extLst>
              </p:cNvPr>
              <p:cNvSpPr/>
              <p:nvPr/>
            </p:nvSpPr>
            <p:spPr bwMode="auto">
              <a:xfrm>
                <a:off x="28419675" y="1338341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38" name="Oval 737">
                <a:extLst>
                  <a:ext uri="{FF2B5EF4-FFF2-40B4-BE49-F238E27FC236}">
                    <a16:creationId xmlns:a16="http://schemas.microsoft.com/office/drawing/2014/main" id="{9A5E4F5C-34E4-4573-A28E-BC19CCB8F2EC}"/>
                  </a:ext>
                </a:extLst>
              </p:cNvPr>
              <p:cNvSpPr/>
              <p:nvPr/>
            </p:nvSpPr>
            <p:spPr bwMode="auto">
              <a:xfrm>
                <a:off x="29160788" y="1336357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39" name="Rectangle: Rounded Corners 738">
                <a:extLst>
                  <a:ext uri="{FF2B5EF4-FFF2-40B4-BE49-F238E27FC236}">
                    <a16:creationId xmlns:a16="http://schemas.microsoft.com/office/drawing/2014/main" id="{B1CB810E-6548-49EE-8C6A-DFA7FDD598F0}"/>
                  </a:ext>
                </a:extLst>
              </p:cNvPr>
              <p:cNvSpPr/>
              <p:nvPr/>
            </p:nvSpPr>
            <p:spPr>
              <a:xfrm>
                <a:off x="28270654" y="1248170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ACAE25C3-C6C4-4049-B46B-94DCD4C908D6}"/>
                  </a:ext>
                </a:extLst>
              </p:cNvPr>
              <p:cNvCxnSpPr>
                <a:cxnSpLocks/>
                <a:stCxn id="735" idx="6"/>
                <a:endCxn id="734" idx="2"/>
              </p:cNvCxnSpPr>
              <p:nvPr/>
            </p:nvCxnSpPr>
            <p:spPr bwMode="auto">
              <a:xfrm flipV="1">
                <a:off x="28729496" y="12774614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1F44096F-7385-4FD7-9FFF-ECAB70534C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56998" y="13150304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>
                <a:extLst>
                  <a:ext uri="{FF2B5EF4-FFF2-40B4-BE49-F238E27FC236}">
                    <a16:creationId xmlns:a16="http://schemas.microsoft.com/office/drawing/2014/main" id="{A2A011B7-CAEC-47C4-92CE-67F91254B4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945141" y="12796359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805C6EE4-4962-427A-81B3-1916C78107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75465" y="13142119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89D383CB-13D0-479D-9CDC-5700276A3C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323800" y="13142119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8" name="TextBox 747">
                <a:extLst>
                  <a:ext uri="{FF2B5EF4-FFF2-40B4-BE49-F238E27FC236}">
                    <a16:creationId xmlns:a16="http://schemas.microsoft.com/office/drawing/2014/main" id="{CD591D7F-5D17-47D4-B29B-163674F1DE7D}"/>
                  </a:ext>
                </a:extLst>
              </p:cNvPr>
              <p:cNvSpPr txBox="1"/>
              <p:nvPr/>
            </p:nvSpPr>
            <p:spPr>
              <a:xfrm>
                <a:off x="28556998" y="11865042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191</a:t>
                </a:r>
              </a:p>
            </p:txBody>
          </p:sp>
        </p:grp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4E799D60-9055-4055-AFE7-4F7565DCB9CC}"/>
                </a:ext>
              </a:extLst>
            </p:cNvPr>
            <p:cNvCxnSpPr>
              <a:cxnSpLocks/>
              <a:endCxn id="735" idx="0"/>
            </p:cNvCxnSpPr>
            <p:nvPr/>
          </p:nvCxnSpPr>
          <p:spPr bwMode="auto">
            <a:xfrm flipH="1">
              <a:off x="6224737" y="11578880"/>
              <a:ext cx="29586" cy="14739383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0" name="Group 749">
              <a:extLst>
                <a:ext uri="{FF2B5EF4-FFF2-40B4-BE49-F238E27FC236}">
                  <a16:creationId xmlns:a16="http://schemas.microsoft.com/office/drawing/2014/main" id="{AE380E88-1B51-4DC1-B13A-DCC825CE799D}"/>
                </a:ext>
              </a:extLst>
            </p:cNvPr>
            <p:cNvGrpSpPr/>
            <p:nvPr/>
          </p:nvGrpSpPr>
          <p:grpSpPr>
            <a:xfrm>
              <a:off x="8840062" y="25598961"/>
              <a:ext cx="1363295" cy="1980657"/>
              <a:chOff x="28270654" y="11864332"/>
              <a:chExt cx="1363295" cy="1980657"/>
            </a:xfrm>
          </p:grpSpPr>
          <p:sp>
            <p:nvSpPr>
              <p:cNvPr id="751" name="Oval 750">
                <a:extLst>
                  <a:ext uri="{FF2B5EF4-FFF2-40B4-BE49-F238E27FC236}">
                    <a16:creationId xmlns:a16="http://schemas.microsoft.com/office/drawing/2014/main" id="{9E55CAA2-0C25-4338-A25C-F5BFB7BAE6D1}"/>
                  </a:ext>
                </a:extLst>
              </p:cNvPr>
              <p:cNvSpPr/>
              <p:nvPr/>
            </p:nvSpPr>
            <p:spPr bwMode="auto">
              <a:xfrm>
                <a:off x="29160788" y="1258411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90D5EDF5-4C5F-413C-939B-4438BE0AA6D8}"/>
                  </a:ext>
                </a:extLst>
              </p:cNvPr>
              <p:cNvSpPr/>
              <p:nvPr/>
            </p:nvSpPr>
            <p:spPr bwMode="auto">
              <a:xfrm>
                <a:off x="28399296" y="1258648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69A20E4D-65A8-4E07-9EAB-ED0944E696FA}"/>
                  </a:ext>
                </a:extLst>
              </p:cNvPr>
              <p:cNvSpPr/>
              <p:nvPr/>
            </p:nvSpPr>
            <p:spPr bwMode="auto">
              <a:xfrm>
                <a:off x="28419675" y="1338341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EBEF0184-BA34-4761-9856-0938C4C1189B}"/>
                  </a:ext>
                </a:extLst>
              </p:cNvPr>
              <p:cNvSpPr/>
              <p:nvPr/>
            </p:nvSpPr>
            <p:spPr bwMode="auto">
              <a:xfrm>
                <a:off x="29160788" y="1336357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56" name="Rectangle: Rounded Corners 755">
                <a:extLst>
                  <a:ext uri="{FF2B5EF4-FFF2-40B4-BE49-F238E27FC236}">
                    <a16:creationId xmlns:a16="http://schemas.microsoft.com/office/drawing/2014/main" id="{0C259C28-ECEE-4677-B707-D997CCF85946}"/>
                  </a:ext>
                </a:extLst>
              </p:cNvPr>
              <p:cNvSpPr/>
              <p:nvPr/>
            </p:nvSpPr>
            <p:spPr>
              <a:xfrm>
                <a:off x="28270654" y="1248170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7" name="Straight Connector 756">
                <a:extLst>
                  <a:ext uri="{FF2B5EF4-FFF2-40B4-BE49-F238E27FC236}">
                    <a16:creationId xmlns:a16="http://schemas.microsoft.com/office/drawing/2014/main" id="{662D14C9-F956-4DF2-BFB5-10916ABFE00D}"/>
                  </a:ext>
                </a:extLst>
              </p:cNvPr>
              <p:cNvCxnSpPr>
                <a:cxnSpLocks/>
                <a:stCxn id="753" idx="6"/>
                <a:endCxn id="751" idx="2"/>
              </p:cNvCxnSpPr>
              <p:nvPr/>
            </p:nvCxnSpPr>
            <p:spPr bwMode="auto">
              <a:xfrm flipV="1">
                <a:off x="28729496" y="12774614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>
                <a:extLst>
                  <a:ext uri="{FF2B5EF4-FFF2-40B4-BE49-F238E27FC236}">
                    <a16:creationId xmlns:a16="http://schemas.microsoft.com/office/drawing/2014/main" id="{BCB72127-AD1B-4BC0-8D76-39E63F1DBE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56998" y="13150304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2F868DE9-670E-4F0C-A4D9-DFB4A551E3C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945141" y="12796359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>
                <a:extLst>
                  <a:ext uri="{FF2B5EF4-FFF2-40B4-BE49-F238E27FC236}">
                    <a16:creationId xmlns:a16="http://schemas.microsoft.com/office/drawing/2014/main" id="{C10D785C-3F4E-4BF5-919A-E6E6CC673C5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75465" y="13142119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>
                <a:extLst>
                  <a:ext uri="{FF2B5EF4-FFF2-40B4-BE49-F238E27FC236}">
                    <a16:creationId xmlns:a16="http://schemas.microsoft.com/office/drawing/2014/main" id="{21CB7A13-85A8-4ADB-9E97-A271F6E9B63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323800" y="13142119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99EF9789-7C3A-4554-B276-E4FA7CB7C91B}"/>
                  </a:ext>
                </a:extLst>
              </p:cNvPr>
              <p:cNvSpPr txBox="1"/>
              <p:nvPr/>
            </p:nvSpPr>
            <p:spPr>
              <a:xfrm>
                <a:off x="28428772" y="11864332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593</a:t>
                </a:r>
              </a:p>
            </p:txBody>
          </p:sp>
        </p:grp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FF7C67FD-1D9A-47B7-8822-DB018723AC4E}"/>
                </a:ext>
              </a:extLst>
            </p:cNvPr>
            <p:cNvCxnSpPr>
              <a:cxnSpLocks/>
              <a:endCxn id="753" idx="2"/>
            </p:cNvCxnSpPr>
            <p:nvPr/>
          </p:nvCxnSpPr>
          <p:spPr bwMode="auto">
            <a:xfrm>
              <a:off x="7144679" y="26481258"/>
              <a:ext cx="1824025" cy="30356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6" name="Group 765">
              <a:extLst>
                <a:ext uri="{FF2B5EF4-FFF2-40B4-BE49-F238E27FC236}">
                  <a16:creationId xmlns:a16="http://schemas.microsoft.com/office/drawing/2014/main" id="{7DF2182D-AD8B-47DD-AB65-CA590BD8527B}"/>
                </a:ext>
              </a:extLst>
            </p:cNvPr>
            <p:cNvGrpSpPr/>
            <p:nvPr/>
          </p:nvGrpSpPr>
          <p:grpSpPr>
            <a:xfrm>
              <a:off x="29046291" y="34692408"/>
              <a:ext cx="1363295" cy="1980657"/>
              <a:chOff x="28270654" y="11864332"/>
              <a:chExt cx="1363295" cy="1980657"/>
            </a:xfrm>
          </p:grpSpPr>
          <p:sp>
            <p:nvSpPr>
              <p:cNvPr id="767" name="Oval 766">
                <a:extLst>
                  <a:ext uri="{FF2B5EF4-FFF2-40B4-BE49-F238E27FC236}">
                    <a16:creationId xmlns:a16="http://schemas.microsoft.com/office/drawing/2014/main" id="{1B927024-ED86-467C-BC51-D3B081309EE8}"/>
                  </a:ext>
                </a:extLst>
              </p:cNvPr>
              <p:cNvSpPr/>
              <p:nvPr/>
            </p:nvSpPr>
            <p:spPr bwMode="auto">
              <a:xfrm>
                <a:off x="29160788" y="1258411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768" name="Oval 767">
                <a:extLst>
                  <a:ext uri="{FF2B5EF4-FFF2-40B4-BE49-F238E27FC236}">
                    <a16:creationId xmlns:a16="http://schemas.microsoft.com/office/drawing/2014/main" id="{2E2E0A84-3525-4E22-A2E6-D5CF7CAEF889}"/>
                  </a:ext>
                </a:extLst>
              </p:cNvPr>
              <p:cNvSpPr/>
              <p:nvPr/>
            </p:nvSpPr>
            <p:spPr bwMode="auto">
              <a:xfrm>
                <a:off x="28399296" y="1258648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69" name="Oval 768">
                <a:extLst>
                  <a:ext uri="{FF2B5EF4-FFF2-40B4-BE49-F238E27FC236}">
                    <a16:creationId xmlns:a16="http://schemas.microsoft.com/office/drawing/2014/main" id="{C9DD4CDB-0325-4345-9CB6-970D8991DE45}"/>
                  </a:ext>
                </a:extLst>
              </p:cNvPr>
              <p:cNvSpPr/>
              <p:nvPr/>
            </p:nvSpPr>
            <p:spPr bwMode="auto">
              <a:xfrm>
                <a:off x="28419675" y="1338341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70" name="Oval 769">
                <a:extLst>
                  <a:ext uri="{FF2B5EF4-FFF2-40B4-BE49-F238E27FC236}">
                    <a16:creationId xmlns:a16="http://schemas.microsoft.com/office/drawing/2014/main" id="{02D579F5-44CC-4BFE-B0B1-A5EB53081DFA}"/>
                  </a:ext>
                </a:extLst>
              </p:cNvPr>
              <p:cNvSpPr/>
              <p:nvPr/>
            </p:nvSpPr>
            <p:spPr bwMode="auto">
              <a:xfrm>
                <a:off x="29160788" y="1336357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71" name="Rectangle: Rounded Corners 770">
                <a:extLst>
                  <a:ext uri="{FF2B5EF4-FFF2-40B4-BE49-F238E27FC236}">
                    <a16:creationId xmlns:a16="http://schemas.microsoft.com/office/drawing/2014/main" id="{22B7D0CC-2195-428B-81F6-BD359E86F1E4}"/>
                  </a:ext>
                </a:extLst>
              </p:cNvPr>
              <p:cNvSpPr/>
              <p:nvPr/>
            </p:nvSpPr>
            <p:spPr>
              <a:xfrm>
                <a:off x="28270654" y="1248170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2" name="Straight Connector 771">
                <a:extLst>
                  <a:ext uri="{FF2B5EF4-FFF2-40B4-BE49-F238E27FC236}">
                    <a16:creationId xmlns:a16="http://schemas.microsoft.com/office/drawing/2014/main" id="{A80DB53C-04AF-4C89-8628-273E03760DD4}"/>
                  </a:ext>
                </a:extLst>
              </p:cNvPr>
              <p:cNvCxnSpPr>
                <a:cxnSpLocks/>
                <a:stCxn id="768" idx="6"/>
                <a:endCxn id="767" idx="2"/>
              </p:cNvCxnSpPr>
              <p:nvPr/>
            </p:nvCxnSpPr>
            <p:spPr bwMode="auto">
              <a:xfrm flipV="1">
                <a:off x="28729496" y="12774614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>
                <a:extLst>
                  <a:ext uri="{FF2B5EF4-FFF2-40B4-BE49-F238E27FC236}">
                    <a16:creationId xmlns:a16="http://schemas.microsoft.com/office/drawing/2014/main" id="{2FE010FA-E5D6-491B-A468-36254235059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56998" y="13150304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>
                <a:extLst>
                  <a:ext uri="{FF2B5EF4-FFF2-40B4-BE49-F238E27FC236}">
                    <a16:creationId xmlns:a16="http://schemas.microsoft.com/office/drawing/2014/main" id="{CE768834-1FCD-417A-AC90-F92FB8EBB9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945141" y="12796359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>
                <a:extLst>
                  <a:ext uri="{FF2B5EF4-FFF2-40B4-BE49-F238E27FC236}">
                    <a16:creationId xmlns:a16="http://schemas.microsoft.com/office/drawing/2014/main" id="{82AE5D2A-522C-4895-9849-882683DFE5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75465" y="13142119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F7C4C30F-6A5E-450A-96E5-8BE39C62FD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323800" y="13142119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7" name="TextBox 776">
                <a:extLst>
                  <a:ext uri="{FF2B5EF4-FFF2-40B4-BE49-F238E27FC236}">
                    <a16:creationId xmlns:a16="http://schemas.microsoft.com/office/drawing/2014/main" id="{8A4FF230-5572-4BBF-9BB8-C8CFFDF2ADAF}"/>
                  </a:ext>
                </a:extLst>
              </p:cNvPr>
              <p:cNvSpPr txBox="1"/>
              <p:nvPr/>
            </p:nvSpPr>
            <p:spPr>
              <a:xfrm>
                <a:off x="28428772" y="11864332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255</a:t>
                </a:r>
              </a:p>
            </p:txBody>
          </p:sp>
        </p:grpSp>
        <p:grpSp>
          <p:nvGrpSpPr>
            <p:cNvPr id="837" name="Group 836">
              <a:extLst>
                <a:ext uri="{FF2B5EF4-FFF2-40B4-BE49-F238E27FC236}">
                  <a16:creationId xmlns:a16="http://schemas.microsoft.com/office/drawing/2014/main" id="{A0F8C1A6-7D5E-4C3E-A6F1-AEBD0B913B41}"/>
                </a:ext>
              </a:extLst>
            </p:cNvPr>
            <p:cNvGrpSpPr/>
            <p:nvPr/>
          </p:nvGrpSpPr>
          <p:grpSpPr>
            <a:xfrm>
              <a:off x="28633597" y="16534032"/>
              <a:ext cx="1363295" cy="1980657"/>
              <a:chOff x="28270654" y="11864332"/>
              <a:chExt cx="1363295" cy="1980657"/>
            </a:xfrm>
          </p:grpSpPr>
          <p:sp>
            <p:nvSpPr>
              <p:cNvPr id="839" name="Oval 838">
                <a:extLst>
                  <a:ext uri="{FF2B5EF4-FFF2-40B4-BE49-F238E27FC236}">
                    <a16:creationId xmlns:a16="http://schemas.microsoft.com/office/drawing/2014/main" id="{71B4F857-7137-43F3-8D76-BE04FBB44E21}"/>
                  </a:ext>
                </a:extLst>
              </p:cNvPr>
              <p:cNvSpPr/>
              <p:nvPr/>
            </p:nvSpPr>
            <p:spPr bwMode="auto">
              <a:xfrm>
                <a:off x="29160788" y="1258411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840" name="Oval 839">
                <a:extLst>
                  <a:ext uri="{FF2B5EF4-FFF2-40B4-BE49-F238E27FC236}">
                    <a16:creationId xmlns:a16="http://schemas.microsoft.com/office/drawing/2014/main" id="{BC1D439C-3D27-4F37-86A1-7EC7FF749079}"/>
                  </a:ext>
                </a:extLst>
              </p:cNvPr>
              <p:cNvSpPr/>
              <p:nvPr/>
            </p:nvSpPr>
            <p:spPr bwMode="auto">
              <a:xfrm>
                <a:off x="28399296" y="1258648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41" name="Oval 840">
                <a:extLst>
                  <a:ext uri="{FF2B5EF4-FFF2-40B4-BE49-F238E27FC236}">
                    <a16:creationId xmlns:a16="http://schemas.microsoft.com/office/drawing/2014/main" id="{91F67453-7E03-412D-B634-677AEE658E33}"/>
                  </a:ext>
                </a:extLst>
              </p:cNvPr>
              <p:cNvSpPr/>
              <p:nvPr/>
            </p:nvSpPr>
            <p:spPr bwMode="auto">
              <a:xfrm>
                <a:off x="28419675" y="1338341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42" name="Oval 841">
                <a:extLst>
                  <a:ext uri="{FF2B5EF4-FFF2-40B4-BE49-F238E27FC236}">
                    <a16:creationId xmlns:a16="http://schemas.microsoft.com/office/drawing/2014/main" id="{56E5357B-50ED-4A54-AD58-50FAC3FAE8FF}"/>
                  </a:ext>
                </a:extLst>
              </p:cNvPr>
              <p:cNvSpPr/>
              <p:nvPr/>
            </p:nvSpPr>
            <p:spPr bwMode="auto">
              <a:xfrm>
                <a:off x="29160788" y="1336357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43" name="Rectangle: Rounded Corners 842">
                <a:extLst>
                  <a:ext uri="{FF2B5EF4-FFF2-40B4-BE49-F238E27FC236}">
                    <a16:creationId xmlns:a16="http://schemas.microsoft.com/office/drawing/2014/main" id="{5147D65E-6AC0-456E-9315-B6D53A95A3AD}"/>
                  </a:ext>
                </a:extLst>
              </p:cNvPr>
              <p:cNvSpPr/>
              <p:nvPr/>
            </p:nvSpPr>
            <p:spPr>
              <a:xfrm>
                <a:off x="28270654" y="1248170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091FC4BF-34FB-4252-BB28-3F5E2DA7B746}"/>
                  </a:ext>
                </a:extLst>
              </p:cNvPr>
              <p:cNvCxnSpPr>
                <a:cxnSpLocks/>
                <a:stCxn id="840" idx="6"/>
                <a:endCxn id="839" idx="2"/>
              </p:cNvCxnSpPr>
              <p:nvPr/>
            </p:nvCxnSpPr>
            <p:spPr bwMode="auto">
              <a:xfrm flipV="1">
                <a:off x="28729496" y="12774614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E4165061-1229-49FA-A3A2-DB56B43CF28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56998" y="13150304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F0C1E9FA-BB33-4FDC-8763-26DE0CD8B38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945141" y="12796359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924972F6-89B2-4981-AF5F-2FB283D30B0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75465" y="13142119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Straight Connector 847">
                <a:extLst>
                  <a:ext uri="{FF2B5EF4-FFF2-40B4-BE49-F238E27FC236}">
                    <a16:creationId xmlns:a16="http://schemas.microsoft.com/office/drawing/2014/main" id="{DF2BF29C-83F5-44F4-B8A3-490FAC755F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323800" y="13142119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" name="TextBox 848">
                <a:extLst>
                  <a:ext uri="{FF2B5EF4-FFF2-40B4-BE49-F238E27FC236}">
                    <a16:creationId xmlns:a16="http://schemas.microsoft.com/office/drawing/2014/main" id="{6C5841D5-18A5-4AD2-875C-27ED473824B0}"/>
                  </a:ext>
                </a:extLst>
              </p:cNvPr>
              <p:cNvSpPr txBox="1"/>
              <p:nvPr/>
            </p:nvSpPr>
            <p:spPr>
              <a:xfrm>
                <a:off x="28428772" y="11864332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013</a:t>
                </a:r>
              </a:p>
            </p:txBody>
          </p:sp>
        </p:grpSp>
        <p:grpSp>
          <p:nvGrpSpPr>
            <p:cNvPr id="850" name="Group 849">
              <a:extLst>
                <a:ext uri="{FF2B5EF4-FFF2-40B4-BE49-F238E27FC236}">
                  <a16:creationId xmlns:a16="http://schemas.microsoft.com/office/drawing/2014/main" id="{B250BC5C-274B-423B-9E6E-2FD49DFEE9EB}"/>
                </a:ext>
              </a:extLst>
            </p:cNvPr>
            <p:cNvGrpSpPr/>
            <p:nvPr/>
          </p:nvGrpSpPr>
          <p:grpSpPr>
            <a:xfrm>
              <a:off x="25448576" y="16489435"/>
              <a:ext cx="1363295" cy="1980657"/>
              <a:chOff x="28270654" y="11864332"/>
              <a:chExt cx="1363295" cy="1980657"/>
            </a:xfrm>
          </p:grpSpPr>
          <p:sp>
            <p:nvSpPr>
              <p:cNvPr id="851" name="Oval 850">
                <a:extLst>
                  <a:ext uri="{FF2B5EF4-FFF2-40B4-BE49-F238E27FC236}">
                    <a16:creationId xmlns:a16="http://schemas.microsoft.com/office/drawing/2014/main" id="{0EE0474F-9C6C-49E2-82FC-C64F1ABCE942}"/>
                  </a:ext>
                </a:extLst>
              </p:cNvPr>
              <p:cNvSpPr/>
              <p:nvPr/>
            </p:nvSpPr>
            <p:spPr bwMode="auto">
              <a:xfrm>
                <a:off x="29160788" y="1258411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852" name="Oval 851">
                <a:extLst>
                  <a:ext uri="{FF2B5EF4-FFF2-40B4-BE49-F238E27FC236}">
                    <a16:creationId xmlns:a16="http://schemas.microsoft.com/office/drawing/2014/main" id="{245E5381-732F-4F45-8433-AFA691F9F01C}"/>
                  </a:ext>
                </a:extLst>
              </p:cNvPr>
              <p:cNvSpPr/>
              <p:nvPr/>
            </p:nvSpPr>
            <p:spPr bwMode="auto">
              <a:xfrm>
                <a:off x="28399296" y="1258648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53" name="Oval 852">
                <a:extLst>
                  <a:ext uri="{FF2B5EF4-FFF2-40B4-BE49-F238E27FC236}">
                    <a16:creationId xmlns:a16="http://schemas.microsoft.com/office/drawing/2014/main" id="{3B5179CE-3639-42D4-90DB-3587960F9B90}"/>
                  </a:ext>
                </a:extLst>
              </p:cNvPr>
              <p:cNvSpPr/>
              <p:nvPr/>
            </p:nvSpPr>
            <p:spPr bwMode="auto">
              <a:xfrm>
                <a:off x="28419675" y="1338341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3BC2E5B4-6CC2-4FA2-B50A-118B569668B0}"/>
                  </a:ext>
                </a:extLst>
              </p:cNvPr>
              <p:cNvSpPr/>
              <p:nvPr/>
            </p:nvSpPr>
            <p:spPr bwMode="auto">
              <a:xfrm>
                <a:off x="29160788" y="1336357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55" name="Rectangle: Rounded Corners 854">
                <a:extLst>
                  <a:ext uri="{FF2B5EF4-FFF2-40B4-BE49-F238E27FC236}">
                    <a16:creationId xmlns:a16="http://schemas.microsoft.com/office/drawing/2014/main" id="{AF9690F5-6711-4AA9-B07F-062FAF0D36C3}"/>
                  </a:ext>
                </a:extLst>
              </p:cNvPr>
              <p:cNvSpPr/>
              <p:nvPr/>
            </p:nvSpPr>
            <p:spPr>
              <a:xfrm>
                <a:off x="28270654" y="1248170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6" name="Straight Connector 855">
                <a:extLst>
                  <a:ext uri="{FF2B5EF4-FFF2-40B4-BE49-F238E27FC236}">
                    <a16:creationId xmlns:a16="http://schemas.microsoft.com/office/drawing/2014/main" id="{9D620E5B-CEF6-4111-BE19-2CA4A4A6F504}"/>
                  </a:ext>
                </a:extLst>
              </p:cNvPr>
              <p:cNvCxnSpPr>
                <a:cxnSpLocks/>
                <a:stCxn id="852" idx="6"/>
                <a:endCxn id="851" idx="2"/>
              </p:cNvCxnSpPr>
              <p:nvPr/>
            </p:nvCxnSpPr>
            <p:spPr bwMode="auto">
              <a:xfrm flipV="1">
                <a:off x="28729496" y="12774614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7" name="Straight Connector 856">
                <a:extLst>
                  <a:ext uri="{FF2B5EF4-FFF2-40B4-BE49-F238E27FC236}">
                    <a16:creationId xmlns:a16="http://schemas.microsoft.com/office/drawing/2014/main" id="{008CFAB8-2633-4BD3-8E78-D7C599532BB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56998" y="13150304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>
                <a:extLst>
                  <a:ext uri="{FF2B5EF4-FFF2-40B4-BE49-F238E27FC236}">
                    <a16:creationId xmlns:a16="http://schemas.microsoft.com/office/drawing/2014/main" id="{E632548D-F5E2-4AB8-B1D6-7BF0D1CB50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945141" y="12796359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>
                <a:extLst>
                  <a:ext uri="{FF2B5EF4-FFF2-40B4-BE49-F238E27FC236}">
                    <a16:creationId xmlns:a16="http://schemas.microsoft.com/office/drawing/2014/main" id="{A8A201D5-63C6-4D6A-9B27-15E1FAA1414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75465" y="13142119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>
                <a:extLst>
                  <a:ext uri="{FF2B5EF4-FFF2-40B4-BE49-F238E27FC236}">
                    <a16:creationId xmlns:a16="http://schemas.microsoft.com/office/drawing/2014/main" id="{CFCA373B-6068-40DC-B4D8-BD50A15453A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323800" y="13142119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" name="TextBox 860">
                <a:extLst>
                  <a:ext uri="{FF2B5EF4-FFF2-40B4-BE49-F238E27FC236}">
                    <a16:creationId xmlns:a16="http://schemas.microsoft.com/office/drawing/2014/main" id="{2C8463EE-68C7-4581-B675-6A40B8513BEC}"/>
                  </a:ext>
                </a:extLst>
              </p:cNvPr>
              <p:cNvSpPr txBox="1"/>
              <p:nvPr/>
            </p:nvSpPr>
            <p:spPr>
              <a:xfrm>
                <a:off x="28428772" y="11864332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078</a:t>
                </a:r>
              </a:p>
            </p:txBody>
          </p:sp>
        </p:grpSp>
        <p:grpSp>
          <p:nvGrpSpPr>
            <p:cNvPr id="874" name="Group 873">
              <a:extLst>
                <a:ext uri="{FF2B5EF4-FFF2-40B4-BE49-F238E27FC236}">
                  <a16:creationId xmlns:a16="http://schemas.microsoft.com/office/drawing/2014/main" id="{6B84A7B4-98FB-4AEC-981C-7811DF90B55F}"/>
                </a:ext>
              </a:extLst>
            </p:cNvPr>
            <p:cNvGrpSpPr/>
            <p:nvPr/>
          </p:nvGrpSpPr>
          <p:grpSpPr>
            <a:xfrm>
              <a:off x="22110607" y="16489435"/>
              <a:ext cx="1363295" cy="1978606"/>
              <a:chOff x="30292911" y="11916364"/>
              <a:chExt cx="1363295" cy="1978606"/>
            </a:xfrm>
          </p:grpSpPr>
          <p:sp>
            <p:nvSpPr>
              <p:cNvPr id="875" name="Oval 874">
                <a:extLst>
                  <a:ext uri="{FF2B5EF4-FFF2-40B4-BE49-F238E27FC236}">
                    <a16:creationId xmlns:a16="http://schemas.microsoft.com/office/drawing/2014/main" id="{2A9D0604-4D98-490D-8F7B-10F7225C7E53}"/>
                  </a:ext>
                </a:extLst>
              </p:cNvPr>
              <p:cNvSpPr/>
              <p:nvPr/>
            </p:nvSpPr>
            <p:spPr bwMode="auto">
              <a:xfrm>
                <a:off x="31183045" y="1263409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89E1BF7F-5C7D-4021-8E5A-E8C7BD08C3EA}"/>
                  </a:ext>
                </a:extLst>
              </p:cNvPr>
              <p:cNvSpPr/>
              <p:nvPr/>
            </p:nvSpPr>
            <p:spPr bwMode="auto">
              <a:xfrm>
                <a:off x="30421553" y="12636466"/>
                <a:ext cx="330200" cy="381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44FBE9B9-445D-4416-9725-A9DB4812B10E}"/>
                  </a:ext>
                </a:extLst>
              </p:cNvPr>
              <p:cNvSpPr/>
              <p:nvPr/>
            </p:nvSpPr>
            <p:spPr bwMode="auto">
              <a:xfrm>
                <a:off x="30441932" y="13433391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17C19FBB-0978-4FBE-AAC4-EC24A9C8351A}"/>
                  </a:ext>
                </a:extLst>
              </p:cNvPr>
              <p:cNvSpPr/>
              <p:nvPr/>
            </p:nvSpPr>
            <p:spPr bwMode="auto">
              <a:xfrm>
                <a:off x="31183045" y="13413557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79" name="Rectangle: Rounded Corners 878">
                <a:extLst>
                  <a:ext uri="{FF2B5EF4-FFF2-40B4-BE49-F238E27FC236}">
                    <a16:creationId xmlns:a16="http://schemas.microsoft.com/office/drawing/2014/main" id="{551AF6A7-5101-4351-BF0C-6AC5592AF62C}"/>
                  </a:ext>
                </a:extLst>
              </p:cNvPr>
              <p:cNvSpPr/>
              <p:nvPr/>
            </p:nvSpPr>
            <p:spPr>
              <a:xfrm>
                <a:off x="30292911" y="12531688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0" name="Straight Connector 879">
                <a:extLst>
                  <a:ext uri="{FF2B5EF4-FFF2-40B4-BE49-F238E27FC236}">
                    <a16:creationId xmlns:a16="http://schemas.microsoft.com/office/drawing/2014/main" id="{F31F467E-623D-4651-A087-9BE9FE62DEB6}"/>
                  </a:ext>
                </a:extLst>
              </p:cNvPr>
              <p:cNvCxnSpPr>
                <a:cxnSpLocks/>
                <a:stCxn id="876" idx="6"/>
                <a:endCxn id="875" idx="2"/>
              </p:cNvCxnSpPr>
              <p:nvPr/>
            </p:nvCxnSpPr>
            <p:spPr bwMode="auto">
              <a:xfrm flipV="1">
                <a:off x="30751753" y="12824595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Straight Connector 880">
                <a:extLst>
                  <a:ext uri="{FF2B5EF4-FFF2-40B4-BE49-F238E27FC236}">
                    <a16:creationId xmlns:a16="http://schemas.microsoft.com/office/drawing/2014/main" id="{252BE539-BB58-4D6F-8F72-0A52723126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579255" y="13200285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Straight Connector 881">
                <a:extLst>
                  <a:ext uri="{FF2B5EF4-FFF2-40B4-BE49-F238E27FC236}">
                    <a16:creationId xmlns:a16="http://schemas.microsoft.com/office/drawing/2014/main" id="{202A3A05-C19A-4380-9517-1CB7A0DAEC6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967398" y="12846340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Connector 882">
                <a:extLst>
                  <a:ext uri="{FF2B5EF4-FFF2-40B4-BE49-F238E27FC236}">
                    <a16:creationId xmlns:a16="http://schemas.microsoft.com/office/drawing/2014/main" id="{5649FB78-7BE2-4BC6-A857-4A4669CBF4F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597722" y="13192100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Straight Connector 883">
                <a:extLst>
                  <a:ext uri="{FF2B5EF4-FFF2-40B4-BE49-F238E27FC236}">
                    <a16:creationId xmlns:a16="http://schemas.microsoft.com/office/drawing/2014/main" id="{0AFAC729-F3B7-4E63-BE20-1AEE4AF5909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346057" y="13192100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5" name="TextBox 884">
                <a:extLst>
                  <a:ext uri="{FF2B5EF4-FFF2-40B4-BE49-F238E27FC236}">
                    <a16:creationId xmlns:a16="http://schemas.microsoft.com/office/drawing/2014/main" id="{B2B409C5-8E98-45C6-A6D3-B4220D7DF12C}"/>
                  </a:ext>
                </a:extLst>
              </p:cNvPr>
              <p:cNvSpPr txBox="1"/>
              <p:nvPr/>
            </p:nvSpPr>
            <p:spPr>
              <a:xfrm>
                <a:off x="30410440" y="11916364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u="sng" dirty="0">
                    <a:solidFill>
                      <a:srgbClr val="FF0000"/>
                    </a:solidFill>
                  </a:rPr>
                  <a:t>060</a:t>
                </a:r>
              </a:p>
            </p:txBody>
          </p:sp>
        </p:grpSp>
        <p:grpSp>
          <p:nvGrpSpPr>
            <p:cNvPr id="886" name="Group 885">
              <a:extLst>
                <a:ext uri="{FF2B5EF4-FFF2-40B4-BE49-F238E27FC236}">
                  <a16:creationId xmlns:a16="http://schemas.microsoft.com/office/drawing/2014/main" id="{12EADA6A-9750-4F12-96B5-777A4C896408}"/>
                </a:ext>
              </a:extLst>
            </p:cNvPr>
            <p:cNvGrpSpPr/>
            <p:nvPr/>
          </p:nvGrpSpPr>
          <p:grpSpPr>
            <a:xfrm>
              <a:off x="28972856" y="44558297"/>
              <a:ext cx="1363295" cy="1980657"/>
              <a:chOff x="28270654" y="11864332"/>
              <a:chExt cx="1363295" cy="1980657"/>
            </a:xfrm>
          </p:grpSpPr>
          <p:sp>
            <p:nvSpPr>
              <p:cNvPr id="887" name="Oval 886">
                <a:extLst>
                  <a:ext uri="{FF2B5EF4-FFF2-40B4-BE49-F238E27FC236}">
                    <a16:creationId xmlns:a16="http://schemas.microsoft.com/office/drawing/2014/main" id="{A6596E73-CF8E-4765-8BE8-D5C7DDE0AEC7}"/>
                  </a:ext>
                </a:extLst>
              </p:cNvPr>
              <p:cNvSpPr/>
              <p:nvPr/>
            </p:nvSpPr>
            <p:spPr bwMode="auto">
              <a:xfrm>
                <a:off x="29160788" y="1258411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888" name="Oval 887">
                <a:extLst>
                  <a:ext uri="{FF2B5EF4-FFF2-40B4-BE49-F238E27FC236}">
                    <a16:creationId xmlns:a16="http://schemas.microsoft.com/office/drawing/2014/main" id="{1DAD5510-F468-4EAD-9E60-EA6957AC9D48}"/>
                  </a:ext>
                </a:extLst>
              </p:cNvPr>
              <p:cNvSpPr/>
              <p:nvPr/>
            </p:nvSpPr>
            <p:spPr bwMode="auto">
              <a:xfrm>
                <a:off x="28399296" y="1258648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89" name="Oval 888">
                <a:extLst>
                  <a:ext uri="{FF2B5EF4-FFF2-40B4-BE49-F238E27FC236}">
                    <a16:creationId xmlns:a16="http://schemas.microsoft.com/office/drawing/2014/main" id="{26388A87-84E7-4423-9A10-739619B5B503}"/>
                  </a:ext>
                </a:extLst>
              </p:cNvPr>
              <p:cNvSpPr/>
              <p:nvPr/>
            </p:nvSpPr>
            <p:spPr bwMode="auto">
              <a:xfrm>
                <a:off x="28419675" y="1338341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90" name="Oval 889">
                <a:extLst>
                  <a:ext uri="{FF2B5EF4-FFF2-40B4-BE49-F238E27FC236}">
                    <a16:creationId xmlns:a16="http://schemas.microsoft.com/office/drawing/2014/main" id="{93626F5E-19A9-4402-A67E-E07F4AB36E13}"/>
                  </a:ext>
                </a:extLst>
              </p:cNvPr>
              <p:cNvSpPr/>
              <p:nvPr/>
            </p:nvSpPr>
            <p:spPr bwMode="auto">
              <a:xfrm>
                <a:off x="29160788" y="1336357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91" name="Rectangle: Rounded Corners 890">
                <a:extLst>
                  <a:ext uri="{FF2B5EF4-FFF2-40B4-BE49-F238E27FC236}">
                    <a16:creationId xmlns:a16="http://schemas.microsoft.com/office/drawing/2014/main" id="{06D1391E-51B5-43FA-BE6B-4459B6847045}"/>
                  </a:ext>
                </a:extLst>
              </p:cNvPr>
              <p:cNvSpPr/>
              <p:nvPr/>
            </p:nvSpPr>
            <p:spPr>
              <a:xfrm>
                <a:off x="28270654" y="1248170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2" name="Straight Connector 891">
                <a:extLst>
                  <a:ext uri="{FF2B5EF4-FFF2-40B4-BE49-F238E27FC236}">
                    <a16:creationId xmlns:a16="http://schemas.microsoft.com/office/drawing/2014/main" id="{6970FC2D-36DA-46EE-B745-59FF2821357E}"/>
                  </a:ext>
                </a:extLst>
              </p:cNvPr>
              <p:cNvCxnSpPr>
                <a:cxnSpLocks/>
                <a:stCxn id="888" idx="6"/>
                <a:endCxn id="887" idx="2"/>
              </p:cNvCxnSpPr>
              <p:nvPr/>
            </p:nvCxnSpPr>
            <p:spPr bwMode="auto">
              <a:xfrm flipV="1">
                <a:off x="28729496" y="12774614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>
                <a:extLst>
                  <a:ext uri="{FF2B5EF4-FFF2-40B4-BE49-F238E27FC236}">
                    <a16:creationId xmlns:a16="http://schemas.microsoft.com/office/drawing/2014/main" id="{F3CD90C1-C8F7-44B7-A578-04DD976ED8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56998" y="13150304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>
                <a:extLst>
                  <a:ext uri="{FF2B5EF4-FFF2-40B4-BE49-F238E27FC236}">
                    <a16:creationId xmlns:a16="http://schemas.microsoft.com/office/drawing/2014/main" id="{50C2272F-5B68-4141-A580-2B03FE19ED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945141" y="12796359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>
                <a:extLst>
                  <a:ext uri="{FF2B5EF4-FFF2-40B4-BE49-F238E27FC236}">
                    <a16:creationId xmlns:a16="http://schemas.microsoft.com/office/drawing/2014/main" id="{F2881F0D-F5EA-416D-A33E-BEB92A308D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75465" y="13142119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>
                <a:extLst>
                  <a:ext uri="{FF2B5EF4-FFF2-40B4-BE49-F238E27FC236}">
                    <a16:creationId xmlns:a16="http://schemas.microsoft.com/office/drawing/2014/main" id="{750331EE-1285-47BD-9908-556BAE5EAD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323800" y="13142119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7" name="TextBox 896">
                <a:extLst>
                  <a:ext uri="{FF2B5EF4-FFF2-40B4-BE49-F238E27FC236}">
                    <a16:creationId xmlns:a16="http://schemas.microsoft.com/office/drawing/2014/main" id="{E86524B4-8EA7-460C-BA0D-2C184B814E6F}"/>
                  </a:ext>
                </a:extLst>
              </p:cNvPr>
              <p:cNvSpPr txBox="1"/>
              <p:nvPr/>
            </p:nvSpPr>
            <p:spPr>
              <a:xfrm>
                <a:off x="28428772" y="11864332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146</a:t>
                </a:r>
              </a:p>
            </p:txBody>
          </p:sp>
        </p:grpSp>
        <p:grpSp>
          <p:nvGrpSpPr>
            <p:cNvPr id="898" name="Group 897">
              <a:extLst>
                <a:ext uri="{FF2B5EF4-FFF2-40B4-BE49-F238E27FC236}">
                  <a16:creationId xmlns:a16="http://schemas.microsoft.com/office/drawing/2014/main" id="{34CCBC39-ADFA-493B-A032-E8BAF7FBFB07}"/>
                </a:ext>
              </a:extLst>
            </p:cNvPr>
            <p:cNvGrpSpPr/>
            <p:nvPr/>
          </p:nvGrpSpPr>
          <p:grpSpPr>
            <a:xfrm>
              <a:off x="25755457" y="44558297"/>
              <a:ext cx="1363295" cy="1980657"/>
              <a:chOff x="28270654" y="11864332"/>
              <a:chExt cx="1363295" cy="1980657"/>
            </a:xfrm>
          </p:grpSpPr>
          <p:sp>
            <p:nvSpPr>
              <p:cNvPr id="899" name="Oval 898">
                <a:extLst>
                  <a:ext uri="{FF2B5EF4-FFF2-40B4-BE49-F238E27FC236}">
                    <a16:creationId xmlns:a16="http://schemas.microsoft.com/office/drawing/2014/main" id="{F9D2FF38-A722-4F5B-AC45-2A9B4F52BCCD}"/>
                  </a:ext>
                </a:extLst>
              </p:cNvPr>
              <p:cNvSpPr/>
              <p:nvPr/>
            </p:nvSpPr>
            <p:spPr bwMode="auto">
              <a:xfrm>
                <a:off x="29160788" y="1258411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00" name="Oval 899">
                <a:extLst>
                  <a:ext uri="{FF2B5EF4-FFF2-40B4-BE49-F238E27FC236}">
                    <a16:creationId xmlns:a16="http://schemas.microsoft.com/office/drawing/2014/main" id="{7710FBCC-AA85-41DA-9413-DE1D8F6C0396}"/>
                  </a:ext>
                </a:extLst>
              </p:cNvPr>
              <p:cNvSpPr/>
              <p:nvPr/>
            </p:nvSpPr>
            <p:spPr bwMode="auto">
              <a:xfrm>
                <a:off x="28399296" y="1258648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FB6D39B2-8D98-4BB5-9FD2-618ACFFC0492}"/>
                  </a:ext>
                </a:extLst>
              </p:cNvPr>
              <p:cNvSpPr/>
              <p:nvPr/>
            </p:nvSpPr>
            <p:spPr bwMode="auto">
              <a:xfrm>
                <a:off x="28419675" y="1338341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02" name="Oval 901">
                <a:extLst>
                  <a:ext uri="{FF2B5EF4-FFF2-40B4-BE49-F238E27FC236}">
                    <a16:creationId xmlns:a16="http://schemas.microsoft.com/office/drawing/2014/main" id="{B8E4707C-52AA-46BA-AB29-963734B92356}"/>
                  </a:ext>
                </a:extLst>
              </p:cNvPr>
              <p:cNvSpPr/>
              <p:nvPr/>
            </p:nvSpPr>
            <p:spPr bwMode="auto">
              <a:xfrm>
                <a:off x="29160788" y="1336357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03" name="Rectangle: Rounded Corners 902">
                <a:extLst>
                  <a:ext uri="{FF2B5EF4-FFF2-40B4-BE49-F238E27FC236}">
                    <a16:creationId xmlns:a16="http://schemas.microsoft.com/office/drawing/2014/main" id="{2F5A45E4-13F6-46B8-BBD2-8B39049A78AA}"/>
                  </a:ext>
                </a:extLst>
              </p:cNvPr>
              <p:cNvSpPr/>
              <p:nvPr/>
            </p:nvSpPr>
            <p:spPr>
              <a:xfrm>
                <a:off x="28270654" y="1248170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4" name="Straight Connector 903">
                <a:extLst>
                  <a:ext uri="{FF2B5EF4-FFF2-40B4-BE49-F238E27FC236}">
                    <a16:creationId xmlns:a16="http://schemas.microsoft.com/office/drawing/2014/main" id="{B5DF687E-EA24-4A73-A7E1-FF1354ADF304}"/>
                  </a:ext>
                </a:extLst>
              </p:cNvPr>
              <p:cNvCxnSpPr>
                <a:cxnSpLocks/>
                <a:stCxn id="900" idx="6"/>
                <a:endCxn id="899" idx="2"/>
              </p:cNvCxnSpPr>
              <p:nvPr/>
            </p:nvCxnSpPr>
            <p:spPr bwMode="auto">
              <a:xfrm flipV="1">
                <a:off x="28729496" y="12774614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>
                <a:extLst>
                  <a:ext uri="{FF2B5EF4-FFF2-40B4-BE49-F238E27FC236}">
                    <a16:creationId xmlns:a16="http://schemas.microsoft.com/office/drawing/2014/main" id="{7A494406-7942-4A96-B605-335E03D83E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56998" y="13150304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Straight Connector 905">
                <a:extLst>
                  <a:ext uri="{FF2B5EF4-FFF2-40B4-BE49-F238E27FC236}">
                    <a16:creationId xmlns:a16="http://schemas.microsoft.com/office/drawing/2014/main" id="{BCB17FA7-C2E0-4AD3-952B-059D2EC889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945141" y="12796359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BCE414E2-14CD-44D7-B577-36B388CF1DA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75465" y="13142119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684EBC03-FB2A-4624-848B-3217B7FC10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323800" y="13142119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9" name="TextBox 908">
                <a:extLst>
                  <a:ext uri="{FF2B5EF4-FFF2-40B4-BE49-F238E27FC236}">
                    <a16:creationId xmlns:a16="http://schemas.microsoft.com/office/drawing/2014/main" id="{4DAD064F-D537-4B37-873F-CE31237F5F06}"/>
                  </a:ext>
                </a:extLst>
              </p:cNvPr>
              <p:cNvSpPr txBox="1"/>
              <p:nvPr/>
            </p:nvSpPr>
            <p:spPr>
              <a:xfrm>
                <a:off x="28428772" y="11864332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354</a:t>
                </a:r>
              </a:p>
            </p:txBody>
          </p:sp>
        </p:grpSp>
        <p:grpSp>
          <p:nvGrpSpPr>
            <p:cNvPr id="910" name="Group 909">
              <a:extLst>
                <a:ext uri="{FF2B5EF4-FFF2-40B4-BE49-F238E27FC236}">
                  <a16:creationId xmlns:a16="http://schemas.microsoft.com/office/drawing/2014/main" id="{2A62C4D8-B515-49D9-A56E-B5D41E003989}"/>
                </a:ext>
              </a:extLst>
            </p:cNvPr>
            <p:cNvGrpSpPr/>
            <p:nvPr/>
          </p:nvGrpSpPr>
          <p:grpSpPr>
            <a:xfrm>
              <a:off x="22651405" y="44586711"/>
              <a:ext cx="1363295" cy="1980657"/>
              <a:chOff x="28270654" y="11864332"/>
              <a:chExt cx="1363295" cy="1980657"/>
            </a:xfrm>
          </p:grpSpPr>
          <p:sp>
            <p:nvSpPr>
              <p:cNvPr id="911" name="Oval 910">
                <a:extLst>
                  <a:ext uri="{FF2B5EF4-FFF2-40B4-BE49-F238E27FC236}">
                    <a16:creationId xmlns:a16="http://schemas.microsoft.com/office/drawing/2014/main" id="{49DDA4F3-AFE2-4421-8DCD-EF40233A8869}"/>
                  </a:ext>
                </a:extLst>
              </p:cNvPr>
              <p:cNvSpPr/>
              <p:nvPr/>
            </p:nvSpPr>
            <p:spPr bwMode="auto">
              <a:xfrm>
                <a:off x="29160788" y="1258411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12" name="Oval 911">
                <a:extLst>
                  <a:ext uri="{FF2B5EF4-FFF2-40B4-BE49-F238E27FC236}">
                    <a16:creationId xmlns:a16="http://schemas.microsoft.com/office/drawing/2014/main" id="{4A10E105-6AE7-4915-B9F4-BCB9C079B831}"/>
                  </a:ext>
                </a:extLst>
              </p:cNvPr>
              <p:cNvSpPr/>
              <p:nvPr/>
            </p:nvSpPr>
            <p:spPr bwMode="auto">
              <a:xfrm>
                <a:off x="28399296" y="1258648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13" name="Oval 912">
                <a:extLst>
                  <a:ext uri="{FF2B5EF4-FFF2-40B4-BE49-F238E27FC236}">
                    <a16:creationId xmlns:a16="http://schemas.microsoft.com/office/drawing/2014/main" id="{10EBCB28-5F4E-477E-8A5A-A86E840E46CE}"/>
                  </a:ext>
                </a:extLst>
              </p:cNvPr>
              <p:cNvSpPr/>
              <p:nvPr/>
            </p:nvSpPr>
            <p:spPr bwMode="auto">
              <a:xfrm>
                <a:off x="28419675" y="1338341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14" name="Oval 913">
                <a:extLst>
                  <a:ext uri="{FF2B5EF4-FFF2-40B4-BE49-F238E27FC236}">
                    <a16:creationId xmlns:a16="http://schemas.microsoft.com/office/drawing/2014/main" id="{E28AE05D-B5A9-46E4-B157-DAA9EA4A10AA}"/>
                  </a:ext>
                </a:extLst>
              </p:cNvPr>
              <p:cNvSpPr/>
              <p:nvPr/>
            </p:nvSpPr>
            <p:spPr bwMode="auto">
              <a:xfrm>
                <a:off x="29160788" y="1336357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15" name="Rectangle: Rounded Corners 914">
                <a:extLst>
                  <a:ext uri="{FF2B5EF4-FFF2-40B4-BE49-F238E27FC236}">
                    <a16:creationId xmlns:a16="http://schemas.microsoft.com/office/drawing/2014/main" id="{E830053D-950C-419C-AC72-CC6A6968C91C}"/>
                  </a:ext>
                </a:extLst>
              </p:cNvPr>
              <p:cNvSpPr/>
              <p:nvPr/>
            </p:nvSpPr>
            <p:spPr>
              <a:xfrm>
                <a:off x="28270654" y="1248170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4637003E-03C8-4566-BE63-25231231E40F}"/>
                  </a:ext>
                </a:extLst>
              </p:cNvPr>
              <p:cNvCxnSpPr>
                <a:cxnSpLocks/>
                <a:stCxn id="912" idx="6"/>
                <a:endCxn id="911" idx="2"/>
              </p:cNvCxnSpPr>
              <p:nvPr/>
            </p:nvCxnSpPr>
            <p:spPr bwMode="auto">
              <a:xfrm flipV="1">
                <a:off x="28729496" y="12774614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253BC887-B8DA-4872-BBB1-7641A42A22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56998" y="13150304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Straight Connector 917">
                <a:extLst>
                  <a:ext uri="{FF2B5EF4-FFF2-40B4-BE49-F238E27FC236}">
                    <a16:creationId xmlns:a16="http://schemas.microsoft.com/office/drawing/2014/main" id="{62426558-8012-4521-B7BA-DF3F0B77171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945141" y="12796359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22798868-EE13-4FDD-8A70-E03B9CD7C1B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75465" y="13142119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32727D0B-C701-4FC1-ADDE-149731EE9E7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323800" y="13142119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1" name="TextBox 920">
                <a:extLst>
                  <a:ext uri="{FF2B5EF4-FFF2-40B4-BE49-F238E27FC236}">
                    <a16:creationId xmlns:a16="http://schemas.microsoft.com/office/drawing/2014/main" id="{004669A1-90C7-4055-AC60-28B89757D624}"/>
                  </a:ext>
                </a:extLst>
              </p:cNvPr>
              <p:cNvSpPr txBox="1"/>
              <p:nvPr/>
            </p:nvSpPr>
            <p:spPr>
              <a:xfrm>
                <a:off x="28428772" y="11864332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370</a:t>
                </a:r>
              </a:p>
            </p:txBody>
          </p:sp>
        </p:grpSp>
        <p:grpSp>
          <p:nvGrpSpPr>
            <p:cNvPr id="922" name="Group 921">
              <a:extLst>
                <a:ext uri="{FF2B5EF4-FFF2-40B4-BE49-F238E27FC236}">
                  <a16:creationId xmlns:a16="http://schemas.microsoft.com/office/drawing/2014/main" id="{1F21AA4A-CD91-4F64-BE76-48D654DAA0FF}"/>
                </a:ext>
              </a:extLst>
            </p:cNvPr>
            <p:cNvGrpSpPr/>
            <p:nvPr/>
          </p:nvGrpSpPr>
          <p:grpSpPr>
            <a:xfrm>
              <a:off x="19402650" y="44586711"/>
              <a:ext cx="1363295" cy="1980657"/>
              <a:chOff x="28270654" y="11864332"/>
              <a:chExt cx="1363295" cy="1980657"/>
            </a:xfrm>
          </p:grpSpPr>
          <p:sp>
            <p:nvSpPr>
              <p:cNvPr id="923" name="Oval 922">
                <a:extLst>
                  <a:ext uri="{FF2B5EF4-FFF2-40B4-BE49-F238E27FC236}">
                    <a16:creationId xmlns:a16="http://schemas.microsoft.com/office/drawing/2014/main" id="{70379993-1819-4F46-BBB5-A926F04CDA84}"/>
                  </a:ext>
                </a:extLst>
              </p:cNvPr>
              <p:cNvSpPr/>
              <p:nvPr/>
            </p:nvSpPr>
            <p:spPr bwMode="auto">
              <a:xfrm>
                <a:off x="29160788" y="1258411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24" name="Oval 923">
                <a:extLst>
                  <a:ext uri="{FF2B5EF4-FFF2-40B4-BE49-F238E27FC236}">
                    <a16:creationId xmlns:a16="http://schemas.microsoft.com/office/drawing/2014/main" id="{2F9A7F7F-636F-4CC4-95CC-B308F71981C2}"/>
                  </a:ext>
                </a:extLst>
              </p:cNvPr>
              <p:cNvSpPr/>
              <p:nvPr/>
            </p:nvSpPr>
            <p:spPr bwMode="auto">
              <a:xfrm>
                <a:off x="28399296" y="1258648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E535A8EB-05CD-4F06-807A-C65C141EED17}"/>
                  </a:ext>
                </a:extLst>
              </p:cNvPr>
              <p:cNvSpPr/>
              <p:nvPr/>
            </p:nvSpPr>
            <p:spPr bwMode="auto">
              <a:xfrm>
                <a:off x="28419675" y="1338341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A4BA9424-9DFD-4DD5-8134-E1E379B3230B}"/>
                  </a:ext>
                </a:extLst>
              </p:cNvPr>
              <p:cNvSpPr/>
              <p:nvPr/>
            </p:nvSpPr>
            <p:spPr bwMode="auto">
              <a:xfrm>
                <a:off x="29160788" y="1336357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27" name="Rectangle: Rounded Corners 926">
                <a:extLst>
                  <a:ext uri="{FF2B5EF4-FFF2-40B4-BE49-F238E27FC236}">
                    <a16:creationId xmlns:a16="http://schemas.microsoft.com/office/drawing/2014/main" id="{735B5615-37B5-4CA3-9793-15D798FFDE1E}"/>
                  </a:ext>
                </a:extLst>
              </p:cNvPr>
              <p:cNvSpPr/>
              <p:nvPr/>
            </p:nvSpPr>
            <p:spPr>
              <a:xfrm>
                <a:off x="28270654" y="1248170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8" name="Straight Connector 927">
                <a:extLst>
                  <a:ext uri="{FF2B5EF4-FFF2-40B4-BE49-F238E27FC236}">
                    <a16:creationId xmlns:a16="http://schemas.microsoft.com/office/drawing/2014/main" id="{F7527FC8-CC73-4EBD-83D0-7C4D9118A847}"/>
                  </a:ext>
                </a:extLst>
              </p:cNvPr>
              <p:cNvCxnSpPr>
                <a:cxnSpLocks/>
                <a:stCxn id="924" idx="6"/>
                <a:endCxn id="923" idx="2"/>
              </p:cNvCxnSpPr>
              <p:nvPr/>
            </p:nvCxnSpPr>
            <p:spPr bwMode="auto">
              <a:xfrm flipV="1">
                <a:off x="28729496" y="12774614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9" name="Straight Connector 928">
                <a:extLst>
                  <a:ext uri="{FF2B5EF4-FFF2-40B4-BE49-F238E27FC236}">
                    <a16:creationId xmlns:a16="http://schemas.microsoft.com/office/drawing/2014/main" id="{41D4D0AA-D087-44D3-945D-AF146157A4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56998" y="13150304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Straight Connector 929">
                <a:extLst>
                  <a:ext uri="{FF2B5EF4-FFF2-40B4-BE49-F238E27FC236}">
                    <a16:creationId xmlns:a16="http://schemas.microsoft.com/office/drawing/2014/main" id="{C9B951C4-B2A4-431D-8B49-572EC35C13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945141" y="12796359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Straight Connector 930">
                <a:extLst>
                  <a:ext uri="{FF2B5EF4-FFF2-40B4-BE49-F238E27FC236}">
                    <a16:creationId xmlns:a16="http://schemas.microsoft.com/office/drawing/2014/main" id="{E1C96758-935D-45BF-872C-87590A8A317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75465" y="13142119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2" name="Straight Connector 931">
                <a:extLst>
                  <a:ext uri="{FF2B5EF4-FFF2-40B4-BE49-F238E27FC236}">
                    <a16:creationId xmlns:a16="http://schemas.microsoft.com/office/drawing/2014/main" id="{24A0B4BE-AA85-4829-854E-94CDBA7483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323800" y="13142119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3" name="TextBox 932">
                <a:extLst>
                  <a:ext uri="{FF2B5EF4-FFF2-40B4-BE49-F238E27FC236}">
                    <a16:creationId xmlns:a16="http://schemas.microsoft.com/office/drawing/2014/main" id="{CE4EF356-60E9-4595-A9AA-E3086B725143}"/>
                  </a:ext>
                </a:extLst>
              </p:cNvPr>
              <p:cNvSpPr txBox="1"/>
              <p:nvPr/>
            </p:nvSpPr>
            <p:spPr>
              <a:xfrm>
                <a:off x="28428772" y="11864332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389</a:t>
                </a:r>
              </a:p>
            </p:txBody>
          </p:sp>
        </p:grpSp>
        <p:grpSp>
          <p:nvGrpSpPr>
            <p:cNvPr id="935" name="Group 934">
              <a:extLst>
                <a:ext uri="{FF2B5EF4-FFF2-40B4-BE49-F238E27FC236}">
                  <a16:creationId xmlns:a16="http://schemas.microsoft.com/office/drawing/2014/main" id="{670EEFC8-30C0-460B-B2EE-70FD952FB64A}"/>
                </a:ext>
              </a:extLst>
            </p:cNvPr>
            <p:cNvGrpSpPr/>
            <p:nvPr/>
          </p:nvGrpSpPr>
          <p:grpSpPr>
            <a:xfrm>
              <a:off x="16214591" y="44558297"/>
              <a:ext cx="1363295" cy="1980657"/>
              <a:chOff x="28270654" y="11864332"/>
              <a:chExt cx="1363295" cy="1980657"/>
            </a:xfrm>
          </p:grpSpPr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A1185F24-741A-47BB-82ED-30C01588EBD5}"/>
                  </a:ext>
                </a:extLst>
              </p:cNvPr>
              <p:cNvSpPr/>
              <p:nvPr/>
            </p:nvSpPr>
            <p:spPr bwMode="auto">
              <a:xfrm>
                <a:off x="29160788" y="1258411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37" name="Oval 936">
                <a:extLst>
                  <a:ext uri="{FF2B5EF4-FFF2-40B4-BE49-F238E27FC236}">
                    <a16:creationId xmlns:a16="http://schemas.microsoft.com/office/drawing/2014/main" id="{33CB3220-6966-433F-93D0-76EC1F518F12}"/>
                  </a:ext>
                </a:extLst>
              </p:cNvPr>
              <p:cNvSpPr/>
              <p:nvPr/>
            </p:nvSpPr>
            <p:spPr bwMode="auto">
              <a:xfrm>
                <a:off x="28399296" y="1258648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38" name="Oval 937">
                <a:extLst>
                  <a:ext uri="{FF2B5EF4-FFF2-40B4-BE49-F238E27FC236}">
                    <a16:creationId xmlns:a16="http://schemas.microsoft.com/office/drawing/2014/main" id="{74A946AB-AE1B-46CB-965E-C187AD27CF58}"/>
                  </a:ext>
                </a:extLst>
              </p:cNvPr>
              <p:cNvSpPr/>
              <p:nvPr/>
            </p:nvSpPr>
            <p:spPr bwMode="auto">
              <a:xfrm>
                <a:off x="28419675" y="1338341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39" name="Oval 938">
                <a:extLst>
                  <a:ext uri="{FF2B5EF4-FFF2-40B4-BE49-F238E27FC236}">
                    <a16:creationId xmlns:a16="http://schemas.microsoft.com/office/drawing/2014/main" id="{90DB053E-E541-4EC0-AD99-C142895955E0}"/>
                  </a:ext>
                </a:extLst>
              </p:cNvPr>
              <p:cNvSpPr/>
              <p:nvPr/>
            </p:nvSpPr>
            <p:spPr bwMode="auto">
              <a:xfrm>
                <a:off x="29160788" y="1336357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40" name="Rectangle: Rounded Corners 939">
                <a:extLst>
                  <a:ext uri="{FF2B5EF4-FFF2-40B4-BE49-F238E27FC236}">
                    <a16:creationId xmlns:a16="http://schemas.microsoft.com/office/drawing/2014/main" id="{1B772612-B59D-4FA1-8110-5C22F51BF95B}"/>
                  </a:ext>
                </a:extLst>
              </p:cNvPr>
              <p:cNvSpPr/>
              <p:nvPr/>
            </p:nvSpPr>
            <p:spPr>
              <a:xfrm>
                <a:off x="28270654" y="1248170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DE780083-E71E-47BA-9AF5-15E48046CF7D}"/>
                  </a:ext>
                </a:extLst>
              </p:cNvPr>
              <p:cNvCxnSpPr>
                <a:cxnSpLocks/>
                <a:stCxn id="937" idx="6"/>
                <a:endCxn id="936" idx="2"/>
              </p:cNvCxnSpPr>
              <p:nvPr/>
            </p:nvCxnSpPr>
            <p:spPr bwMode="auto">
              <a:xfrm flipV="1">
                <a:off x="28729496" y="12774614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>
                <a:extLst>
                  <a:ext uri="{FF2B5EF4-FFF2-40B4-BE49-F238E27FC236}">
                    <a16:creationId xmlns:a16="http://schemas.microsoft.com/office/drawing/2014/main" id="{67B0F030-B2A3-4A57-9C02-F6803ECCAC0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56998" y="13150304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Connector 942">
                <a:extLst>
                  <a:ext uri="{FF2B5EF4-FFF2-40B4-BE49-F238E27FC236}">
                    <a16:creationId xmlns:a16="http://schemas.microsoft.com/office/drawing/2014/main" id="{040C6F42-EFC1-4C0A-A127-27B7B0BA0A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945141" y="12796359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Connector 943">
                <a:extLst>
                  <a:ext uri="{FF2B5EF4-FFF2-40B4-BE49-F238E27FC236}">
                    <a16:creationId xmlns:a16="http://schemas.microsoft.com/office/drawing/2014/main" id="{906266E7-44D9-4822-BA57-F11B88AA44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75465" y="13142119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Connector 944">
                <a:extLst>
                  <a:ext uri="{FF2B5EF4-FFF2-40B4-BE49-F238E27FC236}">
                    <a16:creationId xmlns:a16="http://schemas.microsoft.com/office/drawing/2014/main" id="{CE56D285-377B-49D3-BDBC-161D6C6AC2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323800" y="13142119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6" name="TextBox 945">
                <a:extLst>
                  <a:ext uri="{FF2B5EF4-FFF2-40B4-BE49-F238E27FC236}">
                    <a16:creationId xmlns:a16="http://schemas.microsoft.com/office/drawing/2014/main" id="{2691DE7C-AD8B-48AB-BC87-6AA52D1F1950}"/>
                  </a:ext>
                </a:extLst>
              </p:cNvPr>
              <p:cNvSpPr txBox="1"/>
              <p:nvPr/>
            </p:nvSpPr>
            <p:spPr>
              <a:xfrm>
                <a:off x="28428772" y="11864332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077</a:t>
                </a:r>
              </a:p>
            </p:txBody>
          </p:sp>
        </p:grpSp>
        <p:grpSp>
          <p:nvGrpSpPr>
            <p:cNvPr id="947" name="Group 946">
              <a:extLst>
                <a:ext uri="{FF2B5EF4-FFF2-40B4-BE49-F238E27FC236}">
                  <a16:creationId xmlns:a16="http://schemas.microsoft.com/office/drawing/2014/main" id="{C59DA106-2E1B-4CEA-ADF8-1C7E86884976}"/>
                </a:ext>
              </a:extLst>
            </p:cNvPr>
            <p:cNvGrpSpPr/>
            <p:nvPr/>
          </p:nvGrpSpPr>
          <p:grpSpPr>
            <a:xfrm>
              <a:off x="28897974" y="24619429"/>
              <a:ext cx="1363295" cy="1978606"/>
              <a:chOff x="30292911" y="11916364"/>
              <a:chExt cx="1363295" cy="1978606"/>
            </a:xfrm>
          </p:grpSpPr>
          <p:sp>
            <p:nvSpPr>
              <p:cNvPr id="948" name="Oval 947">
                <a:extLst>
                  <a:ext uri="{FF2B5EF4-FFF2-40B4-BE49-F238E27FC236}">
                    <a16:creationId xmlns:a16="http://schemas.microsoft.com/office/drawing/2014/main" id="{2FD4B6FA-19EA-45DF-89DB-F62F7239CBD2}"/>
                  </a:ext>
                </a:extLst>
              </p:cNvPr>
              <p:cNvSpPr/>
              <p:nvPr/>
            </p:nvSpPr>
            <p:spPr bwMode="auto">
              <a:xfrm>
                <a:off x="31183045" y="1263409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49" name="Oval 948">
                <a:extLst>
                  <a:ext uri="{FF2B5EF4-FFF2-40B4-BE49-F238E27FC236}">
                    <a16:creationId xmlns:a16="http://schemas.microsoft.com/office/drawing/2014/main" id="{F85DE2DD-67E9-4B16-B512-C80EEC3222D2}"/>
                  </a:ext>
                </a:extLst>
              </p:cNvPr>
              <p:cNvSpPr/>
              <p:nvPr/>
            </p:nvSpPr>
            <p:spPr bwMode="auto">
              <a:xfrm>
                <a:off x="30421553" y="12636466"/>
                <a:ext cx="330200" cy="381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50" name="Oval 949">
                <a:extLst>
                  <a:ext uri="{FF2B5EF4-FFF2-40B4-BE49-F238E27FC236}">
                    <a16:creationId xmlns:a16="http://schemas.microsoft.com/office/drawing/2014/main" id="{41471235-B0F9-484C-9B89-D0744B333488}"/>
                  </a:ext>
                </a:extLst>
              </p:cNvPr>
              <p:cNvSpPr/>
              <p:nvPr/>
            </p:nvSpPr>
            <p:spPr bwMode="auto">
              <a:xfrm>
                <a:off x="30441932" y="13433391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51" name="Oval 950">
                <a:extLst>
                  <a:ext uri="{FF2B5EF4-FFF2-40B4-BE49-F238E27FC236}">
                    <a16:creationId xmlns:a16="http://schemas.microsoft.com/office/drawing/2014/main" id="{D6709938-D62B-405F-88C2-7F39D93E0B57}"/>
                  </a:ext>
                </a:extLst>
              </p:cNvPr>
              <p:cNvSpPr/>
              <p:nvPr/>
            </p:nvSpPr>
            <p:spPr bwMode="auto">
              <a:xfrm>
                <a:off x="31183045" y="13413557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52" name="Rectangle: Rounded Corners 951">
                <a:extLst>
                  <a:ext uri="{FF2B5EF4-FFF2-40B4-BE49-F238E27FC236}">
                    <a16:creationId xmlns:a16="http://schemas.microsoft.com/office/drawing/2014/main" id="{13FE9AA4-82A8-4F32-9966-717FBFE6E926}"/>
                  </a:ext>
                </a:extLst>
              </p:cNvPr>
              <p:cNvSpPr/>
              <p:nvPr/>
            </p:nvSpPr>
            <p:spPr>
              <a:xfrm>
                <a:off x="30292911" y="12531688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3" name="Straight Connector 952">
                <a:extLst>
                  <a:ext uri="{FF2B5EF4-FFF2-40B4-BE49-F238E27FC236}">
                    <a16:creationId xmlns:a16="http://schemas.microsoft.com/office/drawing/2014/main" id="{08464255-D5D6-4D63-AF69-28A1B5991036}"/>
                  </a:ext>
                </a:extLst>
              </p:cNvPr>
              <p:cNvCxnSpPr>
                <a:cxnSpLocks/>
                <a:stCxn id="949" idx="6"/>
                <a:endCxn id="948" idx="2"/>
              </p:cNvCxnSpPr>
              <p:nvPr/>
            </p:nvCxnSpPr>
            <p:spPr bwMode="auto">
              <a:xfrm flipV="1">
                <a:off x="30751753" y="12824595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>
                <a:extLst>
                  <a:ext uri="{FF2B5EF4-FFF2-40B4-BE49-F238E27FC236}">
                    <a16:creationId xmlns:a16="http://schemas.microsoft.com/office/drawing/2014/main" id="{FA17E2BF-1FB5-4E73-99CF-786F4074CC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579255" y="13200285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>
                <a:extLst>
                  <a:ext uri="{FF2B5EF4-FFF2-40B4-BE49-F238E27FC236}">
                    <a16:creationId xmlns:a16="http://schemas.microsoft.com/office/drawing/2014/main" id="{C79AB3A9-8FE4-44B6-A9E9-AD72477330F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967398" y="12846340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>
                <a:extLst>
                  <a:ext uri="{FF2B5EF4-FFF2-40B4-BE49-F238E27FC236}">
                    <a16:creationId xmlns:a16="http://schemas.microsoft.com/office/drawing/2014/main" id="{DB470A92-696E-4BF6-8B23-2B20714C76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597722" y="13192100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0077623F-70ED-4883-8907-A049024AB50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346057" y="13192100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8" name="TextBox 957">
                <a:extLst>
                  <a:ext uri="{FF2B5EF4-FFF2-40B4-BE49-F238E27FC236}">
                    <a16:creationId xmlns:a16="http://schemas.microsoft.com/office/drawing/2014/main" id="{C7763922-E1AA-4365-9FBE-179C9BECFFC9}"/>
                  </a:ext>
                </a:extLst>
              </p:cNvPr>
              <p:cNvSpPr txBox="1"/>
              <p:nvPr/>
            </p:nvSpPr>
            <p:spPr>
              <a:xfrm>
                <a:off x="30410440" y="11916364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u="sng" dirty="0">
                    <a:solidFill>
                      <a:srgbClr val="FF0000"/>
                    </a:solidFill>
                  </a:rPr>
                  <a:t>644</a:t>
                </a:r>
              </a:p>
            </p:txBody>
          </p:sp>
        </p:grpSp>
        <p:grpSp>
          <p:nvGrpSpPr>
            <p:cNvPr id="959" name="Group 958">
              <a:extLst>
                <a:ext uri="{FF2B5EF4-FFF2-40B4-BE49-F238E27FC236}">
                  <a16:creationId xmlns:a16="http://schemas.microsoft.com/office/drawing/2014/main" id="{AEA60DDA-24F6-41A6-9336-CB028186B2A0}"/>
                </a:ext>
              </a:extLst>
            </p:cNvPr>
            <p:cNvGrpSpPr/>
            <p:nvPr/>
          </p:nvGrpSpPr>
          <p:grpSpPr>
            <a:xfrm>
              <a:off x="29458954" y="28111129"/>
              <a:ext cx="1363295" cy="1990489"/>
              <a:chOff x="34656396" y="10330380"/>
              <a:chExt cx="1363295" cy="1990489"/>
            </a:xfrm>
          </p:grpSpPr>
          <p:sp>
            <p:nvSpPr>
              <p:cNvPr id="960" name="Oval 959">
                <a:extLst>
                  <a:ext uri="{FF2B5EF4-FFF2-40B4-BE49-F238E27FC236}">
                    <a16:creationId xmlns:a16="http://schemas.microsoft.com/office/drawing/2014/main" id="{0F035B1C-7442-4FDD-B263-00D8F34C2098}"/>
                  </a:ext>
                </a:extLst>
              </p:cNvPr>
              <p:cNvSpPr/>
              <p:nvPr/>
            </p:nvSpPr>
            <p:spPr bwMode="auto">
              <a:xfrm>
                <a:off x="35546530" y="1105999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61" name="Oval 960">
                <a:extLst>
                  <a:ext uri="{FF2B5EF4-FFF2-40B4-BE49-F238E27FC236}">
                    <a16:creationId xmlns:a16="http://schemas.microsoft.com/office/drawing/2014/main" id="{6719C451-2B15-4AB1-8873-C7C85DB4E9B9}"/>
                  </a:ext>
                </a:extLst>
              </p:cNvPr>
              <p:cNvSpPr/>
              <p:nvPr/>
            </p:nvSpPr>
            <p:spPr bwMode="auto">
              <a:xfrm>
                <a:off x="34785038" y="1106236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62" name="Oval 961">
                <a:extLst>
                  <a:ext uri="{FF2B5EF4-FFF2-40B4-BE49-F238E27FC236}">
                    <a16:creationId xmlns:a16="http://schemas.microsoft.com/office/drawing/2014/main" id="{C96CD233-FE39-434B-B345-CB71F7F130B6}"/>
                  </a:ext>
                </a:extLst>
              </p:cNvPr>
              <p:cNvSpPr/>
              <p:nvPr/>
            </p:nvSpPr>
            <p:spPr bwMode="auto">
              <a:xfrm>
                <a:off x="34805417" y="1185929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62E0D125-8FA8-4AEE-ADD3-E2899C39991B}"/>
                  </a:ext>
                </a:extLst>
              </p:cNvPr>
              <p:cNvSpPr/>
              <p:nvPr/>
            </p:nvSpPr>
            <p:spPr bwMode="auto">
              <a:xfrm>
                <a:off x="35546530" y="1183945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64" name="Rectangle: Rounded Corners 963">
                <a:extLst>
                  <a:ext uri="{FF2B5EF4-FFF2-40B4-BE49-F238E27FC236}">
                    <a16:creationId xmlns:a16="http://schemas.microsoft.com/office/drawing/2014/main" id="{10410C34-77EC-428E-A6B9-A7B2F3F79C96}"/>
                  </a:ext>
                </a:extLst>
              </p:cNvPr>
              <p:cNvSpPr/>
              <p:nvPr/>
            </p:nvSpPr>
            <p:spPr>
              <a:xfrm>
                <a:off x="34656396" y="1095758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5" name="TextBox 964">
                <a:extLst>
                  <a:ext uri="{FF2B5EF4-FFF2-40B4-BE49-F238E27FC236}">
                    <a16:creationId xmlns:a16="http://schemas.microsoft.com/office/drawing/2014/main" id="{7BD6D70C-7D10-4390-880B-E40DC74F6321}"/>
                  </a:ext>
                </a:extLst>
              </p:cNvPr>
              <p:cNvSpPr txBox="1"/>
              <p:nvPr/>
            </p:nvSpPr>
            <p:spPr>
              <a:xfrm>
                <a:off x="34747735" y="11405865"/>
                <a:ext cx="40427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S2</a:t>
                </a:r>
              </a:p>
            </p:txBody>
          </p:sp>
          <p:sp>
            <p:nvSpPr>
              <p:cNvPr id="966" name="Rectangle 965">
                <a:extLst>
                  <a:ext uri="{FF2B5EF4-FFF2-40B4-BE49-F238E27FC236}">
                    <a16:creationId xmlns:a16="http://schemas.microsoft.com/office/drawing/2014/main" id="{BC3617C3-C863-4E00-A3C4-195B1C3CA752}"/>
                  </a:ext>
                </a:extLst>
              </p:cNvPr>
              <p:cNvSpPr/>
              <p:nvPr/>
            </p:nvSpPr>
            <p:spPr>
              <a:xfrm>
                <a:off x="35522435" y="11405865"/>
                <a:ext cx="404278" cy="3077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S1</a:t>
                </a:r>
              </a:p>
            </p:txBody>
          </p:sp>
          <p:sp>
            <p:nvSpPr>
              <p:cNvPr id="967" name="Rectangle 966">
                <a:extLst>
                  <a:ext uri="{FF2B5EF4-FFF2-40B4-BE49-F238E27FC236}">
                    <a16:creationId xmlns:a16="http://schemas.microsoft.com/office/drawing/2014/main" id="{12D95CDC-8989-4F26-A445-440D8F9077DA}"/>
                  </a:ext>
                </a:extLst>
              </p:cNvPr>
              <p:cNvSpPr/>
              <p:nvPr/>
            </p:nvSpPr>
            <p:spPr>
              <a:xfrm>
                <a:off x="35230912" y="12007187"/>
                <a:ext cx="393056" cy="3077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T2</a:t>
                </a:r>
              </a:p>
            </p:txBody>
          </p:sp>
          <p:sp>
            <p:nvSpPr>
              <p:cNvPr id="968" name="Rectangle 967">
                <a:extLst>
                  <a:ext uri="{FF2B5EF4-FFF2-40B4-BE49-F238E27FC236}">
                    <a16:creationId xmlns:a16="http://schemas.microsoft.com/office/drawing/2014/main" id="{57241D52-326F-4B9F-9EB2-9A22080B6AE6}"/>
                  </a:ext>
                </a:extLst>
              </p:cNvPr>
              <p:cNvSpPr/>
              <p:nvPr/>
            </p:nvSpPr>
            <p:spPr>
              <a:xfrm>
                <a:off x="35009507" y="11708477"/>
                <a:ext cx="404278" cy="3077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T1</a:t>
                </a:r>
              </a:p>
            </p:txBody>
          </p:sp>
          <p:sp>
            <p:nvSpPr>
              <p:cNvPr id="969" name="TextBox 968">
                <a:extLst>
                  <a:ext uri="{FF2B5EF4-FFF2-40B4-BE49-F238E27FC236}">
                    <a16:creationId xmlns:a16="http://schemas.microsoft.com/office/drawing/2014/main" id="{3E727F1C-60D9-4AEF-A1B0-EF6D94E7626B}"/>
                  </a:ext>
                </a:extLst>
              </p:cNvPr>
              <p:cNvSpPr txBox="1"/>
              <p:nvPr/>
            </p:nvSpPr>
            <p:spPr>
              <a:xfrm>
                <a:off x="34701255" y="10330380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195</a:t>
                </a:r>
              </a:p>
            </p:txBody>
          </p:sp>
        </p:grpSp>
        <p:grpSp>
          <p:nvGrpSpPr>
            <p:cNvPr id="970" name="Group 969">
              <a:extLst>
                <a:ext uri="{FF2B5EF4-FFF2-40B4-BE49-F238E27FC236}">
                  <a16:creationId xmlns:a16="http://schemas.microsoft.com/office/drawing/2014/main" id="{F52D3BC5-2F93-46D8-A25A-FA9BACEF48E2}"/>
                </a:ext>
              </a:extLst>
            </p:cNvPr>
            <p:cNvGrpSpPr/>
            <p:nvPr/>
          </p:nvGrpSpPr>
          <p:grpSpPr>
            <a:xfrm>
              <a:off x="26082164" y="26688139"/>
              <a:ext cx="1415895" cy="2071407"/>
              <a:chOff x="34603796" y="10249462"/>
              <a:chExt cx="1415895" cy="2071407"/>
            </a:xfrm>
          </p:grpSpPr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52D3F068-98D0-42FE-B698-B49DCC61012E}"/>
                  </a:ext>
                </a:extLst>
              </p:cNvPr>
              <p:cNvSpPr/>
              <p:nvPr/>
            </p:nvSpPr>
            <p:spPr bwMode="auto">
              <a:xfrm>
                <a:off x="35546530" y="11059994"/>
                <a:ext cx="330200" cy="381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72" name="Oval 971">
                <a:extLst>
                  <a:ext uri="{FF2B5EF4-FFF2-40B4-BE49-F238E27FC236}">
                    <a16:creationId xmlns:a16="http://schemas.microsoft.com/office/drawing/2014/main" id="{31C6D025-9E5F-4849-890C-DA5FE3C685E3}"/>
                  </a:ext>
                </a:extLst>
              </p:cNvPr>
              <p:cNvSpPr/>
              <p:nvPr/>
            </p:nvSpPr>
            <p:spPr bwMode="auto">
              <a:xfrm>
                <a:off x="34785038" y="1106236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73" name="Oval 972">
                <a:extLst>
                  <a:ext uri="{FF2B5EF4-FFF2-40B4-BE49-F238E27FC236}">
                    <a16:creationId xmlns:a16="http://schemas.microsoft.com/office/drawing/2014/main" id="{C9CE9C84-6DB1-45C0-839B-FC6F346CA313}"/>
                  </a:ext>
                </a:extLst>
              </p:cNvPr>
              <p:cNvSpPr/>
              <p:nvPr/>
            </p:nvSpPr>
            <p:spPr bwMode="auto">
              <a:xfrm>
                <a:off x="34805417" y="1185929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74" name="Oval 973">
                <a:extLst>
                  <a:ext uri="{FF2B5EF4-FFF2-40B4-BE49-F238E27FC236}">
                    <a16:creationId xmlns:a16="http://schemas.microsoft.com/office/drawing/2014/main" id="{E7AB7725-AB6E-4F4E-BBFF-4A21B337B48F}"/>
                  </a:ext>
                </a:extLst>
              </p:cNvPr>
              <p:cNvSpPr/>
              <p:nvPr/>
            </p:nvSpPr>
            <p:spPr bwMode="auto">
              <a:xfrm>
                <a:off x="35546530" y="1183945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75" name="Rectangle: Rounded Corners 974">
                <a:extLst>
                  <a:ext uri="{FF2B5EF4-FFF2-40B4-BE49-F238E27FC236}">
                    <a16:creationId xmlns:a16="http://schemas.microsoft.com/office/drawing/2014/main" id="{A7992C0B-B582-46B3-89A6-06C7F2D8BD8A}"/>
                  </a:ext>
                </a:extLst>
              </p:cNvPr>
              <p:cNvSpPr/>
              <p:nvPr/>
            </p:nvSpPr>
            <p:spPr>
              <a:xfrm>
                <a:off x="34656396" y="1095758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A3C0987E-8D48-4BE5-A61D-C423BC363BD1}"/>
                  </a:ext>
                </a:extLst>
              </p:cNvPr>
              <p:cNvSpPr txBox="1"/>
              <p:nvPr/>
            </p:nvSpPr>
            <p:spPr>
              <a:xfrm>
                <a:off x="34747735" y="11405865"/>
                <a:ext cx="40427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S2</a:t>
                </a:r>
              </a:p>
            </p:txBody>
          </p:sp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ACEA9D89-A7A2-4E2B-BF23-E3BC27CA5DA7}"/>
                  </a:ext>
                </a:extLst>
              </p:cNvPr>
              <p:cNvSpPr/>
              <p:nvPr/>
            </p:nvSpPr>
            <p:spPr>
              <a:xfrm>
                <a:off x="35522435" y="11405865"/>
                <a:ext cx="404278" cy="3077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S1</a:t>
                </a:r>
              </a:p>
            </p:txBody>
          </p:sp>
          <p:sp>
            <p:nvSpPr>
              <p:cNvPr id="978" name="Rectangle 977">
                <a:extLst>
                  <a:ext uri="{FF2B5EF4-FFF2-40B4-BE49-F238E27FC236}">
                    <a16:creationId xmlns:a16="http://schemas.microsoft.com/office/drawing/2014/main" id="{5D8BAD73-C11D-4958-9260-9D11F3987716}"/>
                  </a:ext>
                </a:extLst>
              </p:cNvPr>
              <p:cNvSpPr/>
              <p:nvPr/>
            </p:nvSpPr>
            <p:spPr>
              <a:xfrm>
                <a:off x="35230912" y="12007187"/>
                <a:ext cx="393056" cy="3077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T2</a:t>
                </a:r>
              </a:p>
            </p:txBody>
          </p:sp>
          <p:sp>
            <p:nvSpPr>
              <p:cNvPr id="979" name="Rectangle 978">
                <a:extLst>
                  <a:ext uri="{FF2B5EF4-FFF2-40B4-BE49-F238E27FC236}">
                    <a16:creationId xmlns:a16="http://schemas.microsoft.com/office/drawing/2014/main" id="{8E5D2096-E8FB-4B20-9213-2F381E389DC4}"/>
                  </a:ext>
                </a:extLst>
              </p:cNvPr>
              <p:cNvSpPr/>
              <p:nvPr/>
            </p:nvSpPr>
            <p:spPr>
              <a:xfrm>
                <a:off x="35009507" y="11708477"/>
                <a:ext cx="404278" cy="3077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T1</a:t>
                </a:r>
              </a:p>
            </p:txBody>
          </p:sp>
          <p:sp>
            <p:nvSpPr>
              <p:cNvPr id="980" name="TextBox 979">
                <a:extLst>
                  <a:ext uri="{FF2B5EF4-FFF2-40B4-BE49-F238E27FC236}">
                    <a16:creationId xmlns:a16="http://schemas.microsoft.com/office/drawing/2014/main" id="{C1D86CF5-1D01-4AD5-8425-3E40A068C17C}"/>
                  </a:ext>
                </a:extLst>
              </p:cNvPr>
              <p:cNvSpPr txBox="1"/>
              <p:nvPr/>
            </p:nvSpPr>
            <p:spPr>
              <a:xfrm>
                <a:off x="34603796" y="10249462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u="sng" dirty="0">
                    <a:solidFill>
                      <a:srgbClr val="FF0000"/>
                    </a:solidFill>
                  </a:rPr>
                  <a:t>193</a:t>
                </a:r>
              </a:p>
            </p:txBody>
          </p:sp>
        </p:grpSp>
        <p:grpSp>
          <p:nvGrpSpPr>
            <p:cNvPr id="981" name="Group 980">
              <a:extLst>
                <a:ext uri="{FF2B5EF4-FFF2-40B4-BE49-F238E27FC236}">
                  <a16:creationId xmlns:a16="http://schemas.microsoft.com/office/drawing/2014/main" id="{E2B563F6-FE90-4D11-996C-A1E88B1EDDA8}"/>
                </a:ext>
              </a:extLst>
            </p:cNvPr>
            <p:cNvGrpSpPr/>
            <p:nvPr/>
          </p:nvGrpSpPr>
          <p:grpSpPr>
            <a:xfrm>
              <a:off x="22887822" y="26795477"/>
              <a:ext cx="1363295" cy="1978606"/>
              <a:chOff x="30292911" y="11916364"/>
              <a:chExt cx="1363295" cy="1978606"/>
            </a:xfrm>
          </p:grpSpPr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2EA6CBBA-F27E-40E7-932E-559D162B1E15}"/>
                  </a:ext>
                </a:extLst>
              </p:cNvPr>
              <p:cNvSpPr/>
              <p:nvPr/>
            </p:nvSpPr>
            <p:spPr bwMode="auto">
              <a:xfrm>
                <a:off x="31183045" y="1263409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83" name="Oval 982">
                <a:extLst>
                  <a:ext uri="{FF2B5EF4-FFF2-40B4-BE49-F238E27FC236}">
                    <a16:creationId xmlns:a16="http://schemas.microsoft.com/office/drawing/2014/main" id="{4E3D7017-C745-4914-95FF-0AEB4BA74C65}"/>
                  </a:ext>
                </a:extLst>
              </p:cNvPr>
              <p:cNvSpPr/>
              <p:nvPr/>
            </p:nvSpPr>
            <p:spPr bwMode="auto">
              <a:xfrm>
                <a:off x="30421553" y="12636466"/>
                <a:ext cx="330200" cy="381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84" name="Oval 983">
                <a:extLst>
                  <a:ext uri="{FF2B5EF4-FFF2-40B4-BE49-F238E27FC236}">
                    <a16:creationId xmlns:a16="http://schemas.microsoft.com/office/drawing/2014/main" id="{F5010F7A-4533-4D21-9FA4-FFCCE6147682}"/>
                  </a:ext>
                </a:extLst>
              </p:cNvPr>
              <p:cNvSpPr/>
              <p:nvPr/>
            </p:nvSpPr>
            <p:spPr bwMode="auto">
              <a:xfrm>
                <a:off x="30441932" y="13433391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85" name="Oval 984">
                <a:extLst>
                  <a:ext uri="{FF2B5EF4-FFF2-40B4-BE49-F238E27FC236}">
                    <a16:creationId xmlns:a16="http://schemas.microsoft.com/office/drawing/2014/main" id="{E0373041-9B43-4DEE-9B0D-FB09C07BAD89}"/>
                  </a:ext>
                </a:extLst>
              </p:cNvPr>
              <p:cNvSpPr/>
              <p:nvPr/>
            </p:nvSpPr>
            <p:spPr bwMode="auto">
              <a:xfrm>
                <a:off x="31183045" y="13413557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86" name="Rectangle: Rounded Corners 985">
                <a:extLst>
                  <a:ext uri="{FF2B5EF4-FFF2-40B4-BE49-F238E27FC236}">
                    <a16:creationId xmlns:a16="http://schemas.microsoft.com/office/drawing/2014/main" id="{E16A5FE5-2E3B-4F20-AA87-4175C41AA2C9}"/>
                  </a:ext>
                </a:extLst>
              </p:cNvPr>
              <p:cNvSpPr/>
              <p:nvPr/>
            </p:nvSpPr>
            <p:spPr>
              <a:xfrm>
                <a:off x="30292911" y="12531688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7" name="Straight Connector 986">
                <a:extLst>
                  <a:ext uri="{FF2B5EF4-FFF2-40B4-BE49-F238E27FC236}">
                    <a16:creationId xmlns:a16="http://schemas.microsoft.com/office/drawing/2014/main" id="{5410103A-8E33-4F4F-8D55-91B6503EC600}"/>
                  </a:ext>
                </a:extLst>
              </p:cNvPr>
              <p:cNvCxnSpPr>
                <a:cxnSpLocks/>
                <a:stCxn id="983" idx="6"/>
                <a:endCxn id="982" idx="2"/>
              </p:cNvCxnSpPr>
              <p:nvPr/>
            </p:nvCxnSpPr>
            <p:spPr bwMode="auto">
              <a:xfrm flipV="1">
                <a:off x="30751753" y="12824595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Straight Connector 987">
                <a:extLst>
                  <a:ext uri="{FF2B5EF4-FFF2-40B4-BE49-F238E27FC236}">
                    <a16:creationId xmlns:a16="http://schemas.microsoft.com/office/drawing/2014/main" id="{881459EE-CB56-4020-959C-5926971E0CC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579255" y="13200285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Straight Connector 988">
                <a:extLst>
                  <a:ext uri="{FF2B5EF4-FFF2-40B4-BE49-F238E27FC236}">
                    <a16:creationId xmlns:a16="http://schemas.microsoft.com/office/drawing/2014/main" id="{D30EB063-9D42-499A-9AFC-10FAC9AF76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967398" y="12846340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75F3D414-8216-4378-BF1C-0BEAFE992E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597722" y="13192100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>
                <a:extLst>
                  <a:ext uri="{FF2B5EF4-FFF2-40B4-BE49-F238E27FC236}">
                    <a16:creationId xmlns:a16="http://schemas.microsoft.com/office/drawing/2014/main" id="{17E080C6-52E1-4C6E-BB2D-FDBC67DA739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346057" y="13192100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2" name="TextBox 991">
                <a:extLst>
                  <a:ext uri="{FF2B5EF4-FFF2-40B4-BE49-F238E27FC236}">
                    <a16:creationId xmlns:a16="http://schemas.microsoft.com/office/drawing/2014/main" id="{0AD42CF6-951C-48A0-B2B2-CEB6CF907B13}"/>
                  </a:ext>
                </a:extLst>
              </p:cNvPr>
              <p:cNvSpPr txBox="1"/>
              <p:nvPr/>
            </p:nvSpPr>
            <p:spPr>
              <a:xfrm>
                <a:off x="30410440" y="11916364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u="sng" dirty="0">
                    <a:solidFill>
                      <a:srgbClr val="FF0000"/>
                    </a:solidFill>
                  </a:rPr>
                  <a:t>247</a:t>
                </a:r>
              </a:p>
            </p:txBody>
          </p:sp>
        </p:grpSp>
        <p:grpSp>
          <p:nvGrpSpPr>
            <p:cNvPr id="1005" name="Group 1004">
              <a:extLst>
                <a:ext uri="{FF2B5EF4-FFF2-40B4-BE49-F238E27FC236}">
                  <a16:creationId xmlns:a16="http://schemas.microsoft.com/office/drawing/2014/main" id="{9BED482A-1EA8-4108-B8DD-8EC23699D06A}"/>
                </a:ext>
              </a:extLst>
            </p:cNvPr>
            <p:cNvGrpSpPr/>
            <p:nvPr/>
          </p:nvGrpSpPr>
          <p:grpSpPr>
            <a:xfrm>
              <a:off x="11835842" y="22398891"/>
              <a:ext cx="1363295" cy="1980657"/>
              <a:chOff x="28270654" y="11864332"/>
              <a:chExt cx="1363295" cy="1980657"/>
            </a:xfrm>
          </p:grpSpPr>
          <p:sp>
            <p:nvSpPr>
              <p:cNvPr id="1006" name="Oval 1005">
                <a:extLst>
                  <a:ext uri="{FF2B5EF4-FFF2-40B4-BE49-F238E27FC236}">
                    <a16:creationId xmlns:a16="http://schemas.microsoft.com/office/drawing/2014/main" id="{188DD50B-FB77-4333-8DE1-47FB50869066}"/>
                  </a:ext>
                </a:extLst>
              </p:cNvPr>
              <p:cNvSpPr/>
              <p:nvPr/>
            </p:nvSpPr>
            <p:spPr bwMode="auto">
              <a:xfrm>
                <a:off x="29160788" y="1258411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07" name="Oval 1006">
                <a:extLst>
                  <a:ext uri="{FF2B5EF4-FFF2-40B4-BE49-F238E27FC236}">
                    <a16:creationId xmlns:a16="http://schemas.microsoft.com/office/drawing/2014/main" id="{FD72545E-AE4D-4720-B9AB-386C0F8A1A84}"/>
                  </a:ext>
                </a:extLst>
              </p:cNvPr>
              <p:cNvSpPr/>
              <p:nvPr/>
            </p:nvSpPr>
            <p:spPr bwMode="auto">
              <a:xfrm>
                <a:off x="28399296" y="1258648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08" name="Oval 1007">
                <a:extLst>
                  <a:ext uri="{FF2B5EF4-FFF2-40B4-BE49-F238E27FC236}">
                    <a16:creationId xmlns:a16="http://schemas.microsoft.com/office/drawing/2014/main" id="{A3E52846-77DB-4145-A4DB-05067476ADE1}"/>
                  </a:ext>
                </a:extLst>
              </p:cNvPr>
              <p:cNvSpPr/>
              <p:nvPr/>
            </p:nvSpPr>
            <p:spPr bwMode="auto">
              <a:xfrm>
                <a:off x="28419675" y="1338341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09" name="Oval 1008">
                <a:extLst>
                  <a:ext uri="{FF2B5EF4-FFF2-40B4-BE49-F238E27FC236}">
                    <a16:creationId xmlns:a16="http://schemas.microsoft.com/office/drawing/2014/main" id="{2DB2D20D-80C2-4E13-A485-84EF61D86700}"/>
                  </a:ext>
                </a:extLst>
              </p:cNvPr>
              <p:cNvSpPr/>
              <p:nvPr/>
            </p:nvSpPr>
            <p:spPr bwMode="auto">
              <a:xfrm>
                <a:off x="29160788" y="1336357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10" name="Rectangle: Rounded Corners 1009">
                <a:extLst>
                  <a:ext uri="{FF2B5EF4-FFF2-40B4-BE49-F238E27FC236}">
                    <a16:creationId xmlns:a16="http://schemas.microsoft.com/office/drawing/2014/main" id="{653B5BF0-5C17-463F-AE7A-29FCDB869992}"/>
                  </a:ext>
                </a:extLst>
              </p:cNvPr>
              <p:cNvSpPr/>
              <p:nvPr/>
            </p:nvSpPr>
            <p:spPr>
              <a:xfrm>
                <a:off x="28270654" y="1248170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1" name="Straight Connector 1010">
                <a:extLst>
                  <a:ext uri="{FF2B5EF4-FFF2-40B4-BE49-F238E27FC236}">
                    <a16:creationId xmlns:a16="http://schemas.microsoft.com/office/drawing/2014/main" id="{C93B8FC3-C330-4063-95ED-63AAF1F816FD}"/>
                  </a:ext>
                </a:extLst>
              </p:cNvPr>
              <p:cNvCxnSpPr>
                <a:cxnSpLocks/>
                <a:stCxn id="1007" idx="6"/>
                <a:endCxn id="1006" idx="2"/>
              </p:cNvCxnSpPr>
              <p:nvPr/>
            </p:nvCxnSpPr>
            <p:spPr bwMode="auto">
              <a:xfrm flipV="1">
                <a:off x="28729496" y="12774614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>
                <a:extLst>
                  <a:ext uri="{FF2B5EF4-FFF2-40B4-BE49-F238E27FC236}">
                    <a16:creationId xmlns:a16="http://schemas.microsoft.com/office/drawing/2014/main" id="{226BEF08-B50F-4887-A899-D8BD5F1EDD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56998" y="13150304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>
                <a:extLst>
                  <a:ext uri="{FF2B5EF4-FFF2-40B4-BE49-F238E27FC236}">
                    <a16:creationId xmlns:a16="http://schemas.microsoft.com/office/drawing/2014/main" id="{12ECF8EB-E40B-4D7F-8B56-EA6CBCCCF80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945141" y="12796359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>
                <a:extLst>
                  <a:ext uri="{FF2B5EF4-FFF2-40B4-BE49-F238E27FC236}">
                    <a16:creationId xmlns:a16="http://schemas.microsoft.com/office/drawing/2014/main" id="{1B424F95-F7BE-47E1-9451-3E4EC110946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75465" y="13142119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>
                <a:extLst>
                  <a:ext uri="{FF2B5EF4-FFF2-40B4-BE49-F238E27FC236}">
                    <a16:creationId xmlns:a16="http://schemas.microsoft.com/office/drawing/2014/main" id="{E6562056-4F96-4145-BD21-AC6AE5BC5D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323800" y="13142119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6" name="TextBox 1015">
                <a:extLst>
                  <a:ext uri="{FF2B5EF4-FFF2-40B4-BE49-F238E27FC236}">
                    <a16:creationId xmlns:a16="http://schemas.microsoft.com/office/drawing/2014/main" id="{4BF24C85-B4C9-4F85-BDA8-949AEAFFA16C}"/>
                  </a:ext>
                </a:extLst>
              </p:cNvPr>
              <p:cNvSpPr txBox="1"/>
              <p:nvPr/>
            </p:nvSpPr>
            <p:spPr>
              <a:xfrm>
                <a:off x="28428772" y="11864332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180</a:t>
                </a:r>
              </a:p>
            </p:txBody>
          </p:sp>
        </p:grpSp>
        <p:grpSp>
          <p:nvGrpSpPr>
            <p:cNvPr id="1017" name="Group 1016">
              <a:extLst>
                <a:ext uri="{FF2B5EF4-FFF2-40B4-BE49-F238E27FC236}">
                  <a16:creationId xmlns:a16="http://schemas.microsoft.com/office/drawing/2014/main" id="{D0A613E4-231C-4A3E-9667-4B74E777FE5F}"/>
                </a:ext>
              </a:extLst>
            </p:cNvPr>
            <p:cNvGrpSpPr/>
            <p:nvPr/>
          </p:nvGrpSpPr>
          <p:grpSpPr>
            <a:xfrm>
              <a:off x="24343509" y="34656139"/>
              <a:ext cx="1363295" cy="1980657"/>
              <a:chOff x="28270654" y="11864332"/>
              <a:chExt cx="1363295" cy="1980657"/>
            </a:xfrm>
          </p:grpSpPr>
          <p:sp>
            <p:nvSpPr>
              <p:cNvPr id="1018" name="Oval 1017">
                <a:extLst>
                  <a:ext uri="{FF2B5EF4-FFF2-40B4-BE49-F238E27FC236}">
                    <a16:creationId xmlns:a16="http://schemas.microsoft.com/office/drawing/2014/main" id="{E06CDC89-A07E-4E63-A555-780878953C6B}"/>
                  </a:ext>
                </a:extLst>
              </p:cNvPr>
              <p:cNvSpPr/>
              <p:nvPr/>
            </p:nvSpPr>
            <p:spPr bwMode="auto">
              <a:xfrm>
                <a:off x="29160788" y="1258411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19" name="Oval 1018">
                <a:extLst>
                  <a:ext uri="{FF2B5EF4-FFF2-40B4-BE49-F238E27FC236}">
                    <a16:creationId xmlns:a16="http://schemas.microsoft.com/office/drawing/2014/main" id="{59370E8F-350A-4AF8-83E0-7F3D8AC01582}"/>
                  </a:ext>
                </a:extLst>
              </p:cNvPr>
              <p:cNvSpPr/>
              <p:nvPr/>
            </p:nvSpPr>
            <p:spPr bwMode="auto">
              <a:xfrm>
                <a:off x="28399296" y="1258648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20" name="Oval 1019">
                <a:extLst>
                  <a:ext uri="{FF2B5EF4-FFF2-40B4-BE49-F238E27FC236}">
                    <a16:creationId xmlns:a16="http://schemas.microsoft.com/office/drawing/2014/main" id="{0A0F26F7-EBE3-40EC-B1B6-602DF9FBC91C}"/>
                  </a:ext>
                </a:extLst>
              </p:cNvPr>
              <p:cNvSpPr/>
              <p:nvPr/>
            </p:nvSpPr>
            <p:spPr bwMode="auto">
              <a:xfrm>
                <a:off x="28419675" y="1338341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21" name="Oval 1020">
                <a:extLst>
                  <a:ext uri="{FF2B5EF4-FFF2-40B4-BE49-F238E27FC236}">
                    <a16:creationId xmlns:a16="http://schemas.microsoft.com/office/drawing/2014/main" id="{9CEC1AC5-1241-454D-8AFA-61448642BF73}"/>
                  </a:ext>
                </a:extLst>
              </p:cNvPr>
              <p:cNvSpPr/>
              <p:nvPr/>
            </p:nvSpPr>
            <p:spPr bwMode="auto">
              <a:xfrm>
                <a:off x="29160788" y="1336357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22" name="Rectangle: Rounded Corners 1021">
                <a:extLst>
                  <a:ext uri="{FF2B5EF4-FFF2-40B4-BE49-F238E27FC236}">
                    <a16:creationId xmlns:a16="http://schemas.microsoft.com/office/drawing/2014/main" id="{77DE3627-2398-4242-8A69-546C26A33FCE}"/>
                  </a:ext>
                </a:extLst>
              </p:cNvPr>
              <p:cNvSpPr/>
              <p:nvPr/>
            </p:nvSpPr>
            <p:spPr>
              <a:xfrm>
                <a:off x="28270654" y="1248170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3" name="Straight Connector 1022">
                <a:extLst>
                  <a:ext uri="{FF2B5EF4-FFF2-40B4-BE49-F238E27FC236}">
                    <a16:creationId xmlns:a16="http://schemas.microsoft.com/office/drawing/2014/main" id="{A6FB5AE3-F53D-449B-A6B4-444374BEA92E}"/>
                  </a:ext>
                </a:extLst>
              </p:cNvPr>
              <p:cNvCxnSpPr>
                <a:cxnSpLocks/>
                <a:stCxn id="1019" idx="6"/>
                <a:endCxn id="1018" idx="2"/>
              </p:cNvCxnSpPr>
              <p:nvPr/>
            </p:nvCxnSpPr>
            <p:spPr bwMode="auto">
              <a:xfrm flipV="1">
                <a:off x="28729496" y="12774614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B8D4EBBF-9B3D-412F-BE42-ECE7B6FFDE0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56998" y="13150304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>
                <a:extLst>
                  <a:ext uri="{FF2B5EF4-FFF2-40B4-BE49-F238E27FC236}">
                    <a16:creationId xmlns:a16="http://schemas.microsoft.com/office/drawing/2014/main" id="{E2ED9785-C595-49D3-810B-48B696AD0FA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945141" y="12796359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Straight Connector 1025">
                <a:extLst>
                  <a:ext uri="{FF2B5EF4-FFF2-40B4-BE49-F238E27FC236}">
                    <a16:creationId xmlns:a16="http://schemas.microsoft.com/office/drawing/2014/main" id="{0E65EEAC-8AD3-42D7-B0EF-B966C9D1E2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75465" y="13142119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2E75BE97-E52F-4488-A1FC-0F8F43235F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323800" y="13142119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A672D782-0BAF-49A4-833B-BF1556BAA22D}"/>
                  </a:ext>
                </a:extLst>
              </p:cNvPr>
              <p:cNvSpPr txBox="1"/>
              <p:nvPr/>
            </p:nvSpPr>
            <p:spPr>
              <a:xfrm>
                <a:off x="28428772" y="11864332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232</a:t>
                </a:r>
              </a:p>
            </p:txBody>
          </p:sp>
        </p:grp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C5B3333B-920C-4008-8608-C02F9912B104}"/>
                </a:ext>
              </a:extLst>
            </p:cNvPr>
            <p:cNvGrpSpPr/>
            <p:nvPr/>
          </p:nvGrpSpPr>
          <p:grpSpPr>
            <a:xfrm>
              <a:off x="20085438" y="34702551"/>
              <a:ext cx="1363295" cy="1980657"/>
              <a:chOff x="28270654" y="11864332"/>
              <a:chExt cx="1363295" cy="1980657"/>
            </a:xfrm>
          </p:grpSpPr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E4E0C7F3-94D8-4BC1-B592-8FBF42B05363}"/>
                  </a:ext>
                </a:extLst>
              </p:cNvPr>
              <p:cNvSpPr/>
              <p:nvPr/>
            </p:nvSpPr>
            <p:spPr bwMode="auto">
              <a:xfrm>
                <a:off x="29160788" y="1258411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F19EA5BC-D8D8-49E3-9EBC-6E166853955A}"/>
                  </a:ext>
                </a:extLst>
              </p:cNvPr>
              <p:cNvSpPr/>
              <p:nvPr/>
            </p:nvSpPr>
            <p:spPr bwMode="auto">
              <a:xfrm>
                <a:off x="28399296" y="1258648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8BA87D4A-C477-4E10-9335-EB64E0DEC61A}"/>
                  </a:ext>
                </a:extLst>
              </p:cNvPr>
              <p:cNvSpPr/>
              <p:nvPr/>
            </p:nvSpPr>
            <p:spPr bwMode="auto">
              <a:xfrm>
                <a:off x="28419675" y="1338341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90F39DF8-C00D-41CF-86BB-7BBAB59AD29E}"/>
                  </a:ext>
                </a:extLst>
              </p:cNvPr>
              <p:cNvSpPr/>
              <p:nvPr/>
            </p:nvSpPr>
            <p:spPr bwMode="auto">
              <a:xfrm>
                <a:off x="29160788" y="1336357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34" name="Rectangle: Rounded Corners 1033">
                <a:extLst>
                  <a:ext uri="{FF2B5EF4-FFF2-40B4-BE49-F238E27FC236}">
                    <a16:creationId xmlns:a16="http://schemas.microsoft.com/office/drawing/2014/main" id="{10C318A7-6DB5-4B75-ACA9-20B2FBD8AECD}"/>
                  </a:ext>
                </a:extLst>
              </p:cNvPr>
              <p:cNvSpPr/>
              <p:nvPr/>
            </p:nvSpPr>
            <p:spPr>
              <a:xfrm>
                <a:off x="28270654" y="1248170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75E68C1E-381F-4A1C-A973-570D8471C28D}"/>
                  </a:ext>
                </a:extLst>
              </p:cNvPr>
              <p:cNvCxnSpPr>
                <a:cxnSpLocks/>
                <a:stCxn id="1031" idx="6"/>
                <a:endCxn id="1030" idx="2"/>
              </p:cNvCxnSpPr>
              <p:nvPr/>
            </p:nvCxnSpPr>
            <p:spPr bwMode="auto">
              <a:xfrm flipV="1">
                <a:off x="28729496" y="12774614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9D667620-5E16-4170-87E8-75397BF273C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56998" y="13150304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60247455-54B7-4FBE-896E-DF01EFADC49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945141" y="12796359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7DDCD3C0-7952-4C06-A252-84753F756C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75465" y="13142119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8904F4BA-16F2-472F-86D2-F579A55F0C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323800" y="13142119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6190A262-8A29-4A62-9769-999DF96416DB}"/>
                  </a:ext>
                </a:extLst>
              </p:cNvPr>
              <p:cNvSpPr txBox="1"/>
              <p:nvPr/>
            </p:nvSpPr>
            <p:spPr>
              <a:xfrm>
                <a:off x="28428772" y="11864332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458</a:t>
                </a:r>
              </a:p>
            </p:txBody>
          </p: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6420315E-D187-4C5D-9FC0-CE8A0EED2C74}"/>
                </a:ext>
              </a:extLst>
            </p:cNvPr>
            <p:cNvGrpSpPr/>
            <p:nvPr/>
          </p:nvGrpSpPr>
          <p:grpSpPr>
            <a:xfrm>
              <a:off x="14759777" y="22401732"/>
              <a:ext cx="1363295" cy="1974976"/>
              <a:chOff x="34656396" y="10345893"/>
              <a:chExt cx="1363295" cy="1974976"/>
            </a:xfrm>
          </p:grpSpPr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E9763142-3640-4470-A145-F06A6FCF4DD8}"/>
                  </a:ext>
                </a:extLst>
              </p:cNvPr>
              <p:cNvSpPr/>
              <p:nvPr/>
            </p:nvSpPr>
            <p:spPr bwMode="auto">
              <a:xfrm>
                <a:off x="35546530" y="1105999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412ED51C-55E8-4FD2-B0C7-A149CC8780C5}"/>
                  </a:ext>
                </a:extLst>
              </p:cNvPr>
              <p:cNvSpPr/>
              <p:nvPr/>
            </p:nvSpPr>
            <p:spPr bwMode="auto">
              <a:xfrm>
                <a:off x="34785038" y="1106236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44" name="Oval 1043">
                <a:extLst>
                  <a:ext uri="{FF2B5EF4-FFF2-40B4-BE49-F238E27FC236}">
                    <a16:creationId xmlns:a16="http://schemas.microsoft.com/office/drawing/2014/main" id="{AD867F8C-89DB-45B8-B512-83B12365E429}"/>
                  </a:ext>
                </a:extLst>
              </p:cNvPr>
              <p:cNvSpPr/>
              <p:nvPr/>
            </p:nvSpPr>
            <p:spPr bwMode="auto">
              <a:xfrm>
                <a:off x="34805417" y="11859290"/>
                <a:ext cx="330200" cy="381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45" name="Oval 1044">
                <a:extLst>
                  <a:ext uri="{FF2B5EF4-FFF2-40B4-BE49-F238E27FC236}">
                    <a16:creationId xmlns:a16="http://schemas.microsoft.com/office/drawing/2014/main" id="{5C8187AE-87DB-4D5C-8088-AFDB84BDDCB5}"/>
                  </a:ext>
                </a:extLst>
              </p:cNvPr>
              <p:cNvSpPr/>
              <p:nvPr/>
            </p:nvSpPr>
            <p:spPr bwMode="auto">
              <a:xfrm>
                <a:off x="35546530" y="1183945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46" name="Rectangle: Rounded Corners 1045">
                <a:extLst>
                  <a:ext uri="{FF2B5EF4-FFF2-40B4-BE49-F238E27FC236}">
                    <a16:creationId xmlns:a16="http://schemas.microsoft.com/office/drawing/2014/main" id="{9FC1AE2B-5A05-45EC-9BBC-880E5865DBB9}"/>
                  </a:ext>
                </a:extLst>
              </p:cNvPr>
              <p:cNvSpPr/>
              <p:nvPr/>
            </p:nvSpPr>
            <p:spPr>
              <a:xfrm>
                <a:off x="34656396" y="1095758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7" name="TextBox 1046">
                <a:extLst>
                  <a:ext uri="{FF2B5EF4-FFF2-40B4-BE49-F238E27FC236}">
                    <a16:creationId xmlns:a16="http://schemas.microsoft.com/office/drawing/2014/main" id="{91CD91BC-D874-4C6A-80C3-903C7101A7D2}"/>
                  </a:ext>
                </a:extLst>
              </p:cNvPr>
              <p:cNvSpPr txBox="1"/>
              <p:nvPr/>
            </p:nvSpPr>
            <p:spPr>
              <a:xfrm>
                <a:off x="34747735" y="11405865"/>
                <a:ext cx="40427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S2</a:t>
                </a:r>
              </a:p>
            </p:txBody>
          </p:sp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DBC5C0C7-DA61-45BF-9EBE-8B356EEFC42B}"/>
                  </a:ext>
                </a:extLst>
              </p:cNvPr>
              <p:cNvSpPr/>
              <p:nvPr/>
            </p:nvSpPr>
            <p:spPr>
              <a:xfrm>
                <a:off x="35522435" y="11405865"/>
                <a:ext cx="404278" cy="3077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S1</a:t>
                </a:r>
              </a:p>
            </p:txBody>
          </p: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38BFCC8C-091A-4380-802F-533B6F09B869}"/>
                  </a:ext>
                </a:extLst>
              </p:cNvPr>
              <p:cNvSpPr/>
              <p:nvPr/>
            </p:nvSpPr>
            <p:spPr>
              <a:xfrm>
                <a:off x="35230912" y="12007187"/>
                <a:ext cx="393056" cy="3077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T2</a:t>
                </a:r>
              </a:p>
            </p:txBody>
          </p:sp>
          <p:sp>
            <p:nvSpPr>
              <p:cNvPr id="1050" name="Rectangle 1049">
                <a:extLst>
                  <a:ext uri="{FF2B5EF4-FFF2-40B4-BE49-F238E27FC236}">
                    <a16:creationId xmlns:a16="http://schemas.microsoft.com/office/drawing/2014/main" id="{00733786-D265-4F06-8062-67CF7CFC5F4D}"/>
                  </a:ext>
                </a:extLst>
              </p:cNvPr>
              <p:cNvSpPr/>
              <p:nvPr/>
            </p:nvSpPr>
            <p:spPr>
              <a:xfrm>
                <a:off x="35009507" y="11708477"/>
                <a:ext cx="404278" cy="3077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T1</a:t>
                </a:r>
              </a:p>
            </p:txBody>
          </p: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826A943E-B564-44A7-90F3-F3F4C7C33846}"/>
                  </a:ext>
                </a:extLst>
              </p:cNvPr>
              <p:cNvSpPr txBox="1"/>
              <p:nvPr/>
            </p:nvSpPr>
            <p:spPr>
              <a:xfrm>
                <a:off x="34779084" y="10345893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u="sng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B4AA4E8A-0789-47CA-84EB-4B17C0893792}"/>
                </a:ext>
              </a:extLst>
            </p:cNvPr>
            <p:cNvGrpSpPr/>
            <p:nvPr/>
          </p:nvGrpSpPr>
          <p:grpSpPr>
            <a:xfrm>
              <a:off x="27663364" y="31742315"/>
              <a:ext cx="1363295" cy="1965562"/>
              <a:chOff x="32097284" y="11916364"/>
              <a:chExt cx="1363295" cy="1965562"/>
            </a:xfrm>
          </p:grpSpPr>
          <p:sp>
            <p:nvSpPr>
              <p:cNvPr id="1053" name="Oval 1052">
                <a:extLst>
                  <a:ext uri="{FF2B5EF4-FFF2-40B4-BE49-F238E27FC236}">
                    <a16:creationId xmlns:a16="http://schemas.microsoft.com/office/drawing/2014/main" id="{20A1BE0E-9830-4444-AE94-1B6CBD642EB1}"/>
                  </a:ext>
                </a:extLst>
              </p:cNvPr>
              <p:cNvSpPr/>
              <p:nvPr/>
            </p:nvSpPr>
            <p:spPr bwMode="auto">
              <a:xfrm>
                <a:off x="32987418" y="12621051"/>
                <a:ext cx="330200" cy="381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54" name="Oval 1053">
                <a:extLst>
                  <a:ext uri="{FF2B5EF4-FFF2-40B4-BE49-F238E27FC236}">
                    <a16:creationId xmlns:a16="http://schemas.microsoft.com/office/drawing/2014/main" id="{E9E9E271-69B3-4D0D-9296-8EDCD769B942}"/>
                  </a:ext>
                </a:extLst>
              </p:cNvPr>
              <p:cNvSpPr/>
              <p:nvPr/>
            </p:nvSpPr>
            <p:spPr bwMode="auto">
              <a:xfrm>
                <a:off x="32225926" y="12623422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55" name="Oval 1054">
                <a:extLst>
                  <a:ext uri="{FF2B5EF4-FFF2-40B4-BE49-F238E27FC236}">
                    <a16:creationId xmlns:a16="http://schemas.microsoft.com/office/drawing/2014/main" id="{A7EA9D98-1129-4A01-806C-7FEC7BC18456}"/>
                  </a:ext>
                </a:extLst>
              </p:cNvPr>
              <p:cNvSpPr/>
              <p:nvPr/>
            </p:nvSpPr>
            <p:spPr bwMode="auto">
              <a:xfrm>
                <a:off x="32246305" y="13420347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925B2FA5-9573-4B82-931C-78A905BBEDFB}"/>
                  </a:ext>
                </a:extLst>
              </p:cNvPr>
              <p:cNvSpPr/>
              <p:nvPr/>
            </p:nvSpPr>
            <p:spPr bwMode="auto">
              <a:xfrm>
                <a:off x="32987418" y="13400513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57" name="Rectangle: Rounded Corners 1056">
                <a:extLst>
                  <a:ext uri="{FF2B5EF4-FFF2-40B4-BE49-F238E27FC236}">
                    <a16:creationId xmlns:a16="http://schemas.microsoft.com/office/drawing/2014/main" id="{5672223A-666D-4643-B58F-A5C48C90A9BA}"/>
                  </a:ext>
                </a:extLst>
              </p:cNvPr>
              <p:cNvSpPr/>
              <p:nvPr/>
            </p:nvSpPr>
            <p:spPr>
              <a:xfrm>
                <a:off x="32097284" y="12518644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ACC2C640-EFC7-4D71-9ECE-F79E6AA12258}"/>
                  </a:ext>
                </a:extLst>
              </p:cNvPr>
              <p:cNvCxnSpPr>
                <a:cxnSpLocks/>
                <a:stCxn id="1054" idx="6"/>
                <a:endCxn id="1053" idx="2"/>
              </p:cNvCxnSpPr>
              <p:nvPr/>
            </p:nvCxnSpPr>
            <p:spPr bwMode="auto">
              <a:xfrm flipV="1">
                <a:off x="32556126" y="12811551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1E766081-43D9-44A4-88AB-235B6FD0F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383628" y="13187241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5CF9E752-A1B3-435D-B0F7-A8E05A3017A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71771" y="12833296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Straight Connector 1060">
                <a:extLst>
                  <a:ext uri="{FF2B5EF4-FFF2-40B4-BE49-F238E27FC236}">
                    <a16:creationId xmlns:a16="http://schemas.microsoft.com/office/drawing/2014/main" id="{7BA77C3D-2E17-4001-AA49-43A50667B4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402095" y="13179056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F8B3D200-4EA9-44D2-A7DD-D399EEFF67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3150430" y="13179056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77D4B688-6775-4176-8B65-A9D5F581C425}"/>
                  </a:ext>
                </a:extLst>
              </p:cNvPr>
              <p:cNvSpPr txBox="1"/>
              <p:nvPr/>
            </p:nvSpPr>
            <p:spPr>
              <a:xfrm>
                <a:off x="32233937" y="11916364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u="sng" dirty="0">
                    <a:solidFill>
                      <a:srgbClr val="FF0000"/>
                    </a:solidFill>
                  </a:rPr>
                  <a:t>038</a:t>
                </a:r>
              </a:p>
            </p:txBody>
          </p:sp>
        </p:grpSp>
        <p:grpSp>
          <p:nvGrpSpPr>
            <p:cNvPr id="1064" name="Group 1063">
              <a:extLst>
                <a:ext uri="{FF2B5EF4-FFF2-40B4-BE49-F238E27FC236}">
                  <a16:creationId xmlns:a16="http://schemas.microsoft.com/office/drawing/2014/main" id="{91E8B124-6F31-4A60-A586-EA02E7DD9B03}"/>
                </a:ext>
              </a:extLst>
            </p:cNvPr>
            <p:cNvGrpSpPr/>
            <p:nvPr/>
          </p:nvGrpSpPr>
          <p:grpSpPr>
            <a:xfrm>
              <a:off x="26914218" y="38379267"/>
              <a:ext cx="1363295" cy="1995818"/>
              <a:chOff x="28270654" y="11849171"/>
              <a:chExt cx="1363295" cy="1995818"/>
            </a:xfrm>
          </p:grpSpPr>
          <p:sp>
            <p:nvSpPr>
              <p:cNvPr id="1065" name="Oval 1064">
                <a:extLst>
                  <a:ext uri="{FF2B5EF4-FFF2-40B4-BE49-F238E27FC236}">
                    <a16:creationId xmlns:a16="http://schemas.microsoft.com/office/drawing/2014/main" id="{E1AC17ED-6DD6-4A25-AE48-8C3977F093ED}"/>
                  </a:ext>
                </a:extLst>
              </p:cNvPr>
              <p:cNvSpPr/>
              <p:nvPr/>
            </p:nvSpPr>
            <p:spPr bwMode="auto">
              <a:xfrm>
                <a:off x="29160788" y="1258411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66" name="Oval 1065">
                <a:extLst>
                  <a:ext uri="{FF2B5EF4-FFF2-40B4-BE49-F238E27FC236}">
                    <a16:creationId xmlns:a16="http://schemas.microsoft.com/office/drawing/2014/main" id="{B303403A-E02D-409C-B23D-2D23750D791D}"/>
                  </a:ext>
                </a:extLst>
              </p:cNvPr>
              <p:cNvSpPr/>
              <p:nvPr/>
            </p:nvSpPr>
            <p:spPr bwMode="auto">
              <a:xfrm>
                <a:off x="28399296" y="1258648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67" name="Oval 1066">
                <a:extLst>
                  <a:ext uri="{FF2B5EF4-FFF2-40B4-BE49-F238E27FC236}">
                    <a16:creationId xmlns:a16="http://schemas.microsoft.com/office/drawing/2014/main" id="{7F55EC4C-1D9D-483E-8482-3B7AE8ABC001}"/>
                  </a:ext>
                </a:extLst>
              </p:cNvPr>
              <p:cNvSpPr/>
              <p:nvPr/>
            </p:nvSpPr>
            <p:spPr bwMode="auto">
              <a:xfrm>
                <a:off x="28419675" y="1338341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3AAFA5BB-B437-43B9-9B94-3C650B6F91F4}"/>
                  </a:ext>
                </a:extLst>
              </p:cNvPr>
              <p:cNvSpPr/>
              <p:nvPr/>
            </p:nvSpPr>
            <p:spPr bwMode="auto">
              <a:xfrm>
                <a:off x="29160788" y="1336357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69" name="Rectangle: Rounded Corners 1068">
                <a:extLst>
                  <a:ext uri="{FF2B5EF4-FFF2-40B4-BE49-F238E27FC236}">
                    <a16:creationId xmlns:a16="http://schemas.microsoft.com/office/drawing/2014/main" id="{5BD1087C-0A7F-4F33-BE4D-B9318BA38A34}"/>
                  </a:ext>
                </a:extLst>
              </p:cNvPr>
              <p:cNvSpPr/>
              <p:nvPr/>
            </p:nvSpPr>
            <p:spPr>
              <a:xfrm>
                <a:off x="28270654" y="1248170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280C082B-BC16-4EFB-B25C-CFDFF255CCA8}"/>
                  </a:ext>
                </a:extLst>
              </p:cNvPr>
              <p:cNvCxnSpPr>
                <a:cxnSpLocks/>
                <a:stCxn id="1066" idx="6"/>
                <a:endCxn id="1065" idx="2"/>
              </p:cNvCxnSpPr>
              <p:nvPr/>
            </p:nvCxnSpPr>
            <p:spPr bwMode="auto">
              <a:xfrm flipV="1">
                <a:off x="28729496" y="12774614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1E03DB98-0DE5-4260-9EC3-C832B0F205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56998" y="13150304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DDA24FEE-C26B-41C6-9364-A962DBFAB89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945141" y="12796359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Straight Connector 1072">
                <a:extLst>
                  <a:ext uri="{FF2B5EF4-FFF2-40B4-BE49-F238E27FC236}">
                    <a16:creationId xmlns:a16="http://schemas.microsoft.com/office/drawing/2014/main" id="{099775A6-BCCD-41BB-A13C-E0C9A13AD51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75465" y="13142119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Straight Connector 1073">
                <a:extLst>
                  <a:ext uri="{FF2B5EF4-FFF2-40B4-BE49-F238E27FC236}">
                    <a16:creationId xmlns:a16="http://schemas.microsoft.com/office/drawing/2014/main" id="{DF7E4D56-4ABC-4CB9-82CD-CEDD84ED2F7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323800" y="13142119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1393F745-8D52-4A2C-8DDB-4D99722EE662}"/>
                  </a:ext>
                </a:extLst>
              </p:cNvPr>
              <p:cNvSpPr txBox="1"/>
              <p:nvPr/>
            </p:nvSpPr>
            <p:spPr>
              <a:xfrm>
                <a:off x="28299630" y="11849171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266</a:t>
                </a:r>
              </a:p>
            </p:txBody>
          </p:sp>
        </p:grpSp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CE71C716-08CD-4A84-877C-978F6F88F673}"/>
                </a:ext>
              </a:extLst>
            </p:cNvPr>
            <p:cNvGrpSpPr/>
            <p:nvPr/>
          </p:nvGrpSpPr>
          <p:grpSpPr>
            <a:xfrm>
              <a:off x="23743909" y="38394428"/>
              <a:ext cx="1363295" cy="1980657"/>
              <a:chOff x="28270654" y="11864332"/>
              <a:chExt cx="1363295" cy="1980657"/>
            </a:xfrm>
          </p:grpSpPr>
          <p:sp>
            <p:nvSpPr>
              <p:cNvPr id="1077" name="Oval 1076">
                <a:extLst>
                  <a:ext uri="{FF2B5EF4-FFF2-40B4-BE49-F238E27FC236}">
                    <a16:creationId xmlns:a16="http://schemas.microsoft.com/office/drawing/2014/main" id="{DF2522B4-243B-4F09-8A24-4D5A4F3748F7}"/>
                  </a:ext>
                </a:extLst>
              </p:cNvPr>
              <p:cNvSpPr/>
              <p:nvPr/>
            </p:nvSpPr>
            <p:spPr bwMode="auto">
              <a:xfrm>
                <a:off x="29160788" y="1258411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78" name="Oval 1077">
                <a:extLst>
                  <a:ext uri="{FF2B5EF4-FFF2-40B4-BE49-F238E27FC236}">
                    <a16:creationId xmlns:a16="http://schemas.microsoft.com/office/drawing/2014/main" id="{46D05902-29B7-44DC-9677-C416FC203518}"/>
                  </a:ext>
                </a:extLst>
              </p:cNvPr>
              <p:cNvSpPr/>
              <p:nvPr/>
            </p:nvSpPr>
            <p:spPr bwMode="auto">
              <a:xfrm>
                <a:off x="28399296" y="1258648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79" name="Oval 1078">
                <a:extLst>
                  <a:ext uri="{FF2B5EF4-FFF2-40B4-BE49-F238E27FC236}">
                    <a16:creationId xmlns:a16="http://schemas.microsoft.com/office/drawing/2014/main" id="{2C29E449-532A-455B-8A95-05E5ECAE0734}"/>
                  </a:ext>
                </a:extLst>
              </p:cNvPr>
              <p:cNvSpPr/>
              <p:nvPr/>
            </p:nvSpPr>
            <p:spPr bwMode="auto">
              <a:xfrm>
                <a:off x="28419675" y="1338341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80" name="Oval 1079">
                <a:extLst>
                  <a:ext uri="{FF2B5EF4-FFF2-40B4-BE49-F238E27FC236}">
                    <a16:creationId xmlns:a16="http://schemas.microsoft.com/office/drawing/2014/main" id="{21D950B2-B46E-490C-9CF7-3CADCF4CE759}"/>
                  </a:ext>
                </a:extLst>
              </p:cNvPr>
              <p:cNvSpPr/>
              <p:nvPr/>
            </p:nvSpPr>
            <p:spPr bwMode="auto">
              <a:xfrm>
                <a:off x="29160788" y="1336357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81" name="Rectangle: Rounded Corners 1080">
                <a:extLst>
                  <a:ext uri="{FF2B5EF4-FFF2-40B4-BE49-F238E27FC236}">
                    <a16:creationId xmlns:a16="http://schemas.microsoft.com/office/drawing/2014/main" id="{2ADF1A5E-EB0E-44D6-8312-F620587BB95A}"/>
                  </a:ext>
                </a:extLst>
              </p:cNvPr>
              <p:cNvSpPr/>
              <p:nvPr/>
            </p:nvSpPr>
            <p:spPr>
              <a:xfrm>
                <a:off x="28270654" y="1248170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2" name="Straight Connector 1081">
                <a:extLst>
                  <a:ext uri="{FF2B5EF4-FFF2-40B4-BE49-F238E27FC236}">
                    <a16:creationId xmlns:a16="http://schemas.microsoft.com/office/drawing/2014/main" id="{54A5CF4F-A800-49B0-99AB-C7EDBCC4236A}"/>
                  </a:ext>
                </a:extLst>
              </p:cNvPr>
              <p:cNvCxnSpPr>
                <a:cxnSpLocks/>
                <a:stCxn id="1078" idx="6"/>
                <a:endCxn id="1077" idx="2"/>
              </p:cNvCxnSpPr>
              <p:nvPr/>
            </p:nvCxnSpPr>
            <p:spPr bwMode="auto">
              <a:xfrm flipV="1">
                <a:off x="28729496" y="12774614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>
                <a:extLst>
                  <a:ext uri="{FF2B5EF4-FFF2-40B4-BE49-F238E27FC236}">
                    <a16:creationId xmlns:a16="http://schemas.microsoft.com/office/drawing/2014/main" id="{2D1084F8-B705-4D7A-BCF4-C4894528D1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56998" y="13150304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>
                <a:extLst>
                  <a:ext uri="{FF2B5EF4-FFF2-40B4-BE49-F238E27FC236}">
                    <a16:creationId xmlns:a16="http://schemas.microsoft.com/office/drawing/2014/main" id="{8BB64CD9-0BD5-4527-93FD-45855A1802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945141" y="12796359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>
                <a:extLst>
                  <a:ext uri="{FF2B5EF4-FFF2-40B4-BE49-F238E27FC236}">
                    <a16:creationId xmlns:a16="http://schemas.microsoft.com/office/drawing/2014/main" id="{123B780E-26D6-49E0-91F3-D2F0541E31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75465" y="13142119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>
                <a:extLst>
                  <a:ext uri="{FF2B5EF4-FFF2-40B4-BE49-F238E27FC236}">
                    <a16:creationId xmlns:a16="http://schemas.microsoft.com/office/drawing/2014/main" id="{9F470051-C130-4684-AE03-DF4C16B5B4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323800" y="13142119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7" name="TextBox 1086">
                <a:extLst>
                  <a:ext uri="{FF2B5EF4-FFF2-40B4-BE49-F238E27FC236}">
                    <a16:creationId xmlns:a16="http://schemas.microsoft.com/office/drawing/2014/main" id="{A27A6EB1-F4C5-4979-B46E-67AC2A4C485F}"/>
                  </a:ext>
                </a:extLst>
              </p:cNvPr>
              <p:cNvSpPr txBox="1"/>
              <p:nvPr/>
            </p:nvSpPr>
            <p:spPr>
              <a:xfrm>
                <a:off x="28428772" y="11864332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271</a:t>
                </a:r>
              </a:p>
            </p:txBody>
          </p:sp>
        </p:grpSp>
        <p:grpSp>
          <p:nvGrpSpPr>
            <p:cNvPr id="1088" name="Group 1087">
              <a:extLst>
                <a:ext uri="{FF2B5EF4-FFF2-40B4-BE49-F238E27FC236}">
                  <a16:creationId xmlns:a16="http://schemas.microsoft.com/office/drawing/2014/main" id="{BA267482-FC8C-45E8-A50C-447D4F902553}"/>
                </a:ext>
              </a:extLst>
            </p:cNvPr>
            <p:cNvGrpSpPr/>
            <p:nvPr/>
          </p:nvGrpSpPr>
          <p:grpSpPr>
            <a:xfrm>
              <a:off x="20549451" y="38385658"/>
              <a:ext cx="1363295" cy="1980657"/>
              <a:chOff x="28270654" y="11864332"/>
              <a:chExt cx="1363295" cy="1980657"/>
            </a:xfrm>
          </p:grpSpPr>
          <p:sp>
            <p:nvSpPr>
              <p:cNvPr id="1089" name="Oval 1088">
                <a:extLst>
                  <a:ext uri="{FF2B5EF4-FFF2-40B4-BE49-F238E27FC236}">
                    <a16:creationId xmlns:a16="http://schemas.microsoft.com/office/drawing/2014/main" id="{A534E2AE-49AD-46FD-AB13-A5F35CA6E2FB}"/>
                  </a:ext>
                </a:extLst>
              </p:cNvPr>
              <p:cNvSpPr/>
              <p:nvPr/>
            </p:nvSpPr>
            <p:spPr bwMode="auto">
              <a:xfrm>
                <a:off x="29160788" y="1258411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90" name="Oval 1089">
                <a:extLst>
                  <a:ext uri="{FF2B5EF4-FFF2-40B4-BE49-F238E27FC236}">
                    <a16:creationId xmlns:a16="http://schemas.microsoft.com/office/drawing/2014/main" id="{B75C442D-5ECA-42A3-9123-B7A50A89FE62}"/>
                  </a:ext>
                </a:extLst>
              </p:cNvPr>
              <p:cNvSpPr/>
              <p:nvPr/>
            </p:nvSpPr>
            <p:spPr bwMode="auto">
              <a:xfrm>
                <a:off x="28399296" y="12586485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91" name="Oval 1090">
                <a:extLst>
                  <a:ext uri="{FF2B5EF4-FFF2-40B4-BE49-F238E27FC236}">
                    <a16:creationId xmlns:a16="http://schemas.microsoft.com/office/drawing/2014/main" id="{6B3F9F69-E8AF-45D6-B646-A44DD37D91A4}"/>
                  </a:ext>
                </a:extLst>
              </p:cNvPr>
              <p:cNvSpPr/>
              <p:nvPr/>
            </p:nvSpPr>
            <p:spPr bwMode="auto">
              <a:xfrm>
                <a:off x="28419675" y="1338341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92" name="Oval 1091">
                <a:extLst>
                  <a:ext uri="{FF2B5EF4-FFF2-40B4-BE49-F238E27FC236}">
                    <a16:creationId xmlns:a16="http://schemas.microsoft.com/office/drawing/2014/main" id="{74EAE595-019A-46C3-84C3-ACFAC2A30225}"/>
                  </a:ext>
                </a:extLst>
              </p:cNvPr>
              <p:cNvSpPr/>
              <p:nvPr/>
            </p:nvSpPr>
            <p:spPr bwMode="auto">
              <a:xfrm>
                <a:off x="29160788" y="13363576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93" name="Rectangle: Rounded Corners 1092">
                <a:extLst>
                  <a:ext uri="{FF2B5EF4-FFF2-40B4-BE49-F238E27FC236}">
                    <a16:creationId xmlns:a16="http://schemas.microsoft.com/office/drawing/2014/main" id="{AF01C9BE-B2D2-452B-B118-41575F811473}"/>
                  </a:ext>
                </a:extLst>
              </p:cNvPr>
              <p:cNvSpPr/>
              <p:nvPr/>
            </p:nvSpPr>
            <p:spPr>
              <a:xfrm>
                <a:off x="28270654" y="1248170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7B50FB63-266F-4359-B6A9-0DA6F27DE6A3}"/>
                  </a:ext>
                </a:extLst>
              </p:cNvPr>
              <p:cNvCxnSpPr>
                <a:cxnSpLocks/>
                <a:stCxn id="1090" idx="6"/>
                <a:endCxn id="1089" idx="2"/>
              </p:cNvCxnSpPr>
              <p:nvPr/>
            </p:nvCxnSpPr>
            <p:spPr bwMode="auto">
              <a:xfrm flipV="1">
                <a:off x="28729496" y="12774614"/>
                <a:ext cx="431292" cy="237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C811B3D6-F6FE-4253-82C1-A46B7A8F356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56998" y="13150304"/>
                <a:ext cx="776287" cy="768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19CF6845-0D6F-4094-A354-100A844C545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945141" y="12796359"/>
                <a:ext cx="0" cy="34717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0C0B4F54-D7F6-44A3-A086-1DF6245CC72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575465" y="13142119"/>
                <a:ext cx="0" cy="241291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0A3D02AA-488A-48EF-860E-FAFC1D83E4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323800" y="13142119"/>
                <a:ext cx="0" cy="214228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9" name="TextBox 1098">
                <a:extLst>
                  <a:ext uri="{FF2B5EF4-FFF2-40B4-BE49-F238E27FC236}">
                    <a16:creationId xmlns:a16="http://schemas.microsoft.com/office/drawing/2014/main" id="{E7196A3F-9A18-4FA7-B2F7-F7787754CF83}"/>
                  </a:ext>
                </a:extLst>
              </p:cNvPr>
              <p:cNvSpPr txBox="1"/>
              <p:nvPr/>
            </p:nvSpPr>
            <p:spPr>
              <a:xfrm>
                <a:off x="28428772" y="11864332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279</a:t>
                </a:r>
              </a:p>
            </p:txBody>
          </p:sp>
        </p:grpSp>
        <p:grpSp>
          <p:nvGrpSpPr>
            <p:cNvPr id="1100" name="Group 1099">
              <a:extLst>
                <a:ext uri="{FF2B5EF4-FFF2-40B4-BE49-F238E27FC236}">
                  <a16:creationId xmlns:a16="http://schemas.microsoft.com/office/drawing/2014/main" id="{D60CDA12-23C5-443F-92F9-4394D964148E}"/>
                </a:ext>
              </a:extLst>
            </p:cNvPr>
            <p:cNvGrpSpPr/>
            <p:nvPr/>
          </p:nvGrpSpPr>
          <p:grpSpPr>
            <a:xfrm>
              <a:off x="1926915" y="9263048"/>
              <a:ext cx="1371385" cy="2008357"/>
              <a:chOff x="34648306" y="10312512"/>
              <a:chExt cx="1371385" cy="2008357"/>
            </a:xfrm>
          </p:grpSpPr>
          <p:sp>
            <p:nvSpPr>
              <p:cNvPr id="1101" name="Oval 1100">
                <a:extLst>
                  <a:ext uri="{FF2B5EF4-FFF2-40B4-BE49-F238E27FC236}">
                    <a16:creationId xmlns:a16="http://schemas.microsoft.com/office/drawing/2014/main" id="{7E2431DB-A400-49C7-9EE8-9BAB8F01DD6C}"/>
                  </a:ext>
                </a:extLst>
              </p:cNvPr>
              <p:cNvSpPr/>
              <p:nvPr/>
            </p:nvSpPr>
            <p:spPr bwMode="auto">
              <a:xfrm>
                <a:off x="35546530" y="11059994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6DDA6D08-06B5-42F1-873F-C2B3C6194E2C}"/>
                  </a:ext>
                </a:extLst>
              </p:cNvPr>
              <p:cNvSpPr/>
              <p:nvPr/>
            </p:nvSpPr>
            <p:spPr bwMode="auto">
              <a:xfrm>
                <a:off x="34785038" y="11062365"/>
                <a:ext cx="330200" cy="381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03" name="Oval 1102">
                <a:extLst>
                  <a:ext uri="{FF2B5EF4-FFF2-40B4-BE49-F238E27FC236}">
                    <a16:creationId xmlns:a16="http://schemas.microsoft.com/office/drawing/2014/main" id="{6AB19474-9E66-4AE5-BEB6-70F0AD426F52}"/>
                  </a:ext>
                </a:extLst>
              </p:cNvPr>
              <p:cNvSpPr/>
              <p:nvPr/>
            </p:nvSpPr>
            <p:spPr bwMode="auto">
              <a:xfrm>
                <a:off x="34805417" y="11859290"/>
                <a:ext cx="330200" cy="381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04" name="Oval 1103">
                <a:extLst>
                  <a:ext uri="{FF2B5EF4-FFF2-40B4-BE49-F238E27FC236}">
                    <a16:creationId xmlns:a16="http://schemas.microsoft.com/office/drawing/2014/main" id="{8884F0E2-AB05-43BE-A85A-E34310A658EF}"/>
                  </a:ext>
                </a:extLst>
              </p:cNvPr>
              <p:cNvSpPr/>
              <p:nvPr/>
            </p:nvSpPr>
            <p:spPr bwMode="auto">
              <a:xfrm>
                <a:off x="35546530" y="11839456"/>
                <a:ext cx="330200" cy="381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05" name="Rectangle: Rounded Corners 1104">
                <a:extLst>
                  <a:ext uri="{FF2B5EF4-FFF2-40B4-BE49-F238E27FC236}">
                    <a16:creationId xmlns:a16="http://schemas.microsoft.com/office/drawing/2014/main" id="{444A7180-2A62-4F75-BFAB-DB84C2345144}"/>
                  </a:ext>
                </a:extLst>
              </p:cNvPr>
              <p:cNvSpPr/>
              <p:nvPr/>
            </p:nvSpPr>
            <p:spPr>
              <a:xfrm>
                <a:off x="34656396" y="10957587"/>
                <a:ext cx="1363295" cy="136328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6" name="TextBox 1105">
                <a:extLst>
                  <a:ext uri="{FF2B5EF4-FFF2-40B4-BE49-F238E27FC236}">
                    <a16:creationId xmlns:a16="http://schemas.microsoft.com/office/drawing/2014/main" id="{3D608AD1-77E2-4CF5-BD19-39E4444B47FF}"/>
                  </a:ext>
                </a:extLst>
              </p:cNvPr>
              <p:cNvSpPr txBox="1"/>
              <p:nvPr/>
            </p:nvSpPr>
            <p:spPr>
              <a:xfrm>
                <a:off x="34747735" y="11405865"/>
                <a:ext cx="40427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S1</a:t>
                </a:r>
              </a:p>
            </p:txBody>
          </p:sp>
          <p:sp>
            <p:nvSpPr>
              <p:cNvPr id="1107" name="Rectangle 1106">
                <a:extLst>
                  <a:ext uri="{FF2B5EF4-FFF2-40B4-BE49-F238E27FC236}">
                    <a16:creationId xmlns:a16="http://schemas.microsoft.com/office/drawing/2014/main" id="{0FC2F1A6-6801-4F2B-A671-9D3803CFADC7}"/>
                  </a:ext>
                </a:extLst>
              </p:cNvPr>
              <p:cNvSpPr/>
              <p:nvPr/>
            </p:nvSpPr>
            <p:spPr>
              <a:xfrm>
                <a:off x="35522435" y="11405865"/>
                <a:ext cx="404278" cy="3077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S2</a:t>
                </a:r>
              </a:p>
            </p:txBody>
          </p:sp>
          <p:sp>
            <p:nvSpPr>
              <p:cNvPr id="1108" name="Rectangle 1107">
                <a:extLst>
                  <a:ext uri="{FF2B5EF4-FFF2-40B4-BE49-F238E27FC236}">
                    <a16:creationId xmlns:a16="http://schemas.microsoft.com/office/drawing/2014/main" id="{E6E99825-763B-43DA-92E7-803EC3F6DB60}"/>
                  </a:ext>
                </a:extLst>
              </p:cNvPr>
              <p:cNvSpPr/>
              <p:nvPr/>
            </p:nvSpPr>
            <p:spPr>
              <a:xfrm>
                <a:off x="35230912" y="12007187"/>
                <a:ext cx="393056" cy="3077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T2</a:t>
                </a:r>
              </a:p>
            </p:txBody>
          </p:sp>
          <p:sp>
            <p:nvSpPr>
              <p:cNvPr id="1109" name="Rectangle 1108">
                <a:extLst>
                  <a:ext uri="{FF2B5EF4-FFF2-40B4-BE49-F238E27FC236}">
                    <a16:creationId xmlns:a16="http://schemas.microsoft.com/office/drawing/2014/main" id="{20F5DFF5-7CE5-4BF6-AD93-8DB1577BE94D}"/>
                  </a:ext>
                </a:extLst>
              </p:cNvPr>
              <p:cNvSpPr/>
              <p:nvPr/>
            </p:nvSpPr>
            <p:spPr>
              <a:xfrm>
                <a:off x="35009507" y="11708477"/>
                <a:ext cx="404278" cy="3077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T1</a:t>
                </a:r>
              </a:p>
            </p:txBody>
          </p:sp>
          <p:sp>
            <p:nvSpPr>
              <p:cNvPr id="1110" name="TextBox 1109">
                <a:extLst>
                  <a:ext uri="{FF2B5EF4-FFF2-40B4-BE49-F238E27FC236}">
                    <a16:creationId xmlns:a16="http://schemas.microsoft.com/office/drawing/2014/main" id="{4E670ED4-1661-4385-8738-18037BFDFB22}"/>
                  </a:ext>
                </a:extLst>
              </p:cNvPr>
              <p:cNvSpPr txBox="1"/>
              <p:nvPr/>
            </p:nvSpPr>
            <p:spPr>
              <a:xfrm>
                <a:off x="34648306" y="10312512"/>
                <a:ext cx="104067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189</a:t>
                </a:r>
              </a:p>
            </p:txBody>
          </p:sp>
        </p:grpSp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B24EE62A-4011-4A41-989D-7124818F992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558200" y="46183037"/>
              <a:ext cx="617834" cy="2217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0002D5E6-B2BE-4B67-AA5D-D989FD37CE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145367" y="45467494"/>
              <a:ext cx="2217944" cy="2283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DF7C35E6-B85C-4082-AC0A-ED57A4FC354D}"/>
                </a:ext>
              </a:extLst>
            </p:cNvPr>
            <p:cNvCxnSpPr>
              <a:cxnSpLocks/>
              <a:stCxn id="899" idx="6"/>
              <a:endCxn id="888" idx="2"/>
            </p:cNvCxnSpPr>
            <p:nvPr/>
          </p:nvCxnSpPr>
          <p:spPr bwMode="auto">
            <a:xfrm>
              <a:off x="26975791" y="45468579"/>
              <a:ext cx="2125707" cy="237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F3AAE223-54EC-4FA8-A7E2-D752A5F1C96B}"/>
                </a:ext>
              </a:extLst>
            </p:cNvPr>
            <p:cNvCxnSpPr>
              <a:cxnSpLocks/>
              <a:stCxn id="911" idx="6"/>
              <a:endCxn id="900" idx="2"/>
            </p:cNvCxnSpPr>
            <p:nvPr/>
          </p:nvCxnSpPr>
          <p:spPr bwMode="auto">
            <a:xfrm flipV="1">
              <a:off x="23871739" y="45470950"/>
              <a:ext cx="2012360" cy="2604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91EAAB74-1A33-4DCB-A9C5-48C5BC0EA68A}"/>
                </a:ext>
              </a:extLst>
            </p:cNvPr>
            <p:cNvCxnSpPr>
              <a:cxnSpLocks/>
              <a:stCxn id="923" idx="6"/>
              <a:endCxn id="912" idx="2"/>
            </p:cNvCxnSpPr>
            <p:nvPr/>
          </p:nvCxnSpPr>
          <p:spPr bwMode="auto">
            <a:xfrm>
              <a:off x="20622984" y="45496993"/>
              <a:ext cx="2157063" cy="237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5E282966-01E8-4B2B-9CCE-1465F3677047}"/>
                </a:ext>
              </a:extLst>
            </p:cNvPr>
            <p:cNvCxnSpPr>
              <a:cxnSpLocks/>
              <a:stCxn id="936" idx="6"/>
              <a:endCxn id="924" idx="2"/>
            </p:cNvCxnSpPr>
            <p:nvPr/>
          </p:nvCxnSpPr>
          <p:spPr bwMode="auto">
            <a:xfrm>
              <a:off x="17434925" y="45468579"/>
              <a:ext cx="2096367" cy="3078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0C2636D9-C18D-46B3-99E1-D22251E0D8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23851" y="36336610"/>
              <a:ext cx="663702" cy="18366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1B885C45-C614-4FC9-99A2-3AFA7C6E4400}"/>
                </a:ext>
              </a:extLst>
            </p:cNvPr>
            <p:cNvCxnSpPr>
              <a:cxnSpLocks/>
              <a:stCxn id="1018" idx="6"/>
              <a:endCxn id="768" idx="2"/>
            </p:cNvCxnSpPr>
            <p:nvPr/>
          </p:nvCxnSpPr>
          <p:spPr bwMode="auto">
            <a:xfrm>
              <a:off x="25563843" y="35566421"/>
              <a:ext cx="3611090" cy="3864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22337DF7-A6C0-45BB-A1CA-676321B731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08306" y="35558905"/>
              <a:ext cx="3153427" cy="251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99B37308-B926-4A44-BA46-8B5F95DDC5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866903" y="36392295"/>
              <a:ext cx="4454" cy="293416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4426DB96-C1E5-4AAB-B7AA-A64EC68A8048}"/>
                </a:ext>
              </a:extLst>
            </p:cNvPr>
            <p:cNvCxnSpPr>
              <a:cxnSpLocks/>
              <a:stCxn id="1077" idx="6"/>
              <a:endCxn id="1066" idx="2"/>
            </p:cNvCxnSpPr>
            <p:nvPr/>
          </p:nvCxnSpPr>
          <p:spPr bwMode="auto">
            <a:xfrm>
              <a:off x="24964243" y="39304710"/>
              <a:ext cx="2078617" cy="237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331747BE-E59A-4F02-9799-E43E9A5560EF}"/>
                </a:ext>
              </a:extLst>
            </p:cNvPr>
            <p:cNvCxnSpPr>
              <a:cxnSpLocks/>
              <a:stCxn id="1089" idx="6"/>
              <a:endCxn id="1078" idx="2"/>
            </p:cNvCxnSpPr>
            <p:nvPr/>
          </p:nvCxnSpPr>
          <p:spPr bwMode="auto">
            <a:xfrm>
              <a:off x="21769785" y="39295940"/>
              <a:ext cx="2102766" cy="1114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077472F7-C977-43B5-A994-903EE8DDB1DC}"/>
                </a:ext>
              </a:extLst>
            </p:cNvPr>
            <p:cNvCxnSpPr>
              <a:cxnSpLocks/>
              <a:stCxn id="1021" idx="6"/>
            </p:cNvCxnSpPr>
            <p:nvPr/>
          </p:nvCxnSpPr>
          <p:spPr bwMode="auto">
            <a:xfrm>
              <a:off x="25563843" y="36345883"/>
              <a:ext cx="1407522" cy="40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05EE5C1D-AC08-4182-9F31-E6968454EF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97423" y="32592426"/>
              <a:ext cx="929000" cy="1270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>
              <a:extLst>
                <a:ext uri="{FF2B5EF4-FFF2-40B4-BE49-F238E27FC236}">
                  <a16:creationId xmlns:a16="http://schemas.microsoft.com/office/drawing/2014/main" id="{6B66E5D1-6831-4CC5-8E41-04F0D4A5910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6914218" y="32583302"/>
              <a:ext cx="57147" cy="376258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3CCE8545-22EC-4A7D-9BC0-900BB3298D5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336415" y="26301520"/>
              <a:ext cx="770616" cy="3603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>
              <a:extLst>
                <a:ext uri="{FF2B5EF4-FFF2-40B4-BE49-F238E27FC236}">
                  <a16:creationId xmlns:a16="http://schemas.microsoft.com/office/drawing/2014/main" id="{8733ADDB-48F9-47E3-897C-DB1972293DD9}"/>
                </a:ext>
              </a:extLst>
            </p:cNvPr>
            <p:cNvCxnSpPr>
              <a:cxnSpLocks/>
              <a:stCxn id="767" idx="6"/>
            </p:cNvCxnSpPr>
            <p:nvPr/>
          </p:nvCxnSpPr>
          <p:spPr bwMode="auto">
            <a:xfrm flipV="1">
              <a:off x="30266625" y="35595497"/>
              <a:ext cx="1976930" cy="7193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FBBC2D71-BC45-4725-BEF0-CB8E4D706C0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0056174" y="25566161"/>
              <a:ext cx="443702" cy="190934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>
              <a:extLst>
                <a:ext uri="{FF2B5EF4-FFF2-40B4-BE49-F238E27FC236}">
                  <a16:creationId xmlns:a16="http://schemas.microsoft.com/office/drawing/2014/main" id="{0D7F7BF1-0953-4260-9C99-E9BDDE72C28E}"/>
                </a:ext>
              </a:extLst>
            </p:cNvPr>
            <p:cNvCxnSpPr>
              <a:cxnSpLocks/>
              <a:stCxn id="974" idx="6"/>
              <a:endCxn id="961" idx="2"/>
            </p:cNvCxnSpPr>
            <p:nvPr/>
          </p:nvCxnSpPr>
          <p:spPr bwMode="auto">
            <a:xfrm>
              <a:off x="27355098" y="28468633"/>
              <a:ext cx="2232498" cy="564981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>
              <a:extLst>
                <a:ext uri="{FF2B5EF4-FFF2-40B4-BE49-F238E27FC236}">
                  <a16:creationId xmlns:a16="http://schemas.microsoft.com/office/drawing/2014/main" id="{8913A398-1948-43CC-A008-3F10D75AD1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039737" y="27676055"/>
              <a:ext cx="2346372" cy="16792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C292C0A0-C5C3-41C6-9D23-0EB0572D547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8348672" y="26310615"/>
              <a:ext cx="64505" cy="3552927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>
              <a:extLst>
                <a:ext uri="{FF2B5EF4-FFF2-40B4-BE49-F238E27FC236}">
                  <a16:creationId xmlns:a16="http://schemas.microsoft.com/office/drawing/2014/main" id="{30B69C40-7FC1-4BED-A0AE-B845D8B831E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8435323" y="29843698"/>
              <a:ext cx="1178311" cy="7167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>
              <a:extLst>
                <a:ext uri="{FF2B5EF4-FFF2-40B4-BE49-F238E27FC236}">
                  <a16:creationId xmlns:a16="http://schemas.microsoft.com/office/drawing/2014/main" id="{7BAB51E4-3AFB-4FB0-8FBD-582500339A2B}"/>
                </a:ext>
              </a:extLst>
            </p:cNvPr>
            <p:cNvCxnSpPr>
              <a:cxnSpLocks/>
              <a:endCxn id="1794" idx="1"/>
            </p:cNvCxnSpPr>
            <p:nvPr/>
          </p:nvCxnSpPr>
          <p:spPr bwMode="auto">
            <a:xfrm>
              <a:off x="33276999" y="18204833"/>
              <a:ext cx="833156" cy="5029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>
              <a:extLst>
                <a:ext uri="{FF2B5EF4-FFF2-40B4-BE49-F238E27FC236}">
                  <a16:creationId xmlns:a16="http://schemas.microsoft.com/office/drawing/2014/main" id="{77422124-75AD-47F2-82BC-0944217A24B0}"/>
                </a:ext>
              </a:extLst>
            </p:cNvPr>
            <p:cNvCxnSpPr>
              <a:cxnSpLocks/>
              <a:stCxn id="839" idx="6"/>
            </p:cNvCxnSpPr>
            <p:nvPr/>
          </p:nvCxnSpPr>
          <p:spPr bwMode="auto">
            <a:xfrm>
              <a:off x="29853931" y="17444314"/>
              <a:ext cx="2242772" cy="19406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>
              <a:extLst>
                <a:ext uri="{FF2B5EF4-FFF2-40B4-BE49-F238E27FC236}">
                  <a16:creationId xmlns:a16="http://schemas.microsoft.com/office/drawing/2014/main" id="{36EBAFD9-85F2-4833-A289-50DA9ABB4FE9}"/>
                </a:ext>
              </a:extLst>
            </p:cNvPr>
            <p:cNvCxnSpPr>
              <a:cxnSpLocks/>
              <a:stCxn id="851" idx="6"/>
              <a:endCxn id="840" idx="2"/>
            </p:cNvCxnSpPr>
            <p:nvPr/>
          </p:nvCxnSpPr>
          <p:spPr bwMode="auto">
            <a:xfrm>
              <a:off x="26668910" y="17399717"/>
              <a:ext cx="2093329" cy="46968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Straight Connector 1138">
              <a:extLst>
                <a:ext uri="{FF2B5EF4-FFF2-40B4-BE49-F238E27FC236}">
                  <a16:creationId xmlns:a16="http://schemas.microsoft.com/office/drawing/2014/main" id="{395EFC7E-7C4D-4817-8234-18023314A769}"/>
                </a:ext>
              </a:extLst>
            </p:cNvPr>
            <p:cNvCxnSpPr>
              <a:cxnSpLocks/>
              <a:stCxn id="875" idx="6"/>
              <a:endCxn id="852" idx="2"/>
            </p:cNvCxnSpPr>
            <p:nvPr/>
          </p:nvCxnSpPr>
          <p:spPr bwMode="auto">
            <a:xfrm>
              <a:off x="23330941" y="17397666"/>
              <a:ext cx="2246277" cy="4422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364E1ECA-9E39-49E8-A025-66FF81BA331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069956" y="25478066"/>
              <a:ext cx="2346372" cy="16792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Straight Connector 1140">
              <a:extLst>
                <a:ext uri="{FF2B5EF4-FFF2-40B4-BE49-F238E27FC236}">
                  <a16:creationId xmlns:a16="http://schemas.microsoft.com/office/drawing/2014/main" id="{39AC71E2-92F5-41F5-9C01-34CDBA45AB7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1217533" y="17858737"/>
              <a:ext cx="238095" cy="1469928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Connector 1141">
              <a:extLst>
                <a:ext uri="{FF2B5EF4-FFF2-40B4-BE49-F238E27FC236}">
                  <a16:creationId xmlns:a16="http://schemas.microsoft.com/office/drawing/2014/main" id="{4F00D7D5-2C79-46EA-AE6A-8C5F4B47282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911012" y="32625099"/>
              <a:ext cx="2468710" cy="3944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Straight Connector 1142">
              <a:extLst>
                <a:ext uri="{FF2B5EF4-FFF2-40B4-BE49-F238E27FC236}">
                  <a16:creationId xmlns:a16="http://schemas.microsoft.com/office/drawing/2014/main" id="{F31E9B6F-55EF-425D-A929-7912F34557E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0499877" y="25728628"/>
              <a:ext cx="30227" cy="3088142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Connector 1143">
              <a:extLst>
                <a:ext uri="{FF2B5EF4-FFF2-40B4-BE49-F238E27FC236}">
                  <a16:creationId xmlns:a16="http://schemas.microsoft.com/office/drawing/2014/main" id="{615969D3-1B8E-47EC-B9FD-57AE255DAC12}"/>
                </a:ext>
              </a:extLst>
            </p:cNvPr>
            <p:cNvCxnSpPr>
              <a:cxnSpLocks/>
              <a:stCxn id="839" idx="5"/>
            </p:cNvCxnSpPr>
            <p:nvPr/>
          </p:nvCxnSpPr>
          <p:spPr bwMode="auto">
            <a:xfrm>
              <a:off x="29805574" y="17579018"/>
              <a:ext cx="1288095" cy="28657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Connector 1144">
              <a:extLst>
                <a:ext uri="{FF2B5EF4-FFF2-40B4-BE49-F238E27FC236}">
                  <a16:creationId xmlns:a16="http://schemas.microsoft.com/office/drawing/2014/main" id="{344D9C3A-1EAB-4B9B-A11B-517F763F884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1476047" y="17413001"/>
              <a:ext cx="258401" cy="18897211"/>
            </a:xfrm>
            <a:prstGeom prst="line">
              <a:avLst/>
            </a:prstGeom>
            <a:ln w="2540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6" name="Straight Connector 1145">
              <a:extLst>
                <a:ext uri="{FF2B5EF4-FFF2-40B4-BE49-F238E27FC236}">
                  <a16:creationId xmlns:a16="http://schemas.microsoft.com/office/drawing/2014/main" id="{89E743AE-7BF9-4117-B634-205551BC39B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417861" y="17377070"/>
              <a:ext cx="845806" cy="1075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>
              <a:extLst>
                <a:ext uri="{FF2B5EF4-FFF2-40B4-BE49-F238E27FC236}">
                  <a16:creationId xmlns:a16="http://schemas.microsoft.com/office/drawing/2014/main" id="{67DC1553-2C9A-4179-9D84-449F38DB714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243698" y="36420708"/>
              <a:ext cx="443194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Straight Connector 1147">
              <a:extLst>
                <a:ext uri="{FF2B5EF4-FFF2-40B4-BE49-F238E27FC236}">
                  <a16:creationId xmlns:a16="http://schemas.microsoft.com/office/drawing/2014/main" id="{C03FF2EE-16F4-46E7-BB7F-A435E35A41B0}"/>
                </a:ext>
              </a:extLst>
            </p:cNvPr>
            <p:cNvCxnSpPr>
              <a:cxnSpLocks/>
              <a:endCxn id="949" idx="2"/>
            </p:cNvCxnSpPr>
            <p:nvPr/>
          </p:nvCxnSpPr>
          <p:spPr bwMode="auto">
            <a:xfrm flipV="1">
              <a:off x="18659168" y="25530031"/>
              <a:ext cx="10367448" cy="37597"/>
            </a:xfrm>
            <a:prstGeom prst="line">
              <a:avLst/>
            </a:prstGeom>
            <a:ln w="57150"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Straight Connector 1148">
              <a:extLst>
                <a:ext uri="{FF2B5EF4-FFF2-40B4-BE49-F238E27FC236}">
                  <a16:creationId xmlns:a16="http://schemas.microsoft.com/office/drawing/2014/main" id="{91C970F3-F58A-4CBB-A8E0-3E67EB89CC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820877" y="36382152"/>
              <a:ext cx="1502486" cy="1"/>
            </a:xfrm>
            <a:prstGeom prst="line">
              <a:avLst/>
            </a:prstGeom>
            <a:ln w="57150"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Connector 1149">
              <a:extLst>
                <a:ext uri="{FF2B5EF4-FFF2-40B4-BE49-F238E27FC236}">
                  <a16:creationId xmlns:a16="http://schemas.microsoft.com/office/drawing/2014/main" id="{DE6DBA46-DF6B-4C3C-ADB1-723BC145983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8622393" y="25627356"/>
              <a:ext cx="148502" cy="10764940"/>
            </a:xfrm>
            <a:prstGeom prst="line">
              <a:avLst/>
            </a:prstGeom>
            <a:ln w="57150"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Connector 1154">
              <a:extLst>
                <a:ext uri="{FF2B5EF4-FFF2-40B4-BE49-F238E27FC236}">
                  <a16:creationId xmlns:a16="http://schemas.microsoft.com/office/drawing/2014/main" id="{96664A95-D44E-4D73-9814-8008376543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74561" y="26506392"/>
              <a:ext cx="2809877" cy="21568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Connector 1155">
              <a:extLst>
                <a:ext uri="{FF2B5EF4-FFF2-40B4-BE49-F238E27FC236}">
                  <a16:creationId xmlns:a16="http://schemas.microsoft.com/office/drawing/2014/main" id="{7B9F1509-BFEB-4188-AFDF-D760D71246AA}"/>
                </a:ext>
              </a:extLst>
            </p:cNvPr>
            <p:cNvCxnSpPr>
              <a:cxnSpLocks/>
              <a:stCxn id="1006" idx="6"/>
              <a:endCxn id="1043" idx="2"/>
            </p:cNvCxnSpPr>
            <p:nvPr/>
          </p:nvCxnSpPr>
          <p:spPr bwMode="auto">
            <a:xfrm flipV="1">
              <a:off x="13056176" y="23308704"/>
              <a:ext cx="1832243" cy="46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Connector 1156">
              <a:extLst>
                <a:ext uri="{FF2B5EF4-FFF2-40B4-BE49-F238E27FC236}">
                  <a16:creationId xmlns:a16="http://schemas.microsoft.com/office/drawing/2014/main" id="{2F6003B9-AA8D-4B0D-834E-1340235E1ACD}"/>
                </a:ext>
              </a:extLst>
            </p:cNvPr>
            <p:cNvCxnSpPr>
              <a:cxnSpLocks/>
              <a:endCxn id="1031" idx="2"/>
            </p:cNvCxnSpPr>
            <p:nvPr/>
          </p:nvCxnSpPr>
          <p:spPr bwMode="auto">
            <a:xfrm>
              <a:off x="15157997" y="35612833"/>
              <a:ext cx="5056083" cy="2371"/>
            </a:xfrm>
            <a:prstGeom prst="line">
              <a:avLst/>
            </a:prstGeom>
            <a:ln w="2540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9" name="Straight Connector 1158">
              <a:extLst>
                <a:ext uri="{FF2B5EF4-FFF2-40B4-BE49-F238E27FC236}">
                  <a16:creationId xmlns:a16="http://schemas.microsoft.com/office/drawing/2014/main" id="{AD8381E5-E2D9-40F6-8A5E-C400F9F7435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5069809" y="24327725"/>
              <a:ext cx="88188" cy="11206901"/>
            </a:xfrm>
            <a:prstGeom prst="line">
              <a:avLst/>
            </a:prstGeom>
            <a:ln w="2540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2" name="Straight Connector 1161">
              <a:extLst>
                <a:ext uri="{FF2B5EF4-FFF2-40B4-BE49-F238E27FC236}">
                  <a16:creationId xmlns:a16="http://schemas.microsoft.com/office/drawing/2014/main" id="{5F1462FA-F207-46CC-8F4F-8791911A006F}"/>
                </a:ext>
              </a:extLst>
            </p:cNvPr>
            <p:cNvCxnSpPr>
              <a:cxnSpLocks/>
              <a:stCxn id="1042" idx="6"/>
            </p:cNvCxnSpPr>
            <p:nvPr/>
          </p:nvCxnSpPr>
          <p:spPr bwMode="auto">
            <a:xfrm>
              <a:off x="15980111" y="23306333"/>
              <a:ext cx="11122225" cy="145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Straight Connector 1163">
              <a:extLst>
                <a:ext uri="{FF2B5EF4-FFF2-40B4-BE49-F238E27FC236}">
                  <a16:creationId xmlns:a16="http://schemas.microsoft.com/office/drawing/2014/main" id="{30DA38A4-753A-4964-8239-2A1F30D484F9}"/>
                </a:ext>
              </a:extLst>
            </p:cNvPr>
            <p:cNvCxnSpPr>
              <a:cxnSpLocks/>
              <a:stCxn id="971" idx="0"/>
            </p:cNvCxnSpPr>
            <p:nvPr/>
          </p:nvCxnSpPr>
          <p:spPr bwMode="auto">
            <a:xfrm flipH="1" flipV="1">
              <a:off x="27132510" y="23225769"/>
              <a:ext cx="57488" cy="4272902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D538AEDE-FB97-4EDC-BDC3-13D2C387D1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558997" y="27687165"/>
              <a:ext cx="11396137" cy="0"/>
            </a:xfrm>
            <a:prstGeom prst="line">
              <a:avLst/>
            </a:prstGeom>
            <a:ln w="57150">
              <a:solidFill>
                <a:srgbClr val="FF0066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9" name="Straight Connector 1168">
              <a:extLst>
                <a:ext uri="{FF2B5EF4-FFF2-40B4-BE49-F238E27FC236}">
                  <a16:creationId xmlns:a16="http://schemas.microsoft.com/office/drawing/2014/main" id="{06781D68-4007-46C4-BFB5-86065845EB4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1533192" y="23673827"/>
              <a:ext cx="24057" cy="3990284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0C322D47-8533-40D3-B810-CDA1A661148E}"/>
                </a:ext>
              </a:extLst>
            </p:cNvPr>
            <p:cNvCxnSpPr>
              <a:cxnSpLocks/>
              <a:endCxn id="1007" idx="3"/>
            </p:cNvCxnSpPr>
            <p:nvPr/>
          </p:nvCxnSpPr>
          <p:spPr bwMode="auto">
            <a:xfrm flipV="1">
              <a:off x="11618173" y="23446248"/>
              <a:ext cx="394668" cy="248808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Straight Connector 1215">
              <a:extLst>
                <a:ext uri="{FF2B5EF4-FFF2-40B4-BE49-F238E27FC236}">
                  <a16:creationId xmlns:a16="http://schemas.microsoft.com/office/drawing/2014/main" id="{E964FED1-5546-412E-938A-BF6024873BD8}"/>
                </a:ext>
              </a:extLst>
            </p:cNvPr>
            <p:cNvCxnSpPr>
              <a:cxnSpLocks/>
              <a:stCxn id="1101" idx="0"/>
            </p:cNvCxnSpPr>
            <p:nvPr/>
          </p:nvCxnSpPr>
          <p:spPr bwMode="auto">
            <a:xfrm flipV="1">
              <a:off x="2990239" y="9195460"/>
              <a:ext cx="10479" cy="81507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4" name="Group 1223">
              <a:extLst>
                <a:ext uri="{FF2B5EF4-FFF2-40B4-BE49-F238E27FC236}">
                  <a16:creationId xmlns:a16="http://schemas.microsoft.com/office/drawing/2014/main" id="{FC953D5C-DFB2-40C3-84F2-D24FBC18805A}"/>
                </a:ext>
              </a:extLst>
            </p:cNvPr>
            <p:cNvGrpSpPr/>
            <p:nvPr/>
          </p:nvGrpSpPr>
          <p:grpSpPr>
            <a:xfrm>
              <a:off x="28716510" y="18420262"/>
              <a:ext cx="465138" cy="1143661"/>
              <a:chOff x="25873713" y="13514110"/>
              <a:chExt cx="465138" cy="1143661"/>
            </a:xfrm>
          </p:grpSpPr>
          <p:cxnSp>
            <p:nvCxnSpPr>
              <p:cNvPr id="1225" name="Straight Connector 1224">
                <a:extLst>
                  <a:ext uri="{FF2B5EF4-FFF2-40B4-BE49-F238E27FC236}">
                    <a16:creationId xmlns:a16="http://schemas.microsoft.com/office/drawing/2014/main" id="{769F0CF1-8A4A-4E76-8847-89A80B22526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6" name="Isosceles Triangle 1225">
                <a:extLst>
                  <a:ext uri="{FF2B5EF4-FFF2-40B4-BE49-F238E27FC236}">
                    <a16:creationId xmlns:a16="http://schemas.microsoft.com/office/drawing/2014/main" id="{EF5E316A-1B27-4290-A915-A3395E620019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27" name="Group 1226">
              <a:extLst>
                <a:ext uri="{FF2B5EF4-FFF2-40B4-BE49-F238E27FC236}">
                  <a16:creationId xmlns:a16="http://schemas.microsoft.com/office/drawing/2014/main" id="{609E9D73-2A33-4B7F-9016-1DE880944A17}"/>
                </a:ext>
              </a:extLst>
            </p:cNvPr>
            <p:cNvGrpSpPr/>
            <p:nvPr/>
          </p:nvGrpSpPr>
          <p:grpSpPr>
            <a:xfrm>
              <a:off x="26279082" y="18305743"/>
              <a:ext cx="465138" cy="1143661"/>
              <a:chOff x="25873713" y="13514110"/>
              <a:chExt cx="465138" cy="1143661"/>
            </a:xfrm>
          </p:grpSpPr>
          <p:cxnSp>
            <p:nvCxnSpPr>
              <p:cNvPr id="1228" name="Straight Connector 1227">
                <a:extLst>
                  <a:ext uri="{FF2B5EF4-FFF2-40B4-BE49-F238E27FC236}">
                    <a16:creationId xmlns:a16="http://schemas.microsoft.com/office/drawing/2014/main" id="{28DEEB74-6B58-40AD-B78A-22A991DCA3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9" name="Isosceles Triangle 1228">
                <a:extLst>
                  <a:ext uri="{FF2B5EF4-FFF2-40B4-BE49-F238E27FC236}">
                    <a16:creationId xmlns:a16="http://schemas.microsoft.com/office/drawing/2014/main" id="{2B58666D-1CD1-4E4A-A60E-84951C4A1CF0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D34077BD-5EFE-41E3-B920-8ECD5BE391D9}"/>
                </a:ext>
              </a:extLst>
            </p:cNvPr>
            <p:cNvGrpSpPr/>
            <p:nvPr/>
          </p:nvGrpSpPr>
          <p:grpSpPr>
            <a:xfrm>
              <a:off x="25515802" y="18314186"/>
              <a:ext cx="465138" cy="1143661"/>
              <a:chOff x="25873713" y="13514110"/>
              <a:chExt cx="465138" cy="1143661"/>
            </a:xfrm>
          </p:grpSpPr>
          <p:cxnSp>
            <p:nvCxnSpPr>
              <p:cNvPr id="1231" name="Straight Connector 1230">
                <a:extLst>
                  <a:ext uri="{FF2B5EF4-FFF2-40B4-BE49-F238E27FC236}">
                    <a16:creationId xmlns:a16="http://schemas.microsoft.com/office/drawing/2014/main" id="{57A0C035-C9B0-43B1-BB2B-7F377025732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2" name="Isosceles Triangle 1231">
                <a:extLst>
                  <a:ext uri="{FF2B5EF4-FFF2-40B4-BE49-F238E27FC236}">
                    <a16:creationId xmlns:a16="http://schemas.microsoft.com/office/drawing/2014/main" id="{46489E26-2FF5-4C77-A8C4-F8F6E0988604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22961FBB-C458-437C-B3C2-9207620DF499}"/>
                </a:ext>
              </a:extLst>
            </p:cNvPr>
            <p:cNvGrpSpPr/>
            <p:nvPr/>
          </p:nvGrpSpPr>
          <p:grpSpPr>
            <a:xfrm>
              <a:off x="27426719" y="17449671"/>
              <a:ext cx="465138" cy="1143661"/>
              <a:chOff x="25873713" y="13514110"/>
              <a:chExt cx="465138" cy="1143661"/>
            </a:xfrm>
          </p:grpSpPr>
          <p:cxnSp>
            <p:nvCxnSpPr>
              <p:cNvPr id="1234" name="Straight Connector 1233">
                <a:extLst>
                  <a:ext uri="{FF2B5EF4-FFF2-40B4-BE49-F238E27FC236}">
                    <a16:creationId xmlns:a16="http://schemas.microsoft.com/office/drawing/2014/main" id="{A33CBCF2-BAA8-4CA1-9256-AF3DE54C5C7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5" name="Isosceles Triangle 1234">
                <a:extLst>
                  <a:ext uri="{FF2B5EF4-FFF2-40B4-BE49-F238E27FC236}">
                    <a16:creationId xmlns:a16="http://schemas.microsoft.com/office/drawing/2014/main" id="{8C7A5E51-0C0B-4EF5-9D76-0E2458713789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6" name="Group 1235">
              <a:extLst>
                <a:ext uri="{FF2B5EF4-FFF2-40B4-BE49-F238E27FC236}">
                  <a16:creationId xmlns:a16="http://schemas.microsoft.com/office/drawing/2014/main" id="{121F385F-F397-4D37-84DF-7F4C018750C2}"/>
                </a:ext>
              </a:extLst>
            </p:cNvPr>
            <p:cNvGrpSpPr/>
            <p:nvPr/>
          </p:nvGrpSpPr>
          <p:grpSpPr>
            <a:xfrm>
              <a:off x="24201247" y="17433114"/>
              <a:ext cx="465138" cy="1143661"/>
              <a:chOff x="25873713" y="13514110"/>
              <a:chExt cx="465138" cy="1143661"/>
            </a:xfrm>
          </p:grpSpPr>
          <p:cxnSp>
            <p:nvCxnSpPr>
              <p:cNvPr id="1237" name="Straight Connector 1236">
                <a:extLst>
                  <a:ext uri="{FF2B5EF4-FFF2-40B4-BE49-F238E27FC236}">
                    <a16:creationId xmlns:a16="http://schemas.microsoft.com/office/drawing/2014/main" id="{2CD87822-3494-4F90-BDB2-F96F56F34E5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8" name="Isosceles Triangle 1237">
                <a:extLst>
                  <a:ext uri="{FF2B5EF4-FFF2-40B4-BE49-F238E27FC236}">
                    <a16:creationId xmlns:a16="http://schemas.microsoft.com/office/drawing/2014/main" id="{3F70620C-E39F-41F2-8AB4-0E1456E39023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9" name="Group 1238">
              <a:extLst>
                <a:ext uri="{FF2B5EF4-FFF2-40B4-BE49-F238E27FC236}">
                  <a16:creationId xmlns:a16="http://schemas.microsoft.com/office/drawing/2014/main" id="{8FDF05B0-5E0F-47D1-8F4F-A1052987F33E}"/>
                </a:ext>
              </a:extLst>
            </p:cNvPr>
            <p:cNvGrpSpPr/>
            <p:nvPr/>
          </p:nvGrpSpPr>
          <p:grpSpPr>
            <a:xfrm>
              <a:off x="12900501" y="10121839"/>
              <a:ext cx="465138" cy="1143661"/>
              <a:chOff x="25873713" y="13514110"/>
              <a:chExt cx="465138" cy="1143661"/>
            </a:xfrm>
          </p:grpSpPr>
          <p:cxnSp>
            <p:nvCxnSpPr>
              <p:cNvPr id="1240" name="Straight Connector 1239">
                <a:extLst>
                  <a:ext uri="{FF2B5EF4-FFF2-40B4-BE49-F238E27FC236}">
                    <a16:creationId xmlns:a16="http://schemas.microsoft.com/office/drawing/2014/main" id="{7F2D726D-68D7-4DAE-9236-E16C382CDA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1" name="Isosceles Triangle 1240">
                <a:extLst>
                  <a:ext uri="{FF2B5EF4-FFF2-40B4-BE49-F238E27FC236}">
                    <a16:creationId xmlns:a16="http://schemas.microsoft.com/office/drawing/2014/main" id="{7270D504-F87D-40EB-BC92-4278C9A51A32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03" name="Group 702">
              <a:extLst>
                <a:ext uri="{FF2B5EF4-FFF2-40B4-BE49-F238E27FC236}">
                  <a16:creationId xmlns:a16="http://schemas.microsoft.com/office/drawing/2014/main" id="{DB3D3F05-5051-4006-9F1F-3A8D1DBCD767}"/>
                </a:ext>
              </a:extLst>
            </p:cNvPr>
            <p:cNvGrpSpPr/>
            <p:nvPr/>
          </p:nvGrpSpPr>
          <p:grpSpPr>
            <a:xfrm>
              <a:off x="29744185" y="26368203"/>
              <a:ext cx="465138" cy="1143661"/>
              <a:chOff x="25873713" y="13514110"/>
              <a:chExt cx="465138" cy="1143661"/>
            </a:xfrm>
          </p:grpSpPr>
          <p:cxnSp>
            <p:nvCxnSpPr>
              <p:cNvPr id="704" name="Straight Connector 703">
                <a:extLst>
                  <a:ext uri="{FF2B5EF4-FFF2-40B4-BE49-F238E27FC236}">
                    <a16:creationId xmlns:a16="http://schemas.microsoft.com/office/drawing/2014/main" id="{12412423-91BA-4FAD-97EC-503A1D304C6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5" name="Isosceles Triangle 704">
                <a:extLst>
                  <a:ext uri="{FF2B5EF4-FFF2-40B4-BE49-F238E27FC236}">
                    <a16:creationId xmlns:a16="http://schemas.microsoft.com/office/drawing/2014/main" id="{147FDA64-C2A3-486D-8A19-B251FD5ED6B6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07" name="Group 706">
              <a:extLst>
                <a:ext uri="{FF2B5EF4-FFF2-40B4-BE49-F238E27FC236}">
                  <a16:creationId xmlns:a16="http://schemas.microsoft.com/office/drawing/2014/main" id="{9CF00CFA-A165-4FCA-9AB6-4EE88A638239}"/>
                </a:ext>
              </a:extLst>
            </p:cNvPr>
            <p:cNvGrpSpPr/>
            <p:nvPr/>
          </p:nvGrpSpPr>
          <p:grpSpPr>
            <a:xfrm>
              <a:off x="28982433" y="26368241"/>
              <a:ext cx="465138" cy="1143661"/>
              <a:chOff x="25873713" y="13514110"/>
              <a:chExt cx="465138" cy="1143661"/>
            </a:xfrm>
          </p:grpSpPr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A0C1BD03-97A4-4594-9F47-D0D20597097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" name="Isosceles Triangle 714">
                <a:extLst>
                  <a:ext uri="{FF2B5EF4-FFF2-40B4-BE49-F238E27FC236}">
                    <a16:creationId xmlns:a16="http://schemas.microsoft.com/office/drawing/2014/main" id="{60A321F3-8443-4430-9315-A9C8C3EF08A9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16" name="Group 715">
              <a:extLst>
                <a:ext uri="{FF2B5EF4-FFF2-40B4-BE49-F238E27FC236}">
                  <a16:creationId xmlns:a16="http://schemas.microsoft.com/office/drawing/2014/main" id="{64046722-634B-4347-A366-E53CA61150BE}"/>
                </a:ext>
              </a:extLst>
            </p:cNvPr>
            <p:cNvGrpSpPr/>
            <p:nvPr/>
          </p:nvGrpSpPr>
          <p:grpSpPr>
            <a:xfrm>
              <a:off x="23711994" y="28599752"/>
              <a:ext cx="465138" cy="1143661"/>
              <a:chOff x="25873713" y="13514110"/>
              <a:chExt cx="465138" cy="1143661"/>
            </a:xfrm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6B774E22-8169-4BA5-89FF-B9DC463AD0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Isosceles Triangle 721">
                <a:extLst>
                  <a:ext uri="{FF2B5EF4-FFF2-40B4-BE49-F238E27FC236}">
                    <a16:creationId xmlns:a16="http://schemas.microsoft.com/office/drawing/2014/main" id="{A7692CF9-2BC7-4CE8-948D-B8A28DC26C7A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23" name="Group 722">
              <a:extLst>
                <a:ext uri="{FF2B5EF4-FFF2-40B4-BE49-F238E27FC236}">
                  <a16:creationId xmlns:a16="http://schemas.microsoft.com/office/drawing/2014/main" id="{0F279CF6-62ED-4E1D-8245-98C96AD3B237}"/>
                </a:ext>
              </a:extLst>
            </p:cNvPr>
            <p:cNvGrpSpPr/>
            <p:nvPr/>
          </p:nvGrpSpPr>
          <p:grpSpPr>
            <a:xfrm>
              <a:off x="22962976" y="28605568"/>
              <a:ext cx="465138" cy="1143661"/>
              <a:chOff x="25873713" y="13514110"/>
              <a:chExt cx="465138" cy="1143661"/>
            </a:xfrm>
          </p:grpSpPr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9CBA2E81-E541-47EF-B70E-08EFC05911A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6" name="Isosceles Triangle 725">
                <a:extLst>
                  <a:ext uri="{FF2B5EF4-FFF2-40B4-BE49-F238E27FC236}">
                    <a16:creationId xmlns:a16="http://schemas.microsoft.com/office/drawing/2014/main" id="{50309920-4F3F-472D-ADB2-721FA2F74DF5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EBE2B76F-69B4-456E-B8D0-0E4770543D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8348672" y="26310608"/>
              <a:ext cx="697421" cy="7148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241DC29F-0676-4133-AD94-33A49F3B81B9}"/>
                </a:ext>
              </a:extLst>
            </p:cNvPr>
            <p:cNvGrpSpPr/>
            <p:nvPr/>
          </p:nvGrpSpPr>
          <p:grpSpPr>
            <a:xfrm>
              <a:off x="5991442" y="27488507"/>
              <a:ext cx="465138" cy="1143661"/>
              <a:chOff x="25873713" y="13514110"/>
              <a:chExt cx="465138" cy="1143661"/>
            </a:xfrm>
          </p:grpSpPr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3F748336-986F-4B3C-8386-8DD384CDE9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6" name="Isosceles Triangle 735">
                <a:extLst>
                  <a:ext uri="{FF2B5EF4-FFF2-40B4-BE49-F238E27FC236}">
                    <a16:creationId xmlns:a16="http://schemas.microsoft.com/office/drawing/2014/main" id="{062C67DD-34EE-4018-979C-DC99E0717D4F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44" name="Group 743">
              <a:extLst>
                <a:ext uri="{FF2B5EF4-FFF2-40B4-BE49-F238E27FC236}">
                  <a16:creationId xmlns:a16="http://schemas.microsoft.com/office/drawing/2014/main" id="{BC353FBD-74CC-4CC1-B190-3901EF7539E3}"/>
                </a:ext>
              </a:extLst>
            </p:cNvPr>
            <p:cNvGrpSpPr/>
            <p:nvPr/>
          </p:nvGrpSpPr>
          <p:grpSpPr>
            <a:xfrm>
              <a:off x="6744208" y="27488507"/>
              <a:ext cx="465138" cy="1143661"/>
              <a:chOff x="25873713" y="13514110"/>
              <a:chExt cx="465138" cy="1143661"/>
            </a:xfrm>
          </p:grpSpPr>
          <p:cxnSp>
            <p:nvCxnSpPr>
              <p:cNvPr id="745" name="Straight Connector 744">
                <a:extLst>
                  <a:ext uri="{FF2B5EF4-FFF2-40B4-BE49-F238E27FC236}">
                    <a16:creationId xmlns:a16="http://schemas.microsoft.com/office/drawing/2014/main" id="{218047A0-9978-4130-A8AC-B6B724633D6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Isosceles Triangle 745">
                <a:extLst>
                  <a:ext uri="{FF2B5EF4-FFF2-40B4-BE49-F238E27FC236}">
                    <a16:creationId xmlns:a16="http://schemas.microsoft.com/office/drawing/2014/main" id="{5A0DB057-CED4-4505-8E7D-BD38B9FBE46C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5C0937F8-DFFE-4860-9157-3CA55C882863}"/>
                </a:ext>
              </a:extLst>
            </p:cNvPr>
            <p:cNvGrpSpPr/>
            <p:nvPr/>
          </p:nvGrpSpPr>
          <p:grpSpPr>
            <a:xfrm>
              <a:off x="8916845" y="27491247"/>
              <a:ext cx="465138" cy="1143661"/>
              <a:chOff x="25873713" y="13514110"/>
              <a:chExt cx="465138" cy="1143661"/>
            </a:xfrm>
          </p:grpSpPr>
          <p:cxnSp>
            <p:nvCxnSpPr>
              <p:cNvPr id="760" name="Straight Connector 759">
                <a:extLst>
                  <a:ext uri="{FF2B5EF4-FFF2-40B4-BE49-F238E27FC236}">
                    <a16:creationId xmlns:a16="http://schemas.microsoft.com/office/drawing/2014/main" id="{A3405FB2-2347-4926-81FB-7C15BAB7E29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1" name="Isosceles Triangle 760">
                <a:extLst>
                  <a:ext uri="{FF2B5EF4-FFF2-40B4-BE49-F238E27FC236}">
                    <a16:creationId xmlns:a16="http://schemas.microsoft.com/office/drawing/2014/main" id="{12E67A70-1669-4406-8FD0-1820A37D34DF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934" name="Group 933">
              <a:extLst>
                <a:ext uri="{FF2B5EF4-FFF2-40B4-BE49-F238E27FC236}">
                  <a16:creationId xmlns:a16="http://schemas.microsoft.com/office/drawing/2014/main" id="{AC1FFC72-BF9C-4BE8-A9EF-D9FA18F9DD68}"/>
                </a:ext>
              </a:extLst>
            </p:cNvPr>
            <p:cNvGrpSpPr/>
            <p:nvPr/>
          </p:nvGrpSpPr>
          <p:grpSpPr>
            <a:xfrm>
              <a:off x="9642764" y="27488507"/>
              <a:ext cx="465138" cy="1143661"/>
              <a:chOff x="25873713" y="13514110"/>
              <a:chExt cx="465138" cy="1143661"/>
            </a:xfrm>
          </p:grpSpPr>
          <p:cxnSp>
            <p:nvCxnSpPr>
              <p:cNvPr id="993" name="Straight Connector 992">
                <a:extLst>
                  <a:ext uri="{FF2B5EF4-FFF2-40B4-BE49-F238E27FC236}">
                    <a16:creationId xmlns:a16="http://schemas.microsoft.com/office/drawing/2014/main" id="{1BDE1B01-79BB-457A-A075-0DEA96A533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4" name="Isosceles Triangle 993">
                <a:extLst>
                  <a:ext uri="{FF2B5EF4-FFF2-40B4-BE49-F238E27FC236}">
                    <a16:creationId xmlns:a16="http://schemas.microsoft.com/office/drawing/2014/main" id="{64BF0A03-11C2-49C2-852B-85E82709426A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995" name="Group 994">
              <a:extLst>
                <a:ext uri="{FF2B5EF4-FFF2-40B4-BE49-F238E27FC236}">
                  <a16:creationId xmlns:a16="http://schemas.microsoft.com/office/drawing/2014/main" id="{C8416C34-10FF-4D0E-8D92-1A5351164F84}"/>
                </a:ext>
              </a:extLst>
            </p:cNvPr>
            <p:cNvGrpSpPr/>
            <p:nvPr/>
          </p:nvGrpSpPr>
          <p:grpSpPr>
            <a:xfrm>
              <a:off x="11904480" y="24292830"/>
              <a:ext cx="465138" cy="1143661"/>
              <a:chOff x="25873713" y="13514110"/>
              <a:chExt cx="465138" cy="1143661"/>
            </a:xfrm>
          </p:grpSpPr>
          <p:cxnSp>
            <p:nvCxnSpPr>
              <p:cNvPr id="996" name="Straight Connector 995">
                <a:extLst>
                  <a:ext uri="{FF2B5EF4-FFF2-40B4-BE49-F238E27FC236}">
                    <a16:creationId xmlns:a16="http://schemas.microsoft.com/office/drawing/2014/main" id="{47784C9A-064B-489D-8C99-B25686BCC9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7" name="Isosceles Triangle 996">
                <a:extLst>
                  <a:ext uri="{FF2B5EF4-FFF2-40B4-BE49-F238E27FC236}">
                    <a16:creationId xmlns:a16="http://schemas.microsoft.com/office/drawing/2014/main" id="{2FEFC78D-DB1F-48CC-A49F-160C0612B03D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998" name="Group 997">
              <a:extLst>
                <a:ext uri="{FF2B5EF4-FFF2-40B4-BE49-F238E27FC236}">
                  <a16:creationId xmlns:a16="http://schemas.microsoft.com/office/drawing/2014/main" id="{A4EAFDA6-E014-49BC-9DAA-483BB1587408}"/>
                </a:ext>
              </a:extLst>
            </p:cNvPr>
            <p:cNvGrpSpPr/>
            <p:nvPr/>
          </p:nvGrpSpPr>
          <p:grpSpPr>
            <a:xfrm>
              <a:off x="29045987" y="46450694"/>
              <a:ext cx="465138" cy="1143661"/>
              <a:chOff x="25873713" y="13514110"/>
              <a:chExt cx="465138" cy="1143661"/>
            </a:xfrm>
          </p:grpSpPr>
          <p:cxnSp>
            <p:nvCxnSpPr>
              <p:cNvPr id="999" name="Straight Connector 998">
                <a:extLst>
                  <a:ext uri="{FF2B5EF4-FFF2-40B4-BE49-F238E27FC236}">
                    <a16:creationId xmlns:a16="http://schemas.microsoft.com/office/drawing/2014/main" id="{B276C02F-71A2-4D4F-BAC0-E84905B899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0" name="Isosceles Triangle 999">
                <a:extLst>
                  <a:ext uri="{FF2B5EF4-FFF2-40B4-BE49-F238E27FC236}">
                    <a16:creationId xmlns:a16="http://schemas.microsoft.com/office/drawing/2014/main" id="{DD8B49AC-AE98-457F-8BE7-E9C7589E1607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001" name="Group 1000">
              <a:extLst>
                <a:ext uri="{FF2B5EF4-FFF2-40B4-BE49-F238E27FC236}">
                  <a16:creationId xmlns:a16="http://schemas.microsoft.com/office/drawing/2014/main" id="{45712914-C4AD-4070-8194-D08AD54D1AA6}"/>
                </a:ext>
              </a:extLst>
            </p:cNvPr>
            <p:cNvGrpSpPr/>
            <p:nvPr/>
          </p:nvGrpSpPr>
          <p:grpSpPr>
            <a:xfrm>
              <a:off x="26563765" y="46451398"/>
              <a:ext cx="465138" cy="1143661"/>
              <a:chOff x="25873713" y="13514110"/>
              <a:chExt cx="465138" cy="1143661"/>
            </a:xfrm>
          </p:grpSpPr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23057927-57A8-4C2B-ADD3-FB67F1DBD4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3" name="Isosceles Triangle 1002">
                <a:extLst>
                  <a:ext uri="{FF2B5EF4-FFF2-40B4-BE49-F238E27FC236}">
                    <a16:creationId xmlns:a16="http://schemas.microsoft.com/office/drawing/2014/main" id="{86A2B150-04C7-42C5-A73F-5B80542989D5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004" name="Group 1003">
              <a:extLst>
                <a:ext uri="{FF2B5EF4-FFF2-40B4-BE49-F238E27FC236}">
                  <a16:creationId xmlns:a16="http://schemas.microsoft.com/office/drawing/2014/main" id="{24A02319-9FD7-43AD-89D3-D15F83A45290}"/>
                </a:ext>
              </a:extLst>
            </p:cNvPr>
            <p:cNvGrpSpPr/>
            <p:nvPr/>
          </p:nvGrpSpPr>
          <p:grpSpPr>
            <a:xfrm>
              <a:off x="23471982" y="46450694"/>
              <a:ext cx="465138" cy="1143661"/>
              <a:chOff x="25873713" y="13514110"/>
              <a:chExt cx="465138" cy="1143661"/>
            </a:xfrm>
          </p:grpSpPr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11010C03-882F-451A-AD58-8039D8BF06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" name="Isosceles Triangle 1128">
                <a:extLst>
                  <a:ext uri="{FF2B5EF4-FFF2-40B4-BE49-F238E27FC236}">
                    <a16:creationId xmlns:a16="http://schemas.microsoft.com/office/drawing/2014/main" id="{9AC1943C-8A8F-4DAD-9358-DEFD93E32708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131" name="Group 1130">
              <a:extLst>
                <a:ext uri="{FF2B5EF4-FFF2-40B4-BE49-F238E27FC236}">
                  <a16:creationId xmlns:a16="http://schemas.microsoft.com/office/drawing/2014/main" id="{CD857C20-D923-433E-AD21-B31193C7ADA2}"/>
                </a:ext>
              </a:extLst>
            </p:cNvPr>
            <p:cNvGrpSpPr/>
            <p:nvPr/>
          </p:nvGrpSpPr>
          <p:grpSpPr>
            <a:xfrm>
              <a:off x="22729737" y="46450694"/>
              <a:ext cx="465138" cy="1143661"/>
              <a:chOff x="25873713" y="13514110"/>
              <a:chExt cx="465138" cy="1143661"/>
            </a:xfrm>
          </p:grpSpPr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AE1CBD96-CA91-4CCD-B80E-37A5F36F95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2" name="Isosceles Triangle 1151">
                <a:extLst>
                  <a:ext uri="{FF2B5EF4-FFF2-40B4-BE49-F238E27FC236}">
                    <a16:creationId xmlns:a16="http://schemas.microsoft.com/office/drawing/2014/main" id="{6FFDF0C5-3149-47A1-A233-6E5D99EE6218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153" name="Group 1152">
              <a:extLst>
                <a:ext uri="{FF2B5EF4-FFF2-40B4-BE49-F238E27FC236}">
                  <a16:creationId xmlns:a16="http://schemas.microsoft.com/office/drawing/2014/main" id="{DF038108-2DDF-4D96-8BCC-569BF4FFB91E}"/>
                </a:ext>
              </a:extLst>
            </p:cNvPr>
            <p:cNvGrpSpPr/>
            <p:nvPr/>
          </p:nvGrpSpPr>
          <p:grpSpPr>
            <a:xfrm>
              <a:off x="20234459" y="46450694"/>
              <a:ext cx="465138" cy="1143661"/>
              <a:chOff x="25873713" y="13514110"/>
              <a:chExt cx="465138" cy="1143661"/>
            </a:xfrm>
          </p:grpSpPr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D7417F7E-A699-4EDB-A443-60E1C6D6050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8" name="Isosceles Triangle 1157">
                <a:extLst>
                  <a:ext uri="{FF2B5EF4-FFF2-40B4-BE49-F238E27FC236}">
                    <a16:creationId xmlns:a16="http://schemas.microsoft.com/office/drawing/2014/main" id="{6EA3CC19-CE9F-4E3D-8DB0-9B1A9EA133EC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2C891043-F6B1-48AF-A315-A37C24E2EA92}"/>
                </a:ext>
              </a:extLst>
            </p:cNvPr>
            <p:cNvGrpSpPr/>
            <p:nvPr/>
          </p:nvGrpSpPr>
          <p:grpSpPr>
            <a:xfrm>
              <a:off x="19485782" y="46450694"/>
              <a:ext cx="465138" cy="1143661"/>
              <a:chOff x="25873713" y="13514110"/>
              <a:chExt cx="465138" cy="1143661"/>
            </a:xfrm>
          </p:grpSpPr>
          <p:cxnSp>
            <p:nvCxnSpPr>
              <p:cNvPr id="1161" name="Straight Connector 1160">
                <a:extLst>
                  <a:ext uri="{FF2B5EF4-FFF2-40B4-BE49-F238E27FC236}">
                    <a16:creationId xmlns:a16="http://schemas.microsoft.com/office/drawing/2014/main" id="{2F558964-39E6-444E-8948-BB70E48BF9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3" name="Isosceles Triangle 1162">
                <a:extLst>
                  <a:ext uri="{FF2B5EF4-FFF2-40B4-BE49-F238E27FC236}">
                    <a16:creationId xmlns:a16="http://schemas.microsoft.com/office/drawing/2014/main" id="{6B2E7285-D0FD-471A-8E4F-23765D4BF1B6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165" name="Group 1164">
              <a:extLst>
                <a:ext uri="{FF2B5EF4-FFF2-40B4-BE49-F238E27FC236}">
                  <a16:creationId xmlns:a16="http://schemas.microsoft.com/office/drawing/2014/main" id="{AAE31F2C-B84A-42BB-B7D0-98D1E4C2D3FA}"/>
                </a:ext>
              </a:extLst>
            </p:cNvPr>
            <p:cNvGrpSpPr/>
            <p:nvPr/>
          </p:nvGrpSpPr>
          <p:grpSpPr>
            <a:xfrm>
              <a:off x="16323283" y="46450694"/>
              <a:ext cx="465138" cy="1143661"/>
              <a:chOff x="25873713" y="13514110"/>
              <a:chExt cx="465138" cy="1143661"/>
            </a:xfrm>
          </p:grpSpPr>
          <p:cxnSp>
            <p:nvCxnSpPr>
              <p:cNvPr id="1167" name="Straight Connector 1166">
                <a:extLst>
                  <a:ext uri="{FF2B5EF4-FFF2-40B4-BE49-F238E27FC236}">
                    <a16:creationId xmlns:a16="http://schemas.microsoft.com/office/drawing/2014/main" id="{B8F43012-D2BA-45B5-A7AB-D25AFD34A0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8" name="Isosceles Triangle 1167">
                <a:extLst>
                  <a:ext uri="{FF2B5EF4-FFF2-40B4-BE49-F238E27FC236}">
                    <a16:creationId xmlns:a16="http://schemas.microsoft.com/office/drawing/2014/main" id="{CE25403C-6255-43C6-8359-6FFE138303A8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23CD4719-D301-4E83-90D4-A529128705BA}"/>
                </a:ext>
              </a:extLst>
            </p:cNvPr>
            <p:cNvGrpSpPr/>
            <p:nvPr/>
          </p:nvGrpSpPr>
          <p:grpSpPr>
            <a:xfrm>
              <a:off x="18286584" y="45493007"/>
              <a:ext cx="465138" cy="1143661"/>
              <a:chOff x="25873713" y="13514110"/>
              <a:chExt cx="465138" cy="1143661"/>
            </a:xfrm>
          </p:grpSpPr>
          <p:cxnSp>
            <p:nvCxnSpPr>
              <p:cNvPr id="1172" name="Straight Connector 1171">
                <a:extLst>
                  <a:ext uri="{FF2B5EF4-FFF2-40B4-BE49-F238E27FC236}">
                    <a16:creationId xmlns:a16="http://schemas.microsoft.com/office/drawing/2014/main" id="{C362C87E-3746-4BA1-8EC5-8D617B54301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3" name="Isosceles Triangle 1172">
                <a:extLst>
                  <a:ext uri="{FF2B5EF4-FFF2-40B4-BE49-F238E27FC236}">
                    <a16:creationId xmlns:a16="http://schemas.microsoft.com/office/drawing/2014/main" id="{AAD6F517-20FB-4BB5-8311-D8659D223A8A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174" name="Group 1173">
              <a:extLst>
                <a:ext uri="{FF2B5EF4-FFF2-40B4-BE49-F238E27FC236}">
                  <a16:creationId xmlns:a16="http://schemas.microsoft.com/office/drawing/2014/main" id="{B61C53AB-3EA7-4E44-9E8E-87B3C3883F0F}"/>
                </a:ext>
              </a:extLst>
            </p:cNvPr>
            <p:cNvGrpSpPr/>
            <p:nvPr/>
          </p:nvGrpSpPr>
          <p:grpSpPr>
            <a:xfrm>
              <a:off x="24704997" y="45467436"/>
              <a:ext cx="465138" cy="1143661"/>
              <a:chOff x="25873713" y="13514110"/>
              <a:chExt cx="465138" cy="1143661"/>
            </a:xfrm>
          </p:grpSpPr>
          <p:cxnSp>
            <p:nvCxnSpPr>
              <p:cNvPr id="1175" name="Straight Connector 1174">
                <a:extLst>
                  <a:ext uri="{FF2B5EF4-FFF2-40B4-BE49-F238E27FC236}">
                    <a16:creationId xmlns:a16="http://schemas.microsoft.com/office/drawing/2014/main" id="{AD096CAD-3552-4F4A-96B7-A9A54645DD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6" name="Isosceles Triangle 1175">
                <a:extLst>
                  <a:ext uri="{FF2B5EF4-FFF2-40B4-BE49-F238E27FC236}">
                    <a16:creationId xmlns:a16="http://schemas.microsoft.com/office/drawing/2014/main" id="{DB738423-863A-41DE-B26D-18FDB0EBB3D4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177" name="Group 1176">
              <a:extLst>
                <a:ext uri="{FF2B5EF4-FFF2-40B4-BE49-F238E27FC236}">
                  <a16:creationId xmlns:a16="http://schemas.microsoft.com/office/drawing/2014/main" id="{28136E93-A1BE-424F-8140-C0DCB07655D9}"/>
                </a:ext>
              </a:extLst>
            </p:cNvPr>
            <p:cNvGrpSpPr/>
            <p:nvPr/>
          </p:nvGrpSpPr>
          <p:grpSpPr>
            <a:xfrm>
              <a:off x="27844329" y="45443483"/>
              <a:ext cx="465138" cy="1143661"/>
              <a:chOff x="25873713" y="13514110"/>
              <a:chExt cx="465138" cy="1143661"/>
            </a:xfrm>
          </p:grpSpPr>
          <p:cxnSp>
            <p:nvCxnSpPr>
              <p:cNvPr id="1178" name="Straight Connector 1177">
                <a:extLst>
                  <a:ext uri="{FF2B5EF4-FFF2-40B4-BE49-F238E27FC236}">
                    <a16:creationId xmlns:a16="http://schemas.microsoft.com/office/drawing/2014/main" id="{F5C14A17-738A-4FC9-894D-B03030D0B2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0" name="Isosceles Triangle 1179">
                <a:extLst>
                  <a:ext uri="{FF2B5EF4-FFF2-40B4-BE49-F238E27FC236}">
                    <a16:creationId xmlns:a16="http://schemas.microsoft.com/office/drawing/2014/main" id="{CE6369F9-02DC-4B1C-BA86-4841862D620F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36CE7BA9-056C-4F34-B006-48C1AA0BE527}"/>
                </a:ext>
              </a:extLst>
            </p:cNvPr>
            <p:cNvGrpSpPr/>
            <p:nvPr/>
          </p:nvGrpSpPr>
          <p:grpSpPr>
            <a:xfrm>
              <a:off x="27708670" y="40168116"/>
              <a:ext cx="465138" cy="1143661"/>
              <a:chOff x="25873713" y="13514110"/>
              <a:chExt cx="465138" cy="1143661"/>
            </a:xfrm>
          </p:grpSpPr>
          <p:cxnSp>
            <p:nvCxnSpPr>
              <p:cNvPr id="1182" name="Straight Connector 1181">
                <a:extLst>
                  <a:ext uri="{FF2B5EF4-FFF2-40B4-BE49-F238E27FC236}">
                    <a16:creationId xmlns:a16="http://schemas.microsoft.com/office/drawing/2014/main" id="{CC2E54A9-AB70-4D52-845B-DEAE68A95E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3" name="Isosceles Triangle 1182">
                <a:extLst>
                  <a:ext uri="{FF2B5EF4-FFF2-40B4-BE49-F238E27FC236}">
                    <a16:creationId xmlns:a16="http://schemas.microsoft.com/office/drawing/2014/main" id="{0667F072-A4E1-41F7-8061-4C12518B25D4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187" name="Group 1186">
              <a:extLst>
                <a:ext uri="{FF2B5EF4-FFF2-40B4-BE49-F238E27FC236}">
                  <a16:creationId xmlns:a16="http://schemas.microsoft.com/office/drawing/2014/main" id="{2D4E481F-366A-47ED-9ED2-7EC6225F7B35}"/>
                </a:ext>
              </a:extLst>
            </p:cNvPr>
            <p:cNvGrpSpPr/>
            <p:nvPr/>
          </p:nvGrpSpPr>
          <p:grpSpPr>
            <a:xfrm>
              <a:off x="26974648" y="40168116"/>
              <a:ext cx="465138" cy="1143661"/>
              <a:chOff x="25873713" y="13514110"/>
              <a:chExt cx="465138" cy="1143661"/>
            </a:xfrm>
          </p:grpSpPr>
          <p:cxnSp>
            <p:nvCxnSpPr>
              <p:cNvPr id="1188" name="Straight Connector 1187">
                <a:extLst>
                  <a:ext uri="{FF2B5EF4-FFF2-40B4-BE49-F238E27FC236}">
                    <a16:creationId xmlns:a16="http://schemas.microsoft.com/office/drawing/2014/main" id="{3566E528-0C2C-4A74-B4ED-E0ECE67FA75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9" name="Isosceles Triangle 1188">
                <a:extLst>
                  <a:ext uri="{FF2B5EF4-FFF2-40B4-BE49-F238E27FC236}">
                    <a16:creationId xmlns:a16="http://schemas.microsoft.com/office/drawing/2014/main" id="{A0E5DDB8-2E73-4FC4-B052-36AEC2F41D38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190" name="Group 1189">
              <a:extLst>
                <a:ext uri="{FF2B5EF4-FFF2-40B4-BE49-F238E27FC236}">
                  <a16:creationId xmlns:a16="http://schemas.microsoft.com/office/drawing/2014/main" id="{AB8FEBE3-ED30-4160-942C-2B56B0399857}"/>
                </a:ext>
              </a:extLst>
            </p:cNvPr>
            <p:cNvGrpSpPr/>
            <p:nvPr/>
          </p:nvGrpSpPr>
          <p:grpSpPr>
            <a:xfrm>
              <a:off x="24560952" y="40169189"/>
              <a:ext cx="465138" cy="1143661"/>
              <a:chOff x="25873713" y="13514110"/>
              <a:chExt cx="465138" cy="1143661"/>
            </a:xfrm>
          </p:grpSpPr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3CE25E69-8DC3-4608-B2A9-883F4C1118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2" name="Isosceles Triangle 1191">
                <a:extLst>
                  <a:ext uri="{FF2B5EF4-FFF2-40B4-BE49-F238E27FC236}">
                    <a16:creationId xmlns:a16="http://schemas.microsoft.com/office/drawing/2014/main" id="{F49205FE-9121-420E-9FCA-092405F335A8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193" name="Group 1192">
              <a:extLst>
                <a:ext uri="{FF2B5EF4-FFF2-40B4-BE49-F238E27FC236}">
                  <a16:creationId xmlns:a16="http://schemas.microsoft.com/office/drawing/2014/main" id="{AF4AD706-A2DD-42D9-AEE7-9E6B3D168FB4}"/>
                </a:ext>
              </a:extLst>
            </p:cNvPr>
            <p:cNvGrpSpPr/>
            <p:nvPr/>
          </p:nvGrpSpPr>
          <p:grpSpPr>
            <a:xfrm>
              <a:off x="23810762" y="40168116"/>
              <a:ext cx="465138" cy="1143661"/>
              <a:chOff x="25873713" y="13514110"/>
              <a:chExt cx="465138" cy="1143661"/>
            </a:xfrm>
          </p:grpSpPr>
          <p:cxnSp>
            <p:nvCxnSpPr>
              <p:cNvPr id="1194" name="Straight Connector 1193">
                <a:extLst>
                  <a:ext uri="{FF2B5EF4-FFF2-40B4-BE49-F238E27FC236}">
                    <a16:creationId xmlns:a16="http://schemas.microsoft.com/office/drawing/2014/main" id="{87D61DD3-5599-4D57-9790-4D6A2F44EA9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5" name="Isosceles Triangle 1194">
                <a:extLst>
                  <a:ext uri="{FF2B5EF4-FFF2-40B4-BE49-F238E27FC236}">
                    <a16:creationId xmlns:a16="http://schemas.microsoft.com/office/drawing/2014/main" id="{35DC2957-FECE-4A1E-8A29-A6E2703EC1D2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196" name="Group 1195">
              <a:extLst>
                <a:ext uri="{FF2B5EF4-FFF2-40B4-BE49-F238E27FC236}">
                  <a16:creationId xmlns:a16="http://schemas.microsoft.com/office/drawing/2014/main" id="{C23B2CDB-9545-4DC5-9FFE-D7794BD5F014}"/>
                </a:ext>
              </a:extLst>
            </p:cNvPr>
            <p:cNvGrpSpPr/>
            <p:nvPr/>
          </p:nvGrpSpPr>
          <p:grpSpPr>
            <a:xfrm>
              <a:off x="20642201" y="40167803"/>
              <a:ext cx="465138" cy="1143661"/>
              <a:chOff x="25873713" y="13514110"/>
              <a:chExt cx="465138" cy="1143661"/>
            </a:xfrm>
          </p:grpSpPr>
          <p:cxnSp>
            <p:nvCxnSpPr>
              <p:cNvPr id="1197" name="Straight Connector 1196">
                <a:extLst>
                  <a:ext uri="{FF2B5EF4-FFF2-40B4-BE49-F238E27FC236}">
                    <a16:creationId xmlns:a16="http://schemas.microsoft.com/office/drawing/2014/main" id="{8DA12387-8639-4779-B7C7-F972E2C6F2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8" name="Isosceles Triangle 1197">
                <a:extLst>
                  <a:ext uri="{FF2B5EF4-FFF2-40B4-BE49-F238E27FC236}">
                    <a16:creationId xmlns:a16="http://schemas.microsoft.com/office/drawing/2014/main" id="{10FEB1DA-6A30-418C-B77F-15C7B61241D7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199" name="Group 1198">
              <a:extLst>
                <a:ext uri="{FF2B5EF4-FFF2-40B4-BE49-F238E27FC236}">
                  <a16:creationId xmlns:a16="http://schemas.microsoft.com/office/drawing/2014/main" id="{7E757D3A-40C7-4F7D-BD8E-C9CE908657F6}"/>
                </a:ext>
              </a:extLst>
            </p:cNvPr>
            <p:cNvGrpSpPr/>
            <p:nvPr/>
          </p:nvGrpSpPr>
          <p:grpSpPr>
            <a:xfrm>
              <a:off x="22567974" y="39281673"/>
              <a:ext cx="465138" cy="1143661"/>
              <a:chOff x="25873713" y="13514110"/>
              <a:chExt cx="465138" cy="1143661"/>
            </a:xfrm>
          </p:grpSpPr>
          <p:cxnSp>
            <p:nvCxnSpPr>
              <p:cNvPr id="1200" name="Straight Connector 1199">
                <a:extLst>
                  <a:ext uri="{FF2B5EF4-FFF2-40B4-BE49-F238E27FC236}">
                    <a16:creationId xmlns:a16="http://schemas.microsoft.com/office/drawing/2014/main" id="{CBDE3B8B-295D-4EB2-BBE7-701EEF5F9EA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1" name="Isosceles Triangle 1200">
                <a:extLst>
                  <a:ext uri="{FF2B5EF4-FFF2-40B4-BE49-F238E27FC236}">
                    <a16:creationId xmlns:a16="http://schemas.microsoft.com/office/drawing/2014/main" id="{60477972-F1C4-443A-BB56-F148B1AA57D6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02" name="Group 1201">
              <a:extLst>
                <a:ext uri="{FF2B5EF4-FFF2-40B4-BE49-F238E27FC236}">
                  <a16:creationId xmlns:a16="http://schemas.microsoft.com/office/drawing/2014/main" id="{53231752-0F3C-49C7-A69E-343F65B86A02}"/>
                </a:ext>
              </a:extLst>
            </p:cNvPr>
            <p:cNvGrpSpPr/>
            <p:nvPr/>
          </p:nvGrpSpPr>
          <p:grpSpPr>
            <a:xfrm>
              <a:off x="29859791" y="36516198"/>
              <a:ext cx="465138" cy="1143661"/>
              <a:chOff x="25873713" y="13514110"/>
              <a:chExt cx="465138" cy="1143661"/>
            </a:xfrm>
          </p:grpSpPr>
          <p:cxnSp>
            <p:nvCxnSpPr>
              <p:cNvPr id="1203" name="Straight Connector 1202">
                <a:extLst>
                  <a:ext uri="{FF2B5EF4-FFF2-40B4-BE49-F238E27FC236}">
                    <a16:creationId xmlns:a16="http://schemas.microsoft.com/office/drawing/2014/main" id="{C5AC6D28-23A7-4421-B69F-953CBE3308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4" name="Isosceles Triangle 1203">
                <a:extLst>
                  <a:ext uri="{FF2B5EF4-FFF2-40B4-BE49-F238E27FC236}">
                    <a16:creationId xmlns:a16="http://schemas.microsoft.com/office/drawing/2014/main" id="{E5407555-5211-4AE2-86E5-C7AE1DFB8779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05" name="Group 1204">
              <a:extLst>
                <a:ext uri="{FF2B5EF4-FFF2-40B4-BE49-F238E27FC236}">
                  <a16:creationId xmlns:a16="http://schemas.microsoft.com/office/drawing/2014/main" id="{6D71CF23-F9B1-4BD4-A24C-9E607606AD20}"/>
                </a:ext>
              </a:extLst>
            </p:cNvPr>
            <p:cNvGrpSpPr/>
            <p:nvPr/>
          </p:nvGrpSpPr>
          <p:grpSpPr>
            <a:xfrm>
              <a:off x="25166187" y="36408366"/>
              <a:ext cx="465138" cy="1143661"/>
              <a:chOff x="25873713" y="13514110"/>
              <a:chExt cx="465138" cy="1143661"/>
            </a:xfrm>
          </p:grpSpPr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0779D76E-BF6F-40F1-BF03-E79ED799EAE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7" name="Isosceles Triangle 1206">
                <a:extLst>
                  <a:ext uri="{FF2B5EF4-FFF2-40B4-BE49-F238E27FC236}">
                    <a16:creationId xmlns:a16="http://schemas.microsoft.com/office/drawing/2014/main" id="{ED7AC11A-8FF5-4CD8-9DC3-E2AE565A1962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A6FF1A12-0677-4F38-AE5C-AD081260AA39}"/>
                </a:ext>
              </a:extLst>
            </p:cNvPr>
            <p:cNvGrpSpPr/>
            <p:nvPr/>
          </p:nvGrpSpPr>
          <p:grpSpPr>
            <a:xfrm>
              <a:off x="20923162" y="36409426"/>
              <a:ext cx="465138" cy="1143661"/>
              <a:chOff x="25873713" y="13514110"/>
              <a:chExt cx="465138" cy="1143661"/>
            </a:xfrm>
          </p:grpSpPr>
          <p:cxnSp>
            <p:nvCxnSpPr>
              <p:cNvPr id="1209" name="Straight Connector 1208">
                <a:extLst>
                  <a:ext uri="{FF2B5EF4-FFF2-40B4-BE49-F238E27FC236}">
                    <a16:creationId xmlns:a16="http://schemas.microsoft.com/office/drawing/2014/main" id="{53071E21-01DA-4FDE-82E5-A41295E79A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0" name="Isosceles Triangle 1209">
                <a:extLst>
                  <a:ext uri="{FF2B5EF4-FFF2-40B4-BE49-F238E27FC236}">
                    <a16:creationId xmlns:a16="http://schemas.microsoft.com/office/drawing/2014/main" id="{3CEE51D4-0AD6-4270-9EA9-9D35FD8D3AFA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14" name="Group 1213">
              <a:extLst>
                <a:ext uri="{FF2B5EF4-FFF2-40B4-BE49-F238E27FC236}">
                  <a16:creationId xmlns:a16="http://schemas.microsoft.com/office/drawing/2014/main" id="{E8BB5E43-8815-4506-81D5-EA566027594B}"/>
                </a:ext>
              </a:extLst>
            </p:cNvPr>
            <p:cNvGrpSpPr/>
            <p:nvPr/>
          </p:nvGrpSpPr>
          <p:grpSpPr>
            <a:xfrm>
              <a:off x="28473270" y="33517408"/>
              <a:ext cx="465138" cy="1143661"/>
              <a:chOff x="25873713" y="13514110"/>
              <a:chExt cx="465138" cy="1143661"/>
            </a:xfrm>
          </p:grpSpPr>
          <p:cxnSp>
            <p:nvCxnSpPr>
              <p:cNvPr id="1215" name="Straight Connector 1214">
                <a:extLst>
                  <a:ext uri="{FF2B5EF4-FFF2-40B4-BE49-F238E27FC236}">
                    <a16:creationId xmlns:a16="http://schemas.microsoft.com/office/drawing/2014/main" id="{3573824F-A7E0-405E-A7AB-F5B3518F56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7" name="Isosceles Triangle 1216">
                <a:extLst>
                  <a:ext uri="{FF2B5EF4-FFF2-40B4-BE49-F238E27FC236}">
                    <a16:creationId xmlns:a16="http://schemas.microsoft.com/office/drawing/2014/main" id="{838CC182-B8A3-40C4-A29F-B36172D7CB98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8BF0965-CD5A-4952-A75D-FDE04F4AA9B8}"/>
                </a:ext>
              </a:extLst>
            </p:cNvPr>
            <p:cNvSpPr txBox="1"/>
            <p:nvPr/>
          </p:nvSpPr>
          <p:spPr>
            <a:xfrm>
              <a:off x="8790084" y="28661643"/>
              <a:ext cx="77720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A05</a:t>
              </a:r>
            </a:p>
          </p:txBody>
        </p:sp>
        <p:sp>
          <p:nvSpPr>
            <p:cNvPr id="1221" name="TextBox 1220">
              <a:extLst>
                <a:ext uri="{FF2B5EF4-FFF2-40B4-BE49-F238E27FC236}">
                  <a16:creationId xmlns:a16="http://schemas.microsoft.com/office/drawing/2014/main" id="{AA46A9D5-0B58-4B47-96B3-C13AFBB7D6DB}"/>
                </a:ext>
              </a:extLst>
            </p:cNvPr>
            <p:cNvSpPr txBox="1"/>
            <p:nvPr/>
          </p:nvSpPr>
          <p:spPr>
            <a:xfrm>
              <a:off x="9551131" y="28661643"/>
              <a:ext cx="7654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A06</a:t>
              </a:r>
            </a:p>
          </p:txBody>
        </p:sp>
        <p:sp>
          <p:nvSpPr>
            <p:cNvPr id="1222" name="TextBox 1221">
              <a:extLst>
                <a:ext uri="{FF2B5EF4-FFF2-40B4-BE49-F238E27FC236}">
                  <a16:creationId xmlns:a16="http://schemas.microsoft.com/office/drawing/2014/main" id="{D9C81B46-BCB4-4C4E-8197-0F80DD56D1AD}"/>
                </a:ext>
              </a:extLst>
            </p:cNvPr>
            <p:cNvSpPr txBox="1"/>
            <p:nvPr/>
          </p:nvSpPr>
          <p:spPr>
            <a:xfrm>
              <a:off x="5886232" y="28716933"/>
              <a:ext cx="70603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A02</a:t>
              </a:r>
            </a:p>
          </p:txBody>
        </p:sp>
        <p:sp>
          <p:nvSpPr>
            <p:cNvPr id="1223" name="TextBox 1222">
              <a:extLst>
                <a:ext uri="{FF2B5EF4-FFF2-40B4-BE49-F238E27FC236}">
                  <a16:creationId xmlns:a16="http://schemas.microsoft.com/office/drawing/2014/main" id="{A34B03BE-0239-4790-9300-E6F125D5A25D}"/>
                </a:ext>
              </a:extLst>
            </p:cNvPr>
            <p:cNvSpPr txBox="1"/>
            <p:nvPr/>
          </p:nvSpPr>
          <p:spPr>
            <a:xfrm>
              <a:off x="6711575" y="28705912"/>
              <a:ext cx="78813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A03</a:t>
              </a:r>
            </a:p>
            <a:p>
              <a:r>
                <a:rPr lang="en-US" sz="2000" b="1" dirty="0"/>
                <a:t>A04</a:t>
              </a:r>
            </a:p>
          </p:txBody>
        </p:sp>
        <p:cxnSp>
          <p:nvCxnSpPr>
            <p:cNvPr id="1243" name="Straight Connector 1242">
              <a:extLst>
                <a:ext uri="{FF2B5EF4-FFF2-40B4-BE49-F238E27FC236}">
                  <a16:creationId xmlns:a16="http://schemas.microsoft.com/office/drawing/2014/main" id="{D933FF1C-B642-450C-9D08-9E88F543F18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869917" y="24255600"/>
              <a:ext cx="12874" cy="2261576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4" name="TextBox 1243">
              <a:extLst>
                <a:ext uri="{FF2B5EF4-FFF2-40B4-BE49-F238E27FC236}">
                  <a16:creationId xmlns:a16="http://schemas.microsoft.com/office/drawing/2014/main" id="{0263AFFB-67A5-4C3D-85DA-42125971B187}"/>
                </a:ext>
              </a:extLst>
            </p:cNvPr>
            <p:cNvSpPr txBox="1"/>
            <p:nvPr/>
          </p:nvSpPr>
          <p:spPr>
            <a:xfrm>
              <a:off x="12800986" y="11304612"/>
              <a:ext cx="74461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A01</a:t>
              </a:r>
            </a:p>
          </p:txBody>
        </p:sp>
        <p:grpSp>
          <p:nvGrpSpPr>
            <p:cNvPr id="1245" name="Group 1244">
              <a:extLst>
                <a:ext uri="{FF2B5EF4-FFF2-40B4-BE49-F238E27FC236}">
                  <a16:creationId xmlns:a16="http://schemas.microsoft.com/office/drawing/2014/main" id="{12FCAE73-4CD4-4370-8E2D-036D589C6815}"/>
                </a:ext>
              </a:extLst>
            </p:cNvPr>
            <p:cNvGrpSpPr/>
            <p:nvPr/>
          </p:nvGrpSpPr>
          <p:grpSpPr>
            <a:xfrm>
              <a:off x="13163213" y="24473707"/>
              <a:ext cx="465138" cy="1143661"/>
              <a:chOff x="25873713" y="13514110"/>
              <a:chExt cx="465138" cy="1143661"/>
            </a:xfrm>
          </p:grpSpPr>
          <p:cxnSp>
            <p:nvCxnSpPr>
              <p:cNvPr id="1246" name="Straight Connector 1245">
                <a:extLst>
                  <a:ext uri="{FF2B5EF4-FFF2-40B4-BE49-F238E27FC236}">
                    <a16:creationId xmlns:a16="http://schemas.microsoft.com/office/drawing/2014/main" id="{53525CC0-08E1-413C-8265-0298D68A8D7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7" name="Isosceles Triangle 1246">
                <a:extLst>
                  <a:ext uri="{FF2B5EF4-FFF2-40B4-BE49-F238E27FC236}">
                    <a16:creationId xmlns:a16="http://schemas.microsoft.com/office/drawing/2014/main" id="{E0391394-9085-4281-B649-317C03CCAAE6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1248" name="Straight Connector 1247">
              <a:extLst>
                <a:ext uri="{FF2B5EF4-FFF2-40B4-BE49-F238E27FC236}">
                  <a16:creationId xmlns:a16="http://schemas.microsoft.com/office/drawing/2014/main" id="{84809216-36A2-4BFF-B7B4-844FDA461C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77107" y="24228005"/>
              <a:ext cx="439699" cy="265492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9" name="TextBox 1248">
              <a:extLst>
                <a:ext uri="{FF2B5EF4-FFF2-40B4-BE49-F238E27FC236}">
                  <a16:creationId xmlns:a16="http://schemas.microsoft.com/office/drawing/2014/main" id="{AF45AF07-25AA-40AD-9149-59E5E455BC48}"/>
                </a:ext>
              </a:extLst>
            </p:cNvPr>
            <p:cNvSpPr txBox="1"/>
            <p:nvPr/>
          </p:nvSpPr>
          <p:spPr>
            <a:xfrm>
              <a:off x="11802664" y="25458174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A13</a:t>
              </a: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097836BB-BDDF-4007-9BAE-138BEA31B666}"/>
                </a:ext>
              </a:extLst>
            </p:cNvPr>
            <p:cNvSpPr txBox="1"/>
            <p:nvPr/>
          </p:nvSpPr>
          <p:spPr>
            <a:xfrm>
              <a:off x="13060677" y="25622696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A14</a:t>
              </a:r>
            </a:p>
          </p:txBody>
        </p:sp>
        <p:grpSp>
          <p:nvGrpSpPr>
            <p:cNvPr id="1251" name="Group 1250">
              <a:extLst>
                <a:ext uri="{FF2B5EF4-FFF2-40B4-BE49-F238E27FC236}">
                  <a16:creationId xmlns:a16="http://schemas.microsoft.com/office/drawing/2014/main" id="{B4F8AF3D-39D5-4722-86BB-38C57A2072E8}"/>
                </a:ext>
              </a:extLst>
            </p:cNvPr>
            <p:cNvGrpSpPr/>
            <p:nvPr/>
          </p:nvGrpSpPr>
          <p:grpSpPr>
            <a:xfrm>
              <a:off x="10790627" y="26494483"/>
              <a:ext cx="465138" cy="1143661"/>
              <a:chOff x="25873713" y="13514110"/>
              <a:chExt cx="465138" cy="1143661"/>
            </a:xfrm>
          </p:grpSpPr>
          <p:cxnSp>
            <p:nvCxnSpPr>
              <p:cNvPr id="1252" name="Straight Connector 1251">
                <a:extLst>
                  <a:ext uri="{FF2B5EF4-FFF2-40B4-BE49-F238E27FC236}">
                    <a16:creationId xmlns:a16="http://schemas.microsoft.com/office/drawing/2014/main" id="{D3A48BBB-A78C-4B99-9D3F-BA65E69FA5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3" name="Isosceles Triangle 1252">
                <a:extLst>
                  <a:ext uri="{FF2B5EF4-FFF2-40B4-BE49-F238E27FC236}">
                    <a16:creationId xmlns:a16="http://schemas.microsoft.com/office/drawing/2014/main" id="{C2FE4067-EDCA-4539-8598-EA0E38727CF3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254" name="TextBox 1253">
              <a:extLst>
                <a:ext uri="{FF2B5EF4-FFF2-40B4-BE49-F238E27FC236}">
                  <a16:creationId xmlns:a16="http://schemas.microsoft.com/office/drawing/2014/main" id="{CAA9C619-72E3-44FF-A506-A7BACD32A600}"/>
                </a:ext>
              </a:extLst>
            </p:cNvPr>
            <p:cNvSpPr txBox="1"/>
            <p:nvPr/>
          </p:nvSpPr>
          <p:spPr>
            <a:xfrm>
              <a:off x="10706149" y="27740420"/>
              <a:ext cx="1495803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A07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A08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A09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A10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A11</a:t>
              </a:r>
            </a:p>
            <a:p>
              <a:r>
                <a:rPr lang="en-US" sz="2000" b="1" dirty="0"/>
                <a:t>A12</a:t>
              </a:r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E1AA32CE-10DE-451C-BBBA-01C791BDA53F}"/>
                </a:ext>
              </a:extLst>
            </p:cNvPr>
            <p:cNvSpPr txBox="1"/>
            <p:nvPr/>
          </p:nvSpPr>
          <p:spPr>
            <a:xfrm>
              <a:off x="22882903" y="29779254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M11</a:t>
              </a:r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B04822B8-C3F5-435E-BF08-3102E221699C}"/>
                </a:ext>
              </a:extLst>
            </p:cNvPr>
            <p:cNvSpPr txBox="1"/>
            <p:nvPr/>
          </p:nvSpPr>
          <p:spPr>
            <a:xfrm>
              <a:off x="23638167" y="29767587"/>
              <a:ext cx="108911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M10</a:t>
              </a:r>
            </a:p>
          </p:txBody>
        </p:sp>
        <p:grpSp>
          <p:nvGrpSpPr>
            <p:cNvPr id="1257" name="Group 1256">
              <a:extLst>
                <a:ext uri="{FF2B5EF4-FFF2-40B4-BE49-F238E27FC236}">
                  <a16:creationId xmlns:a16="http://schemas.microsoft.com/office/drawing/2014/main" id="{23A5E2B4-AC6B-4081-B864-FD3979C34A75}"/>
                </a:ext>
              </a:extLst>
            </p:cNvPr>
            <p:cNvGrpSpPr/>
            <p:nvPr/>
          </p:nvGrpSpPr>
          <p:grpSpPr>
            <a:xfrm>
              <a:off x="30278588" y="29952715"/>
              <a:ext cx="465138" cy="1143661"/>
              <a:chOff x="25873713" y="13514110"/>
              <a:chExt cx="465138" cy="1143661"/>
            </a:xfrm>
          </p:grpSpPr>
          <p:cxnSp>
            <p:nvCxnSpPr>
              <p:cNvPr id="1258" name="Straight Connector 1257">
                <a:extLst>
                  <a:ext uri="{FF2B5EF4-FFF2-40B4-BE49-F238E27FC236}">
                    <a16:creationId xmlns:a16="http://schemas.microsoft.com/office/drawing/2014/main" id="{FC96E6CE-76EF-4B16-907B-D6E03ECBCE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9" name="Isosceles Triangle 1258">
                <a:extLst>
                  <a:ext uri="{FF2B5EF4-FFF2-40B4-BE49-F238E27FC236}">
                    <a16:creationId xmlns:a16="http://schemas.microsoft.com/office/drawing/2014/main" id="{E3C19949-E676-428D-87C9-F2214397C074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7C2116B3-8B2A-4A73-BB51-AD0C2AF8EFE0}"/>
                </a:ext>
              </a:extLst>
            </p:cNvPr>
            <p:cNvSpPr txBox="1"/>
            <p:nvPr/>
          </p:nvSpPr>
          <p:spPr>
            <a:xfrm>
              <a:off x="30209323" y="31090532"/>
              <a:ext cx="108911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M06</a:t>
              </a:r>
            </a:p>
            <a:p>
              <a:r>
                <a:rPr lang="en-US" sz="2000" b="1" dirty="0"/>
                <a:t>M07</a:t>
              </a:r>
            </a:p>
          </p:txBody>
        </p:sp>
        <p:grpSp>
          <p:nvGrpSpPr>
            <p:cNvPr id="1261" name="Group 1260">
              <a:extLst>
                <a:ext uri="{FF2B5EF4-FFF2-40B4-BE49-F238E27FC236}">
                  <a16:creationId xmlns:a16="http://schemas.microsoft.com/office/drawing/2014/main" id="{55C95DC2-A16C-4A77-BD6C-D3AAC45D1EE2}"/>
                </a:ext>
              </a:extLst>
            </p:cNvPr>
            <p:cNvGrpSpPr/>
            <p:nvPr/>
          </p:nvGrpSpPr>
          <p:grpSpPr>
            <a:xfrm>
              <a:off x="28178243" y="29861990"/>
              <a:ext cx="465138" cy="1143661"/>
              <a:chOff x="25873713" y="13514110"/>
              <a:chExt cx="465138" cy="1143661"/>
            </a:xfrm>
          </p:grpSpPr>
          <p:cxnSp>
            <p:nvCxnSpPr>
              <p:cNvPr id="1262" name="Straight Connector 1261">
                <a:extLst>
                  <a:ext uri="{FF2B5EF4-FFF2-40B4-BE49-F238E27FC236}">
                    <a16:creationId xmlns:a16="http://schemas.microsoft.com/office/drawing/2014/main" id="{CC4EF24B-57C1-41EE-8E01-BA6F39BFE7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3" name="Isosceles Triangle 1262">
                <a:extLst>
                  <a:ext uri="{FF2B5EF4-FFF2-40B4-BE49-F238E27FC236}">
                    <a16:creationId xmlns:a16="http://schemas.microsoft.com/office/drawing/2014/main" id="{E28CC8E0-1880-46D9-B308-26B09C184293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264" name="TextBox 1263">
              <a:extLst>
                <a:ext uri="{FF2B5EF4-FFF2-40B4-BE49-F238E27FC236}">
                  <a16:creationId xmlns:a16="http://schemas.microsoft.com/office/drawing/2014/main" id="{FD42DAE9-AC60-4DC0-BB60-524F6D09CD04}"/>
                </a:ext>
              </a:extLst>
            </p:cNvPr>
            <p:cNvSpPr txBox="1"/>
            <p:nvPr/>
          </p:nvSpPr>
          <p:spPr>
            <a:xfrm>
              <a:off x="28089407" y="31046156"/>
              <a:ext cx="134229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M08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M09</a:t>
              </a:r>
            </a:p>
          </p:txBody>
        </p: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54D311D6-1FEB-4CE8-8593-A62F4ED086F7}"/>
                </a:ext>
              </a:extLst>
            </p:cNvPr>
            <p:cNvSpPr txBox="1"/>
            <p:nvPr/>
          </p:nvSpPr>
          <p:spPr>
            <a:xfrm>
              <a:off x="28409459" y="27498226"/>
              <a:ext cx="710795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M02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M03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M04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M05</a:t>
              </a:r>
            </a:p>
          </p:txBody>
        </p:sp>
        <p:sp>
          <p:nvSpPr>
            <p:cNvPr id="1266" name="TextBox 1265">
              <a:extLst>
                <a:ext uri="{FF2B5EF4-FFF2-40B4-BE49-F238E27FC236}">
                  <a16:creationId xmlns:a16="http://schemas.microsoft.com/office/drawing/2014/main" id="{E436DD9D-4A78-4197-9D6F-354B515E8480}"/>
                </a:ext>
              </a:extLst>
            </p:cNvPr>
            <p:cNvSpPr txBox="1"/>
            <p:nvPr/>
          </p:nvSpPr>
          <p:spPr>
            <a:xfrm>
              <a:off x="29759326" y="27510400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M01</a:t>
              </a:r>
            </a:p>
          </p:txBody>
        </p:sp>
        <p:sp>
          <p:nvSpPr>
            <p:cNvPr id="1267" name="TextBox 1266">
              <a:extLst>
                <a:ext uri="{FF2B5EF4-FFF2-40B4-BE49-F238E27FC236}">
                  <a16:creationId xmlns:a16="http://schemas.microsoft.com/office/drawing/2014/main" id="{5B34123C-7197-445B-A2D0-D04D88FEDEBF}"/>
                </a:ext>
              </a:extLst>
            </p:cNvPr>
            <p:cNvSpPr txBox="1"/>
            <p:nvPr/>
          </p:nvSpPr>
          <p:spPr>
            <a:xfrm>
              <a:off x="26344835" y="19503668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L05</a:t>
              </a:r>
            </a:p>
          </p:txBody>
        </p:sp>
        <p:sp>
          <p:nvSpPr>
            <p:cNvPr id="1268" name="TextBox 1267">
              <a:extLst>
                <a:ext uri="{FF2B5EF4-FFF2-40B4-BE49-F238E27FC236}">
                  <a16:creationId xmlns:a16="http://schemas.microsoft.com/office/drawing/2014/main" id="{53F48EB7-36A8-4C93-888C-528AED5AA179}"/>
                </a:ext>
              </a:extLst>
            </p:cNvPr>
            <p:cNvSpPr txBox="1"/>
            <p:nvPr/>
          </p:nvSpPr>
          <p:spPr>
            <a:xfrm>
              <a:off x="25256261" y="19544515"/>
              <a:ext cx="98539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L06</a:t>
              </a:r>
            </a:p>
            <a:p>
              <a:r>
                <a:rPr lang="en-US" sz="2000" b="1" dirty="0"/>
                <a:t>L07</a:t>
              </a:r>
            </a:p>
          </p:txBody>
        </p:sp>
        <p:sp>
          <p:nvSpPr>
            <p:cNvPr id="1269" name="TextBox 1268">
              <a:extLst>
                <a:ext uri="{FF2B5EF4-FFF2-40B4-BE49-F238E27FC236}">
                  <a16:creationId xmlns:a16="http://schemas.microsoft.com/office/drawing/2014/main" id="{7868037F-1AA6-4574-99F6-12E5C010D405}"/>
                </a:ext>
              </a:extLst>
            </p:cNvPr>
            <p:cNvSpPr txBox="1"/>
            <p:nvPr/>
          </p:nvSpPr>
          <p:spPr>
            <a:xfrm>
              <a:off x="23864719" y="18639903"/>
              <a:ext cx="985398" cy="16312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L08</a:t>
              </a:r>
            </a:p>
            <a:p>
              <a:r>
                <a:rPr lang="en-US" sz="2000" b="1" dirty="0"/>
                <a:t>L09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L10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L11</a:t>
              </a:r>
            </a:p>
            <a:p>
              <a:r>
                <a:rPr lang="en-US" sz="2000" b="1" dirty="0"/>
                <a:t>L12</a:t>
              </a:r>
            </a:p>
          </p:txBody>
        </p:sp>
        <p:grpSp>
          <p:nvGrpSpPr>
            <p:cNvPr id="1270" name="Group 1269">
              <a:extLst>
                <a:ext uri="{FF2B5EF4-FFF2-40B4-BE49-F238E27FC236}">
                  <a16:creationId xmlns:a16="http://schemas.microsoft.com/office/drawing/2014/main" id="{D7FD3CB6-704D-4AF0-838B-87821BF5B75B}"/>
                </a:ext>
              </a:extLst>
            </p:cNvPr>
            <p:cNvGrpSpPr/>
            <p:nvPr/>
          </p:nvGrpSpPr>
          <p:grpSpPr>
            <a:xfrm>
              <a:off x="22185633" y="18383673"/>
              <a:ext cx="465138" cy="1143661"/>
              <a:chOff x="25873713" y="13514110"/>
              <a:chExt cx="465138" cy="1143661"/>
            </a:xfrm>
          </p:grpSpPr>
          <p:cxnSp>
            <p:nvCxnSpPr>
              <p:cNvPr id="1271" name="Straight Connector 1270">
                <a:extLst>
                  <a:ext uri="{FF2B5EF4-FFF2-40B4-BE49-F238E27FC236}">
                    <a16:creationId xmlns:a16="http://schemas.microsoft.com/office/drawing/2014/main" id="{488AF93E-0C4E-4576-8FF2-4144A65546B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2" name="Isosceles Triangle 1271">
                <a:extLst>
                  <a:ext uri="{FF2B5EF4-FFF2-40B4-BE49-F238E27FC236}">
                    <a16:creationId xmlns:a16="http://schemas.microsoft.com/office/drawing/2014/main" id="{9298BD7D-154C-496E-A102-D4CC995E731F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73" name="Group 1272">
              <a:extLst>
                <a:ext uri="{FF2B5EF4-FFF2-40B4-BE49-F238E27FC236}">
                  <a16:creationId xmlns:a16="http://schemas.microsoft.com/office/drawing/2014/main" id="{7651A426-2295-4DC4-88E1-4EB20F3C3C27}"/>
                </a:ext>
              </a:extLst>
            </p:cNvPr>
            <p:cNvGrpSpPr/>
            <p:nvPr/>
          </p:nvGrpSpPr>
          <p:grpSpPr>
            <a:xfrm>
              <a:off x="22922860" y="18387109"/>
              <a:ext cx="465138" cy="1143661"/>
              <a:chOff x="25873713" y="13514110"/>
              <a:chExt cx="465138" cy="1143661"/>
            </a:xfrm>
          </p:grpSpPr>
          <p:cxnSp>
            <p:nvCxnSpPr>
              <p:cNvPr id="1274" name="Straight Connector 1273">
                <a:extLst>
                  <a:ext uri="{FF2B5EF4-FFF2-40B4-BE49-F238E27FC236}">
                    <a16:creationId xmlns:a16="http://schemas.microsoft.com/office/drawing/2014/main" id="{A9D6130B-A936-4795-BDFB-B2DAC2CC1E7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5" name="Isosceles Triangle 1274">
                <a:extLst>
                  <a:ext uri="{FF2B5EF4-FFF2-40B4-BE49-F238E27FC236}">
                    <a16:creationId xmlns:a16="http://schemas.microsoft.com/office/drawing/2014/main" id="{42A4A83E-67B6-412E-A1D8-023AA47E5601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277" name="TextBox 1276">
              <a:extLst>
                <a:ext uri="{FF2B5EF4-FFF2-40B4-BE49-F238E27FC236}">
                  <a16:creationId xmlns:a16="http://schemas.microsoft.com/office/drawing/2014/main" id="{B5EB831D-6B92-4064-80B4-13364C736337}"/>
                </a:ext>
              </a:extLst>
            </p:cNvPr>
            <p:cNvSpPr txBox="1"/>
            <p:nvPr/>
          </p:nvSpPr>
          <p:spPr>
            <a:xfrm>
              <a:off x="21703433" y="19591056"/>
              <a:ext cx="152514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L17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L18</a:t>
              </a:r>
            </a:p>
          </p:txBody>
        </p:sp>
        <p:grpSp>
          <p:nvGrpSpPr>
            <p:cNvPr id="1280" name="Group 1279">
              <a:extLst>
                <a:ext uri="{FF2B5EF4-FFF2-40B4-BE49-F238E27FC236}">
                  <a16:creationId xmlns:a16="http://schemas.microsoft.com/office/drawing/2014/main" id="{FAC9437A-E29E-40BD-A18B-9C30559A1480}"/>
                </a:ext>
              </a:extLst>
            </p:cNvPr>
            <p:cNvGrpSpPr/>
            <p:nvPr/>
          </p:nvGrpSpPr>
          <p:grpSpPr>
            <a:xfrm>
              <a:off x="30898412" y="35604071"/>
              <a:ext cx="465138" cy="1143661"/>
              <a:chOff x="25873713" y="13514110"/>
              <a:chExt cx="465138" cy="1143661"/>
            </a:xfrm>
          </p:grpSpPr>
          <p:cxnSp>
            <p:nvCxnSpPr>
              <p:cNvPr id="1281" name="Straight Connector 1280">
                <a:extLst>
                  <a:ext uri="{FF2B5EF4-FFF2-40B4-BE49-F238E27FC236}">
                    <a16:creationId xmlns:a16="http://schemas.microsoft.com/office/drawing/2014/main" id="{F89BCCFD-3DF6-4C7B-B5AE-6826DCBE6A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2" name="Isosceles Triangle 1281">
                <a:extLst>
                  <a:ext uri="{FF2B5EF4-FFF2-40B4-BE49-F238E27FC236}">
                    <a16:creationId xmlns:a16="http://schemas.microsoft.com/office/drawing/2014/main" id="{32F7D111-F6D4-4D65-BD26-C91F3EF41BD3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283" name="TextBox 1282">
              <a:extLst>
                <a:ext uri="{FF2B5EF4-FFF2-40B4-BE49-F238E27FC236}">
                  <a16:creationId xmlns:a16="http://schemas.microsoft.com/office/drawing/2014/main" id="{572076B8-AACD-4332-9C34-8B5C687B70F4}"/>
                </a:ext>
              </a:extLst>
            </p:cNvPr>
            <p:cNvSpPr txBox="1"/>
            <p:nvPr/>
          </p:nvSpPr>
          <p:spPr>
            <a:xfrm>
              <a:off x="30863483" y="36752006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N01</a:t>
              </a:r>
            </a:p>
          </p:txBody>
        </p:sp>
        <p:cxnSp>
          <p:nvCxnSpPr>
            <p:cNvPr id="1284" name="Straight Connector 1283">
              <a:extLst>
                <a:ext uri="{FF2B5EF4-FFF2-40B4-BE49-F238E27FC236}">
                  <a16:creationId xmlns:a16="http://schemas.microsoft.com/office/drawing/2014/main" id="{C483CCD5-A217-4A30-A9C9-EFE7677AB8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04039" y="39293569"/>
              <a:ext cx="767318" cy="1072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5" name="Straight Connector 1284">
              <a:extLst>
                <a:ext uri="{FF2B5EF4-FFF2-40B4-BE49-F238E27FC236}">
                  <a16:creationId xmlns:a16="http://schemas.microsoft.com/office/drawing/2014/main" id="{0AC182F4-EF8B-4666-BB02-83DB7A1186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883207" y="36389202"/>
              <a:ext cx="290739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6" name="Group 1285">
              <a:extLst>
                <a:ext uri="{FF2B5EF4-FFF2-40B4-BE49-F238E27FC236}">
                  <a16:creationId xmlns:a16="http://schemas.microsoft.com/office/drawing/2014/main" id="{0ECCA53B-83BD-4485-9F49-606C929EE65C}"/>
                </a:ext>
              </a:extLst>
            </p:cNvPr>
            <p:cNvGrpSpPr/>
            <p:nvPr/>
          </p:nvGrpSpPr>
          <p:grpSpPr>
            <a:xfrm>
              <a:off x="29111841" y="36531834"/>
              <a:ext cx="465138" cy="1143661"/>
              <a:chOff x="25873713" y="13514110"/>
              <a:chExt cx="465138" cy="1143661"/>
            </a:xfrm>
          </p:grpSpPr>
          <p:cxnSp>
            <p:nvCxnSpPr>
              <p:cNvPr id="1287" name="Straight Connector 1286">
                <a:extLst>
                  <a:ext uri="{FF2B5EF4-FFF2-40B4-BE49-F238E27FC236}">
                    <a16:creationId xmlns:a16="http://schemas.microsoft.com/office/drawing/2014/main" id="{56C439F5-E787-45D5-A291-A3F62509160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8" name="Isosceles Triangle 1287">
                <a:extLst>
                  <a:ext uri="{FF2B5EF4-FFF2-40B4-BE49-F238E27FC236}">
                    <a16:creationId xmlns:a16="http://schemas.microsoft.com/office/drawing/2014/main" id="{D4FC3948-E8A6-4885-8D20-A26015BC3F07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289" name="TextBox 1288">
              <a:extLst>
                <a:ext uri="{FF2B5EF4-FFF2-40B4-BE49-F238E27FC236}">
                  <a16:creationId xmlns:a16="http://schemas.microsoft.com/office/drawing/2014/main" id="{ABB2BC22-36C6-47B3-AB4C-08F7412C5EE8}"/>
                </a:ext>
              </a:extLst>
            </p:cNvPr>
            <p:cNvSpPr txBox="1"/>
            <p:nvPr/>
          </p:nvSpPr>
          <p:spPr>
            <a:xfrm>
              <a:off x="29783893" y="37653125"/>
              <a:ext cx="118601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N02</a:t>
              </a: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776C9A10-7A53-4A60-8B4B-F58217DD309E}"/>
                </a:ext>
              </a:extLst>
            </p:cNvPr>
            <p:cNvSpPr txBox="1"/>
            <p:nvPr/>
          </p:nvSpPr>
          <p:spPr>
            <a:xfrm>
              <a:off x="29074090" y="37687619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N03</a:t>
              </a:r>
            </a:p>
          </p:txBody>
        </p:sp>
        <p:sp>
          <p:nvSpPr>
            <p:cNvPr id="1291" name="TextBox 1290">
              <a:extLst>
                <a:ext uri="{FF2B5EF4-FFF2-40B4-BE49-F238E27FC236}">
                  <a16:creationId xmlns:a16="http://schemas.microsoft.com/office/drawing/2014/main" id="{8A912AF6-10B0-4E72-B041-49A2BF0DCF17}"/>
                </a:ext>
              </a:extLst>
            </p:cNvPr>
            <p:cNvSpPr txBox="1"/>
            <p:nvPr/>
          </p:nvSpPr>
          <p:spPr>
            <a:xfrm>
              <a:off x="27618155" y="41306700"/>
              <a:ext cx="1186013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N04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N05</a:t>
              </a:r>
            </a:p>
          </p:txBody>
        </p: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6064D022-9451-4A5F-A5F2-C2B060B4FB2A}"/>
                </a:ext>
              </a:extLst>
            </p:cNvPr>
            <p:cNvSpPr txBox="1"/>
            <p:nvPr/>
          </p:nvSpPr>
          <p:spPr>
            <a:xfrm>
              <a:off x="26469586" y="41330559"/>
              <a:ext cx="1186013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N06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N07</a:t>
              </a:r>
            </a:p>
          </p:txBody>
        </p: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6D93B0D4-5D5A-44CD-92FF-32AE07B6D746}"/>
                </a:ext>
              </a:extLst>
            </p:cNvPr>
            <p:cNvSpPr txBox="1"/>
            <p:nvPr/>
          </p:nvSpPr>
          <p:spPr>
            <a:xfrm>
              <a:off x="24474671" y="41352922"/>
              <a:ext cx="1506269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N08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N09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N10</a:t>
              </a:r>
            </a:p>
          </p:txBody>
        </p: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666FE5F6-33C3-4035-AFDB-7648BFEAF719}"/>
                </a:ext>
              </a:extLst>
            </p:cNvPr>
            <p:cNvSpPr txBox="1"/>
            <p:nvPr/>
          </p:nvSpPr>
          <p:spPr>
            <a:xfrm>
              <a:off x="23754887" y="41287590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N11</a:t>
              </a:r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6A73FFDA-85DF-4854-8799-01C3EF988561}"/>
                </a:ext>
              </a:extLst>
            </p:cNvPr>
            <p:cNvSpPr txBox="1"/>
            <p:nvPr/>
          </p:nvSpPr>
          <p:spPr>
            <a:xfrm>
              <a:off x="22512192" y="40446546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N12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A4BDAEFD-AB72-4278-B070-978C0E26AA88}"/>
                </a:ext>
              </a:extLst>
            </p:cNvPr>
            <p:cNvSpPr txBox="1"/>
            <p:nvPr/>
          </p:nvSpPr>
          <p:spPr>
            <a:xfrm>
              <a:off x="20585611" y="41418676"/>
              <a:ext cx="165363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N13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N14</a:t>
              </a:r>
            </a:p>
          </p:txBody>
        </p:sp>
        <p:grpSp>
          <p:nvGrpSpPr>
            <p:cNvPr id="1278" name="Group 1277">
              <a:extLst>
                <a:ext uri="{FF2B5EF4-FFF2-40B4-BE49-F238E27FC236}">
                  <a16:creationId xmlns:a16="http://schemas.microsoft.com/office/drawing/2014/main" id="{1A8944F9-6BFF-40DE-A853-5F7C23C71D2D}"/>
                </a:ext>
              </a:extLst>
            </p:cNvPr>
            <p:cNvGrpSpPr/>
            <p:nvPr/>
          </p:nvGrpSpPr>
          <p:grpSpPr>
            <a:xfrm>
              <a:off x="24436817" y="36415834"/>
              <a:ext cx="465138" cy="1143661"/>
              <a:chOff x="25873713" y="13514110"/>
              <a:chExt cx="465138" cy="1143661"/>
            </a:xfrm>
          </p:grpSpPr>
          <p:cxnSp>
            <p:nvCxnSpPr>
              <p:cNvPr id="1293" name="Straight Connector 1292">
                <a:extLst>
                  <a:ext uri="{FF2B5EF4-FFF2-40B4-BE49-F238E27FC236}">
                    <a16:creationId xmlns:a16="http://schemas.microsoft.com/office/drawing/2014/main" id="{09147997-66FE-45E1-93E7-136038B7B3F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4" name="Isosceles Triangle 1293">
                <a:extLst>
                  <a:ext uri="{FF2B5EF4-FFF2-40B4-BE49-F238E27FC236}">
                    <a16:creationId xmlns:a16="http://schemas.microsoft.com/office/drawing/2014/main" id="{55B13191-91C1-4DDC-97C2-05F41BF5DC1B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295" name="TextBox 1294">
              <a:extLst>
                <a:ext uri="{FF2B5EF4-FFF2-40B4-BE49-F238E27FC236}">
                  <a16:creationId xmlns:a16="http://schemas.microsoft.com/office/drawing/2014/main" id="{2EC93E54-8996-44A3-9FCF-5DC4FC40A73C}"/>
                </a:ext>
              </a:extLst>
            </p:cNvPr>
            <p:cNvSpPr txBox="1"/>
            <p:nvPr/>
          </p:nvSpPr>
          <p:spPr>
            <a:xfrm>
              <a:off x="23322043" y="36712602"/>
              <a:ext cx="787634" cy="16312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N17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N18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N19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N20</a:t>
              </a:r>
            </a:p>
            <a:p>
              <a:r>
                <a:rPr lang="en-US" sz="2000" b="1" dirty="0"/>
                <a:t>N21</a:t>
              </a:r>
            </a:p>
          </p:txBody>
        </p:sp>
        <p:sp>
          <p:nvSpPr>
            <p:cNvPr id="1296" name="TextBox 1295">
              <a:extLst>
                <a:ext uri="{FF2B5EF4-FFF2-40B4-BE49-F238E27FC236}">
                  <a16:creationId xmlns:a16="http://schemas.microsoft.com/office/drawing/2014/main" id="{A2B8B571-5C87-4556-ADED-0DAD8D7A149F}"/>
                </a:ext>
              </a:extLst>
            </p:cNvPr>
            <p:cNvSpPr txBox="1"/>
            <p:nvPr/>
          </p:nvSpPr>
          <p:spPr>
            <a:xfrm>
              <a:off x="25114664" y="37594508"/>
              <a:ext cx="165363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N15</a:t>
              </a:r>
            </a:p>
            <a:p>
              <a:r>
                <a:rPr lang="en-US" sz="2000" b="1" dirty="0"/>
                <a:t>N16</a:t>
              </a:r>
            </a:p>
          </p:txBody>
        </p:sp>
        <p:sp>
          <p:nvSpPr>
            <p:cNvPr id="1297" name="TextBox 1296">
              <a:extLst>
                <a:ext uri="{FF2B5EF4-FFF2-40B4-BE49-F238E27FC236}">
                  <a16:creationId xmlns:a16="http://schemas.microsoft.com/office/drawing/2014/main" id="{68868A11-291B-4268-80F4-1BFECE2083D2}"/>
                </a:ext>
              </a:extLst>
            </p:cNvPr>
            <p:cNvSpPr txBox="1"/>
            <p:nvPr/>
          </p:nvSpPr>
          <p:spPr>
            <a:xfrm>
              <a:off x="28402306" y="34658861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N22</a:t>
              </a:r>
            </a:p>
          </p:txBody>
        </p:sp>
        <p:sp>
          <p:nvSpPr>
            <p:cNvPr id="1298" name="TextBox 1297">
              <a:extLst>
                <a:ext uri="{FF2B5EF4-FFF2-40B4-BE49-F238E27FC236}">
                  <a16:creationId xmlns:a16="http://schemas.microsoft.com/office/drawing/2014/main" id="{6056FA42-9E5C-410E-9491-A86581D70CBE}"/>
                </a:ext>
              </a:extLst>
            </p:cNvPr>
            <p:cNvSpPr txBox="1"/>
            <p:nvPr/>
          </p:nvSpPr>
          <p:spPr>
            <a:xfrm>
              <a:off x="19809008" y="37081764"/>
              <a:ext cx="16536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N23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N24</a:t>
              </a:r>
            </a:p>
            <a:p>
              <a:r>
                <a:rPr lang="en-US" sz="2000" b="1" dirty="0"/>
                <a:t>N25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N26</a:t>
              </a:r>
            </a:p>
          </p:txBody>
        </p:sp>
        <p:sp>
          <p:nvSpPr>
            <p:cNvPr id="1299" name="TextBox 1298">
              <a:extLst>
                <a:ext uri="{FF2B5EF4-FFF2-40B4-BE49-F238E27FC236}">
                  <a16:creationId xmlns:a16="http://schemas.microsoft.com/office/drawing/2014/main" id="{DAFEDD65-D8AB-481D-9DB1-826543FEC39C}"/>
                </a:ext>
              </a:extLst>
            </p:cNvPr>
            <p:cNvSpPr txBox="1"/>
            <p:nvPr/>
          </p:nvSpPr>
          <p:spPr>
            <a:xfrm>
              <a:off x="28997860" y="47594355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T01</a:t>
              </a:r>
            </a:p>
          </p:txBody>
        </p:sp>
        <p:sp>
          <p:nvSpPr>
            <p:cNvPr id="1300" name="TextBox 1299">
              <a:extLst>
                <a:ext uri="{FF2B5EF4-FFF2-40B4-BE49-F238E27FC236}">
                  <a16:creationId xmlns:a16="http://schemas.microsoft.com/office/drawing/2014/main" id="{F2470DD7-9A7E-4F2D-A4DD-8451592C92CB}"/>
                </a:ext>
              </a:extLst>
            </p:cNvPr>
            <p:cNvSpPr txBox="1"/>
            <p:nvPr/>
          </p:nvSpPr>
          <p:spPr>
            <a:xfrm>
              <a:off x="27597086" y="46615151"/>
              <a:ext cx="1208956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T02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T03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T04</a:t>
              </a:r>
            </a:p>
          </p:txBody>
        </p:sp>
        <p:sp>
          <p:nvSpPr>
            <p:cNvPr id="1301" name="TextBox 1300">
              <a:extLst>
                <a:ext uri="{FF2B5EF4-FFF2-40B4-BE49-F238E27FC236}">
                  <a16:creationId xmlns:a16="http://schemas.microsoft.com/office/drawing/2014/main" id="{93B6C35D-7249-4542-913D-6BCE18957548}"/>
                </a:ext>
              </a:extLst>
            </p:cNvPr>
            <p:cNvSpPr txBox="1"/>
            <p:nvPr/>
          </p:nvSpPr>
          <p:spPr>
            <a:xfrm>
              <a:off x="26502553" y="47607809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T05</a:t>
              </a:r>
            </a:p>
          </p:txBody>
        </p:sp>
        <p:sp>
          <p:nvSpPr>
            <p:cNvPr id="1302" name="TextBox 1301">
              <a:extLst>
                <a:ext uri="{FF2B5EF4-FFF2-40B4-BE49-F238E27FC236}">
                  <a16:creationId xmlns:a16="http://schemas.microsoft.com/office/drawing/2014/main" id="{F14E14B8-9A7D-4B5D-983B-98BC8E743451}"/>
                </a:ext>
              </a:extLst>
            </p:cNvPr>
            <p:cNvSpPr txBox="1"/>
            <p:nvPr/>
          </p:nvSpPr>
          <p:spPr>
            <a:xfrm>
              <a:off x="24648769" y="46619871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T06</a:t>
              </a:r>
            </a:p>
          </p:txBody>
        </p:sp>
        <p:sp>
          <p:nvSpPr>
            <p:cNvPr id="1303" name="TextBox 1302">
              <a:extLst>
                <a:ext uri="{FF2B5EF4-FFF2-40B4-BE49-F238E27FC236}">
                  <a16:creationId xmlns:a16="http://schemas.microsoft.com/office/drawing/2014/main" id="{C20AE12B-E2AB-442C-B4BE-8DD301556151}"/>
                </a:ext>
              </a:extLst>
            </p:cNvPr>
            <p:cNvSpPr txBox="1"/>
            <p:nvPr/>
          </p:nvSpPr>
          <p:spPr>
            <a:xfrm>
              <a:off x="22309353" y="47587032"/>
              <a:ext cx="12089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T09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T10</a:t>
              </a:r>
            </a:p>
          </p:txBody>
        </p:sp>
        <p:sp>
          <p:nvSpPr>
            <p:cNvPr id="1304" name="TextBox 1303">
              <a:extLst>
                <a:ext uri="{FF2B5EF4-FFF2-40B4-BE49-F238E27FC236}">
                  <a16:creationId xmlns:a16="http://schemas.microsoft.com/office/drawing/2014/main" id="{541B8EE2-0CC9-42A8-BC67-A24F49361275}"/>
                </a:ext>
              </a:extLst>
            </p:cNvPr>
            <p:cNvSpPr txBox="1"/>
            <p:nvPr/>
          </p:nvSpPr>
          <p:spPr>
            <a:xfrm>
              <a:off x="23388926" y="47575245"/>
              <a:ext cx="84617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T07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T08</a:t>
              </a:r>
            </a:p>
          </p:txBody>
        </p:sp>
        <p:sp>
          <p:nvSpPr>
            <p:cNvPr id="1305" name="TextBox 1304">
              <a:extLst>
                <a:ext uri="{FF2B5EF4-FFF2-40B4-BE49-F238E27FC236}">
                  <a16:creationId xmlns:a16="http://schemas.microsoft.com/office/drawing/2014/main" id="{21A73B3C-9EEB-4862-BA0F-20D7822B7340}"/>
                </a:ext>
              </a:extLst>
            </p:cNvPr>
            <p:cNvSpPr txBox="1"/>
            <p:nvPr/>
          </p:nvSpPr>
          <p:spPr>
            <a:xfrm>
              <a:off x="20138157" y="47594355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T11</a:t>
              </a:r>
            </a:p>
          </p:txBody>
        </p:sp>
        <p:sp>
          <p:nvSpPr>
            <p:cNvPr id="1306" name="TextBox 1305">
              <a:extLst>
                <a:ext uri="{FF2B5EF4-FFF2-40B4-BE49-F238E27FC236}">
                  <a16:creationId xmlns:a16="http://schemas.microsoft.com/office/drawing/2014/main" id="{B35AACE4-6978-44F1-988B-132801F5AE25}"/>
                </a:ext>
              </a:extLst>
            </p:cNvPr>
            <p:cNvSpPr txBox="1"/>
            <p:nvPr/>
          </p:nvSpPr>
          <p:spPr>
            <a:xfrm>
              <a:off x="19153648" y="47608326"/>
              <a:ext cx="118480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T12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T13</a:t>
              </a:r>
            </a:p>
          </p:txBody>
        </p:sp>
        <p:sp>
          <p:nvSpPr>
            <p:cNvPr id="1307" name="TextBox 1306">
              <a:extLst>
                <a:ext uri="{FF2B5EF4-FFF2-40B4-BE49-F238E27FC236}">
                  <a16:creationId xmlns:a16="http://schemas.microsoft.com/office/drawing/2014/main" id="{993E486D-5A79-4454-B52F-4E1591B8DB9E}"/>
                </a:ext>
              </a:extLst>
            </p:cNvPr>
            <p:cNvSpPr txBox="1"/>
            <p:nvPr/>
          </p:nvSpPr>
          <p:spPr>
            <a:xfrm>
              <a:off x="18188305" y="46666038"/>
              <a:ext cx="118480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T14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T15</a:t>
              </a: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883C07C9-3436-409F-B7F8-BECF9C762B05}"/>
                </a:ext>
              </a:extLst>
            </p:cNvPr>
            <p:cNvSpPr txBox="1"/>
            <p:nvPr/>
          </p:nvSpPr>
          <p:spPr>
            <a:xfrm>
              <a:off x="14622843" y="45506245"/>
              <a:ext cx="1184806" cy="40934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T16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T17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T18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T19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T20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T21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T22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T23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T24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T25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T26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T27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T28</a:t>
              </a:r>
            </a:p>
          </p:txBody>
        </p:sp>
        <p:sp>
          <p:nvSpPr>
            <p:cNvPr id="13647" name="TextBox 13646">
              <a:extLst>
                <a:ext uri="{FF2B5EF4-FFF2-40B4-BE49-F238E27FC236}">
                  <a16:creationId xmlns:a16="http://schemas.microsoft.com/office/drawing/2014/main" id="{2C57863E-424A-493A-919E-5CF10E86FF2B}"/>
                </a:ext>
              </a:extLst>
            </p:cNvPr>
            <p:cNvSpPr txBox="1"/>
            <p:nvPr/>
          </p:nvSpPr>
          <p:spPr>
            <a:xfrm>
              <a:off x="6390279" y="1363789"/>
              <a:ext cx="2547551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/>
                <a:t>Cordova One-Line Diagram (based on Rev 4/2018)</a:t>
              </a:r>
            </a:p>
          </p:txBody>
        </p:sp>
        <p:cxnSp>
          <p:nvCxnSpPr>
            <p:cNvPr id="1344" name="Straight Connector 1343">
              <a:extLst>
                <a:ext uri="{FF2B5EF4-FFF2-40B4-BE49-F238E27FC236}">
                  <a16:creationId xmlns:a16="http://schemas.microsoft.com/office/drawing/2014/main" id="{C2AC6906-C765-4827-AD17-5C3E562B5A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64917" y="11607827"/>
              <a:ext cx="707519" cy="5572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5" name="Straight Connector 1344">
              <a:extLst>
                <a:ext uri="{FF2B5EF4-FFF2-40B4-BE49-F238E27FC236}">
                  <a16:creationId xmlns:a16="http://schemas.microsoft.com/office/drawing/2014/main" id="{49BD1BDA-D46F-4442-AB43-40E90F5938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82393" y="10982935"/>
              <a:ext cx="0" cy="624892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6" name="Group 865">
              <a:extLst>
                <a:ext uri="{FF2B5EF4-FFF2-40B4-BE49-F238E27FC236}">
                  <a16:creationId xmlns:a16="http://schemas.microsoft.com/office/drawing/2014/main" id="{7FDF08E3-D42C-4E69-B8E0-F4561FB4DC15}"/>
                </a:ext>
              </a:extLst>
            </p:cNvPr>
            <p:cNvGrpSpPr/>
            <p:nvPr/>
          </p:nvGrpSpPr>
          <p:grpSpPr>
            <a:xfrm>
              <a:off x="31252251" y="17484760"/>
              <a:ext cx="465138" cy="1143661"/>
              <a:chOff x="25873713" y="13514110"/>
              <a:chExt cx="465138" cy="1143661"/>
            </a:xfrm>
          </p:grpSpPr>
          <p:cxnSp>
            <p:nvCxnSpPr>
              <p:cNvPr id="867" name="Straight Connector 866">
                <a:extLst>
                  <a:ext uri="{FF2B5EF4-FFF2-40B4-BE49-F238E27FC236}">
                    <a16:creationId xmlns:a16="http://schemas.microsoft.com/office/drawing/2014/main" id="{D7F28DB6-A710-49D2-AABE-F276046D1DB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100860" y="13514110"/>
                <a:ext cx="8468" cy="7384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" name="Isosceles Triangle 867">
                <a:extLst>
                  <a:ext uri="{FF2B5EF4-FFF2-40B4-BE49-F238E27FC236}">
                    <a16:creationId xmlns:a16="http://schemas.microsoft.com/office/drawing/2014/main" id="{C7CC9DF7-D1F2-493D-B7CB-0652BD742CA0}"/>
                  </a:ext>
                </a:extLst>
              </p:cNvPr>
              <p:cNvSpPr/>
              <p:nvPr/>
            </p:nvSpPr>
            <p:spPr bwMode="auto">
              <a:xfrm>
                <a:off x="25873713" y="14124371"/>
                <a:ext cx="465138" cy="53340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85216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DC49EDF2-B028-4C10-85C0-4FCD0264A1CE}"/>
                </a:ext>
              </a:extLst>
            </p:cNvPr>
            <p:cNvSpPr txBox="1"/>
            <p:nvPr/>
          </p:nvSpPr>
          <p:spPr>
            <a:xfrm>
              <a:off x="31218026" y="18661684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L01</a:t>
              </a:r>
            </a:p>
          </p:txBody>
        </p:sp>
        <p:sp>
          <p:nvSpPr>
            <p:cNvPr id="870" name="TextBox 869">
              <a:extLst>
                <a:ext uri="{FF2B5EF4-FFF2-40B4-BE49-F238E27FC236}">
                  <a16:creationId xmlns:a16="http://schemas.microsoft.com/office/drawing/2014/main" id="{60C74E6A-AD7B-4DEF-A282-91A8E331F2C0}"/>
                </a:ext>
              </a:extLst>
            </p:cNvPr>
            <p:cNvSpPr txBox="1"/>
            <p:nvPr/>
          </p:nvSpPr>
          <p:spPr>
            <a:xfrm>
              <a:off x="29360380" y="19624221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L02</a:t>
              </a:r>
            </a:p>
          </p:txBody>
        </p: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F86D5471-9CA5-42E7-B7EB-401006D1A6A0}"/>
                </a:ext>
              </a:extLst>
            </p:cNvPr>
            <p:cNvSpPr txBox="1"/>
            <p:nvPr/>
          </p:nvSpPr>
          <p:spPr>
            <a:xfrm>
              <a:off x="28653654" y="19624221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L03</a:t>
              </a:r>
            </a:p>
          </p:txBody>
        </p: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74536BD9-B370-4350-B7FA-0F481269425A}"/>
                </a:ext>
              </a:extLst>
            </p:cNvPr>
            <p:cNvSpPr txBox="1"/>
            <p:nvPr/>
          </p:nvSpPr>
          <p:spPr>
            <a:xfrm>
              <a:off x="27355477" y="18661684"/>
              <a:ext cx="6991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L04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798EF4-1972-4A5F-9C4F-594D808279CE}"/>
                </a:ext>
              </a:extLst>
            </p:cNvPr>
            <p:cNvGrpSpPr/>
            <p:nvPr/>
          </p:nvGrpSpPr>
          <p:grpSpPr>
            <a:xfrm>
              <a:off x="35211083" y="2134558"/>
              <a:ext cx="11460483" cy="7350722"/>
              <a:chOff x="35211083" y="2134558"/>
              <a:chExt cx="11460483" cy="7350722"/>
            </a:xfrm>
          </p:grpSpPr>
          <p:grpSp>
            <p:nvGrpSpPr>
              <p:cNvPr id="1309" name="Group 1308">
                <a:extLst>
                  <a:ext uri="{FF2B5EF4-FFF2-40B4-BE49-F238E27FC236}">
                    <a16:creationId xmlns:a16="http://schemas.microsoft.com/office/drawing/2014/main" id="{9F858BD2-0BA5-4222-88DF-8ED8E6EB446F}"/>
                  </a:ext>
                </a:extLst>
              </p:cNvPr>
              <p:cNvGrpSpPr/>
              <p:nvPr/>
            </p:nvGrpSpPr>
            <p:grpSpPr>
              <a:xfrm>
                <a:off x="39173904" y="4457968"/>
                <a:ext cx="1363295" cy="1978606"/>
                <a:chOff x="30292911" y="11916364"/>
                <a:chExt cx="1363295" cy="1978606"/>
              </a:xfrm>
            </p:grpSpPr>
            <p:sp>
              <p:nvSpPr>
                <p:cNvPr id="1310" name="Oval 1309">
                  <a:extLst>
                    <a:ext uri="{FF2B5EF4-FFF2-40B4-BE49-F238E27FC236}">
                      <a16:creationId xmlns:a16="http://schemas.microsoft.com/office/drawing/2014/main" id="{9475E50D-D040-48B3-9021-CEB3F41697DD}"/>
                    </a:ext>
                  </a:extLst>
                </p:cNvPr>
                <p:cNvSpPr/>
                <p:nvPr/>
              </p:nvSpPr>
              <p:spPr bwMode="auto">
                <a:xfrm>
                  <a:off x="31183045" y="12634095"/>
                  <a:ext cx="330200" cy="381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11" name="Oval 1310">
                  <a:extLst>
                    <a:ext uri="{FF2B5EF4-FFF2-40B4-BE49-F238E27FC236}">
                      <a16:creationId xmlns:a16="http://schemas.microsoft.com/office/drawing/2014/main" id="{84A2574F-6321-4C33-885E-622082FF52AE}"/>
                    </a:ext>
                  </a:extLst>
                </p:cNvPr>
                <p:cNvSpPr/>
                <p:nvPr/>
              </p:nvSpPr>
              <p:spPr bwMode="auto">
                <a:xfrm>
                  <a:off x="30421553" y="12636466"/>
                  <a:ext cx="330200" cy="381000"/>
                </a:xfrm>
                <a:prstGeom prst="ellipse">
                  <a:avLst/>
                </a:prstGeom>
                <a:noFill/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312" name="Oval 1311">
                  <a:extLst>
                    <a:ext uri="{FF2B5EF4-FFF2-40B4-BE49-F238E27FC236}">
                      <a16:creationId xmlns:a16="http://schemas.microsoft.com/office/drawing/2014/main" id="{759E6B16-A754-40E7-B45B-72D66031FEB0}"/>
                    </a:ext>
                  </a:extLst>
                </p:cNvPr>
                <p:cNvSpPr/>
                <p:nvPr/>
              </p:nvSpPr>
              <p:spPr bwMode="auto">
                <a:xfrm>
                  <a:off x="30441932" y="13433391"/>
                  <a:ext cx="330200" cy="381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313" name="Oval 1312">
                  <a:extLst>
                    <a:ext uri="{FF2B5EF4-FFF2-40B4-BE49-F238E27FC236}">
                      <a16:creationId xmlns:a16="http://schemas.microsoft.com/office/drawing/2014/main" id="{6A6B10C1-16AE-47AC-9CF6-0E8CBC171420}"/>
                    </a:ext>
                  </a:extLst>
                </p:cNvPr>
                <p:cNvSpPr/>
                <p:nvPr/>
              </p:nvSpPr>
              <p:spPr bwMode="auto">
                <a:xfrm>
                  <a:off x="31183045" y="13413557"/>
                  <a:ext cx="330200" cy="381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314" name="Rectangle: Rounded Corners 1313">
                  <a:extLst>
                    <a:ext uri="{FF2B5EF4-FFF2-40B4-BE49-F238E27FC236}">
                      <a16:creationId xmlns:a16="http://schemas.microsoft.com/office/drawing/2014/main" id="{78FF311A-A02F-4979-859C-92F7EC3FD85E}"/>
                    </a:ext>
                  </a:extLst>
                </p:cNvPr>
                <p:cNvSpPr/>
                <p:nvPr/>
              </p:nvSpPr>
              <p:spPr>
                <a:xfrm>
                  <a:off x="30292911" y="12531688"/>
                  <a:ext cx="1363295" cy="1363282"/>
                </a:xfrm>
                <a:prstGeom prst="roundRect">
                  <a:avLst/>
                </a:prstGeom>
                <a:noFill/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5" name="Straight Connector 1314">
                  <a:extLst>
                    <a:ext uri="{FF2B5EF4-FFF2-40B4-BE49-F238E27FC236}">
                      <a16:creationId xmlns:a16="http://schemas.microsoft.com/office/drawing/2014/main" id="{89996739-3D6B-483E-8DBC-508F091FB979}"/>
                    </a:ext>
                  </a:extLst>
                </p:cNvPr>
                <p:cNvCxnSpPr>
                  <a:cxnSpLocks/>
                  <a:stCxn id="1311" idx="6"/>
                  <a:endCxn id="1310" idx="2"/>
                </p:cNvCxnSpPr>
                <p:nvPr/>
              </p:nvCxnSpPr>
              <p:spPr bwMode="auto">
                <a:xfrm flipV="1">
                  <a:off x="30751753" y="12824595"/>
                  <a:ext cx="431292" cy="237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6" name="Straight Connector 1315">
                  <a:extLst>
                    <a:ext uri="{FF2B5EF4-FFF2-40B4-BE49-F238E27FC236}">
                      <a16:creationId xmlns:a16="http://schemas.microsoft.com/office/drawing/2014/main" id="{A717AF6F-3F20-4EFB-9ECE-DB484F67FF9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0579255" y="13200285"/>
                  <a:ext cx="776287" cy="768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7" name="Straight Connector 1316">
                  <a:extLst>
                    <a:ext uri="{FF2B5EF4-FFF2-40B4-BE49-F238E27FC236}">
                      <a16:creationId xmlns:a16="http://schemas.microsoft.com/office/drawing/2014/main" id="{A9A8C994-8BB6-46C2-99B1-9B60812E205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0967398" y="12846340"/>
                  <a:ext cx="0" cy="34717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Straight Connector 1317">
                  <a:extLst>
                    <a:ext uri="{FF2B5EF4-FFF2-40B4-BE49-F238E27FC236}">
                      <a16:creationId xmlns:a16="http://schemas.microsoft.com/office/drawing/2014/main" id="{15F1650C-8C5D-4E12-A40C-9A162C818E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0597722" y="13192100"/>
                  <a:ext cx="0" cy="24129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9" name="Straight Connector 1318">
                  <a:extLst>
                    <a:ext uri="{FF2B5EF4-FFF2-40B4-BE49-F238E27FC236}">
                      <a16:creationId xmlns:a16="http://schemas.microsoft.com/office/drawing/2014/main" id="{E5F3BB63-7AC5-494C-B6A1-9B637AE01D9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1346057" y="13192100"/>
                  <a:ext cx="0" cy="214228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0" name="TextBox 1319">
                  <a:extLst>
                    <a:ext uri="{FF2B5EF4-FFF2-40B4-BE49-F238E27FC236}">
                      <a16:creationId xmlns:a16="http://schemas.microsoft.com/office/drawing/2014/main" id="{4CC4D8DB-D86F-474E-9810-E71FA8785C1B}"/>
                    </a:ext>
                  </a:extLst>
                </p:cNvPr>
                <p:cNvSpPr txBox="1"/>
                <p:nvPr/>
              </p:nvSpPr>
              <p:spPr>
                <a:xfrm>
                  <a:off x="30410440" y="11916364"/>
                  <a:ext cx="984116" cy="7078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b="1" dirty="0">
                      <a:solidFill>
                        <a:srgbClr val="FF0000"/>
                      </a:solidFill>
                    </a:rPr>
                    <a:t>111</a:t>
                  </a:r>
                </a:p>
              </p:txBody>
            </p:sp>
          </p:grpSp>
          <p:cxnSp>
            <p:nvCxnSpPr>
              <p:cNvPr id="1321" name="Straight Connector 1320">
                <a:extLst>
                  <a:ext uri="{FF2B5EF4-FFF2-40B4-BE49-F238E27FC236}">
                    <a16:creationId xmlns:a16="http://schemas.microsoft.com/office/drawing/2014/main" id="{CEDAA606-F15E-40ED-9602-9EFDF61805B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481158" y="5345603"/>
                <a:ext cx="845806" cy="10751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2" name="Group 1321">
                <a:extLst>
                  <a:ext uri="{FF2B5EF4-FFF2-40B4-BE49-F238E27FC236}">
                    <a16:creationId xmlns:a16="http://schemas.microsoft.com/office/drawing/2014/main" id="{BCC3E2F4-EB6B-481A-A98D-635E903F7B82}"/>
                  </a:ext>
                </a:extLst>
              </p:cNvPr>
              <p:cNvGrpSpPr/>
              <p:nvPr/>
            </p:nvGrpSpPr>
            <p:grpSpPr>
              <a:xfrm>
                <a:off x="39248930" y="6352206"/>
                <a:ext cx="465138" cy="1143661"/>
                <a:chOff x="25873713" y="13514110"/>
                <a:chExt cx="465138" cy="1143661"/>
              </a:xfrm>
            </p:grpSpPr>
            <p:cxnSp>
              <p:nvCxnSpPr>
                <p:cNvPr id="1323" name="Straight Connector 1322">
                  <a:extLst>
                    <a:ext uri="{FF2B5EF4-FFF2-40B4-BE49-F238E27FC236}">
                      <a16:creationId xmlns:a16="http://schemas.microsoft.com/office/drawing/2014/main" id="{BCE838A7-F11D-4559-97E0-9408632C89E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6100860" y="13514110"/>
                  <a:ext cx="8468" cy="73846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4" name="Isosceles Triangle 1323">
                  <a:extLst>
                    <a:ext uri="{FF2B5EF4-FFF2-40B4-BE49-F238E27FC236}">
                      <a16:creationId xmlns:a16="http://schemas.microsoft.com/office/drawing/2014/main" id="{B5601254-8070-4871-AABA-41F0218D2EC7}"/>
                    </a:ext>
                  </a:extLst>
                </p:cNvPr>
                <p:cNvSpPr/>
                <p:nvPr/>
              </p:nvSpPr>
              <p:spPr bwMode="auto">
                <a:xfrm>
                  <a:off x="25873713" y="14124371"/>
                  <a:ext cx="465138" cy="5334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1325" name="Group 1324">
                <a:extLst>
                  <a:ext uri="{FF2B5EF4-FFF2-40B4-BE49-F238E27FC236}">
                    <a16:creationId xmlns:a16="http://schemas.microsoft.com/office/drawing/2014/main" id="{F726FAF1-5CE9-4053-A15A-36E6EB8A5FC0}"/>
                  </a:ext>
                </a:extLst>
              </p:cNvPr>
              <p:cNvGrpSpPr/>
              <p:nvPr/>
            </p:nvGrpSpPr>
            <p:grpSpPr>
              <a:xfrm>
                <a:off x="39986157" y="6355642"/>
                <a:ext cx="465138" cy="1143661"/>
                <a:chOff x="25873713" y="13514110"/>
                <a:chExt cx="465138" cy="1143661"/>
              </a:xfrm>
            </p:grpSpPr>
            <p:cxnSp>
              <p:nvCxnSpPr>
                <p:cNvPr id="1326" name="Straight Connector 1325">
                  <a:extLst>
                    <a:ext uri="{FF2B5EF4-FFF2-40B4-BE49-F238E27FC236}">
                      <a16:creationId xmlns:a16="http://schemas.microsoft.com/office/drawing/2014/main" id="{922D9A56-58D5-41C9-AED2-1E1BD0E6509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6100860" y="13514110"/>
                  <a:ext cx="8468" cy="73846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7" name="Isosceles Triangle 1326">
                  <a:extLst>
                    <a:ext uri="{FF2B5EF4-FFF2-40B4-BE49-F238E27FC236}">
                      <a16:creationId xmlns:a16="http://schemas.microsoft.com/office/drawing/2014/main" id="{71747830-88C2-4A8E-B5D6-2184148EB43E}"/>
                    </a:ext>
                  </a:extLst>
                </p:cNvPr>
                <p:cNvSpPr/>
                <p:nvPr/>
              </p:nvSpPr>
              <p:spPr bwMode="auto">
                <a:xfrm>
                  <a:off x="25873713" y="14124371"/>
                  <a:ext cx="465138" cy="5334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1328" name="TextBox 1327">
                <a:extLst>
                  <a:ext uri="{FF2B5EF4-FFF2-40B4-BE49-F238E27FC236}">
                    <a16:creationId xmlns:a16="http://schemas.microsoft.com/office/drawing/2014/main" id="{60F7EC1A-4F52-4396-B99A-257013D67210}"/>
                  </a:ext>
                </a:extLst>
              </p:cNvPr>
              <p:cNvSpPr txBox="1"/>
              <p:nvPr/>
            </p:nvSpPr>
            <p:spPr>
              <a:xfrm>
                <a:off x="39953954" y="7483865"/>
                <a:ext cx="130096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L12</a:t>
                </a:r>
              </a:p>
            </p:txBody>
          </p:sp>
          <p:sp>
            <p:nvSpPr>
              <p:cNvPr id="1329" name="TextBox 1328">
                <a:extLst>
                  <a:ext uri="{FF2B5EF4-FFF2-40B4-BE49-F238E27FC236}">
                    <a16:creationId xmlns:a16="http://schemas.microsoft.com/office/drawing/2014/main" id="{5AF566B9-9AD9-4AA3-ACF0-56FAFF3E8076}"/>
                  </a:ext>
                </a:extLst>
              </p:cNvPr>
              <p:cNvSpPr txBox="1"/>
              <p:nvPr/>
            </p:nvSpPr>
            <p:spPr>
              <a:xfrm>
                <a:off x="38981089" y="7501992"/>
                <a:ext cx="109499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L1-L10</a:t>
                </a:r>
              </a:p>
            </p:txBody>
          </p:sp>
          <p:cxnSp>
            <p:nvCxnSpPr>
              <p:cNvPr id="1330" name="Straight Connector 1329">
                <a:extLst>
                  <a:ext uri="{FF2B5EF4-FFF2-40B4-BE49-F238E27FC236}">
                    <a16:creationId xmlns:a16="http://schemas.microsoft.com/office/drawing/2014/main" id="{5822893B-D300-4DA7-88CB-4B122F3FEB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0426367" y="5332066"/>
                <a:ext cx="845806" cy="10751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AB81185-AD47-489B-A955-12768AC8CD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4738" y="3576621"/>
                <a:ext cx="845742" cy="1041717"/>
              </a:xfrm>
              <a:prstGeom prst="straightConnector1">
                <a:avLst/>
              </a:prstGeom>
              <a:ln w="73025"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1" name="Straight Arrow Connector 1330">
                <a:extLst>
                  <a:ext uri="{FF2B5EF4-FFF2-40B4-BE49-F238E27FC236}">
                    <a16:creationId xmlns:a16="http://schemas.microsoft.com/office/drawing/2014/main" id="{97FA074D-CD9D-4675-AF82-5F4FDD91F2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26502" y="4155793"/>
                <a:ext cx="859342" cy="1046977"/>
              </a:xfrm>
              <a:prstGeom prst="straightConnector1">
                <a:avLst/>
              </a:prstGeom>
              <a:ln w="73025"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" name="Straight Arrow Connector 1331">
                <a:extLst>
                  <a:ext uri="{FF2B5EF4-FFF2-40B4-BE49-F238E27FC236}">
                    <a16:creationId xmlns:a16="http://schemas.microsoft.com/office/drawing/2014/main" id="{2AF31EC3-5A7D-4DB8-A85C-9AD793066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32979" y="4698998"/>
                <a:ext cx="1104963" cy="520325"/>
              </a:xfrm>
              <a:prstGeom prst="straightConnector1">
                <a:avLst/>
              </a:prstGeom>
              <a:ln w="73025"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3" name="Straight Arrow Connector 1332">
                <a:extLst>
                  <a:ext uri="{FF2B5EF4-FFF2-40B4-BE49-F238E27FC236}">
                    <a16:creationId xmlns:a16="http://schemas.microsoft.com/office/drawing/2014/main" id="{1DB4DA17-246A-4AD1-83DD-AD9457177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20773" y="5373350"/>
                <a:ext cx="927656" cy="785702"/>
              </a:xfrm>
              <a:prstGeom prst="straightConnector1">
                <a:avLst/>
              </a:prstGeom>
              <a:ln w="73025"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4" name="Straight Arrow Connector 1333">
                <a:extLst>
                  <a:ext uri="{FF2B5EF4-FFF2-40B4-BE49-F238E27FC236}">
                    <a16:creationId xmlns:a16="http://schemas.microsoft.com/office/drawing/2014/main" id="{B06E392E-797D-4F56-8C00-0ECB8A4FCA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73161" y="5446083"/>
                <a:ext cx="566157" cy="779572"/>
              </a:xfrm>
              <a:prstGeom prst="straightConnector1">
                <a:avLst/>
              </a:prstGeom>
              <a:ln w="73025"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Straight Arrow Connector 1334">
                <a:extLst>
                  <a:ext uri="{FF2B5EF4-FFF2-40B4-BE49-F238E27FC236}">
                    <a16:creationId xmlns:a16="http://schemas.microsoft.com/office/drawing/2014/main" id="{EFE1960F-4763-412E-8DD8-403E0556BE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54083" y="7883975"/>
                <a:ext cx="241004" cy="624626"/>
              </a:xfrm>
              <a:prstGeom prst="straightConnector1">
                <a:avLst/>
              </a:prstGeom>
              <a:ln w="73025"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39" name="TextBox 13638">
                <a:extLst>
                  <a:ext uri="{FF2B5EF4-FFF2-40B4-BE49-F238E27FC236}">
                    <a16:creationId xmlns:a16="http://schemas.microsoft.com/office/drawing/2014/main" id="{F2557683-281D-4377-95BC-10906A4D049A}"/>
                  </a:ext>
                </a:extLst>
              </p:cNvPr>
              <p:cNvSpPr txBox="1"/>
              <p:nvPr/>
            </p:nvSpPr>
            <p:spPr>
              <a:xfrm>
                <a:off x="40221772" y="3049517"/>
                <a:ext cx="2924583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Switch Number (OS111)</a:t>
                </a:r>
              </a:p>
            </p:txBody>
          </p:sp>
          <p:sp>
            <p:nvSpPr>
              <p:cNvPr id="1336" name="TextBox 1335">
                <a:extLst>
                  <a:ext uri="{FF2B5EF4-FFF2-40B4-BE49-F238E27FC236}">
                    <a16:creationId xmlns:a16="http://schemas.microsoft.com/office/drawing/2014/main" id="{978308F0-2473-4FCD-9621-90B5E7205484}"/>
                  </a:ext>
                </a:extLst>
              </p:cNvPr>
              <p:cNvSpPr txBox="1"/>
              <p:nvPr/>
            </p:nvSpPr>
            <p:spPr>
              <a:xfrm>
                <a:off x="41226733" y="4228885"/>
                <a:ext cx="433484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Normally Closed Switch (filled circle)</a:t>
                </a:r>
              </a:p>
            </p:txBody>
          </p:sp>
          <p:sp>
            <p:nvSpPr>
              <p:cNvPr id="1337" name="TextBox 1336">
                <a:extLst>
                  <a:ext uri="{FF2B5EF4-FFF2-40B4-BE49-F238E27FC236}">
                    <a16:creationId xmlns:a16="http://schemas.microsoft.com/office/drawing/2014/main" id="{71730D09-F313-4AA7-8D66-8A560DCFB03D}"/>
                  </a:ext>
                </a:extLst>
              </p:cNvPr>
              <p:cNvSpPr txBox="1"/>
              <p:nvPr/>
            </p:nvSpPr>
            <p:spPr>
              <a:xfrm>
                <a:off x="36171610" y="3723355"/>
                <a:ext cx="420339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Normally Open Switch (open circle)</a:t>
                </a:r>
              </a:p>
            </p:txBody>
          </p:sp>
          <p:sp>
            <p:nvSpPr>
              <p:cNvPr id="1338" name="TextBox 1337">
                <a:extLst>
                  <a:ext uri="{FF2B5EF4-FFF2-40B4-BE49-F238E27FC236}">
                    <a16:creationId xmlns:a16="http://schemas.microsoft.com/office/drawing/2014/main" id="{B847D69E-182C-4989-A93C-DAB5A2FA5E36}"/>
                  </a:ext>
                </a:extLst>
              </p:cNvPr>
              <p:cNvSpPr txBox="1"/>
              <p:nvPr/>
            </p:nvSpPr>
            <p:spPr>
              <a:xfrm>
                <a:off x="41316474" y="6225655"/>
                <a:ext cx="23230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Feeder Line (solid)</a:t>
                </a:r>
              </a:p>
            </p:txBody>
          </p:sp>
          <p:sp>
            <p:nvSpPr>
              <p:cNvPr id="1339" name="TextBox 1338">
                <a:extLst>
                  <a:ext uri="{FF2B5EF4-FFF2-40B4-BE49-F238E27FC236}">
                    <a16:creationId xmlns:a16="http://schemas.microsoft.com/office/drawing/2014/main" id="{39ED22A4-37A7-4278-A46C-9FCD304E4BA7}"/>
                  </a:ext>
                </a:extLst>
              </p:cNvPr>
              <p:cNvSpPr txBox="1"/>
              <p:nvPr/>
            </p:nvSpPr>
            <p:spPr>
              <a:xfrm>
                <a:off x="36557361" y="5753328"/>
                <a:ext cx="1951175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Feeder Line</a:t>
                </a:r>
              </a:p>
              <a:p>
                <a:r>
                  <a:rPr lang="en-US" sz="2000" dirty="0"/>
                  <a:t>connection to</a:t>
                </a:r>
              </a:p>
              <a:p>
                <a:r>
                  <a:rPr lang="en-US" sz="2000" dirty="0"/>
                  <a:t>adjacent feeder</a:t>
                </a:r>
              </a:p>
              <a:p>
                <a:r>
                  <a:rPr lang="en-US" sz="2000" dirty="0"/>
                  <a:t>(dashed)</a:t>
                </a:r>
              </a:p>
            </p:txBody>
          </p:sp>
          <p:cxnSp>
            <p:nvCxnSpPr>
              <p:cNvPr id="1341" name="Straight Arrow Connector 1340">
                <a:extLst>
                  <a:ext uri="{FF2B5EF4-FFF2-40B4-BE49-F238E27FC236}">
                    <a16:creationId xmlns:a16="http://schemas.microsoft.com/office/drawing/2014/main" id="{BD21C42B-9DB5-42F6-B47F-385B862B09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80865" y="7874425"/>
                <a:ext cx="48273" cy="624626"/>
              </a:xfrm>
              <a:prstGeom prst="straightConnector1">
                <a:avLst/>
              </a:prstGeom>
              <a:ln w="73025"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3" name="TextBox 1342">
                <a:extLst>
                  <a:ext uri="{FF2B5EF4-FFF2-40B4-BE49-F238E27FC236}">
                    <a16:creationId xmlns:a16="http://schemas.microsoft.com/office/drawing/2014/main" id="{55AFA151-0058-48E7-89E8-4977AE81CD3B}"/>
                  </a:ext>
                </a:extLst>
              </p:cNvPr>
              <p:cNvSpPr txBox="1"/>
              <p:nvPr/>
            </p:nvSpPr>
            <p:spPr>
              <a:xfrm>
                <a:off x="38780848" y="8576181"/>
                <a:ext cx="356219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Feeder Customer Load labels</a:t>
                </a:r>
              </a:p>
            </p:txBody>
          </p:sp>
          <p:sp>
            <p:nvSpPr>
              <p:cNvPr id="13644" name="Rectangle 13643">
                <a:extLst>
                  <a:ext uri="{FF2B5EF4-FFF2-40B4-BE49-F238E27FC236}">
                    <a16:creationId xmlns:a16="http://schemas.microsoft.com/office/drawing/2014/main" id="{F7F36701-83E8-4AB3-A55C-67DB15D3C604}"/>
                  </a:ext>
                </a:extLst>
              </p:cNvPr>
              <p:cNvSpPr/>
              <p:nvPr/>
            </p:nvSpPr>
            <p:spPr>
              <a:xfrm>
                <a:off x="35211083" y="2134558"/>
                <a:ext cx="11460483" cy="7350722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45" name="TextBox 13644">
                <a:extLst>
                  <a:ext uri="{FF2B5EF4-FFF2-40B4-BE49-F238E27FC236}">
                    <a16:creationId xmlns:a16="http://schemas.microsoft.com/office/drawing/2014/main" id="{8F12B44A-B00B-4AC9-8F38-8944D96EFFEB}"/>
                  </a:ext>
                </a:extLst>
              </p:cNvPr>
              <p:cNvSpPr txBox="1"/>
              <p:nvPr/>
            </p:nvSpPr>
            <p:spPr>
              <a:xfrm>
                <a:off x="35553361" y="2336107"/>
                <a:ext cx="1896673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Legend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C87662-84CB-44E9-8285-37D06B085823}"/>
                  </a:ext>
                </a:extLst>
              </p:cNvPr>
              <p:cNvSpPr txBox="1"/>
              <p:nvPr/>
            </p:nvSpPr>
            <p:spPr>
              <a:xfrm>
                <a:off x="37384685" y="8915936"/>
                <a:ext cx="659988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Red – Priority 1</a:t>
                </a:r>
                <a:r>
                  <a:rPr lang="en-US" sz="2000" dirty="0">
                    <a:solidFill>
                      <a:srgbClr val="FF0000"/>
                    </a:solidFill>
                  </a:rPr>
                  <a:t>;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Blue – Priority 2; </a:t>
                </a:r>
                <a:r>
                  <a:rPr lang="en-US" sz="2000" b="1" dirty="0"/>
                  <a:t>Black – Priority 3,4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A1A4D4B-DAAB-4B05-A99F-B6A201367476}"/>
                </a:ext>
              </a:extLst>
            </p:cNvPr>
            <p:cNvSpPr txBox="1"/>
            <p:nvPr/>
          </p:nvSpPr>
          <p:spPr>
            <a:xfrm>
              <a:off x="39848092" y="33908713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100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39A557FE-9053-4914-9842-218BCF2F28D2}"/>
                </a:ext>
              </a:extLst>
            </p:cNvPr>
            <p:cNvSpPr txBox="1"/>
            <p:nvPr/>
          </p:nvSpPr>
          <p:spPr>
            <a:xfrm>
              <a:off x="42559761" y="31567585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101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F5E6DC37-D7A8-42D7-8748-D9800DB1A6FE}"/>
                </a:ext>
              </a:extLst>
            </p:cNvPr>
            <p:cNvSpPr txBox="1"/>
            <p:nvPr/>
          </p:nvSpPr>
          <p:spPr>
            <a:xfrm>
              <a:off x="42592434" y="32988402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102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EC4E5AFA-5F2A-4F67-B2A0-97BC1202D7D9}"/>
                </a:ext>
              </a:extLst>
            </p:cNvPr>
            <p:cNvSpPr txBox="1"/>
            <p:nvPr/>
          </p:nvSpPr>
          <p:spPr>
            <a:xfrm>
              <a:off x="37370912" y="31923413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103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CFE43B85-F3FE-4266-B450-58875974E3EA}"/>
                </a:ext>
              </a:extLst>
            </p:cNvPr>
            <p:cNvSpPr txBox="1"/>
            <p:nvPr/>
          </p:nvSpPr>
          <p:spPr>
            <a:xfrm>
              <a:off x="36757477" y="31928912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104</a:t>
              </a:r>
            </a:p>
          </p:txBody>
        </p:sp>
        <p:sp>
          <p:nvSpPr>
            <p:cNvPr id="873" name="TextBox 872">
              <a:extLst>
                <a:ext uri="{FF2B5EF4-FFF2-40B4-BE49-F238E27FC236}">
                  <a16:creationId xmlns:a16="http://schemas.microsoft.com/office/drawing/2014/main" id="{FA908FAC-637D-44C3-B9DB-0933E5D33C87}"/>
                </a:ext>
              </a:extLst>
            </p:cNvPr>
            <p:cNvSpPr txBox="1"/>
            <p:nvPr/>
          </p:nvSpPr>
          <p:spPr>
            <a:xfrm>
              <a:off x="35443816" y="12390235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400</a:t>
              </a:r>
            </a:p>
          </p:txBody>
        </p:sp>
        <p:sp>
          <p:nvSpPr>
            <p:cNvPr id="1211" name="TextBox 1210">
              <a:extLst>
                <a:ext uri="{FF2B5EF4-FFF2-40B4-BE49-F238E27FC236}">
                  <a16:creationId xmlns:a16="http://schemas.microsoft.com/office/drawing/2014/main" id="{39E1D48A-49AA-4AAE-BC73-5FFE96C3205E}"/>
                </a:ext>
              </a:extLst>
            </p:cNvPr>
            <p:cNvSpPr txBox="1"/>
            <p:nvPr/>
          </p:nvSpPr>
          <p:spPr>
            <a:xfrm>
              <a:off x="14677034" y="5164689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200</a:t>
              </a:r>
            </a:p>
          </p:txBody>
        </p:sp>
        <p:sp>
          <p:nvSpPr>
            <p:cNvPr id="1212" name="TextBox 1211">
              <a:extLst>
                <a:ext uri="{FF2B5EF4-FFF2-40B4-BE49-F238E27FC236}">
                  <a16:creationId xmlns:a16="http://schemas.microsoft.com/office/drawing/2014/main" id="{908830D8-9901-4B6E-B5B5-C03A877361FA}"/>
                </a:ext>
              </a:extLst>
            </p:cNvPr>
            <p:cNvSpPr txBox="1"/>
            <p:nvPr/>
          </p:nvSpPr>
          <p:spPr>
            <a:xfrm>
              <a:off x="14896376" y="2914760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201</a:t>
              </a:r>
            </a:p>
          </p:txBody>
        </p:sp>
        <p:sp>
          <p:nvSpPr>
            <p:cNvPr id="1213" name="TextBox 1212">
              <a:extLst>
                <a:ext uri="{FF2B5EF4-FFF2-40B4-BE49-F238E27FC236}">
                  <a16:creationId xmlns:a16="http://schemas.microsoft.com/office/drawing/2014/main" id="{4C95E35C-0873-407A-9563-A441EA0D20BB}"/>
                </a:ext>
              </a:extLst>
            </p:cNvPr>
            <p:cNvSpPr txBox="1"/>
            <p:nvPr/>
          </p:nvSpPr>
          <p:spPr>
            <a:xfrm>
              <a:off x="16531148" y="2940980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202</a:t>
              </a:r>
            </a:p>
          </p:txBody>
        </p:sp>
        <p:sp>
          <p:nvSpPr>
            <p:cNvPr id="1218" name="TextBox 1217">
              <a:extLst>
                <a:ext uri="{FF2B5EF4-FFF2-40B4-BE49-F238E27FC236}">
                  <a16:creationId xmlns:a16="http://schemas.microsoft.com/office/drawing/2014/main" id="{8A972082-B669-4F13-BBA4-38FA8F8A4130}"/>
                </a:ext>
              </a:extLst>
            </p:cNvPr>
            <p:cNvSpPr txBox="1"/>
            <p:nvPr/>
          </p:nvSpPr>
          <p:spPr>
            <a:xfrm>
              <a:off x="17974078" y="2865978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203</a:t>
              </a:r>
            </a:p>
          </p:txBody>
        </p:sp>
        <p:sp>
          <p:nvSpPr>
            <p:cNvPr id="1219" name="TextBox 1218">
              <a:extLst>
                <a:ext uri="{FF2B5EF4-FFF2-40B4-BE49-F238E27FC236}">
                  <a16:creationId xmlns:a16="http://schemas.microsoft.com/office/drawing/2014/main" id="{6425E888-E636-4227-8E58-0A893A580DE8}"/>
                </a:ext>
              </a:extLst>
            </p:cNvPr>
            <p:cNvSpPr txBox="1"/>
            <p:nvPr/>
          </p:nvSpPr>
          <p:spPr>
            <a:xfrm>
              <a:off x="1163197" y="7713882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300</a:t>
              </a:r>
            </a:p>
          </p:txBody>
        </p:sp>
        <p:sp>
          <p:nvSpPr>
            <p:cNvPr id="1220" name="TextBox 1219">
              <a:extLst>
                <a:ext uri="{FF2B5EF4-FFF2-40B4-BE49-F238E27FC236}">
                  <a16:creationId xmlns:a16="http://schemas.microsoft.com/office/drawing/2014/main" id="{4291C617-329C-4484-A36A-A568099E0E46}"/>
                </a:ext>
              </a:extLst>
            </p:cNvPr>
            <p:cNvSpPr txBox="1"/>
            <p:nvPr/>
          </p:nvSpPr>
          <p:spPr>
            <a:xfrm>
              <a:off x="2280983" y="3374346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303</a:t>
              </a:r>
            </a:p>
          </p:txBody>
        </p:sp>
        <p:sp>
          <p:nvSpPr>
            <p:cNvPr id="1279" name="TextBox 1278">
              <a:extLst>
                <a:ext uri="{FF2B5EF4-FFF2-40B4-BE49-F238E27FC236}">
                  <a16:creationId xmlns:a16="http://schemas.microsoft.com/office/drawing/2014/main" id="{6471264A-1A41-4BDE-AB4D-CED5CBCC8E1C}"/>
                </a:ext>
              </a:extLst>
            </p:cNvPr>
            <p:cNvSpPr txBox="1"/>
            <p:nvPr/>
          </p:nvSpPr>
          <p:spPr>
            <a:xfrm>
              <a:off x="3561796" y="4897657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304</a:t>
              </a:r>
            </a:p>
          </p:txBody>
        </p:sp>
        <p:sp>
          <p:nvSpPr>
            <p:cNvPr id="1340" name="TextBox 1339">
              <a:extLst>
                <a:ext uri="{FF2B5EF4-FFF2-40B4-BE49-F238E27FC236}">
                  <a16:creationId xmlns:a16="http://schemas.microsoft.com/office/drawing/2014/main" id="{C9AB85FD-875E-4F8A-9DD5-CA87C6319FF2}"/>
                </a:ext>
              </a:extLst>
            </p:cNvPr>
            <p:cNvSpPr txBox="1"/>
            <p:nvPr/>
          </p:nvSpPr>
          <p:spPr>
            <a:xfrm>
              <a:off x="4941268" y="3422983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305</a:t>
              </a:r>
            </a:p>
          </p:txBody>
        </p:sp>
        <p:sp>
          <p:nvSpPr>
            <p:cNvPr id="1342" name="TextBox 1341">
              <a:extLst>
                <a:ext uri="{FF2B5EF4-FFF2-40B4-BE49-F238E27FC236}">
                  <a16:creationId xmlns:a16="http://schemas.microsoft.com/office/drawing/2014/main" id="{6E5535B8-96FD-4153-A76C-9AA62EA8982E}"/>
                </a:ext>
              </a:extLst>
            </p:cNvPr>
            <p:cNvSpPr txBox="1"/>
            <p:nvPr/>
          </p:nvSpPr>
          <p:spPr>
            <a:xfrm>
              <a:off x="6397653" y="3375910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306</a:t>
              </a:r>
            </a:p>
          </p:txBody>
        </p:sp>
        <p:sp>
          <p:nvSpPr>
            <p:cNvPr id="1346" name="TextBox 1345">
              <a:extLst>
                <a:ext uri="{FF2B5EF4-FFF2-40B4-BE49-F238E27FC236}">
                  <a16:creationId xmlns:a16="http://schemas.microsoft.com/office/drawing/2014/main" id="{C0D521DF-8A05-45DA-8310-CBA02BE0A71C}"/>
                </a:ext>
              </a:extLst>
            </p:cNvPr>
            <p:cNvSpPr txBox="1"/>
            <p:nvPr/>
          </p:nvSpPr>
          <p:spPr>
            <a:xfrm>
              <a:off x="7797116" y="3390351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307</a:t>
              </a:r>
            </a:p>
          </p:txBody>
        </p:sp>
        <p:sp>
          <p:nvSpPr>
            <p:cNvPr id="1347" name="TextBox 1346">
              <a:extLst>
                <a:ext uri="{FF2B5EF4-FFF2-40B4-BE49-F238E27FC236}">
                  <a16:creationId xmlns:a16="http://schemas.microsoft.com/office/drawing/2014/main" id="{15406DD2-F14F-449F-ADA2-E4EDA3274E92}"/>
                </a:ext>
              </a:extLst>
            </p:cNvPr>
            <p:cNvSpPr txBox="1"/>
            <p:nvPr/>
          </p:nvSpPr>
          <p:spPr>
            <a:xfrm>
              <a:off x="1636134" y="6359385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313</a:t>
              </a:r>
            </a:p>
          </p:txBody>
        </p:sp>
        <p:sp>
          <p:nvSpPr>
            <p:cNvPr id="1348" name="TextBox 1347">
              <a:extLst>
                <a:ext uri="{FF2B5EF4-FFF2-40B4-BE49-F238E27FC236}">
                  <a16:creationId xmlns:a16="http://schemas.microsoft.com/office/drawing/2014/main" id="{8B04CE32-ED67-4E40-AB43-9256C9FD3E3B}"/>
                </a:ext>
              </a:extLst>
            </p:cNvPr>
            <p:cNvSpPr txBox="1"/>
            <p:nvPr/>
          </p:nvSpPr>
          <p:spPr>
            <a:xfrm>
              <a:off x="4491048" y="6310093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315</a:t>
              </a:r>
            </a:p>
          </p:txBody>
        </p:sp>
        <p:sp>
          <p:nvSpPr>
            <p:cNvPr id="1349" name="TextBox 1348">
              <a:extLst>
                <a:ext uri="{FF2B5EF4-FFF2-40B4-BE49-F238E27FC236}">
                  <a16:creationId xmlns:a16="http://schemas.microsoft.com/office/drawing/2014/main" id="{CDFCF0C0-7771-4DD0-8BC6-4498BB443FCC}"/>
                </a:ext>
              </a:extLst>
            </p:cNvPr>
            <p:cNvSpPr txBox="1"/>
            <p:nvPr/>
          </p:nvSpPr>
          <p:spPr>
            <a:xfrm>
              <a:off x="8928024" y="4745480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308</a:t>
              </a:r>
            </a:p>
          </p:txBody>
        </p:sp>
        <p:sp>
          <p:nvSpPr>
            <p:cNvPr id="1350" name="Oval 1349">
              <a:extLst>
                <a:ext uri="{FF2B5EF4-FFF2-40B4-BE49-F238E27FC236}">
                  <a16:creationId xmlns:a16="http://schemas.microsoft.com/office/drawing/2014/main" id="{AD63D6E1-7815-4CD6-9CA5-E66A72FF695E}"/>
                </a:ext>
              </a:extLst>
            </p:cNvPr>
            <p:cNvSpPr/>
            <p:nvPr/>
          </p:nvSpPr>
          <p:spPr bwMode="auto">
            <a:xfrm>
              <a:off x="17412786" y="7855101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51" name="Oval 1350">
              <a:extLst>
                <a:ext uri="{FF2B5EF4-FFF2-40B4-BE49-F238E27FC236}">
                  <a16:creationId xmlns:a16="http://schemas.microsoft.com/office/drawing/2014/main" id="{7D714473-E2C5-4627-B276-ADF897F28984}"/>
                </a:ext>
              </a:extLst>
            </p:cNvPr>
            <p:cNvSpPr/>
            <p:nvPr/>
          </p:nvSpPr>
          <p:spPr bwMode="auto">
            <a:xfrm>
              <a:off x="12962548" y="9969639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52" name="Oval 1351">
              <a:extLst>
                <a:ext uri="{FF2B5EF4-FFF2-40B4-BE49-F238E27FC236}">
                  <a16:creationId xmlns:a16="http://schemas.microsoft.com/office/drawing/2014/main" id="{9D44D717-0BC3-40DD-A66D-EEB297E7BDF1}"/>
                </a:ext>
              </a:extLst>
            </p:cNvPr>
            <p:cNvSpPr/>
            <p:nvPr/>
          </p:nvSpPr>
          <p:spPr bwMode="auto">
            <a:xfrm>
              <a:off x="36935038" y="32430263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53" name="Oval 1352">
              <a:extLst>
                <a:ext uri="{FF2B5EF4-FFF2-40B4-BE49-F238E27FC236}">
                  <a16:creationId xmlns:a16="http://schemas.microsoft.com/office/drawing/2014/main" id="{6C9005B6-B31B-4EC9-A8FB-606F1C6175AF}"/>
                </a:ext>
              </a:extLst>
            </p:cNvPr>
            <p:cNvSpPr/>
            <p:nvPr/>
          </p:nvSpPr>
          <p:spPr bwMode="auto">
            <a:xfrm>
              <a:off x="37603949" y="32404922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54" name="TextBox 1353">
              <a:extLst>
                <a:ext uri="{FF2B5EF4-FFF2-40B4-BE49-F238E27FC236}">
                  <a16:creationId xmlns:a16="http://schemas.microsoft.com/office/drawing/2014/main" id="{B835BCC1-FED0-4847-A44B-AD1E12F01D74}"/>
                </a:ext>
              </a:extLst>
            </p:cNvPr>
            <p:cNvSpPr txBox="1"/>
            <p:nvPr/>
          </p:nvSpPr>
          <p:spPr>
            <a:xfrm>
              <a:off x="16568507" y="7830327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204</a:t>
              </a:r>
            </a:p>
          </p:txBody>
        </p:sp>
        <p:sp>
          <p:nvSpPr>
            <p:cNvPr id="1355" name="TextBox 1354">
              <a:extLst>
                <a:ext uri="{FF2B5EF4-FFF2-40B4-BE49-F238E27FC236}">
                  <a16:creationId xmlns:a16="http://schemas.microsoft.com/office/drawing/2014/main" id="{C828DD51-A4A5-4504-917A-CF627D3B0BBB}"/>
                </a:ext>
              </a:extLst>
            </p:cNvPr>
            <p:cNvSpPr txBox="1"/>
            <p:nvPr/>
          </p:nvSpPr>
          <p:spPr>
            <a:xfrm>
              <a:off x="12778033" y="9401910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205</a:t>
              </a:r>
            </a:p>
          </p:txBody>
        </p:sp>
        <p:sp>
          <p:nvSpPr>
            <p:cNvPr id="1357" name="TextBox 1356">
              <a:extLst>
                <a:ext uri="{FF2B5EF4-FFF2-40B4-BE49-F238E27FC236}">
                  <a16:creationId xmlns:a16="http://schemas.microsoft.com/office/drawing/2014/main" id="{F62DA280-42AC-48BA-A220-00E1AF27B049}"/>
                </a:ext>
              </a:extLst>
            </p:cNvPr>
            <p:cNvSpPr txBox="1"/>
            <p:nvPr/>
          </p:nvSpPr>
          <p:spPr>
            <a:xfrm>
              <a:off x="33402758" y="1785850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601</a:t>
              </a:r>
            </a:p>
          </p:txBody>
        </p:sp>
        <p:sp>
          <p:nvSpPr>
            <p:cNvPr id="1358" name="Oval 1357">
              <a:extLst>
                <a:ext uri="{FF2B5EF4-FFF2-40B4-BE49-F238E27FC236}">
                  <a16:creationId xmlns:a16="http://schemas.microsoft.com/office/drawing/2014/main" id="{396F207A-80B1-4F8A-8C2D-725DA3767666}"/>
                </a:ext>
              </a:extLst>
            </p:cNvPr>
            <p:cNvSpPr/>
            <p:nvPr/>
          </p:nvSpPr>
          <p:spPr bwMode="auto">
            <a:xfrm>
              <a:off x="31275275" y="17243967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59" name="Oval 1358">
              <a:extLst>
                <a:ext uri="{FF2B5EF4-FFF2-40B4-BE49-F238E27FC236}">
                  <a16:creationId xmlns:a16="http://schemas.microsoft.com/office/drawing/2014/main" id="{105ACAC0-6F07-4F9F-9587-0A8FA35D77FD}"/>
                </a:ext>
              </a:extLst>
            </p:cNvPr>
            <p:cNvSpPr/>
            <p:nvPr/>
          </p:nvSpPr>
          <p:spPr bwMode="auto">
            <a:xfrm>
              <a:off x="27490499" y="17213573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60" name="Oval 1359">
              <a:extLst>
                <a:ext uri="{FF2B5EF4-FFF2-40B4-BE49-F238E27FC236}">
                  <a16:creationId xmlns:a16="http://schemas.microsoft.com/office/drawing/2014/main" id="{039F60F2-0CB5-4B41-A78C-304FE7A5EBE0}"/>
                </a:ext>
              </a:extLst>
            </p:cNvPr>
            <p:cNvSpPr/>
            <p:nvPr/>
          </p:nvSpPr>
          <p:spPr bwMode="auto">
            <a:xfrm>
              <a:off x="24280433" y="17182886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61" name="Oval 1360">
              <a:extLst>
                <a:ext uri="{FF2B5EF4-FFF2-40B4-BE49-F238E27FC236}">
                  <a16:creationId xmlns:a16="http://schemas.microsoft.com/office/drawing/2014/main" id="{CA5B3CF9-4792-4528-A48F-8E3EF7DDE38E}"/>
                </a:ext>
              </a:extLst>
            </p:cNvPr>
            <p:cNvSpPr/>
            <p:nvPr/>
          </p:nvSpPr>
          <p:spPr bwMode="auto">
            <a:xfrm>
              <a:off x="28260495" y="2963772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62" name="Oval 1361">
              <a:extLst>
                <a:ext uri="{FF2B5EF4-FFF2-40B4-BE49-F238E27FC236}">
                  <a16:creationId xmlns:a16="http://schemas.microsoft.com/office/drawing/2014/main" id="{01D735A2-75CE-4F03-9495-F586BF0A0F3A}"/>
                </a:ext>
              </a:extLst>
            </p:cNvPr>
            <p:cNvSpPr/>
            <p:nvPr/>
          </p:nvSpPr>
          <p:spPr bwMode="auto">
            <a:xfrm>
              <a:off x="10847786" y="26324713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63" name="Oval 1362">
              <a:extLst>
                <a:ext uri="{FF2B5EF4-FFF2-40B4-BE49-F238E27FC236}">
                  <a16:creationId xmlns:a16="http://schemas.microsoft.com/office/drawing/2014/main" id="{B179CFE6-1F03-466D-B3D0-20179B406A50}"/>
                </a:ext>
              </a:extLst>
            </p:cNvPr>
            <p:cNvSpPr/>
            <p:nvPr/>
          </p:nvSpPr>
          <p:spPr bwMode="auto">
            <a:xfrm>
              <a:off x="30980977" y="35453221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64" name="Oval 1363">
              <a:extLst>
                <a:ext uri="{FF2B5EF4-FFF2-40B4-BE49-F238E27FC236}">
                  <a16:creationId xmlns:a16="http://schemas.microsoft.com/office/drawing/2014/main" id="{0FECBBBE-67F2-4965-A94D-1362FB2D10EC}"/>
                </a:ext>
              </a:extLst>
            </p:cNvPr>
            <p:cNvSpPr/>
            <p:nvPr/>
          </p:nvSpPr>
          <p:spPr bwMode="auto">
            <a:xfrm>
              <a:off x="22630021" y="39118814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65" name="Oval 1364">
              <a:extLst>
                <a:ext uri="{FF2B5EF4-FFF2-40B4-BE49-F238E27FC236}">
                  <a16:creationId xmlns:a16="http://schemas.microsoft.com/office/drawing/2014/main" id="{5E8EDF42-A486-4F05-850A-62671671D579}"/>
                </a:ext>
              </a:extLst>
            </p:cNvPr>
            <p:cNvSpPr/>
            <p:nvPr/>
          </p:nvSpPr>
          <p:spPr bwMode="auto">
            <a:xfrm>
              <a:off x="27922036" y="45278079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66" name="Oval 1365">
              <a:extLst>
                <a:ext uri="{FF2B5EF4-FFF2-40B4-BE49-F238E27FC236}">
                  <a16:creationId xmlns:a16="http://schemas.microsoft.com/office/drawing/2014/main" id="{C134785B-C657-4378-B13F-0F21916291FA}"/>
                </a:ext>
              </a:extLst>
            </p:cNvPr>
            <p:cNvSpPr/>
            <p:nvPr/>
          </p:nvSpPr>
          <p:spPr bwMode="auto">
            <a:xfrm>
              <a:off x="24765958" y="45278079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67" name="Oval 1366">
              <a:extLst>
                <a:ext uri="{FF2B5EF4-FFF2-40B4-BE49-F238E27FC236}">
                  <a16:creationId xmlns:a16="http://schemas.microsoft.com/office/drawing/2014/main" id="{30CE5377-847E-40BF-B491-48DBA0E19DA6}"/>
                </a:ext>
              </a:extLst>
            </p:cNvPr>
            <p:cNvSpPr/>
            <p:nvPr/>
          </p:nvSpPr>
          <p:spPr bwMode="auto">
            <a:xfrm>
              <a:off x="18347711" y="45294597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69" name="TextBox 1368">
              <a:extLst>
                <a:ext uri="{FF2B5EF4-FFF2-40B4-BE49-F238E27FC236}">
                  <a16:creationId xmlns:a16="http://schemas.microsoft.com/office/drawing/2014/main" id="{F5F4C00D-8D77-4449-8176-4F3A14ABB855}"/>
                </a:ext>
              </a:extLst>
            </p:cNvPr>
            <p:cNvSpPr txBox="1"/>
            <p:nvPr/>
          </p:nvSpPr>
          <p:spPr>
            <a:xfrm>
              <a:off x="31189564" y="1685536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606</a:t>
              </a:r>
            </a:p>
          </p:txBody>
        </p:sp>
        <p:grpSp>
          <p:nvGrpSpPr>
            <p:cNvPr id="1370" name="Group 1369">
              <a:extLst>
                <a:ext uri="{FF2B5EF4-FFF2-40B4-BE49-F238E27FC236}">
                  <a16:creationId xmlns:a16="http://schemas.microsoft.com/office/drawing/2014/main" id="{C2378EED-93DA-4AE8-960C-F2C8FD70C2C4}"/>
                </a:ext>
              </a:extLst>
            </p:cNvPr>
            <p:cNvGrpSpPr/>
            <p:nvPr/>
          </p:nvGrpSpPr>
          <p:grpSpPr>
            <a:xfrm>
              <a:off x="32236137" y="44583977"/>
              <a:ext cx="1464042" cy="1954977"/>
              <a:chOff x="42966115" y="18160031"/>
              <a:chExt cx="1464042" cy="1954977"/>
            </a:xfrm>
          </p:grpSpPr>
          <p:grpSp>
            <p:nvGrpSpPr>
              <p:cNvPr id="1371" name="Group 1370">
                <a:extLst>
                  <a:ext uri="{FF2B5EF4-FFF2-40B4-BE49-F238E27FC236}">
                    <a16:creationId xmlns:a16="http://schemas.microsoft.com/office/drawing/2014/main" id="{DCF0A5F9-A82A-4530-B40C-2450D6828186}"/>
                  </a:ext>
                </a:extLst>
              </p:cNvPr>
              <p:cNvGrpSpPr/>
              <p:nvPr/>
            </p:nvGrpSpPr>
            <p:grpSpPr>
              <a:xfrm rot="5400000">
                <a:off x="42720647" y="18405499"/>
                <a:ext cx="1954977" cy="1464042"/>
                <a:chOff x="34064714" y="10924354"/>
                <a:chExt cx="1954977" cy="1464042"/>
              </a:xfrm>
            </p:grpSpPr>
            <p:sp>
              <p:nvSpPr>
                <p:cNvPr id="1375" name="Oval 1374">
                  <a:extLst>
                    <a:ext uri="{FF2B5EF4-FFF2-40B4-BE49-F238E27FC236}">
                      <a16:creationId xmlns:a16="http://schemas.microsoft.com/office/drawing/2014/main" id="{12EE30E5-6A05-4977-8B25-EC284041728C}"/>
                    </a:ext>
                  </a:extLst>
                </p:cNvPr>
                <p:cNvSpPr/>
                <p:nvPr/>
              </p:nvSpPr>
              <p:spPr bwMode="auto">
                <a:xfrm>
                  <a:off x="35546530" y="11059994"/>
                  <a:ext cx="330200" cy="381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76" name="Oval 1375">
                  <a:extLst>
                    <a:ext uri="{FF2B5EF4-FFF2-40B4-BE49-F238E27FC236}">
                      <a16:creationId xmlns:a16="http://schemas.microsoft.com/office/drawing/2014/main" id="{9A37CC01-93BB-4878-99E9-97C510E2DA3D}"/>
                    </a:ext>
                  </a:extLst>
                </p:cNvPr>
                <p:cNvSpPr/>
                <p:nvPr/>
              </p:nvSpPr>
              <p:spPr bwMode="auto">
                <a:xfrm>
                  <a:off x="34785038" y="11062365"/>
                  <a:ext cx="330200" cy="381000"/>
                </a:xfrm>
                <a:prstGeom prst="ellipse">
                  <a:avLst/>
                </a:prstGeom>
                <a:noFill/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377" name="Oval 1376">
                  <a:extLst>
                    <a:ext uri="{FF2B5EF4-FFF2-40B4-BE49-F238E27FC236}">
                      <a16:creationId xmlns:a16="http://schemas.microsoft.com/office/drawing/2014/main" id="{7BCA0A0B-F4AC-49D9-B8B3-0ACD01D903BD}"/>
                    </a:ext>
                  </a:extLst>
                </p:cNvPr>
                <p:cNvSpPr/>
                <p:nvPr/>
              </p:nvSpPr>
              <p:spPr bwMode="auto">
                <a:xfrm>
                  <a:off x="34805417" y="11859290"/>
                  <a:ext cx="330200" cy="381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378" name="Oval 1377">
                  <a:extLst>
                    <a:ext uri="{FF2B5EF4-FFF2-40B4-BE49-F238E27FC236}">
                      <a16:creationId xmlns:a16="http://schemas.microsoft.com/office/drawing/2014/main" id="{95663512-46A4-428C-8DCA-25C013192127}"/>
                    </a:ext>
                  </a:extLst>
                </p:cNvPr>
                <p:cNvSpPr/>
                <p:nvPr/>
              </p:nvSpPr>
              <p:spPr bwMode="auto">
                <a:xfrm>
                  <a:off x="35546530" y="11839456"/>
                  <a:ext cx="330200" cy="381000"/>
                </a:xfrm>
                <a:prstGeom prst="ellipse">
                  <a:avLst/>
                </a:prstGeom>
                <a:solidFill>
                  <a:srgbClr val="00B050"/>
                </a:solidFill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79" name="Rectangle: Rounded Corners 1378">
                  <a:extLst>
                    <a:ext uri="{FF2B5EF4-FFF2-40B4-BE49-F238E27FC236}">
                      <a16:creationId xmlns:a16="http://schemas.microsoft.com/office/drawing/2014/main" id="{EF90B8F5-DE95-4C0C-800D-B8751EA6A769}"/>
                    </a:ext>
                  </a:extLst>
                </p:cNvPr>
                <p:cNvSpPr/>
                <p:nvPr/>
              </p:nvSpPr>
              <p:spPr>
                <a:xfrm>
                  <a:off x="34656396" y="10957587"/>
                  <a:ext cx="1363295" cy="1363282"/>
                </a:xfrm>
                <a:prstGeom prst="roundRect">
                  <a:avLst/>
                </a:prstGeom>
                <a:noFill/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0" name="TextBox 1379">
                  <a:extLst>
                    <a:ext uri="{FF2B5EF4-FFF2-40B4-BE49-F238E27FC236}">
                      <a16:creationId xmlns:a16="http://schemas.microsoft.com/office/drawing/2014/main" id="{D76FF291-E389-4CDD-A0F9-9B192A052826}"/>
                    </a:ext>
                  </a:extLst>
                </p:cNvPr>
                <p:cNvSpPr txBox="1"/>
                <p:nvPr/>
              </p:nvSpPr>
              <p:spPr>
                <a:xfrm rot="16200000">
                  <a:off x="35017085" y="11254968"/>
                  <a:ext cx="40427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S2</a:t>
                  </a:r>
                </a:p>
              </p:txBody>
            </p:sp>
            <p:sp>
              <p:nvSpPr>
                <p:cNvPr id="1381" name="Rectangle 1380">
                  <a:extLst>
                    <a:ext uri="{FF2B5EF4-FFF2-40B4-BE49-F238E27FC236}">
                      <a16:creationId xmlns:a16="http://schemas.microsoft.com/office/drawing/2014/main" id="{6840107C-9DA9-4024-8375-9A6A3084BA21}"/>
                    </a:ext>
                  </a:extLst>
                </p:cNvPr>
                <p:cNvSpPr/>
                <p:nvPr/>
              </p:nvSpPr>
              <p:spPr>
                <a:xfrm rot="16200000">
                  <a:off x="35242454" y="10972604"/>
                  <a:ext cx="404278" cy="3077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/>
                    <a:t>S1</a:t>
                  </a:r>
                </a:p>
              </p:txBody>
            </p:sp>
            <p:sp>
              <p:nvSpPr>
                <p:cNvPr id="1382" name="Rectangle 1381">
                  <a:extLst>
                    <a:ext uri="{FF2B5EF4-FFF2-40B4-BE49-F238E27FC236}">
                      <a16:creationId xmlns:a16="http://schemas.microsoft.com/office/drawing/2014/main" id="{65873DE3-7642-4D29-BC0D-66C24FB9FCA6}"/>
                    </a:ext>
                  </a:extLst>
                </p:cNvPr>
                <p:cNvSpPr/>
                <p:nvPr/>
              </p:nvSpPr>
              <p:spPr>
                <a:xfrm rot="16200000">
                  <a:off x="35243309" y="12037979"/>
                  <a:ext cx="393056" cy="3077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/>
                    <a:t>T2</a:t>
                  </a:r>
                </a:p>
              </p:txBody>
            </p:sp>
            <p:sp>
              <p:nvSpPr>
                <p:cNvPr id="1383" name="Rectangle 1382">
                  <a:extLst>
                    <a:ext uri="{FF2B5EF4-FFF2-40B4-BE49-F238E27FC236}">
                      <a16:creationId xmlns:a16="http://schemas.microsoft.com/office/drawing/2014/main" id="{1C186D64-A531-49A7-A37E-0F8365E1FE75}"/>
                    </a:ext>
                  </a:extLst>
                </p:cNvPr>
                <p:cNvSpPr/>
                <p:nvPr/>
              </p:nvSpPr>
              <p:spPr>
                <a:xfrm rot="16200000">
                  <a:off x="35031897" y="11744215"/>
                  <a:ext cx="404278" cy="3077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/>
                    <a:t>T1</a:t>
                  </a:r>
                </a:p>
              </p:txBody>
            </p:sp>
            <p:sp>
              <p:nvSpPr>
                <p:cNvPr id="1384" name="TextBox 1383">
                  <a:extLst>
                    <a:ext uri="{FF2B5EF4-FFF2-40B4-BE49-F238E27FC236}">
                      <a16:creationId xmlns:a16="http://schemas.microsoft.com/office/drawing/2014/main" id="{3746C6CA-DEC6-42C9-ABDE-345B15FE97F8}"/>
                    </a:ext>
                  </a:extLst>
                </p:cNvPr>
                <p:cNvSpPr txBox="1"/>
                <p:nvPr/>
              </p:nvSpPr>
              <p:spPr>
                <a:xfrm rot="16200000">
                  <a:off x="33912460" y="11365029"/>
                  <a:ext cx="1012393" cy="7078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b="1" dirty="0">
                      <a:solidFill>
                        <a:srgbClr val="FF0000"/>
                      </a:solidFill>
                    </a:rPr>
                    <a:t>118</a:t>
                  </a:r>
                </a:p>
              </p:txBody>
            </p:sp>
          </p:grpSp>
          <p:cxnSp>
            <p:nvCxnSpPr>
              <p:cNvPr id="1372" name="Straight Connector 1371">
                <a:extLst>
                  <a:ext uri="{FF2B5EF4-FFF2-40B4-BE49-F238E27FC236}">
                    <a16:creationId xmlns:a16="http://schemas.microsoft.com/office/drawing/2014/main" id="{B51C49EE-5023-4471-829B-A022EC00E13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689830" y="19043936"/>
                <a:ext cx="8305" cy="772946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3" name="Straight Connector 1372">
                <a:extLst>
                  <a:ext uri="{FF2B5EF4-FFF2-40B4-BE49-F238E27FC236}">
                    <a16:creationId xmlns:a16="http://schemas.microsoft.com/office/drawing/2014/main" id="{34A97E90-22DB-4FBC-A5C7-E0C8E6D2A55A}"/>
                  </a:ext>
                </a:extLst>
              </p:cNvPr>
              <p:cNvCxnSpPr>
                <a:cxnSpLocks/>
                <a:stCxn id="1376" idx="4"/>
              </p:cNvCxnSpPr>
              <p:nvPr/>
            </p:nvCxnSpPr>
            <p:spPr bwMode="auto">
              <a:xfrm flipH="1">
                <a:off x="43366077" y="19045455"/>
                <a:ext cx="545068" cy="1070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4" name="Straight Connector 1373">
                <a:extLst>
                  <a:ext uri="{FF2B5EF4-FFF2-40B4-BE49-F238E27FC236}">
                    <a16:creationId xmlns:a16="http://schemas.microsoft.com/office/drawing/2014/main" id="{760C2E8E-C69B-4CD6-8101-08E6FB4B274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3514325" y="19802426"/>
                <a:ext cx="406619" cy="6602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5" name="Group 1384">
              <a:extLst>
                <a:ext uri="{FF2B5EF4-FFF2-40B4-BE49-F238E27FC236}">
                  <a16:creationId xmlns:a16="http://schemas.microsoft.com/office/drawing/2014/main" id="{38A5A492-43A3-4E27-820B-1773F8F35A79}"/>
                </a:ext>
              </a:extLst>
            </p:cNvPr>
            <p:cNvGrpSpPr/>
            <p:nvPr/>
          </p:nvGrpSpPr>
          <p:grpSpPr>
            <a:xfrm>
              <a:off x="32001004" y="16608763"/>
              <a:ext cx="1464042" cy="1954978"/>
              <a:chOff x="42966114" y="18160030"/>
              <a:chExt cx="1464042" cy="1954978"/>
            </a:xfrm>
          </p:grpSpPr>
          <p:grpSp>
            <p:nvGrpSpPr>
              <p:cNvPr id="1386" name="Group 1385">
                <a:extLst>
                  <a:ext uri="{FF2B5EF4-FFF2-40B4-BE49-F238E27FC236}">
                    <a16:creationId xmlns:a16="http://schemas.microsoft.com/office/drawing/2014/main" id="{2631CEAB-99E4-4A8D-8125-338F96788A12}"/>
                  </a:ext>
                </a:extLst>
              </p:cNvPr>
              <p:cNvGrpSpPr/>
              <p:nvPr/>
            </p:nvGrpSpPr>
            <p:grpSpPr>
              <a:xfrm rot="5400000">
                <a:off x="42720646" y="18405498"/>
                <a:ext cx="1954978" cy="1464042"/>
                <a:chOff x="34064713" y="10924354"/>
                <a:chExt cx="1954978" cy="1464042"/>
              </a:xfrm>
            </p:grpSpPr>
            <p:sp>
              <p:nvSpPr>
                <p:cNvPr id="1390" name="Oval 1389">
                  <a:extLst>
                    <a:ext uri="{FF2B5EF4-FFF2-40B4-BE49-F238E27FC236}">
                      <a16:creationId xmlns:a16="http://schemas.microsoft.com/office/drawing/2014/main" id="{2623EF97-B3F2-4AF9-9BFE-60BA2C4B89FD}"/>
                    </a:ext>
                  </a:extLst>
                </p:cNvPr>
                <p:cNvSpPr/>
                <p:nvPr/>
              </p:nvSpPr>
              <p:spPr bwMode="auto">
                <a:xfrm>
                  <a:off x="35546530" y="11059994"/>
                  <a:ext cx="330200" cy="381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91" name="Oval 1390">
                  <a:extLst>
                    <a:ext uri="{FF2B5EF4-FFF2-40B4-BE49-F238E27FC236}">
                      <a16:creationId xmlns:a16="http://schemas.microsoft.com/office/drawing/2014/main" id="{F4616215-351F-4391-9A2A-A1246E96E75A}"/>
                    </a:ext>
                  </a:extLst>
                </p:cNvPr>
                <p:cNvSpPr/>
                <p:nvPr/>
              </p:nvSpPr>
              <p:spPr bwMode="auto">
                <a:xfrm>
                  <a:off x="34785038" y="11062365"/>
                  <a:ext cx="330200" cy="381000"/>
                </a:xfrm>
                <a:prstGeom prst="ellipse">
                  <a:avLst/>
                </a:prstGeom>
                <a:solidFill>
                  <a:srgbClr val="00B050"/>
                </a:solidFill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392" name="Oval 1391">
                  <a:extLst>
                    <a:ext uri="{FF2B5EF4-FFF2-40B4-BE49-F238E27FC236}">
                      <a16:creationId xmlns:a16="http://schemas.microsoft.com/office/drawing/2014/main" id="{930C4E78-4217-456C-B10D-5DE666D797C0}"/>
                    </a:ext>
                  </a:extLst>
                </p:cNvPr>
                <p:cNvSpPr/>
                <p:nvPr/>
              </p:nvSpPr>
              <p:spPr bwMode="auto">
                <a:xfrm>
                  <a:off x="34805417" y="11859290"/>
                  <a:ext cx="330200" cy="381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393" name="Oval 1392">
                  <a:extLst>
                    <a:ext uri="{FF2B5EF4-FFF2-40B4-BE49-F238E27FC236}">
                      <a16:creationId xmlns:a16="http://schemas.microsoft.com/office/drawing/2014/main" id="{CA66F3FE-D55D-481B-BE68-F2397EF83ADC}"/>
                    </a:ext>
                  </a:extLst>
                </p:cNvPr>
                <p:cNvSpPr/>
                <p:nvPr/>
              </p:nvSpPr>
              <p:spPr bwMode="auto">
                <a:xfrm>
                  <a:off x="35546530" y="11839456"/>
                  <a:ext cx="330200" cy="381000"/>
                </a:xfrm>
                <a:prstGeom prst="ellipse">
                  <a:avLst/>
                </a:prstGeom>
                <a:noFill/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94" name="Rectangle: Rounded Corners 1393">
                  <a:extLst>
                    <a:ext uri="{FF2B5EF4-FFF2-40B4-BE49-F238E27FC236}">
                      <a16:creationId xmlns:a16="http://schemas.microsoft.com/office/drawing/2014/main" id="{C884E73E-0CCB-43B2-8938-CE3B7C1725C1}"/>
                    </a:ext>
                  </a:extLst>
                </p:cNvPr>
                <p:cNvSpPr/>
                <p:nvPr/>
              </p:nvSpPr>
              <p:spPr>
                <a:xfrm>
                  <a:off x="34656396" y="10957587"/>
                  <a:ext cx="1363295" cy="1363282"/>
                </a:xfrm>
                <a:prstGeom prst="roundRect">
                  <a:avLst/>
                </a:prstGeom>
                <a:noFill/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5" name="TextBox 1394">
                  <a:extLst>
                    <a:ext uri="{FF2B5EF4-FFF2-40B4-BE49-F238E27FC236}">
                      <a16:creationId xmlns:a16="http://schemas.microsoft.com/office/drawing/2014/main" id="{BB98A9A8-8C98-43C9-A41B-E0202E7E9D27}"/>
                    </a:ext>
                  </a:extLst>
                </p:cNvPr>
                <p:cNvSpPr txBox="1"/>
                <p:nvPr/>
              </p:nvSpPr>
              <p:spPr>
                <a:xfrm rot="16200000">
                  <a:off x="35017085" y="11254968"/>
                  <a:ext cx="40427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S2</a:t>
                  </a:r>
                </a:p>
              </p:txBody>
            </p:sp>
            <p:sp>
              <p:nvSpPr>
                <p:cNvPr id="1396" name="Rectangle 1395">
                  <a:extLst>
                    <a:ext uri="{FF2B5EF4-FFF2-40B4-BE49-F238E27FC236}">
                      <a16:creationId xmlns:a16="http://schemas.microsoft.com/office/drawing/2014/main" id="{991775ED-9EC1-40C3-9496-7C0ABC060C44}"/>
                    </a:ext>
                  </a:extLst>
                </p:cNvPr>
                <p:cNvSpPr/>
                <p:nvPr/>
              </p:nvSpPr>
              <p:spPr>
                <a:xfrm rot="16200000">
                  <a:off x="35242454" y="10972604"/>
                  <a:ext cx="404278" cy="3077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/>
                    <a:t>S1</a:t>
                  </a:r>
                </a:p>
              </p:txBody>
            </p:sp>
            <p:sp>
              <p:nvSpPr>
                <p:cNvPr id="1397" name="Rectangle 1396">
                  <a:extLst>
                    <a:ext uri="{FF2B5EF4-FFF2-40B4-BE49-F238E27FC236}">
                      <a16:creationId xmlns:a16="http://schemas.microsoft.com/office/drawing/2014/main" id="{F247FB73-F283-44DA-B130-CBEFAC8E4DBC}"/>
                    </a:ext>
                  </a:extLst>
                </p:cNvPr>
                <p:cNvSpPr/>
                <p:nvPr/>
              </p:nvSpPr>
              <p:spPr>
                <a:xfrm rot="16200000">
                  <a:off x="35243309" y="12037979"/>
                  <a:ext cx="393056" cy="3077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/>
                    <a:t>T2</a:t>
                  </a:r>
                </a:p>
              </p:txBody>
            </p:sp>
            <p:sp>
              <p:nvSpPr>
                <p:cNvPr id="1398" name="Rectangle 1397">
                  <a:extLst>
                    <a:ext uri="{FF2B5EF4-FFF2-40B4-BE49-F238E27FC236}">
                      <a16:creationId xmlns:a16="http://schemas.microsoft.com/office/drawing/2014/main" id="{EFA8E4CF-B47A-4674-840A-74E8C290E924}"/>
                    </a:ext>
                  </a:extLst>
                </p:cNvPr>
                <p:cNvSpPr/>
                <p:nvPr/>
              </p:nvSpPr>
              <p:spPr>
                <a:xfrm rot="16200000">
                  <a:off x="35031897" y="11744215"/>
                  <a:ext cx="404278" cy="3077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/>
                    <a:t>T1</a:t>
                  </a:r>
                </a:p>
              </p:txBody>
            </p:sp>
            <p:sp>
              <p:nvSpPr>
                <p:cNvPr id="1399" name="TextBox 1398">
                  <a:extLst>
                    <a:ext uri="{FF2B5EF4-FFF2-40B4-BE49-F238E27FC236}">
                      <a16:creationId xmlns:a16="http://schemas.microsoft.com/office/drawing/2014/main" id="{7E0D0FEF-F56B-47F7-B040-141CB237B24C}"/>
                    </a:ext>
                  </a:extLst>
                </p:cNvPr>
                <p:cNvSpPr txBox="1"/>
                <p:nvPr/>
              </p:nvSpPr>
              <p:spPr>
                <a:xfrm rot="16200000">
                  <a:off x="33898321" y="11350890"/>
                  <a:ext cx="1040670" cy="7078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b="1" dirty="0">
                      <a:solidFill>
                        <a:srgbClr val="FF0000"/>
                      </a:solidFill>
                    </a:rPr>
                    <a:t>040</a:t>
                  </a:r>
                </a:p>
              </p:txBody>
            </p:sp>
          </p:grpSp>
          <p:cxnSp>
            <p:nvCxnSpPr>
              <p:cNvPr id="1387" name="Straight Connector 1386">
                <a:extLst>
                  <a:ext uri="{FF2B5EF4-FFF2-40B4-BE49-F238E27FC236}">
                    <a16:creationId xmlns:a16="http://schemas.microsoft.com/office/drawing/2014/main" id="{04AB0B9D-FDEE-4E39-9A76-AB43CE9D9C3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689830" y="19043936"/>
                <a:ext cx="8305" cy="772946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>
                <a:extLst>
                  <a:ext uri="{FF2B5EF4-FFF2-40B4-BE49-F238E27FC236}">
                    <a16:creationId xmlns:a16="http://schemas.microsoft.com/office/drawing/2014/main" id="{4D4C4F5D-E31A-4C11-A5EE-E0843E1163A8}"/>
                  </a:ext>
                </a:extLst>
              </p:cNvPr>
              <p:cNvCxnSpPr>
                <a:cxnSpLocks/>
                <a:stCxn id="1391" idx="4"/>
              </p:cNvCxnSpPr>
              <p:nvPr/>
            </p:nvCxnSpPr>
            <p:spPr bwMode="auto">
              <a:xfrm flipH="1">
                <a:off x="43366077" y="19045455"/>
                <a:ext cx="545068" cy="1070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>
                <a:extLst>
                  <a:ext uri="{FF2B5EF4-FFF2-40B4-BE49-F238E27FC236}">
                    <a16:creationId xmlns:a16="http://schemas.microsoft.com/office/drawing/2014/main" id="{177734E5-F4E1-42CA-A9E6-4EC61BA220A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3514325" y="19802426"/>
                <a:ext cx="406619" cy="6602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0" name="Group 1399">
              <a:extLst>
                <a:ext uri="{FF2B5EF4-FFF2-40B4-BE49-F238E27FC236}">
                  <a16:creationId xmlns:a16="http://schemas.microsoft.com/office/drawing/2014/main" id="{B7CEBF97-C1F8-4E54-8F04-F8AF8DEF3229}"/>
                </a:ext>
              </a:extLst>
            </p:cNvPr>
            <p:cNvGrpSpPr/>
            <p:nvPr/>
          </p:nvGrpSpPr>
          <p:grpSpPr>
            <a:xfrm>
              <a:off x="32149110" y="24613509"/>
              <a:ext cx="1464042" cy="1954977"/>
              <a:chOff x="42966115" y="18160031"/>
              <a:chExt cx="1464042" cy="1954977"/>
            </a:xfrm>
          </p:grpSpPr>
          <p:grpSp>
            <p:nvGrpSpPr>
              <p:cNvPr id="1401" name="Group 1400">
                <a:extLst>
                  <a:ext uri="{FF2B5EF4-FFF2-40B4-BE49-F238E27FC236}">
                    <a16:creationId xmlns:a16="http://schemas.microsoft.com/office/drawing/2014/main" id="{528E3D4C-2955-4C5E-88DB-9963CF4AD6BE}"/>
                  </a:ext>
                </a:extLst>
              </p:cNvPr>
              <p:cNvGrpSpPr/>
              <p:nvPr/>
            </p:nvGrpSpPr>
            <p:grpSpPr>
              <a:xfrm rot="5400000">
                <a:off x="42720647" y="18405499"/>
                <a:ext cx="1954977" cy="1464042"/>
                <a:chOff x="34064714" y="10924354"/>
                <a:chExt cx="1954977" cy="1464042"/>
              </a:xfrm>
            </p:grpSpPr>
            <p:sp>
              <p:nvSpPr>
                <p:cNvPr id="1405" name="Oval 1404">
                  <a:extLst>
                    <a:ext uri="{FF2B5EF4-FFF2-40B4-BE49-F238E27FC236}">
                      <a16:creationId xmlns:a16="http://schemas.microsoft.com/office/drawing/2014/main" id="{EAB85C50-5BF2-4B96-B87A-BF640C89395A}"/>
                    </a:ext>
                  </a:extLst>
                </p:cNvPr>
                <p:cNvSpPr/>
                <p:nvPr/>
              </p:nvSpPr>
              <p:spPr bwMode="auto">
                <a:xfrm>
                  <a:off x="35546530" y="11059994"/>
                  <a:ext cx="330200" cy="381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06" name="Oval 1405">
                  <a:extLst>
                    <a:ext uri="{FF2B5EF4-FFF2-40B4-BE49-F238E27FC236}">
                      <a16:creationId xmlns:a16="http://schemas.microsoft.com/office/drawing/2014/main" id="{A0E76AB8-80BB-490D-B702-81C815AEF16A}"/>
                    </a:ext>
                  </a:extLst>
                </p:cNvPr>
                <p:cNvSpPr/>
                <p:nvPr/>
              </p:nvSpPr>
              <p:spPr bwMode="auto">
                <a:xfrm>
                  <a:off x="34785038" y="11062365"/>
                  <a:ext cx="330200" cy="381000"/>
                </a:xfrm>
                <a:prstGeom prst="ellipse">
                  <a:avLst/>
                </a:prstGeom>
                <a:noFill/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407" name="Oval 1406">
                  <a:extLst>
                    <a:ext uri="{FF2B5EF4-FFF2-40B4-BE49-F238E27FC236}">
                      <a16:creationId xmlns:a16="http://schemas.microsoft.com/office/drawing/2014/main" id="{B59858CE-3DF3-4B79-9238-BF62168F40D1}"/>
                    </a:ext>
                  </a:extLst>
                </p:cNvPr>
                <p:cNvSpPr/>
                <p:nvPr/>
              </p:nvSpPr>
              <p:spPr bwMode="auto">
                <a:xfrm>
                  <a:off x="34805417" y="11859290"/>
                  <a:ext cx="330200" cy="381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408" name="Oval 1407">
                  <a:extLst>
                    <a:ext uri="{FF2B5EF4-FFF2-40B4-BE49-F238E27FC236}">
                      <a16:creationId xmlns:a16="http://schemas.microsoft.com/office/drawing/2014/main" id="{A359C62B-A8F9-4A24-B662-02B2E059A4AF}"/>
                    </a:ext>
                  </a:extLst>
                </p:cNvPr>
                <p:cNvSpPr/>
                <p:nvPr/>
              </p:nvSpPr>
              <p:spPr bwMode="auto">
                <a:xfrm>
                  <a:off x="35546530" y="11839456"/>
                  <a:ext cx="330200" cy="381000"/>
                </a:xfrm>
                <a:prstGeom prst="ellipse">
                  <a:avLst/>
                </a:prstGeom>
                <a:solidFill>
                  <a:srgbClr val="00B050"/>
                </a:solidFill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09" name="Rectangle: Rounded Corners 1408">
                  <a:extLst>
                    <a:ext uri="{FF2B5EF4-FFF2-40B4-BE49-F238E27FC236}">
                      <a16:creationId xmlns:a16="http://schemas.microsoft.com/office/drawing/2014/main" id="{3C0C0CE5-CB21-4A2F-A5C2-9AC1345F14CD}"/>
                    </a:ext>
                  </a:extLst>
                </p:cNvPr>
                <p:cNvSpPr/>
                <p:nvPr/>
              </p:nvSpPr>
              <p:spPr>
                <a:xfrm>
                  <a:off x="34656396" y="10957587"/>
                  <a:ext cx="1363295" cy="1363282"/>
                </a:xfrm>
                <a:prstGeom prst="roundRect">
                  <a:avLst/>
                </a:prstGeom>
                <a:noFill/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0" name="TextBox 1409">
                  <a:extLst>
                    <a:ext uri="{FF2B5EF4-FFF2-40B4-BE49-F238E27FC236}">
                      <a16:creationId xmlns:a16="http://schemas.microsoft.com/office/drawing/2014/main" id="{EBB4C276-7ECD-4E68-BAAB-336D508F2945}"/>
                    </a:ext>
                  </a:extLst>
                </p:cNvPr>
                <p:cNvSpPr txBox="1"/>
                <p:nvPr/>
              </p:nvSpPr>
              <p:spPr>
                <a:xfrm rot="16200000">
                  <a:off x="35017085" y="11254968"/>
                  <a:ext cx="40427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S2</a:t>
                  </a:r>
                </a:p>
              </p:txBody>
            </p:sp>
            <p:sp>
              <p:nvSpPr>
                <p:cNvPr id="1411" name="Rectangle 1410">
                  <a:extLst>
                    <a:ext uri="{FF2B5EF4-FFF2-40B4-BE49-F238E27FC236}">
                      <a16:creationId xmlns:a16="http://schemas.microsoft.com/office/drawing/2014/main" id="{CF3B424A-BE13-48FD-ABC8-DAB17A8C7D10}"/>
                    </a:ext>
                  </a:extLst>
                </p:cNvPr>
                <p:cNvSpPr/>
                <p:nvPr/>
              </p:nvSpPr>
              <p:spPr>
                <a:xfrm rot="16200000">
                  <a:off x="35242454" y="10972604"/>
                  <a:ext cx="404278" cy="3077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/>
                    <a:t>S1</a:t>
                  </a:r>
                </a:p>
              </p:txBody>
            </p:sp>
            <p:sp>
              <p:nvSpPr>
                <p:cNvPr id="1412" name="Rectangle 1411">
                  <a:extLst>
                    <a:ext uri="{FF2B5EF4-FFF2-40B4-BE49-F238E27FC236}">
                      <a16:creationId xmlns:a16="http://schemas.microsoft.com/office/drawing/2014/main" id="{C6E9D48F-355C-44B6-A549-85F311994B06}"/>
                    </a:ext>
                  </a:extLst>
                </p:cNvPr>
                <p:cNvSpPr/>
                <p:nvPr/>
              </p:nvSpPr>
              <p:spPr>
                <a:xfrm rot="16200000">
                  <a:off x="35243309" y="12037979"/>
                  <a:ext cx="393056" cy="3077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/>
                    <a:t>T2</a:t>
                  </a:r>
                </a:p>
              </p:txBody>
            </p:sp>
            <p:sp>
              <p:nvSpPr>
                <p:cNvPr id="1413" name="Rectangle 1412">
                  <a:extLst>
                    <a:ext uri="{FF2B5EF4-FFF2-40B4-BE49-F238E27FC236}">
                      <a16:creationId xmlns:a16="http://schemas.microsoft.com/office/drawing/2014/main" id="{C58344FD-55B6-4B0D-9DB8-23DB92017684}"/>
                    </a:ext>
                  </a:extLst>
                </p:cNvPr>
                <p:cNvSpPr/>
                <p:nvPr/>
              </p:nvSpPr>
              <p:spPr>
                <a:xfrm rot="16200000">
                  <a:off x="35031897" y="11744215"/>
                  <a:ext cx="404278" cy="3077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/>
                    <a:t>T1</a:t>
                  </a:r>
                </a:p>
              </p:txBody>
            </p:sp>
            <p:sp>
              <p:nvSpPr>
                <p:cNvPr id="1414" name="TextBox 1413">
                  <a:extLst>
                    <a:ext uri="{FF2B5EF4-FFF2-40B4-BE49-F238E27FC236}">
                      <a16:creationId xmlns:a16="http://schemas.microsoft.com/office/drawing/2014/main" id="{6AED7C30-05A2-4CAA-8E3B-6780DEE2FF64}"/>
                    </a:ext>
                  </a:extLst>
                </p:cNvPr>
                <p:cNvSpPr txBox="1"/>
                <p:nvPr/>
              </p:nvSpPr>
              <p:spPr>
                <a:xfrm rot="16200000">
                  <a:off x="33898322" y="11350891"/>
                  <a:ext cx="1040670" cy="7078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b="1" dirty="0">
                      <a:solidFill>
                        <a:srgbClr val="FF0000"/>
                      </a:solidFill>
                    </a:rPr>
                    <a:t>054</a:t>
                  </a:r>
                </a:p>
              </p:txBody>
            </p:sp>
          </p:grpSp>
          <p:cxnSp>
            <p:nvCxnSpPr>
              <p:cNvPr id="1402" name="Straight Connector 1401">
                <a:extLst>
                  <a:ext uri="{FF2B5EF4-FFF2-40B4-BE49-F238E27FC236}">
                    <a16:creationId xmlns:a16="http://schemas.microsoft.com/office/drawing/2014/main" id="{66BCD45A-B185-46EE-913D-68ED8103E3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689830" y="19043936"/>
                <a:ext cx="8305" cy="772946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3" name="Straight Connector 1402">
                <a:extLst>
                  <a:ext uri="{FF2B5EF4-FFF2-40B4-BE49-F238E27FC236}">
                    <a16:creationId xmlns:a16="http://schemas.microsoft.com/office/drawing/2014/main" id="{923BD66A-39F2-48B7-9096-4A051CE8D8B6}"/>
                  </a:ext>
                </a:extLst>
              </p:cNvPr>
              <p:cNvCxnSpPr>
                <a:cxnSpLocks/>
                <a:stCxn id="1406" idx="4"/>
              </p:cNvCxnSpPr>
              <p:nvPr/>
            </p:nvCxnSpPr>
            <p:spPr bwMode="auto">
              <a:xfrm flipH="1">
                <a:off x="43366077" y="19045455"/>
                <a:ext cx="545068" cy="1070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4" name="Straight Connector 1403">
                <a:extLst>
                  <a:ext uri="{FF2B5EF4-FFF2-40B4-BE49-F238E27FC236}">
                    <a16:creationId xmlns:a16="http://schemas.microsoft.com/office/drawing/2014/main" id="{39FC8880-F1D5-465C-B1EE-F4C8A678C0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3514325" y="19802426"/>
                <a:ext cx="406619" cy="6602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5" name="Group 1414">
              <a:extLst>
                <a:ext uri="{FF2B5EF4-FFF2-40B4-BE49-F238E27FC236}">
                  <a16:creationId xmlns:a16="http://schemas.microsoft.com/office/drawing/2014/main" id="{264E1C9A-C8A8-4E6C-91C3-61D609091E7C}"/>
                </a:ext>
              </a:extLst>
            </p:cNvPr>
            <p:cNvGrpSpPr/>
            <p:nvPr/>
          </p:nvGrpSpPr>
          <p:grpSpPr>
            <a:xfrm>
              <a:off x="32115877" y="34707653"/>
              <a:ext cx="1464042" cy="1954977"/>
              <a:chOff x="42966115" y="18160031"/>
              <a:chExt cx="1464042" cy="1954977"/>
            </a:xfrm>
          </p:grpSpPr>
          <p:grpSp>
            <p:nvGrpSpPr>
              <p:cNvPr id="1416" name="Group 1415">
                <a:extLst>
                  <a:ext uri="{FF2B5EF4-FFF2-40B4-BE49-F238E27FC236}">
                    <a16:creationId xmlns:a16="http://schemas.microsoft.com/office/drawing/2014/main" id="{29BD1B8A-E25E-4016-9F2D-2684B1413EB0}"/>
                  </a:ext>
                </a:extLst>
              </p:cNvPr>
              <p:cNvGrpSpPr/>
              <p:nvPr/>
            </p:nvGrpSpPr>
            <p:grpSpPr>
              <a:xfrm rot="5400000">
                <a:off x="42720647" y="18405499"/>
                <a:ext cx="1954977" cy="1464042"/>
                <a:chOff x="34064714" y="10924354"/>
                <a:chExt cx="1954977" cy="1464042"/>
              </a:xfrm>
            </p:grpSpPr>
            <p:sp>
              <p:nvSpPr>
                <p:cNvPr id="1420" name="Oval 1419">
                  <a:extLst>
                    <a:ext uri="{FF2B5EF4-FFF2-40B4-BE49-F238E27FC236}">
                      <a16:creationId xmlns:a16="http://schemas.microsoft.com/office/drawing/2014/main" id="{BA9FF90E-A890-40AC-9B06-469047926553}"/>
                    </a:ext>
                  </a:extLst>
                </p:cNvPr>
                <p:cNvSpPr/>
                <p:nvPr/>
              </p:nvSpPr>
              <p:spPr bwMode="auto">
                <a:xfrm>
                  <a:off x="35546530" y="11059994"/>
                  <a:ext cx="330200" cy="381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21" name="Oval 1420">
                  <a:extLst>
                    <a:ext uri="{FF2B5EF4-FFF2-40B4-BE49-F238E27FC236}">
                      <a16:creationId xmlns:a16="http://schemas.microsoft.com/office/drawing/2014/main" id="{7E6B2D35-BA8B-4051-BC02-CF88AE451AFE}"/>
                    </a:ext>
                  </a:extLst>
                </p:cNvPr>
                <p:cNvSpPr/>
                <p:nvPr/>
              </p:nvSpPr>
              <p:spPr bwMode="auto">
                <a:xfrm>
                  <a:off x="34785038" y="11062365"/>
                  <a:ext cx="330200" cy="381000"/>
                </a:xfrm>
                <a:prstGeom prst="ellipse">
                  <a:avLst/>
                </a:prstGeom>
                <a:solidFill>
                  <a:srgbClr val="00B050"/>
                </a:solidFill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422" name="Oval 1421">
                  <a:extLst>
                    <a:ext uri="{FF2B5EF4-FFF2-40B4-BE49-F238E27FC236}">
                      <a16:creationId xmlns:a16="http://schemas.microsoft.com/office/drawing/2014/main" id="{445EF206-1E35-4E63-8766-A451409AA4A1}"/>
                    </a:ext>
                  </a:extLst>
                </p:cNvPr>
                <p:cNvSpPr/>
                <p:nvPr/>
              </p:nvSpPr>
              <p:spPr bwMode="auto">
                <a:xfrm>
                  <a:off x="34805417" y="11859290"/>
                  <a:ext cx="330200" cy="381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423" name="Oval 1422">
                  <a:extLst>
                    <a:ext uri="{FF2B5EF4-FFF2-40B4-BE49-F238E27FC236}">
                      <a16:creationId xmlns:a16="http://schemas.microsoft.com/office/drawing/2014/main" id="{068996B7-6410-416D-9591-C309A896C2BD}"/>
                    </a:ext>
                  </a:extLst>
                </p:cNvPr>
                <p:cNvSpPr/>
                <p:nvPr/>
              </p:nvSpPr>
              <p:spPr bwMode="auto">
                <a:xfrm>
                  <a:off x="35546530" y="11839456"/>
                  <a:ext cx="330200" cy="381000"/>
                </a:xfrm>
                <a:prstGeom prst="ellipse">
                  <a:avLst/>
                </a:prstGeom>
                <a:noFill/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24" name="Rectangle: Rounded Corners 1423">
                  <a:extLst>
                    <a:ext uri="{FF2B5EF4-FFF2-40B4-BE49-F238E27FC236}">
                      <a16:creationId xmlns:a16="http://schemas.microsoft.com/office/drawing/2014/main" id="{9D741415-4ED9-49AC-A8DE-69B7A4D02E2C}"/>
                    </a:ext>
                  </a:extLst>
                </p:cNvPr>
                <p:cNvSpPr/>
                <p:nvPr/>
              </p:nvSpPr>
              <p:spPr>
                <a:xfrm>
                  <a:off x="34656396" y="10957587"/>
                  <a:ext cx="1363295" cy="1363282"/>
                </a:xfrm>
                <a:prstGeom prst="roundRect">
                  <a:avLst/>
                </a:prstGeom>
                <a:noFill/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5" name="TextBox 1424">
                  <a:extLst>
                    <a:ext uri="{FF2B5EF4-FFF2-40B4-BE49-F238E27FC236}">
                      <a16:creationId xmlns:a16="http://schemas.microsoft.com/office/drawing/2014/main" id="{836FA909-AA07-4863-85C0-A4E5689A6D09}"/>
                    </a:ext>
                  </a:extLst>
                </p:cNvPr>
                <p:cNvSpPr txBox="1"/>
                <p:nvPr/>
              </p:nvSpPr>
              <p:spPr>
                <a:xfrm rot="16200000">
                  <a:off x="35017085" y="11254968"/>
                  <a:ext cx="40427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S2</a:t>
                  </a:r>
                </a:p>
              </p:txBody>
            </p:sp>
            <p:sp>
              <p:nvSpPr>
                <p:cNvPr id="1426" name="Rectangle 1425">
                  <a:extLst>
                    <a:ext uri="{FF2B5EF4-FFF2-40B4-BE49-F238E27FC236}">
                      <a16:creationId xmlns:a16="http://schemas.microsoft.com/office/drawing/2014/main" id="{18A5FAA2-78FC-46AA-A94F-37CAF6513286}"/>
                    </a:ext>
                  </a:extLst>
                </p:cNvPr>
                <p:cNvSpPr/>
                <p:nvPr/>
              </p:nvSpPr>
              <p:spPr>
                <a:xfrm rot="16200000">
                  <a:off x="35242454" y="10972604"/>
                  <a:ext cx="404278" cy="3077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/>
                    <a:t>S1</a:t>
                  </a:r>
                </a:p>
              </p:txBody>
            </p:sp>
            <p:sp>
              <p:nvSpPr>
                <p:cNvPr id="1427" name="Rectangle 1426">
                  <a:extLst>
                    <a:ext uri="{FF2B5EF4-FFF2-40B4-BE49-F238E27FC236}">
                      <a16:creationId xmlns:a16="http://schemas.microsoft.com/office/drawing/2014/main" id="{D358D3C7-39A0-4BF2-ACBB-40802735A5BE}"/>
                    </a:ext>
                  </a:extLst>
                </p:cNvPr>
                <p:cNvSpPr/>
                <p:nvPr/>
              </p:nvSpPr>
              <p:spPr>
                <a:xfrm rot="16200000">
                  <a:off x="35243309" y="12037979"/>
                  <a:ext cx="393056" cy="3077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/>
                    <a:t>T2</a:t>
                  </a:r>
                </a:p>
              </p:txBody>
            </p:sp>
            <p:sp>
              <p:nvSpPr>
                <p:cNvPr id="1428" name="Rectangle 1427">
                  <a:extLst>
                    <a:ext uri="{FF2B5EF4-FFF2-40B4-BE49-F238E27FC236}">
                      <a16:creationId xmlns:a16="http://schemas.microsoft.com/office/drawing/2014/main" id="{6198F0A1-FE01-43A8-902C-99BDFFECA246}"/>
                    </a:ext>
                  </a:extLst>
                </p:cNvPr>
                <p:cNvSpPr/>
                <p:nvPr/>
              </p:nvSpPr>
              <p:spPr>
                <a:xfrm rot="16200000">
                  <a:off x="35031897" y="11744215"/>
                  <a:ext cx="404278" cy="3077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/>
                    <a:t>T1</a:t>
                  </a:r>
                </a:p>
              </p:txBody>
            </p:sp>
            <p:sp>
              <p:nvSpPr>
                <p:cNvPr id="1429" name="TextBox 1428">
                  <a:extLst>
                    <a:ext uri="{FF2B5EF4-FFF2-40B4-BE49-F238E27FC236}">
                      <a16:creationId xmlns:a16="http://schemas.microsoft.com/office/drawing/2014/main" id="{53AD1621-9DF5-4EE0-90B7-AA676CCD3E44}"/>
                    </a:ext>
                  </a:extLst>
                </p:cNvPr>
                <p:cNvSpPr txBox="1"/>
                <p:nvPr/>
              </p:nvSpPr>
              <p:spPr>
                <a:xfrm rot="16200000">
                  <a:off x="33898322" y="11350891"/>
                  <a:ext cx="1040670" cy="7078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b="1" dirty="0">
                      <a:solidFill>
                        <a:srgbClr val="FF0000"/>
                      </a:solidFill>
                    </a:rPr>
                    <a:t>099</a:t>
                  </a:r>
                </a:p>
              </p:txBody>
            </p:sp>
          </p:grpSp>
          <p:cxnSp>
            <p:nvCxnSpPr>
              <p:cNvPr id="1417" name="Straight Connector 1416">
                <a:extLst>
                  <a:ext uri="{FF2B5EF4-FFF2-40B4-BE49-F238E27FC236}">
                    <a16:creationId xmlns:a16="http://schemas.microsoft.com/office/drawing/2014/main" id="{724EAEE2-3602-4919-B58B-F485B83FD3E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689830" y="19043936"/>
                <a:ext cx="8305" cy="772946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8" name="Straight Connector 1417">
                <a:extLst>
                  <a:ext uri="{FF2B5EF4-FFF2-40B4-BE49-F238E27FC236}">
                    <a16:creationId xmlns:a16="http://schemas.microsoft.com/office/drawing/2014/main" id="{380CFB09-E5AC-49FF-B696-19BFB1B9CD57}"/>
                  </a:ext>
                </a:extLst>
              </p:cNvPr>
              <p:cNvCxnSpPr>
                <a:cxnSpLocks/>
                <a:stCxn id="1421" idx="4"/>
              </p:cNvCxnSpPr>
              <p:nvPr/>
            </p:nvCxnSpPr>
            <p:spPr bwMode="auto">
              <a:xfrm flipH="1">
                <a:off x="43366077" y="19045455"/>
                <a:ext cx="545068" cy="1070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9" name="Straight Connector 1418">
                <a:extLst>
                  <a:ext uri="{FF2B5EF4-FFF2-40B4-BE49-F238E27FC236}">
                    <a16:creationId xmlns:a16="http://schemas.microsoft.com/office/drawing/2014/main" id="{3C7F6969-F18E-40D7-BDE8-7BAC71F3691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3514325" y="19802426"/>
                <a:ext cx="406619" cy="6602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0" name="TextBox 1429">
              <a:extLst>
                <a:ext uri="{FF2B5EF4-FFF2-40B4-BE49-F238E27FC236}">
                  <a16:creationId xmlns:a16="http://schemas.microsoft.com/office/drawing/2014/main" id="{38BBAFDC-4B75-4094-8BC6-1F43C4736B2E}"/>
                </a:ext>
              </a:extLst>
            </p:cNvPr>
            <p:cNvSpPr txBox="1"/>
            <p:nvPr/>
          </p:nvSpPr>
          <p:spPr>
            <a:xfrm>
              <a:off x="33377874" y="1725618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602</a:t>
              </a:r>
            </a:p>
          </p:txBody>
        </p:sp>
        <p:sp>
          <p:nvSpPr>
            <p:cNvPr id="1431" name="TextBox 1430">
              <a:extLst>
                <a:ext uri="{FF2B5EF4-FFF2-40B4-BE49-F238E27FC236}">
                  <a16:creationId xmlns:a16="http://schemas.microsoft.com/office/drawing/2014/main" id="{41E5359A-B970-4668-B3FA-60E6936153EE}"/>
                </a:ext>
              </a:extLst>
            </p:cNvPr>
            <p:cNvSpPr txBox="1"/>
            <p:nvPr/>
          </p:nvSpPr>
          <p:spPr>
            <a:xfrm>
              <a:off x="31614046" y="17111938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603</a:t>
              </a:r>
            </a:p>
          </p:txBody>
        </p:sp>
        <p:sp>
          <p:nvSpPr>
            <p:cNvPr id="1432" name="TextBox 1431">
              <a:extLst>
                <a:ext uri="{FF2B5EF4-FFF2-40B4-BE49-F238E27FC236}">
                  <a16:creationId xmlns:a16="http://schemas.microsoft.com/office/drawing/2014/main" id="{C7D641E3-771B-4AC5-96EF-9CC2FC3A3D02}"/>
                </a:ext>
              </a:extLst>
            </p:cNvPr>
            <p:cNvSpPr txBox="1"/>
            <p:nvPr/>
          </p:nvSpPr>
          <p:spPr>
            <a:xfrm>
              <a:off x="32047031" y="1857196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604</a:t>
              </a:r>
            </a:p>
          </p:txBody>
        </p:sp>
        <p:sp>
          <p:nvSpPr>
            <p:cNvPr id="1433" name="TextBox 1432">
              <a:extLst>
                <a:ext uri="{FF2B5EF4-FFF2-40B4-BE49-F238E27FC236}">
                  <a16:creationId xmlns:a16="http://schemas.microsoft.com/office/drawing/2014/main" id="{4F8CA758-4A95-4CDB-8842-683767BC7B38}"/>
                </a:ext>
              </a:extLst>
            </p:cNvPr>
            <p:cNvSpPr txBox="1"/>
            <p:nvPr/>
          </p:nvSpPr>
          <p:spPr>
            <a:xfrm>
              <a:off x="32512775" y="18251988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605</a:t>
              </a:r>
            </a:p>
          </p:txBody>
        </p:sp>
        <p:sp>
          <p:nvSpPr>
            <p:cNvPr id="1368" name="TextBox 1367">
              <a:extLst>
                <a:ext uri="{FF2B5EF4-FFF2-40B4-BE49-F238E27FC236}">
                  <a16:creationId xmlns:a16="http://schemas.microsoft.com/office/drawing/2014/main" id="{B5EC7ECE-6ABD-41B8-9573-DE1355CA6995}"/>
                </a:ext>
              </a:extLst>
            </p:cNvPr>
            <p:cNvSpPr txBox="1"/>
            <p:nvPr/>
          </p:nvSpPr>
          <p:spPr>
            <a:xfrm>
              <a:off x="29762414" y="1848034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610</a:t>
              </a:r>
            </a:p>
          </p:txBody>
        </p:sp>
        <p:sp>
          <p:nvSpPr>
            <p:cNvPr id="1434" name="TextBox 1433">
              <a:extLst>
                <a:ext uri="{FF2B5EF4-FFF2-40B4-BE49-F238E27FC236}">
                  <a16:creationId xmlns:a16="http://schemas.microsoft.com/office/drawing/2014/main" id="{09FB0AEF-C91D-4147-8BB6-F5B0D653BD97}"/>
                </a:ext>
              </a:extLst>
            </p:cNvPr>
            <p:cNvSpPr txBox="1"/>
            <p:nvPr/>
          </p:nvSpPr>
          <p:spPr>
            <a:xfrm>
              <a:off x="30028920" y="1706752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607</a:t>
              </a:r>
            </a:p>
          </p:txBody>
        </p:sp>
        <p:sp>
          <p:nvSpPr>
            <p:cNvPr id="1435" name="TextBox 1434">
              <a:extLst>
                <a:ext uri="{FF2B5EF4-FFF2-40B4-BE49-F238E27FC236}">
                  <a16:creationId xmlns:a16="http://schemas.microsoft.com/office/drawing/2014/main" id="{7B946CFA-7503-455C-9A94-B5DA46EA5EC8}"/>
                </a:ext>
              </a:extLst>
            </p:cNvPr>
            <p:cNvSpPr txBox="1"/>
            <p:nvPr/>
          </p:nvSpPr>
          <p:spPr>
            <a:xfrm>
              <a:off x="29094225" y="17106108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608</a:t>
              </a:r>
            </a:p>
          </p:txBody>
        </p:sp>
        <p:sp>
          <p:nvSpPr>
            <p:cNvPr id="1436" name="TextBox 1435">
              <a:extLst>
                <a:ext uri="{FF2B5EF4-FFF2-40B4-BE49-F238E27FC236}">
                  <a16:creationId xmlns:a16="http://schemas.microsoft.com/office/drawing/2014/main" id="{1F893CA0-FBBD-4B1A-B351-06EBD9B53974}"/>
                </a:ext>
              </a:extLst>
            </p:cNvPr>
            <p:cNvSpPr txBox="1"/>
            <p:nvPr/>
          </p:nvSpPr>
          <p:spPr>
            <a:xfrm>
              <a:off x="28084515" y="1710576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609</a:t>
              </a:r>
            </a:p>
          </p:txBody>
        </p:sp>
        <p:sp>
          <p:nvSpPr>
            <p:cNvPr id="1439" name="TextBox 1438">
              <a:extLst>
                <a:ext uri="{FF2B5EF4-FFF2-40B4-BE49-F238E27FC236}">
                  <a16:creationId xmlns:a16="http://schemas.microsoft.com/office/drawing/2014/main" id="{FA43E375-A588-4EAA-8F3F-98982193F7BA}"/>
                </a:ext>
              </a:extLst>
            </p:cNvPr>
            <p:cNvSpPr txBox="1"/>
            <p:nvPr/>
          </p:nvSpPr>
          <p:spPr>
            <a:xfrm>
              <a:off x="28371868" y="18555777"/>
              <a:ext cx="5147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611</a:t>
              </a:r>
            </a:p>
          </p:txBody>
        </p:sp>
        <p:sp>
          <p:nvSpPr>
            <p:cNvPr id="1440" name="TextBox 1439">
              <a:extLst>
                <a:ext uri="{FF2B5EF4-FFF2-40B4-BE49-F238E27FC236}">
                  <a16:creationId xmlns:a16="http://schemas.microsoft.com/office/drawing/2014/main" id="{5043CEA6-C695-4EDD-BF64-AB3E445A88EE}"/>
                </a:ext>
              </a:extLst>
            </p:cNvPr>
            <p:cNvSpPr txBox="1"/>
            <p:nvPr/>
          </p:nvSpPr>
          <p:spPr>
            <a:xfrm>
              <a:off x="27414440" y="1683870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612</a:t>
              </a:r>
            </a:p>
          </p:txBody>
        </p:sp>
        <p:sp>
          <p:nvSpPr>
            <p:cNvPr id="1441" name="TextBox 1440">
              <a:extLst>
                <a:ext uri="{FF2B5EF4-FFF2-40B4-BE49-F238E27FC236}">
                  <a16:creationId xmlns:a16="http://schemas.microsoft.com/office/drawing/2014/main" id="{B154211D-0896-4A1E-9AF1-8D1EF9133EF8}"/>
                </a:ext>
              </a:extLst>
            </p:cNvPr>
            <p:cNvSpPr txBox="1"/>
            <p:nvPr/>
          </p:nvSpPr>
          <p:spPr>
            <a:xfrm>
              <a:off x="26747744" y="1702825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613</a:t>
              </a:r>
            </a:p>
          </p:txBody>
        </p:sp>
        <p:sp>
          <p:nvSpPr>
            <p:cNvPr id="1442" name="TextBox 1441">
              <a:extLst>
                <a:ext uri="{FF2B5EF4-FFF2-40B4-BE49-F238E27FC236}">
                  <a16:creationId xmlns:a16="http://schemas.microsoft.com/office/drawing/2014/main" id="{3BA500CD-FA19-4EEF-8674-BA7C940C1F58}"/>
                </a:ext>
              </a:extLst>
            </p:cNvPr>
            <p:cNvSpPr txBox="1"/>
            <p:nvPr/>
          </p:nvSpPr>
          <p:spPr>
            <a:xfrm>
              <a:off x="25872472" y="1708580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614</a:t>
              </a:r>
            </a:p>
          </p:txBody>
        </p:sp>
        <p:sp>
          <p:nvSpPr>
            <p:cNvPr id="1443" name="TextBox 1442">
              <a:extLst>
                <a:ext uri="{FF2B5EF4-FFF2-40B4-BE49-F238E27FC236}">
                  <a16:creationId xmlns:a16="http://schemas.microsoft.com/office/drawing/2014/main" id="{97252752-4B99-48A2-BD72-8C2F1DE1B16A}"/>
                </a:ext>
              </a:extLst>
            </p:cNvPr>
            <p:cNvSpPr txBox="1"/>
            <p:nvPr/>
          </p:nvSpPr>
          <p:spPr>
            <a:xfrm>
              <a:off x="24975490" y="1706650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615</a:t>
              </a:r>
            </a:p>
          </p:txBody>
        </p:sp>
        <p:sp>
          <p:nvSpPr>
            <p:cNvPr id="1444" name="TextBox 1443">
              <a:extLst>
                <a:ext uri="{FF2B5EF4-FFF2-40B4-BE49-F238E27FC236}">
                  <a16:creationId xmlns:a16="http://schemas.microsoft.com/office/drawing/2014/main" id="{699C780D-77B8-431F-B64C-7C879F4F1D79}"/>
                </a:ext>
              </a:extLst>
            </p:cNvPr>
            <p:cNvSpPr txBox="1"/>
            <p:nvPr/>
          </p:nvSpPr>
          <p:spPr>
            <a:xfrm>
              <a:off x="26518640" y="1840044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616</a:t>
              </a:r>
            </a:p>
          </p:txBody>
        </p:sp>
        <p:sp>
          <p:nvSpPr>
            <p:cNvPr id="1445" name="TextBox 1444">
              <a:extLst>
                <a:ext uri="{FF2B5EF4-FFF2-40B4-BE49-F238E27FC236}">
                  <a16:creationId xmlns:a16="http://schemas.microsoft.com/office/drawing/2014/main" id="{FE9B4A77-E86F-4FA5-B005-698A3966D697}"/>
                </a:ext>
              </a:extLst>
            </p:cNvPr>
            <p:cNvSpPr txBox="1"/>
            <p:nvPr/>
          </p:nvSpPr>
          <p:spPr>
            <a:xfrm>
              <a:off x="25242216" y="1843779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617</a:t>
              </a:r>
            </a:p>
          </p:txBody>
        </p:sp>
        <p:sp>
          <p:nvSpPr>
            <p:cNvPr id="1446" name="TextBox 1445">
              <a:extLst>
                <a:ext uri="{FF2B5EF4-FFF2-40B4-BE49-F238E27FC236}">
                  <a16:creationId xmlns:a16="http://schemas.microsoft.com/office/drawing/2014/main" id="{43F88A72-EC5C-44EF-BDE4-BF622DE23383}"/>
                </a:ext>
              </a:extLst>
            </p:cNvPr>
            <p:cNvSpPr txBox="1"/>
            <p:nvPr/>
          </p:nvSpPr>
          <p:spPr>
            <a:xfrm>
              <a:off x="25737895" y="1955930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618</a:t>
              </a:r>
            </a:p>
          </p:txBody>
        </p:sp>
        <p:sp>
          <p:nvSpPr>
            <p:cNvPr id="1447" name="TextBox 1446">
              <a:extLst>
                <a:ext uri="{FF2B5EF4-FFF2-40B4-BE49-F238E27FC236}">
                  <a16:creationId xmlns:a16="http://schemas.microsoft.com/office/drawing/2014/main" id="{FA272D36-1CBF-4FE9-9948-0DAEE6846F48}"/>
                </a:ext>
              </a:extLst>
            </p:cNvPr>
            <p:cNvSpPr txBox="1"/>
            <p:nvPr/>
          </p:nvSpPr>
          <p:spPr>
            <a:xfrm>
              <a:off x="25737895" y="1990548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619</a:t>
              </a:r>
            </a:p>
          </p:txBody>
        </p:sp>
        <p:sp>
          <p:nvSpPr>
            <p:cNvPr id="1448" name="TextBox 1447">
              <a:extLst>
                <a:ext uri="{FF2B5EF4-FFF2-40B4-BE49-F238E27FC236}">
                  <a16:creationId xmlns:a16="http://schemas.microsoft.com/office/drawing/2014/main" id="{2ADD122C-166E-4BB7-A4C4-2281E4ECBFBF}"/>
                </a:ext>
              </a:extLst>
            </p:cNvPr>
            <p:cNvSpPr txBox="1"/>
            <p:nvPr/>
          </p:nvSpPr>
          <p:spPr>
            <a:xfrm>
              <a:off x="24196669" y="1685693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620</a:t>
              </a:r>
            </a:p>
          </p:txBody>
        </p:sp>
        <p:sp>
          <p:nvSpPr>
            <p:cNvPr id="1449" name="TextBox 1448">
              <a:extLst>
                <a:ext uri="{FF2B5EF4-FFF2-40B4-BE49-F238E27FC236}">
                  <a16:creationId xmlns:a16="http://schemas.microsoft.com/office/drawing/2014/main" id="{1F8DFBE9-E334-4C34-8275-61AAB22A1F4C}"/>
                </a:ext>
              </a:extLst>
            </p:cNvPr>
            <p:cNvSpPr txBox="1"/>
            <p:nvPr/>
          </p:nvSpPr>
          <p:spPr>
            <a:xfrm>
              <a:off x="24368815" y="1868547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621</a:t>
              </a:r>
            </a:p>
          </p:txBody>
        </p:sp>
        <p:sp>
          <p:nvSpPr>
            <p:cNvPr id="1450" name="TextBox 1449">
              <a:extLst>
                <a:ext uri="{FF2B5EF4-FFF2-40B4-BE49-F238E27FC236}">
                  <a16:creationId xmlns:a16="http://schemas.microsoft.com/office/drawing/2014/main" id="{054B7FF2-10F5-4C7E-BF9E-B45A391FCCC1}"/>
                </a:ext>
              </a:extLst>
            </p:cNvPr>
            <p:cNvSpPr txBox="1"/>
            <p:nvPr/>
          </p:nvSpPr>
          <p:spPr>
            <a:xfrm>
              <a:off x="24368815" y="1897245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622</a:t>
              </a:r>
            </a:p>
          </p:txBody>
        </p:sp>
        <p:sp>
          <p:nvSpPr>
            <p:cNvPr id="1451" name="TextBox 1450">
              <a:extLst>
                <a:ext uri="{FF2B5EF4-FFF2-40B4-BE49-F238E27FC236}">
                  <a16:creationId xmlns:a16="http://schemas.microsoft.com/office/drawing/2014/main" id="{35F54144-B65D-4316-8A05-B68C76C69AA6}"/>
                </a:ext>
              </a:extLst>
            </p:cNvPr>
            <p:cNvSpPr txBox="1"/>
            <p:nvPr/>
          </p:nvSpPr>
          <p:spPr>
            <a:xfrm>
              <a:off x="24368567" y="1929350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623</a:t>
              </a:r>
            </a:p>
          </p:txBody>
        </p:sp>
        <p:sp>
          <p:nvSpPr>
            <p:cNvPr id="1452" name="TextBox 1451">
              <a:extLst>
                <a:ext uri="{FF2B5EF4-FFF2-40B4-BE49-F238E27FC236}">
                  <a16:creationId xmlns:a16="http://schemas.microsoft.com/office/drawing/2014/main" id="{6FA9B901-9DF0-4E01-AA40-F923F9DD0E42}"/>
                </a:ext>
              </a:extLst>
            </p:cNvPr>
            <p:cNvSpPr txBox="1"/>
            <p:nvPr/>
          </p:nvSpPr>
          <p:spPr>
            <a:xfrm>
              <a:off x="24368319" y="1959935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624</a:t>
              </a:r>
            </a:p>
          </p:txBody>
        </p:sp>
        <p:sp>
          <p:nvSpPr>
            <p:cNvPr id="1453" name="TextBox 1452">
              <a:extLst>
                <a:ext uri="{FF2B5EF4-FFF2-40B4-BE49-F238E27FC236}">
                  <a16:creationId xmlns:a16="http://schemas.microsoft.com/office/drawing/2014/main" id="{65CFFD82-2912-4E29-A762-995056541004}"/>
                </a:ext>
              </a:extLst>
            </p:cNvPr>
            <p:cNvSpPr txBox="1"/>
            <p:nvPr/>
          </p:nvSpPr>
          <p:spPr>
            <a:xfrm>
              <a:off x="24368071" y="1990520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625</a:t>
              </a:r>
            </a:p>
          </p:txBody>
        </p:sp>
        <p:sp>
          <p:nvSpPr>
            <p:cNvPr id="1454" name="TextBox 1453">
              <a:extLst>
                <a:ext uri="{FF2B5EF4-FFF2-40B4-BE49-F238E27FC236}">
                  <a16:creationId xmlns:a16="http://schemas.microsoft.com/office/drawing/2014/main" id="{A8276422-16A3-4800-A572-5B33A9DE1091}"/>
                </a:ext>
              </a:extLst>
            </p:cNvPr>
            <p:cNvSpPr txBox="1"/>
            <p:nvPr/>
          </p:nvSpPr>
          <p:spPr>
            <a:xfrm>
              <a:off x="23415013" y="1700906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626</a:t>
              </a:r>
            </a:p>
          </p:txBody>
        </p:sp>
        <p:sp>
          <p:nvSpPr>
            <p:cNvPr id="1455" name="TextBox 1454">
              <a:extLst>
                <a:ext uri="{FF2B5EF4-FFF2-40B4-BE49-F238E27FC236}">
                  <a16:creationId xmlns:a16="http://schemas.microsoft.com/office/drawing/2014/main" id="{D24936D8-09AD-4939-9794-0C5FF28C774C}"/>
                </a:ext>
              </a:extLst>
            </p:cNvPr>
            <p:cNvSpPr txBox="1"/>
            <p:nvPr/>
          </p:nvSpPr>
          <p:spPr>
            <a:xfrm flipH="1">
              <a:off x="22508033" y="17091304"/>
              <a:ext cx="61680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627</a:t>
              </a:r>
            </a:p>
          </p:txBody>
        </p:sp>
        <p:sp>
          <p:nvSpPr>
            <p:cNvPr id="1456" name="TextBox 1455">
              <a:extLst>
                <a:ext uri="{FF2B5EF4-FFF2-40B4-BE49-F238E27FC236}">
                  <a16:creationId xmlns:a16="http://schemas.microsoft.com/office/drawing/2014/main" id="{22F88E8E-3A41-4C43-837F-550D57AF0DE3}"/>
                </a:ext>
              </a:extLst>
            </p:cNvPr>
            <p:cNvSpPr txBox="1"/>
            <p:nvPr/>
          </p:nvSpPr>
          <p:spPr>
            <a:xfrm>
              <a:off x="21605321" y="1702825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628</a:t>
              </a:r>
            </a:p>
          </p:txBody>
        </p:sp>
        <p:sp>
          <p:nvSpPr>
            <p:cNvPr id="1457" name="TextBox 1456">
              <a:extLst>
                <a:ext uri="{FF2B5EF4-FFF2-40B4-BE49-F238E27FC236}">
                  <a16:creationId xmlns:a16="http://schemas.microsoft.com/office/drawing/2014/main" id="{75D06FAC-6D7B-40AA-9227-B22FF49914A1}"/>
                </a:ext>
              </a:extLst>
            </p:cNvPr>
            <p:cNvSpPr txBox="1"/>
            <p:nvPr/>
          </p:nvSpPr>
          <p:spPr>
            <a:xfrm>
              <a:off x="21817188" y="1841839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630</a:t>
              </a:r>
            </a:p>
          </p:txBody>
        </p:sp>
        <p:sp>
          <p:nvSpPr>
            <p:cNvPr id="1458" name="TextBox 1457">
              <a:extLst>
                <a:ext uri="{FF2B5EF4-FFF2-40B4-BE49-F238E27FC236}">
                  <a16:creationId xmlns:a16="http://schemas.microsoft.com/office/drawing/2014/main" id="{3B480D39-35FE-45D0-A5A8-EEBDA8F3F614}"/>
                </a:ext>
              </a:extLst>
            </p:cNvPr>
            <p:cNvSpPr txBox="1"/>
            <p:nvPr/>
          </p:nvSpPr>
          <p:spPr>
            <a:xfrm>
              <a:off x="23167805" y="1843828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629</a:t>
              </a:r>
            </a:p>
          </p:txBody>
        </p:sp>
        <p:sp>
          <p:nvSpPr>
            <p:cNvPr id="1459" name="TextBox 1458">
              <a:extLst>
                <a:ext uri="{FF2B5EF4-FFF2-40B4-BE49-F238E27FC236}">
                  <a16:creationId xmlns:a16="http://schemas.microsoft.com/office/drawing/2014/main" id="{568ED532-73AA-4DBE-8DCC-9E686FF3D871}"/>
                </a:ext>
              </a:extLst>
            </p:cNvPr>
            <p:cNvSpPr txBox="1"/>
            <p:nvPr/>
          </p:nvSpPr>
          <p:spPr>
            <a:xfrm>
              <a:off x="22174725" y="1963758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635</a:t>
              </a:r>
            </a:p>
          </p:txBody>
        </p:sp>
        <p:sp>
          <p:nvSpPr>
            <p:cNvPr id="1460" name="TextBox 1459">
              <a:extLst>
                <a:ext uri="{FF2B5EF4-FFF2-40B4-BE49-F238E27FC236}">
                  <a16:creationId xmlns:a16="http://schemas.microsoft.com/office/drawing/2014/main" id="{CB86BF96-9EBD-4E1C-82F9-2A59454DDAC6}"/>
                </a:ext>
              </a:extLst>
            </p:cNvPr>
            <p:cNvSpPr txBox="1"/>
            <p:nvPr/>
          </p:nvSpPr>
          <p:spPr>
            <a:xfrm>
              <a:off x="22178054" y="19923638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636</a:t>
              </a:r>
            </a:p>
          </p:txBody>
        </p:sp>
        <p:sp>
          <p:nvSpPr>
            <p:cNvPr id="1461" name="TextBox 1460">
              <a:extLst>
                <a:ext uri="{FF2B5EF4-FFF2-40B4-BE49-F238E27FC236}">
                  <a16:creationId xmlns:a16="http://schemas.microsoft.com/office/drawing/2014/main" id="{41426464-23E4-4C34-B5F8-F458E102D8C8}"/>
                </a:ext>
              </a:extLst>
            </p:cNvPr>
            <p:cNvSpPr txBox="1"/>
            <p:nvPr/>
          </p:nvSpPr>
          <p:spPr>
            <a:xfrm>
              <a:off x="22688370" y="19605895"/>
              <a:ext cx="1300969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L13</a:t>
              </a:r>
            </a:p>
            <a:p>
              <a:r>
                <a:rPr lang="en-US" sz="2000" b="1" dirty="0">
                  <a:solidFill>
                    <a:srgbClr val="00B0F0"/>
                  </a:solidFill>
                </a:rPr>
                <a:t>L14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L15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L16</a:t>
              </a:r>
            </a:p>
          </p:txBody>
        </p:sp>
        <p:sp>
          <p:nvSpPr>
            <p:cNvPr id="1462" name="TextBox 1461">
              <a:extLst>
                <a:ext uri="{FF2B5EF4-FFF2-40B4-BE49-F238E27FC236}">
                  <a16:creationId xmlns:a16="http://schemas.microsoft.com/office/drawing/2014/main" id="{D8AD3B27-EEBF-49DA-9D6B-E9E58E9137BE}"/>
                </a:ext>
              </a:extLst>
            </p:cNvPr>
            <p:cNvSpPr txBox="1"/>
            <p:nvPr/>
          </p:nvSpPr>
          <p:spPr>
            <a:xfrm>
              <a:off x="23186455" y="1962100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631</a:t>
              </a:r>
            </a:p>
          </p:txBody>
        </p:sp>
        <p:sp>
          <p:nvSpPr>
            <p:cNvPr id="1463" name="TextBox 1462">
              <a:extLst>
                <a:ext uri="{FF2B5EF4-FFF2-40B4-BE49-F238E27FC236}">
                  <a16:creationId xmlns:a16="http://schemas.microsoft.com/office/drawing/2014/main" id="{F66BEFB9-9A2F-4B25-A6F1-BD16BF02E6AE}"/>
                </a:ext>
              </a:extLst>
            </p:cNvPr>
            <p:cNvSpPr txBox="1"/>
            <p:nvPr/>
          </p:nvSpPr>
          <p:spPr>
            <a:xfrm>
              <a:off x="23167043" y="1994452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632</a:t>
              </a:r>
            </a:p>
          </p:txBody>
        </p:sp>
        <p:sp>
          <p:nvSpPr>
            <p:cNvPr id="1464" name="TextBox 1463">
              <a:extLst>
                <a:ext uri="{FF2B5EF4-FFF2-40B4-BE49-F238E27FC236}">
                  <a16:creationId xmlns:a16="http://schemas.microsoft.com/office/drawing/2014/main" id="{280F2D47-574D-4DE9-8D71-4494BC91EC52}"/>
                </a:ext>
              </a:extLst>
            </p:cNvPr>
            <p:cNvSpPr txBox="1"/>
            <p:nvPr/>
          </p:nvSpPr>
          <p:spPr>
            <a:xfrm>
              <a:off x="23167043" y="2024801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633</a:t>
              </a:r>
            </a:p>
          </p:txBody>
        </p:sp>
        <p:sp>
          <p:nvSpPr>
            <p:cNvPr id="1465" name="TextBox 1464">
              <a:extLst>
                <a:ext uri="{FF2B5EF4-FFF2-40B4-BE49-F238E27FC236}">
                  <a16:creationId xmlns:a16="http://schemas.microsoft.com/office/drawing/2014/main" id="{44564F1A-8195-4519-8138-1D1A064A44A1}"/>
                </a:ext>
              </a:extLst>
            </p:cNvPr>
            <p:cNvSpPr txBox="1"/>
            <p:nvPr/>
          </p:nvSpPr>
          <p:spPr>
            <a:xfrm>
              <a:off x="23187191" y="2053394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634</a:t>
              </a:r>
            </a:p>
          </p:txBody>
        </p:sp>
        <p:sp>
          <p:nvSpPr>
            <p:cNvPr id="1466" name="TextBox 1465">
              <a:extLst>
                <a:ext uri="{FF2B5EF4-FFF2-40B4-BE49-F238E27FC236}">
                  <a16:creationId xmlns:a16="http://schemas.microsoft.com/office/drawing/2014/main" id="{C8BB99DB-881C-4D60-8D42-05FF9D1B1B59}"/>
                </a:ext>
              </a:extLst>
            </p:cNvPr>
            <p:cNvSpPr txBox="1"/>
            <p:nvPr/>
          </p:nvSpPr>
          <p:spPr>
            <a:xfrm>
              <a:off x="33532450" y="25905098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701</a:t>
              </a:r>
            </a:p>
          </p:txBody>
        </p:sp>
        <p:sp>
          <p:nvSpPr>
            <p:cNvPr id="1467" name="TextBox 1466">
              <a:extLst>
                <a:ext uri="{FF2B5EF4-FFF2-40B4-BE49-F238E27FC236}">
                  <a16:creationId xmlns:a16="http://schemas.microsoft.com/office/drawing/2014/main" id="{E4F84A7A-2D79-4D09-8061-CBCE7DEC0F91}"/>
                </a:ext>
              </a:extLst>
            </p:cNvPr>
            <p:cNvSpPr txBox="1"/>
            <p:nvPr/>
          </p:nvSpPr>
          <p:spPr>
            <a:xfrm>
              <a:off x="33532450" y="2512464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702</a:t>
              </a:r>
            </a:p>
          </p:txBody>
        </p:sp>
        <p:sp>
          <p:nvSpPr>
            <p:cNvPr id="1468" name="TextBox 1467">
              <a:extLst>
                <a:ext uri="{FF2B5EF4-FFF2-40B4-BE49-F238E27FC236}">
                  <a16:creationId xmlns:a16="http://schemas.microsoft.com/office/drawing/2014/main" id="{7E028917-A0F5-4E83-8CAD-75F3B080973E}"/>
                </a:ext>
              </a:extLst>
            </p:cNvPr>
            <p:cNvSpPr txBox="1"/>
            <p:nvPr/>
          </p:nvSpPr>
          <p:spPr>
            <a:xfrm>
              <a:off x="31629510" y="25105588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703</a:t>
              </a:r>
            </a:p>
          </p:txBody>
        </p:sp>
        <p:sp>
          <p:nvSpPr>
            <p:cNvPr id="1469" name="TextBox 1468">
              <a:extLst>
                <a:ext uri="{FF2B5EF4-FFF2-40B4-BE49-F238E27FC236}">
                  <a16:creationId xmlns:a16="http://schemas.microsoft.com/office/drawing/2014/main" id="{CD74949C-DC51-4D10-84B3-A92C2F483E8E}"/>
                </a:ext>
              </a:extLst>
            </p:cNvPr>
            <p:cNvSpPr txBox="1"/>
            <p:nvPr/>
          </p:nvSpPr>
          <p:spPr>
            <a:xfrm>
              <a:off x="31760222" y="2622928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704</a:t>
              </a:r>
            </a:p>
          </p:txBody>
        </p:sp>
        <p:sp>
          <p:nvSpPr>
            <p:cNvPr id="1470" name="TextBox 1469">
              <a:extLst>
                <a:ext uri="{FF2B5EF4-FFF2-40B4-BE49-F238E27FC236}">
                  <a16:creationId xmlns:a16="http://schemas.microsoft.com/office/drawing/2014/main" id="{0C6BA73D-5EE8-4C53-8B10-C81364459BD9}"/>
                </a:ext>
              </a:extLst>
            </p:cNvPr>
            <p:cNvSpPr txBox="1"/>
            <p:nvPr/>
          </p:nvSpPr>
          <p:spPr>
            <a:xfrm>
              <a:off x="32637221" y="2518439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705</a:t>
              </a:r>
            </a:p>
          </p:txBody>
        </p:sp>
        <p:sp>
          <p:nvSpPr>
            <p:cNvPr id="1471" name="TextBox 1470">
              <a:extLst>
                <a:ext uri="{FF2B5EF4-FFF2-40B4-BE49-F238E27FC236}">
                  <a16:creationId xmlns:a16="http://schemas.microsoft.com/office/drawing/2014/main" id="{D60C7E75-B27E-425B-BBAB-3F063EEE12CF}"/>
                </a:ext>
              </a:extLst>
            </p:cNvPr>
            <p:cNvSpPr txBox="1"/>
            <p:nvPr/>
          </p:nvSpPr>
          <p:spPr>
            <a:xfrm>
              <a:off x="30257692" y="2512450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706</a:t>
              </a:r>
            </a:p>
          </p:txBody>
        </p:sp>
        <p:sp>
          <p:nvSpPr>
            <p:cNvPr id="1472" name="TextBox 1471">
              <a:extLst>
                <a:ext uri="{FF2B5EF4-FFF2-40B4-BE49-F238E27FC236}">
                  <a16:creationId xmlns:a16="http://schemas.microsoft.com/office/drawing/2014/main" id="{F455F567-9BA8-48FD-A48B-3F11B2EBD044}"/>
                </a:ext>
              </a:extLst>
            </p:cNvPr>
            <p:cNvSpPr txBox="1"/>
            <p:nvPr/>
          </p:nvSpPr>
          <p:spPr>
            <a:xfrm>
              <a:off x="29304517" y="2523845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707</a:t>
              </a:r>
            </a:p>
          </p:txBody>
        </p:sp>
        <p:sp>
          <p:nvSpPr>
            <p:cNvPr id="1473" name="TextBox 1472">
              <a:extLst>
                <a:ext uri="{FF2B5EF4-FFF2-40B4-BE49-F238E27FC236}">
                  <a16:creationId xmlns:a16="http://schemas.microsoft.com/office/drawing/2014/main" id="{49997BB5-13A3-40F7-9388-3857C99964D7}"/>
                </a:ext>
              </a:extLst>
            </p:cNvPr>
            <p:cNvSpPr txBox="1"/>
            <p:nvPr/>
          </p:nvSpPr>
          <p:spPr>
            <a:xfrm>
              <a:off x="28388899" y="2521980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708</a:t>
              </a:r>
            </a:p>
          </p:txBody>
        </p:sp>
        <p:sp>
          <p:nvSpPr>
            <p:cNvPr id="1474" name="TextBox 1473">
              <a:extLst>
                <a:ext uri="{FF2B5EF4-FFF2-40B4-BE49-F238E27FC236}">
                  <a16:creationId xmlns:a16="http://schemas.microsoft.com/office/drawing/2014/main" id="{52D32394-0614-4CB3-9A04-3BF10D96B4AF}"/>
                </a:ext>
              </a:extLst>
            </p:cNvPr>
            <p:cNvSpPr txBox="1"/>
            <p:nvPr/>
          </p:nvSpPr>
          <p:spPr>
            <a:xfrm>
              <a:off x="28484229" y="2657439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710</a:t>
              </a:r>
            </a:p>
          </p:txBody>
        </p:sp>
        <p:sp>
          <p:nvSpPr>
            <p:cNvPr id="1475" name="TextBox 1474">
              <a:extLst>
                <a:ext uri="{FF2B5EF4-FFF2-40B4-BE49-F238E27FC236}">
                  <a16:creationId xmlns:a16="http://schemas.microsoft.com/office/drawing/2014/main" id="{927E3EA8-0CF6-4D42-ACCD-0A64A9061AF2}"/>
                </a:ext>
              </a:extLst>
            </p:cNvPr>
            <p:cNvSpPr txBox="1"/>
            <p:nvPr/>
          </p:nvSpPr>
          <p:spPr>
            <a:xfrm>
              <a:off x="29932217" y="2658936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709</a:t>
              </a:r>
            </a:p>
          </p:txBody>
        </p:sp>
        <p:sp>
          <p:nvSpPr>
            <p:cNvPr id="1476" name="TextBox 1475">
              <a:extLst>
                <a:ext uri="{FF2B5EF4-FFF2-40B4-BE49-F238E27FC236}">
                  <a16:creationId xmlns:a16="http://schemas.microsoft.com/office/drawing/2014/main" id="{5639434F-2EF3-49F7-9A57-9B63B2B5E8DC}"/>
                </a:ext>
              </a:extLst>
            </p:cNvPr>
            <p:cNvSpPr txBox="1"/>
            <p:nvPr/>
          </p:nvSpPr>
          <p:spPr>
            <a:xfrm>
              <a:off x="28959642" y="2752395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711</a:t>
              </a:r>
            </a:p>
          </p:txBody>
        </p:sp>
        <p:sp>
          <p:nvSpPr>
            <p:cNvPr id="1477" name="TextBox 1476">
              <a:extLst>
                <a:ext uri="{FF2B5EF4-FFF2-40B4-BE49-F238E27FC236}">
                  <a16:creationId xmlns:a16="http://schemas.microsoft.com/office/drawing/2014/main" id="{B88EFB79-5A35-4D81-8A3F-12444AE9C43A}"/>
                </a:ext>
              </a:extLst>
            </p:cNvPr>
            <p:cNvSpPr txBox="1"/>
            <p:nvPr/>
          </p:nvSpPr>
          <p:spPr>
            <a:xfrm>
              <a:off x="28960016" y="2780887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712</a:t>
              </a:r>
            </a:p>
          </p:txBody>
        </p:sp>
        <p:sp>
          <p:nvSpPr>
            <p:cNvPr id="1478" name="TextBox 1477">
              <a:extLst>
                <a:ext uri="{FF2B5EF4-FFF2-40B4-BE49-F238E27FC236}">
                  <a16:creationId xmlns:a16="http://schemas.microsoft.com/office/drawing/2014/main" id="{7A9BA8C9-E3AB-4F48-9563-62EEA36CB339}"/>
                </a:ext>
              </a:extLst>
            </p:cNvPr>
            <p:cNvSpPr txBox="1"/>
            <p:nvPr/>
          </p:nvSpPr>
          <p:spPr>
            <a:xfrm>
              <a:off x="28960390" y="2815302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713</a:t>
              </a:r>
            </a:p>
          </p:txBody>
        </p:sp>
        <p:sp>
          <p:nvSpPr>
            <p:cNvPr id="1479" name="TextBox 1478">
              <a:extLst>
                <a:ext uri="{FF2B5EF4-FFF2-40B4-BE49-F238E27FC236}">
                  <a16:creationId xmlns:a16="http://schemas.microsoft.com/office/drawing/2014/main" id="{1089CA44-EFC3-435B-897E-6EB37E0E4134}"/>
                </a:ext>
              </a:extLst>
            </p:cNvPr>
            <p:cNvSpPr txBox="1"/>
            <p:nvPr/>
          </p:nvSpPr>
          <p:spPr>
            <a:xfrm>
              <a:off x="28960390" y="2845796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714</a:t>
              </a:r>
            </a:p>
          </p:txBody>
        </p:sp>
        <p:sp>
          <p:nvSpPr>
            <p:cNvPr id="1480" name="TextBox 1479">
              <a:extLst>
                <a:ext uri="{FF2B5EF4-FFF2-40B4-BE49-F238E27FC236}">
                  <a16:creationId xmlns:a16="http://schemas.microsoft.com/office/drawing/2014/main" id="{D0FC6C91-3CBC-45A5-B173-FCE8BF8152E8}"/>
                </a:ext>
              </a:extLst>
            </p:cNvPr>
            <p:cNvSpPr txBox="1"/>
            <p:nvPr/>
          </p:nvSpPr>
          <p:spPr>
            <a:xfrm>
              <a:off x="4650142" y="972886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501</a:t>
              </a:r>
            </a:p>
          </p:txBody>
        </p:sp>
        <p:sp>
          <p:nvSpPr>
            <p:cNvPr id="1481" name="TextBox 1480">
              <a:extLst>
                <a:ext uri="{FF2B5EF4-FFF2-40B4-BE49-F238E27FC236}">
                  <a16:creationId xmlns:a16="http://schemas.microsoft.com/office/drawing/2014/main" id="{1C84D57A-32F2-4917-ABD4-137AAE09C7F1}"/>
                </a:ext>
              </a:extLst>
            </p:cNvPr>
            <p:cNvSpPr txBox="1"/>
            <p:nvPr/>
          </p:nvSpPr>
          <p:spPr>
            <a:xfrm>
              <a:off x="6615556" y="974930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502</a:t>
              </a:r>
            </a:p>
          </p:txBody>
        </p:sp>
        <p:sp>
          <p:nvSpPr>
            <p:cNvPr id="1482" name="TextBox 1481">
              <a:extLst>
                <a:ext uri="{FF2B5EF4-FFF2-40B4-BE49-F238E27FC236}">
                  <a16:creationId xmlns:a16="http://schemas.microsoft.com/office/drawing/2014/main" id="{C85272D2-2BED-4120-9FE1-8045BF46BB7D}"/>
                </a:ext>
              </a:extLst>
            </p:cNvPr>
            <p:cNvSpPr txBox="1"/>
            <p:nvPr/>
          </p:nvSpPr>
          <p:spPr>
            <a:xfrm>
              <a:off x="30695146" y="2844100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719</a:t>
              </a:r>
            </a:p>
          </p:txBody>
        </p:sp>
        <p:sp>
          <p:nvSpPr>
            <p:cNvPr id="1483" name="TextBox 1482">
              <a:extLst>
                <a:ext uri="{FF2B5EF4-FFF2-40B4-BE49-F238E27FC236}">
                  <a16:creationId xmlns:a16="http://schemas.microsoft.com/office/drawing/2014/main" id="{C505A0F9-14CE-4AD3-95D1-4E16C60BA275}"/>
                </a:ext>
              </a:extLst>
            </p:cNvPr>
            <p:cNvSpPr txBox="1"/>
            <p:nvPr/>
          </p:nvSpPr>
          <p:spPr>
            <a:xfrm>
              <a:off x="28958890" y="2899405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718</a:t>
              </a:r>
            </a:p>
          </p:txBody>
        </p:sp>
        <p:sp>
          <p:nvSpPr>
            <p:cNvPr id="1484" name="TextBox 1483">
              <a:extLst>
                <a:ext uri="{FF2B5EF4-FFF2-40B4-BE49-F238E27FC236}">
                  <a16:creationId xmlns:a16="http://schemas.microsoft.com/office/drawing/2014/main" id="{6B4E0123-8C92-4F29-9B6B-FF4EA124D361}"/>
                </a:ext>
              </a:extLst>
            </p:cNvPr>
            <p:cNvSpPr txBox="1"/>
            <p:nvPr/>
          </p:nvSpPr>
          <p:spPr>
            <a:xfrm>
              <a:off x="30789991" y="2969685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721</a:t>
              </a:r>
            </a:p>
          </p:txBody>
        </p:sp>
        <p:sp>
          <p:nvSpPr>
            <p:cNvPr id="1485" name="TextBox 1484">
              <a:extLst>
                <a:ext uri="{FF2B5EF4-FFF2-40B4-BE49-F238E27FC236}">
                  <a16:creationId xmlns:a16="http://schemas.microsoft.com/office/drawing/2014/main" id="{9E2DB322-0E81-467A-832A-94B068F19976}"/>
                </a:ext>
              </a:extLst>
            </p:cNvPr>
            <p:cNvSpPr txBox="1"/>
            <p:nvPr/>
          </p:nvSpPr>
          <p:spPr>
            <a:xfrm>
              <a:off x="29303463" y="3013587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720</a:t>
              </a:r>
            </a:p>
          </p:txBody>
        </p:sp>
        <p:sp>
          <p:nvSpPr>
            <p:cNvPr id="1486" name="TextBox 1485">
              <a:extLst>
                <a:ext uri="{FF2B5EF4-FFF2-40B4-BE49-F238E27FC236}">
                  <a16:creationId xmlns:a16="http://schemas.microsoft.com/office/drawing/2014/main" id="{AA1B69A1-47FB-4DAD-8E96-F818195045A1}"/>
                </a:ext>
              </a:extLst>
            </p:cNvPr>
            <p:cNvSpPr txBox="1"/>
            <p:nvPr/>
          </p:nvSpPr>
          <p:spPr>
            <a:xfrm>
              <a:off x="5357794" y="26044208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506</a:t>
              </a:r>
            </a:p>
          </p:txBody>
        </p:sp>
        <p:sp>
          <p:nvSpPr>
            <p:cNvPr id="1487" name="TextBox 1486">
              <a:extLst>
                <a:ext uri="{FF2B5EF4-FFF2-40B4-BE49-F238E27FC236}">
                  <a16:creationId xmlns:a16="http://schemas.microsoft.com/office/drawing/2014/main" id="{76BCCDD4-00D7-4C20-97C1-64D58E980AAA}"/>
                </a:ext>
              </a:extLst>
            </p:cNvPr>
            <p:cNvSpPr txBox="1"/>
            <p:nvPr/>
          </p:nvSpPr>
          <p:spPr>
            <a:xfrm>
              <a:off x="7357011" y="2609642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508</a:t>
              </a:r>
            </a:p>
          </p:txBody>
        </p:sp>
        <p:sp>
          <p:nvSpPr>
            <p:cNvPr id="1489" name="TextBox 1488">
              <a:extLst>
                <a:ext uri="{FF2B5EF4-FFF2-40B4-BE49-F238E27FC236}">
                  <a16:creationId xmlns:a16="http://schemas.microsoft.com/office/drawing/2014/main" id="{3D6A2277-BFBC-4738-877C-27A0DE164E42}"/>
                </a:ext>
              </a:extLst>
            </p:cNvPr>
            <p:cNvSpPr txBox="1"/>
            <p:nvPr/>
          </p:nvSpPr>
          <p:spPr>
            <a:xfrm>
              <a:off x="1393194" y="982297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401</a:t>
              </a:r>
            </a:p>
          </p:txBody>
        </p:sp>
        <p:sp>
          <p:nvSpPr>
            <p:cNvPr id="1490" name="TextBox 1489">
              <a:extLst>
                <a:ext uri="{FF2B5EF4-FFF2-40B4-BE49-F238E27FC236}">
                  <a16:creationId xmlns:a16="http://schemas.microsoft.com/office/drawing/2014/main" id="{AF3E0E75-B1B0-4146-9D7D-3F8581B4C09F}"/>
                </a:ext>
              </a:extLst>
            </p:cNvPr>
            <p:cNvSpPr txBox="1"/>
            <p:nvPr/>
          </p:nvSpPr>
          <p:spPr>
            <a:xfrm>
              <a:off x="3314648" y="991858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402</a:t>
              </a:r>
            </a:p>
          </p:txBody>
        </p:sp>
        <p:sp>
          <p:nvSpPr>
            <p:cNvPr id="1491" name="TextBox 1490">
              <a:extLst>
                <a:ext uri="{FF2B5EF4-FFF2-40B4-BE49-F238E27FC236}">
                  <a16:creationId xmlns:a16="http://schemas.microsoft.com/office/drawing/2014/main" id="{D38CE4B2-C554-40F6-83F1-00F3D6C2E4AC}"/>
                </a:ext>
              </a:extLst>
            </p:cNvPr>
            <p:cNvSpPr txBox="1"/>
            <p:nvPr/>
          </p:nvSpPr>
          <p:spPr>
            <a:xfrm>
              <a:off x="1389712" y="1090585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403</a:t>
              </a:r>
            </a:p>
          </p:txBody>
        </p:sp>
        <p:sp>
          <p:nvSpPr>
            <p:cNvPr id="1492" name="TextBox 1491">
              <a:extLst>
                <a:ext uri="{FF2B5EF4-FFF2-40B4-BE49-F238E27FC236}">
                  <a16:creationId xmlns:a16="http://schemas.microsoft.com/office/drawing/2014/main" id="{85528489-AA63-4364-83FA-1870C997D5D6}"/>
                </a:ext>
              </a:extLst>
            </p:cNvPr>
            <p:cNvSpPr txBox="1"/>
            <p:nvPr/>
          </p:nvSpPr>
          <p:spPr>
            <a:xfrm>
              <a:off x="3256984" y="1094405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404</a:t>
              </a:r>
            </a:p>
          </p:txBody>
        </p:sp>
        <p:sp>
          <p:nvSpPr>
            <p:cNvPr id="1493" name="TextBox 1492">
              <a:extLst>
                <a:ext uri="{FF2B5EF4-FFF2-40B4-BE49-F238E27FC236}">
                  <a16:creationId xmlns:a16="http://schemas.microsoft.com/office/drawing/2014/main" id="{42BEC56E-17DF-448B-9953-2B879556BF48}"/>
                </a:ext>
              </a:extLst>
            </p:cNvPr>
            <p:cNvSpPr txBox="1"/>
            <p:nvPr/>
          </p:nvSpPr>
          <p:spPr>
            <a:xfrm>
              <a:off x="2401462" y="986247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405</a:t>
              </a:r>
            </a:p>
          </p:txBody>
        </p:sp>
        <p:sp>
          <p:nvSpPr>
            <p:cNvPr id="1494" name="TextBox 1493">
              <a:extLst>
                <a:ext uri="{FF2B5EF4-FFF2-40B4-BE49-F238E27FC236}">
                  <a16:creationId xmlns:a16="http://schemas.microsoft.com/office/drawing/2014/main" id="{2070C1C4-8D97-46DA-A056-EF0ED4E2DA0A}"/>
                </a:ext>
              </a:extLst>
            </p:cNvPr>
            <p:cNvSpPr txBox="1"/>
            <p:nvPr/>
          </p:nvSpPr>
          <p:spPr>
            <a:xfrm>
              <a:off x="6615556" y="1068118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504</a:t>
              </a:r>
            </a:p>
          </p:txBody>
        </p:sp>
        <p:sp>
          <p:nvSpPr>
            <p:cNvPr id="1495" name="TextBox 1494">
              <a:extLst>
                <a:ext uri="{FF2B5EF4-FFF2-40B4-BE49-F238E27FC236}">
                  <a16:creationId xmlns:a16="http://schemas.microsoft.com/office/drawing/2014/main" id="{D8074129-C917-420F-81AF-2A85C1B1711E}"/>
                </a:ext>
              </a:extLst>
            </p:cNvPr>
            <p:cNvSpPr txBox="1"/>
            <p:nvPr/>
          </p:nvSpPr>
          <p:spPr>
            <a:xfrm>
              <a:off x="4691589" y="1068118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503</a:t>
              </a:r>
            </a:p>
          </p:txBody>
        </p:sp>
        <p:sp>
          <p:nvSpPr>
            <p:cNvPr id="1496" name="TextBox 1495">
              <a:extLst>
                <a:ext uri="{FF2B5EF4-FFF2-40B4-BE49-F238E27FC236}">
                  <a16:creationId xmlns:a16="http://schemas.microsoft.com/office/drawing/2014/main" id="{5873CCF5-59A2-4671-8BCF-6B49554DDAD1}"/>
                </a:ext>
              </a:extLst>
            </p:cNvPr>
            <p:cNvSpPr txBox="1"/>
            <p:nvPr/>
          </p:nvSpPr>
          <p:spPr>
            <a:xfrm>
              <a:off x="5646269" y="969212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505</a:t>
              </a:r>
            </a:p>
          </p:txBody>
        </p:sp>
        <p:sp>
          <p:nvSpPr>
            <p:cNvPr id="1497" name="TextBox 1496">
              <a:extLst>
                <a:ext uri="{FF2B5EF4-FFF2-40B4-BE49-F238E27FC236}">
                  <a16:creationId xmlns:a16="http://schemas.microsoft.com/office/drawing/2014/main" id="{E2CD7706-F9D0-43C6-A1FF-C9BA2C38AB2F}"/>
                </a:ext>
              </a:extLst>
            </p:cNvPr>
            <p:cNvSpPr txBox="1"/>
            <p:nvPr/>
          </p:nvSpPr>
          <p:spPr>
            <a:xfrm>
              <a:off x="6348210" y="2617835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507</a:t>
              </a:r>
            </a:p>
          </p:txBody>
        </p:sp>
        <p:sp>
          <p:nvSpPr>
            <p:cNvPr id="1498" name="TextBox 1497">
              <a:extLst>
                <a:ext uri="{FF2B5EF4-FFF2-40B4-BE49-F238E27FC236}">
                  <a16:creationId xmlns:a16="http://schemas.microsoft.com/office/drawing/2014/main" id="{B2BD3E3C-31C8-4DC7-8B92-D50EEEAC210A}"/>
                </a:ext>
              </a:extLst>
            </p:cNvPr>
            <p:cNvSpPr txBox="1"/>
            <p:nvPr/>
          </p:nvSpPr>
          <p:spPr>
            <a:xfrm>
              <a:off x="5491189" y="2737966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509</a:t>
              </a:r>
            </a:p>
          </p:txBody>
        </p:sp>
        <p:sp>
          <p:nvSpPr>
            <p:cNvPr id="1499" name="TextBox 1498">
              <a:extLst>
                <a:ext uri="{FF2B5EF4-FFF2-40B4-BE49-F238E27FC236}">
                  <a16:creationId xmlns:a16="http://schemas.microsoft.com/office/drawing/2014/main" id="{5DFF611E-A689-4C0E-BC1B-43973B515113}"/>
                </a:ext>
              </a:extLst>
            </p:cNvPr>
            <p:cNvSpPr txBox="1"/>
            <p:nvPr/>
          </p:nvSpPr>
          <p:spPr>
            <a:xfrm>
              <a:off x="7205423" y="2731923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510</a:t>
              </a:r>
            </a:p>
          </p:txBody>
        </p:sp>
        <p:sp>
          <p:nvSpPr>
            <p:cNvPr id="1500" name="TextBox 1499">
              <a:extLst>
                <a:ext uri="{FF2B5EF4-FFF2-40B4-BE49-F238E27FC236}">
                  <a16:creationId xmlns:a16="http://schemas.microsoft.com/office/drawing/2014/main" id="{5B3A7FDE-730A-4787-8F9C-FE46CA97D389}"/>
                </a:ext>
              </a:extLst>
            </p:cNvPr>
            <p:cNvSpPr txBox="1"/>
            <p:nvPr/>
          </p:nvSpPr>
          <p:spPr>
            <a:xfrm>
              <a:off x="7263137" y="2872440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511</a:t>
              </a:r>
            </a:p>
          </p:txBody>
        </p:sp>
        <p:sp>
          <p:nvSpPr>
            <p:cNvPr id="1501" name="TextBox 1500">
              <a:extLst>
                <a:ext uri="{FF2B5EF4-FFF2-40B4-BE49-F238E27FC236}">
                  <a16:creationId xmlns:a16="http://schemas.microsoft.com/office/drawing/2014/main" id="{83FB316B-CBFF-4E96-AD4D-EBA2DA05D4C8}"/>
                </a:ext>
              </a:extLst>
            </p:cNvPr>
            <p:cNvSpPr txBox="1"/>
            <p:nvPr/>
          </p:nvSpPr>
          <p:spPr>
            <a:xfrm>
              <a:off x="7281551" y="2905246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512</a:t>
              </a:r>
            </a:p>
          </p:txBody>
        </p:sp>
        <p:sp>
          <p:nvSpPr>
            <p:cNvPr id="1502" name="TextBox 1501">
              <a:extLst>
                <a:ext uri="{FF2B5EF4-FFF2-40B4-BE49-F238E27FC236}">
                  <a16:creationId xmlns:a16="http://schemas.microsoft.com/office/drawing/2014/main" id="{4D2F0EB6-A1E3-4701-8B1E-54C8C4F19BAD}"/>
                </a:ext>
              </a:extLst>
            </p:cNvPr>
            <p:cNvSpPr txBox="1"/>
            <p:nvPr/>
          </p:nvSpPr>
          <p:spPr>
            <a:xfrm>
              <a:off x="8349886" y="2611956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513</a:t>
              </a:r>
            </a:p>
          </p:txBody>
        </p:sp>
        <p:sp>
          <p:nvSpPr>
            <p:cNvPr id="1503" name="TextBox 1502">
              <a:extLst>
                <a:ext uri="{FF2B5EF4-FFF2-40B4-BE49-F238E27FC236}">
                  <a16:creationId xmlns:a16="http://schemas.microsoft.com/office/drawing/2014/main" id="{13DF1BEB-277A-4D69-93F2-38E17E2916AD}"/>
                </a:ext>
              </a:extLst>
            </p:cNvPr>
            <p:cNvSpPr txBox="1"/>
            <p:nvPr/>
          </p:nvSpPr>
          <p:spPr>
            <a:xfrm>
              <a:off x="9264117" y="2621529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514</a:t>
              </a:r>
            </a:p>
          </p:txBody>
        </p:sp>
        <p:sp>
          <p:nvSpPr>
            <p:cNvPr id="1504" name="TextBox 1503">
              <a:extLst>
                <a:ext uri="{FF2B5EF4-FFF2-40B4-BE49-F238E27FC236}">
                  <a16:creationId xmlns:a16="http://schemas.microsoft.com/office/drawing/2014/main" id="{88ACF8D3-DD81-4AF8-8838-C97EEE3B6051}"/>
                </a:ext>
              </a:extLst>
            </p:cNvPr>
            <p:cNvSpPr txBox="1"/>
            <p:nvPr/>
          </p:nvSpPr>
          <p:spPr>
            <a:xfrm>
              <a:off x="10120645" y="2611956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515</a:t>
              </a:r>
            </a:p>
          </p:txBody>
        </p:sp>
        <p:sp>
          <p:nvSpPr>
            <p:cNvPr id="1505" name="TextBox 1504">
              <a:extLst>
                <a:ext uri="{FF2B5EF4-FFF2-40B4-BE49-F238E27FC236}">
                  <a16:creationId xmlns:a16="http://schemas.microsoft.com/office/drawing/2014/main" id="{7DCFE361-C1A4-42A1-BBA1-41F7BE6ECB68}"/>
                </a:ext>
              </a:extLst>
            </p:cNvPr>
            <p:cNvSpPr txBox="1"/>
            <p:nvPr/>
          </p:nvSpPr>
          <p:spPr>
            <a:xfrm>
              <a:off x="8462962" y="2741702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516</a:t>
              </a:r>
            </a:p>
          </p:txBody>
        </p:sp>
        <p:sp>
          <p:nvSpPr>
            <p:cNvPr id="1506" name="TextBox 1505">
              <a:extLst>
                <a:ext uri="{FF2B5EF4-FFF2-40B4-BE49-F238E27FC236}">
                  <a16:creationId xmlns:a16="http://schemas.microsoft.com/office/drawing/2014/main" id="{690E9C4B-2266-4821-963C-DB762456D55B}"/>
                </a:ext>
              </a:extLst>
            </p:cNvPr>
            <p:cNvSpPr txBox="1"/>
            <p:nvPr/>
          </p:nvSpPr>
          <p:spPr>
            <a:xfrm>
              <a:off x="9986381" y="2743981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517</a:t>
              </a:r>
            </a:p>
          </p:txBody>
        </p:sp>
        <p:sp>
          <p:nvSpPr>
            <p:cNvPr id="1507" name="TextBox 1506">
              <a:extLst>
                <a:ext uri="{FF2B5EF4-FFF2-40B4-BE49-F238E27FC236}">
                  <a16:creationId xmlns:a16="http://schemas.microsoft.com/office/drawing/2014/main" id="{5EC0A152-4F00-4B75-98CE-CE9F4A90F2BF}"/>
                </a:ext>
              </a:extLst>
            </p:cNvPr>
            <p:cNvSpPr txBox="1"/>
            <p:nvPr/>
          </p:nvSpPr>
          <p:spPr>
            <a:xfrm>
              <a:off x="10768810" y="2596717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518</a:t>
              </a:r>
            </a:p>
          </p:txBody>
        </p:sp>
        <p:sp>
          <p:nvSpPr>
            <p:cNvPr id="1508" name="TextBox 1507">
              <a:extLst>
                <a:ext uri="{FF2B5EF4-FFF2-40B4-BE49-F238E27FC236}">
                  <a16:creationId xmlns:a16="http://schemas.microsoft.com/office/drawing/2014/main" id="{204EBF53-8613-45CA-85AA-5A899B25FB8B}"/>
                </a:ext>
              </a:extLst>
            </p:cNvPr>
            <p:cNvSpPr txBox="1"/>
            <p:nvPr/>
          </p:nvSpPr>
          <p:spPr>
            <a:xfrm>
              <a:off x="11263078" y="2777837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519</a:t>
              </a:r>
            </a:p>
          </p:txBody>
        </p:sp>
        <p:sp>
          <p:nvSpPr>
            <p:cNvPr id="1509" name="TextBox 1508">
              <a:extLst>
                <a:ext uri="{FF2B5EF4-FFF2-40B4-BE49-F238E27FC236}">
                  <a16:creationId xmlns:a16="http://schemas.microsoft.com/office/drawing/2014/main" id="{09221B6D-9762-4BA7-8528-83368625604B}"/>
                </a:ext>
              </a:extLst>
            </p:cNvPr>
            <p:cNvSpPr txBox="1"/>
            <p:nvPr/>
          </p:nvSpPr>
          <p:spPr>
            <a:xfrm>
              <a:off x="11263078" y="2810187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520</a:t>
              </a:r>
            </a:p>
          </p:txBody>
        </p:sp>
        <p:sp>
          <p:nvSpPr>
            <p:cNvPr id="1510" name="TextBox 1509">
              <a:extLst>
                <a:ext uri="{FF2B5EF4-FFF2-40B4-BE49-F238E27FC236}">
                  <a16:creationId xmlns:a16="http://schemas.microsoft.com/office/drawing/2014/main" id="{CC820C0A-5285-48E8-A529-91CD47CBB9DF}"/>
                </a:ext>
              </a:extLst>
            </p:cNvPr>
            <p:cNvSpPr txBox="1"/>
            <p:nvPr/>
          </p:nvSpPr>
          <p:spPr>
            <a:xfrm>
              <a:off x="11263078" y="2838608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521</a:t>
              </a:r>
            </a:p>
          </p:txBody>
        </p:sp>
        <p:sp>
          <p:nvSpPr>
            <p:cNvPr id="1511" name="TextBox 1510">
              <a:extLst>
                <a:ext uri="{FF2B5EF4-FFF2-40B4-BE49-F238E27FC236}">
                  <a16:creationId xmlns:a16="http://schemas.microsoft.com/office/drawing/2014/main" id="{B6453874-0A73-4634-8E9C-4ECF8BE8B616}"/>
                </a:ext>
              </a:extLst>
            </p:cNvPr>
            <p:cNvSpPr txBox="1"/>
            <p:nvPr/>
          </p:nvSpPr>
          <p:spPr>
            <a:xfrm>
              <a:off x="11263220" y="2869268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522</a:t>
              </a:r>
            </a:p>
          </p:txBody>
        </p:sp>
        <p:sp>
          <p:nvSpPr>
            <p:cNvPr id="1512" name="TextBox 1511">
              <a:extLst>
                <a:ext uri="{FF2B5EF4-FFF2-40B4-BE49-F238E27FC236}">
                  <a16:creationId xmlns:a16="http://schemas.microsoft.com/office/drawing/2014/main" id="{84B6D43B-9F9F-45CB-87A5-D9BD72484121}"/>
                </a:ext>
              </a:extLst>
            </p:cNvPr>
            <p:cNvSpPr txBox="1"/>
            <p:nvPr/>
          </p:nvSpPr>
          <p:spPr>
            <a:xfrm>
              <a:off x="11281608" y="2899562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523</a:t>
              </a:r>
            </a:p>
          </p:txBody>
        </p:sp>
        <p:sp>
          <p:nvSpPr>
            <p:cNvPr id="1513" name="TextBox 1512">
              <a:extLst>
                <a:ext uri="{FF2B5EF4-FFF2-40B4-BE49-F238E27FC236}">
                  <a16:creationId xmlns:a16="http://schemas.microsoft.com/office/drawing/2014/main" id="{21CF1940-D68A-4239-8EE5-F7BA6ACEFCA6}"/>
                </a:ext>
              </a:extLst>
            </p:cNvPr>
            <p:cNvSpPr txBox="1"/>
            <p:nvPr/>
          </p:nvSpPr>
          <p:spPr>
            <a:xfrm>
              <a:off x="11282183" y="2933835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524</a:t>
              </a:r>
            </a:p>
          </p:txBody>
        </p:sp>
        <p:sp>
          <p:nvSpPr>
            <p:cNvPr id="1514" name="TextBox 1513">
              <a:extLst>
                <a:ext uri="{FF2B5EF4-FFF2-40B4-BE49-F238E27FC236}">
                  <a16:creationId xmlns:a16="http://schemas.microsoft.com/office/drawing/2014/main" id="{D496B15E-9450-4ABC-9DC3-3D9D8E20BD90}"/>
                </a:ext>
              </a:extLst>
            </p:cNvPr>
            <p:cNvSpPr txBox="1"/>
            <p:nvPr/>
          </p:nvSpPr>
          <p:spPr>
            <a:xfrm>
              <a:off x="11301314" y="23111388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525</a:t>
              </a:r>
            </a:p>
          </p:txBody>
        </p:sp>
        <p:sp>
          <p:nvSpPr>
            <p:cNvPr id="1515" name="TextBox 1514">
              <a:extLst>
                <a:ext uri="{FF2B5EF4-FFF2-40B4-BE49-F238E27FC236}">
                  <a16:creationId xmlns:a16="http://schemas.microsoft.com/office/drawing/2014/main" id="{88F10B0E-CF68-4CEA-A10A-E9552B18FA7A}"/>
                </a:ext>
              </a:extLst>
            </p:cNvPr>
            <p:cNvSpPr txBox="1"/>
            <p:nvPr/>
          </p:nvSpPr>
          <p:spPr>
            <a:xfrm>
              <a:off x="12251927" y="2299652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526</a:t>
              </a:r>
            </a:p>
          </p:txBody>
        </p:sp>
        <p:sp>
          <p:nvSpPr>
            <p:cNvPr id="1516" name="TextBox 1515">
              <a:extLst>
                <a:ext uri="{FF2B5EF4-FFF2-40B4-BE49-F238E27FC236}">
                  <a16:creationId xmlns:a16="http://schemas.microsoft.com/office/drawing/2014/main" id="{C6B09CCF-E37E-4408-AA46-B87A4946FFA8}"/>
                </a:ext>
              </a:extLst>
            </p:cNvPr>
            <p:cNvSpPr txBox="1"/>
            <p:nvPr/>
          </p:nvSpPr>
          <p:spPr>
            <a:xfrm>
              <a:off x="13225410" y="2295488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527</a:t>
              </a:r>
            </a:p>
          </p:txBody>
        </p:sp>
        <p:sp>
          <p:nvSpPr>
            <p:cNvPr id="1517" name="TextBox 1516">
              <a:extLst>
                <a:ext uri="{FF2B5EF4-FFF2-40B4-BE49-F238E27FC236}">
                  <a16:creationId xmlns:a16="http://schemas.microsoft.com/office/drawing/2014/main" id="{8B29625C-0F83-4807-A36A-82EC7B542601}"/>
                </a:ext>
              </a:extLst>
            </p:cNvPr>
            <p:cNvSpPr txBox="1"/>
            <p:nvPr/>
          </p:nvSpPr>
          <p:spPr>
            <a:xfrm>
              <a:off x="11605163" y="2444151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528</a:t>
              </a:r>
            </a:p>
          </p:txBody>
        </p:sp>
        <p:sp>
          <p:nvSpPr>
            <p:cNvPr id="1518" name="TextBox 1517">
              <a:extLst>
                <a:ext uri="{FF2B5EF4-FFF2-40B4-BE49-F238E27FC236}">
                  <a16:creationId xmlns:a16="http://schemas.microsoft.com/office/drawing/2014/main" id="{3E1B7204-91DF-4BA0-9438-30A8B807C023}"/>
                </a:ext>
              </a:extLst>
            </p:cNvPr>
            <p:cNvSpPr txBox="1"/>
            <p:nvPr/>
          </p:nvSpPr>
          <p:spPr>
            <a:xfrm>
              <a:off x="13187141" y="2396967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529</a:t>
              </a:r>
            </a:p>
          </p:txBody>
        </p:sp>
        <p:sp>
          <p:nvSpPr>
            <p:cNvPr id="1519" name="TextBox 1518">
              <a:extLst>
                <a:ext uri="{FF2B5EF4-FFF2-40B4-BE49-F238E27FC236}">
                  <a16:creationId xmlns:a16="http://schemas.microsoft.com/office/drawing/2014/main" id="{E347B5F9-D5D3-44EB-AAB7-6EF1A689B0C3}"/>
                </a:ext>
              </a:extLst>
            </p:cNvPr>
            <p:cNvSpPr txBox="1"/>
            <p:nvPr/>
          </p:nvSpPr>
          <p:spPr>
            <a:xfrm>
              <a:off x="14272035" y="2299652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530</a:t>
              </a:r>
            </a:p>
          </p:txBody>
        </p:sp>
        <p:sp>
          <p:nvSpPr>
            <p:cNvPr id="1520" name="TextBox 1519">
              <a:extLst>
                <a:ext uri="{FF2B5EF4-FFF2-40B4-BE49-F238E27FC236}">
                  <a16:creationId xmlns:a16="http://schemas.microsoft.com/office/drawing/2014/main" id="{E654B07F-D21F-4518-8C65-F5ADEA3D8F36}"/>
                </a:ext>
              </a:extLst>
            </p:cNvPr>
            <p:cNvSpPr txBox="1"/>
            <p:nvPr/>
          </p:nvSpPr>
          <p:spPr>
            <a:xfrm>
              <a:off x="16159017" y="2297688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532</a:t>
              </a:r>
            </a:p>
          </p:txBody>
        </p:sp>
        <p:sp>
          <p:nvSpPr>
            <p:cNvPr id="1521" name="TextBox 1520">
              <a:extLst>
                <a:ext uri="{FF2B5EF4-FFF2-40B4-BE49-F238E27FC236}">
                  <a16:creationId xmlns:a16="http://schemas.microsoft.com/office/drawing/2014/main" id="{A716A86C-E6BD-42C2-A99A-A4D048E5131F}"/>
                </a:ext>
              </a:extLst>
            </p:cNvPr>
            <p:cNvSpPr txBox="1"/>
            <p:nvPr/>
          </p:nvSpPr>
          <p:spPr>
            <a:xfrm>
              <a:off x="14294080" y="2392580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533</a:t>
              </a:r>
            </a:p>
          </p:txBody>
        </p:sp>
        <p:sp>
          <p:nvSpPr>
            <p:cNvPr id="1522" name="TextBox 1521">
              <a:extLst>
                <a:ext uri="{FF2B5EF4-FFF2-40B4-BE49-F238E27FC236}">
                  <a16:creationId xmlns:a16="http://schemas.microsoft.com/office/drawing/2014/main" id="{BD024A5E-4C2A-464D-A68E-0F7605145DBD}"/>
                </a:ext>
              </a:extLst>
            </p:cNvPr>
            <p:cNvSpPr txBox="1"/>
            <p:nvPr/>
          </p:nvSpPr>
          <p:spPr>
            <a:xfrm>
              <a:off x="16102142" y="2392789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534</a:t>
              </a:r>
            </a:p>
          </p:txBody>
        </p:sp>
        <p:sp>
          <p:nvSpPr>
            <p:cNvPr id="1523" name="TextBox 1522">
              <a:extLst>
                <a:ext uri="{FF2B5EF4-FFF2-40B4-BE49-F238E27FC236}">
                  <a16:creationId xmlns:a16="http://schemas.microsoft.com/office/drawing/2014/main" id="{A920F30F-D11A-4A49-8E67-7715B502EEDE}"/>
                </a:ext>
              </a:extLst>
            </p:cNvPr>
            <p:cNvSpPr txBox="1"/>
            <p:nvPr/>
          </p:nvSpPr>
          <p:spPr>
            <a:xfrm>
              <a:off x="15187153" y="2307289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531</a:t>
              </a:r>
            </a:p>
          </p:txBody>
        </p:sp>
        <p:sp>
          <p:nvSpPr>
            <p:cNvPr id="1524" name="TextBox 1523">
              <a:extLst>
                <a:ext uri="{FF2B5EF4-FFF2-40B4-BE49-F238E27FC236}">
                  <a16:creationId xmlns:a16="http://schemas.microsoft.com/office/drawing/2014/main" id="{067FE022-8217-448D-B06A-59A85CA2E20E}"/>
                </a:ext>
              </a:extLst>
            </p:cNvPr>
            <p:cNvSpPr txBox="1"/>
            <p:nvPr/>
          </p:nvSpPr>
          <p:spPr>
            <a:xfrm>
              <a:off x="27408553" y="2728573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726</a:t>
              </a:r>
            </a:p>
          </p:txBody>
        </p:sp>
        <p:sp>
          <p:nvSpPr>
            <p:cNvPr id="1525" name="TextBox 1524">
              <a:extLst>
                <a:ext uri="{FF2B5EF4-FFF2-40B4-BE49-F238E27FC236}">
                  <a16:creationId xmlns:a16="http://schemas.microsoft.com/office/drawing/2014/main" id="{A2A6B9D1-78F3-4131-ADB3-5A10C6F06790}"/>
                </a:ext>
              </a:extLst>
            </p:cNvPr>
            <p:cNvSpPr txBox="1"/>
            <p:nvPr/>
          </p:nvSpPr>
          <p:spPr>
            <a:xfrm>
              <a:off x="25608643" y="2729516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727</a:t>
              </a:r>
            </a:p>
          </p:txBody>
        </p:sp>
        <p:sp>
          <p:nvSpPr>
            <p:cNvPr id="1526" name="TextBox 1525">
              <a:extLst>
                <a:ext uri="{FF2B5EF4-FFF2-40B4-BE49-F238E27FC236}">
                  <a16:creationId xmlns:a16="http://schemas.microsoft.com/office/drawing/2014/main" id="{23D985B8-6DCF-4AB8-A6B3-4BD2E2B070F6}"/>
                </a:ext>
              </a:extLst>
            </p:cNvPr>
            <p:cNvSpPr txBox="1"/>
            <p:nvPr/>
          </p:nvSpPr>
          <p:spPr>
            <a:xfrm>
              <a:off x="27359993" y="2860926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725</a:t>
              </a:r>
            </a:p>
          </p:txBody>
        </p:sp>
        <p:sp>
          <p:nvSpPr>
            <p:cNvPr id="1527" name="TextBox 1526">
              <a:extLst>
                <a:ext uri="{FF2B5EF4-FFF2-40B4-BE49-F238E27FC236}">
                  <a16:creationId xmlns:a16="http://schemas.microsoft.com/office/drawing/2014/main" id="{66CFF116-DC6E-4FCE-9401-4C79A9F6F756}"/>
                </a:ext>
              </a:extLst>
            </p:cNvPr>
            <p:cNvSpPr txBox="1"/>
            <p:nvPr/>
          </p:nvSpPr>
          <p:spPr>
            <a:xfrm>
              <a:off x="25665430" y="2851517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728</a:t>
              </a:r>
            </a:p>
          </p:txBody>
        </p:sp>
        <p:sp>
          <p:nvSpPr>
            <p:cNvPr id="1528" name="TextBox 1527">
              <a:extLst>
                <a:ext uri="{FF2B5EF4-FFF2-40B4-BE49-F238E27FC236}">
                  <a16:creationId xmlns:a16="http://schemas.microsoft.com/office/drawing/2014/main" id="{B2315040-F27C-4B95-8817-4805BA087F63}"/>
                </a:ext>
              </a:extLst>
            </p:cNvPr>
            <p:cNvSpPr txBox="1"/>
            <p:nvPr/>
          </p:nvSpPr>
          <p:spPr>
            <a:xfrm>
              <a:off x="26541026" y="2741462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729</a:t>
              </a:r>
            </a:p>
          </p:txBody>
        </p:sp>
        <p:sp>
          <p:nvSpPr>
            <p:cNvPr id="1529" name="TextBox 1528">
              <a:extLst>
                <a:ext uri="{FF2B5EF4-FFF2-40B4-BE49-F238E27FC236}">
                  <a16:creationId xmlns:a16="http://schemas.microsoft.com/office/drawing/2014/main" id="{15F51B5E-AEE4-4044-803B-FB34850DD889}"/>
                </a:ext>
              </a:extLst>
            </p:cNvPr>
            <p:cNvSpPr txBox="1"/>
            <p:nvPr/>
          </p:nvSpPr>
          <p:spPr>
            <a:xfrm>
              <a:off x="24198618" y="2731463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730</a:t>
              </a:r>
            </a:p>
          </p:txBody>
        </p:sp>
        <p:sp>
          <p:nvSpPr>
            <p:cNvPr id="1530" name="TextBox 1529">
              <a:extLst>
                <a:ext uri="{FF2B5EF4-FFF2-40B4-BE49-F238E27FC236}">
                  <a16:creationId xmlns:a16="http://schemas.microsoft.com/office/drawing/2014/main" id="{149E4DD0-313E-4F08-84CC-60FD4E3824ED}"/>
                </a:ext>
              </a:extLst>
            </p:cNvPr>
            <p:cNvSpPr txBox="1"/>
            <p:nvPr/>
          </p:nvSpPr>
          <p:spPr>
            <a:xfrm>
              <a:off x="22273477" y="2731463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732</a:t>
              </a:r>
            </a:p>
          </p:txBody>
        </p:sp>
        <p:sp>
          <p:nvSpPr>
            <p:cNvPr id="1531" name="TextBox 1530">
              <a:extLst>
                <a:ext uri="{FF2B5EF4-FFF2-40B4-BE49-F238E27FC236}">
                  <a16:creationId xmlns:a16="http://schemas.microsoft.com/office/drawing/2014/main" id="{E54A0AA1-8EB5-43E7-BD73-6B412BC82428}"/>
                </a:ext>
              </a:extLst>
            </p:cNvPr>
            <p:cNvSpPr txBox="1"/>
            <p:nvPr/>
          </p:nvSpPr>
          <p:spPr>
            <a:xfrm>
              <a:off x="23302424" y="2739119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731</a:t>
              </a:r>
            </a:p>
          </p:txBody>
        </p:sp>
        <p:sp>
          <p:nvSpPr>
            <p:cNvPr id="1532" name="TextBox 1531">
              <a:extLst>
                <a:ext uri="{FF2B5EF4-FFF2-40B4-BE49-F238E27FC236}">
                  <a16:creationId xmlns:a16="http://schemas.microsoft.com/office/drawing/2014/main" id="{17632C63-65AE-40D2-9FC7-7678E858CF2E}"/>
                </a:ext>
              </a:extLst>
            </p:cNvPr>
            <p:cNvSpPr txBox="1"/>
            <p:nvPr/>
          </p:nvSpPr>
          <p:spPr>
            <a:xfrm>
              <a:off x="22502222" y="2866324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734</a:t>
              </a:r>
            </a:p>
          </p:txBody>
        </p:sp>
        <p:sp>
          <p:nvSpPr>
            <p:cNvPr id="1533" name="TextBox 1532">
              <a:extLst>
                <a:ext uri="{FF2B5EF4-FFF2-40B4-BE49-F238E27FC236}">
                  <a16:creationId xmlns:a16="http://schemas.microsoft.com/office/drawing/2014/main" id="{F99B6AFE-7384-4A9D-86FB-1314F18C763F}"/>
                </a:ext>
              </a:extLst>
            </p:cNvPr>
            <p:cNvSpPr txBox="1"/>
            <p:nvPr/>
          </p:nvSpPr>
          <p:spPr>
            <a:xfrm>
              <a:off x="24083826" y="2868732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733</a:t>
              </a:r>
            </a:p>
          </p:txBody>
        </p:sp>
        <p:sp>
          <p:nvSpPr>
            <p:cNvPr id="1534" name="TextBox 1533">
              <a:extLst>
                <a:ext uri="{FF2B5EF4-FFF2-40B4-BE49-F238E27FC236}">
                  <a16:creationId xmlns:a16="http://schemas.microsoft.com/office/drawing/2014/main" id="{0F5507D4-6FF4-43C0-8A8C-1D41370C4D4B}"/>
                </a:ext>
              </a:extLst>
            </p:cNvPr>
            <p:cNvSpPr txBox="1"/>
            <p:nvPr/>
          </p:nvSpPr>
          <p:spPr>
            <a:xfrm>
              <a:off x="28673290" y="3106774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723</a:t>
              </a:r>
            </a:p>
          </p:txBody>
        </p:sp>
        <p:sp>
          <p:nvSpPr>
            <p:cNvPr id="1535" name="TextBox 1534">
              <a:extLst>
                <a:ext uri="{FF2B5EF4-FFF2-40B4-BE49-F238E27FC236}">
                  <a16:creationId xmlns:a16="http://schemas.microsoft.com/office/drawing/2014/main" id="{32F0C0C4-84F6-4170-834F-3C156D7F96E4}"/>
                </a:ext>
              </a:extLst>
            </p:cNvPr>
            <p:cNvSpPr txBox="1"/>
            <p:nvPr/>
          </p:nvSpPr>
          <p:spPr>
            <a:xfrm>
              <a:off x="28673811" y="31392588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724</a:t>
              </a:r>
            </a:p>
          </p:txBody>
        </p:sp>
        <p:sp>
          <p:nvSpPr>
            <p:cNvPr id="1536" name="TextBox 1535">
              <a:extLst>
                <a:ext uri="{FF2B5EF4-FFF2-40B4-BE49-F238E27FC236}">
                  <a16:creationId xmlns:a16="http://schemas.microsoft.com/office/drawing/2014/main" id="{7B60926E-9357-4154-A9CA-0B4AF62CF87A}"/>
                </a:ext>
              </a:extLst>
            </p:cNvPr>
            <p:cNvSpPr txBox="1"/>
            <p:nvPr/>
          </p:nvSpPr>
          <p:spPr>
            <a:xfrm>
              <a:off x="30751334" y="3145228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717</a:t>
              </a:r>
            </a:p>
          </p:txBody>
        </p:sp>
        <p:sp>
          <p:nvSpPr>
            <p:cNvPr id="1537" name="TextBox 1536">
              <a:extLst>
                <a:ext uri="{FF2B5EF4-FFF2-40B4-BE49-F238E27FC236}">
                  <a16:creationId xmlns:a16="http://schemas.microsoft.com/office/drawing/2014/main" id="{6F4E9A72-4731-474D-8E63-E7EE3BA5BDF3}"/>
                </a:ext>
              </a:extLst>
            </p:cNvPr>
            <p:cNvSpPr txBox="1"/>
            <p:nvPr/>
          </p:nvSpPr>
          <p:spPr>
            <a:xfrm>
              <a:off x="30789982" y="3110614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716</a:t>
              </a:r>
            </a:p>
          </p:txBody>
        </p:sp>
        <p:sp>
          <p:nvSpPr>
            <p:cNvPr id="1538" name="TextBox 1537">
              <a:extLst>
                <a:ext uri="{FF2B5EF4-FFF2-40B4-BE49-F238E27FC236}">
                  <a16:creationId xmlns:a16="http://schemas.microsoft.com/office/drawing/2014/main" id="{9D2903A7-74CE-4928-A015-D1193316E6A6}"/>
                </a:ext>
              </a:extLst>
            </p:cNvPr>
            <p:cNvSpPr txBox="1"/>
            <p:nvPr/>
          </p:nvSpPr>
          <p:spPr>
            <a:xfrm>
              <a:off x="33550929" y="35971658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801</a:t>
              </a:r>
            </a:p>
          </p:txBody>
        </p:sp>
        <p:sp>
          <p:nvSpPr>
            <p:cNvPr id="1539" name="TextBox 1538">
              <a:extLst>
                <a:ext uri="{FF2B5EF4-FFF2-40B4-BE49-F238E27FC236}">
                  <a16:creationId xmlns:a16="http://schemas.microsoft.com/office/drawing/2014/main" id="{6D133F6D-D66D-4CBB-8AFB-40B20A14DAA0}"/>
                </a:ext>
              </a:extLst>
            </p:cNvPr>
            <p:cNvSpPr txBox="1"/>
            <p:nvPr/>
          </p:nvSpPr>
          <p:spPr>
            <a:xfrm>
              <a:off x="33492649" y="3529670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802</a:t>
              </a:r>
            </a:p>
          </p:txBody>
        </p:sp>
        <p:sp>
          <p:nvSpPr>
            <p:cNvPr id="1540" name="TextBox 1539">
              <a:extLst>
                <a:ext uri="{FF2B5EF4-FFF2-40B4-BE49-F238E27FC236}">
                  <a16:creationId xmlns:a16="http://schemas.microsoft.com/office/drawing/2014/main" id="{C7D63814-EE70-45C0-83E9-05FC53128E4B}"/>
                </a:ext>
              </a:extLst>
            </p:cNvPr>
            <p:cNvSpPr txBox="1"/>
            <p:nvPr/>
          </p:nvSpPr>
          <p:spPr>
            <a:xfrm>
              <a:off x="32615569" y="3638215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805</a:t>
              </a:r>
            </a:p>
          </p:txBody>
        </p:sp>
        <p:sp>
          <p:nvSpPr>
            <p:cNvPr id="1541" name="TextBox 1540">
              <a:extLst>
                <a:ext uri="{FF2B5EF4-FFF2-40B4-BE49-F238E27FC236}">
                  <a16:creationId xmlns:a16="http://schemas.microsoft.com/office/drawing/2014/main" id="{3CAB2415-5FF0-48B8-B4CE-C3442B95F30D}"/>
                </a:ext>
              </a:extLst>
            </p:cNvPr>
            <p:cNvSpPr txBox="1"/>
            <p:nvPr/>
          </p:nvSpPr>
          <p:spPr>
            <a:xfrm>
              <a:off x="31660158" y="3525877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803</a:t>
              </a:r>
            </a:p>
          </p:txBody>
        </p:sp>
        <p:sp>
          <p:nvSpPr>
            <p:cNvPr id="1542" name="TextBox 1541">
              <a:extLst>
                <a:ext uri="{FF2B5EF4-FFF2-40B4-BE49-F238E27FC236}">
                  <a16:creationId xmlns:a16="http://schemas.microsoft.com/office/drawing/2014/main" id="{0365B0C7-272F-4C65-9FA1-99DDF8891EB1}"/>
                </a:ext>
              </a:extLst>
            </p:cNvPr>
            <p:cNvSpPr txBox="1"/>
            <p:nvPr/>
          </p:nvSpPr>
          <p:spPr>
            <a:xfrm>
              <a:off x="31967742" y="3658272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804</a:t>
              </a:r>
            </a:p>
          </p:txBody>
        </p:sp>
        <p:sp>
          <p:nvSpPr>
            <p:cNvPr id="1543" name="TextBox 1542">
              <a:extLst>
                <a:ext uri="{FF2B5EF4-FFF2-40B4-BE49-F238E27FC236}">
                  <a16:creationId xmlns:a16="http://schemas.microsoft.com/office/drawing/2014/main" id="{FA7CA566-111B-498F-A9C5-FD7CD9D45489}"/>
                </a:ext>
              </a:extLst>
            </p:cNvPr>
            <p:cNvSpPr txBox="1"/>
            <p:nvPr/>
          </p:nvSpPr>
          <p:spPr>
            <a:xfrm>
              <a:off x="30883024" y="3510573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806</a:t>
              </a:r>
            </a:p>
          </p:txBody>
        </p:sp>
        <p:sp>
          <p:nvSpPr>
            <p:cNvPr id="1544" name="TextBox 1543">
              <a:extLst>
                <a:ext uri="{FF2B5EF4-FFF2-40B4-BE49-F238E27FC236}">
                  <a16:creationId xmlns:a16="http://schemas.microsoft.com/office/drawing/2014/main" id="{424A182C-0DB5-4DA9-B10E-A6E607262BB0}"/>
                </a:ext>
              </a:extLst>
            </p:cNvPr>
            <p:cNvSpPr txBox="1"/>
            <p:nvPr/>
          </p:nvSpPr>
          <p:spPr>
            <a:xfrm>
              <a:off x="30330803" y="3518133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807</a:t>
              </a:r>
            </a:p>
          </p:txBody>
        </p:sp>
        <p:sp>
          <p:nvSpPr>
            <p:cNvPr id="1545" name="TextBox 1544">
              <a:extLst>
                <a:ext uri="{FF2B5EF4-FFF2-40B4-BE49-F238E27FC236}">
                  <a16:creationId xmlns:a16="http://schemas.microsoft.com/office/drawing/2014/main" id="{604ECC44-8418-4525-9E42-24F502DC6A5F}"/>
                </a:ext>
              </a:extLst>
            </p:cNvPr>
            <p:cNvSpPr txBox="1"/>
            <p:nvPr/>
          </p:nvSpPr>
          <p:spPr>
            <a:xfrm>
              <a:off x="28481606" y="3525877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809</a:t>
              </a:r>
            </a:p>
          </p:txBody>
        </p:sp>
        <p:sp>
          <p:nvSpPr>
            <p:cNvPr id="1546" name="TextBox 1545">
              <a:extLst>
                <a:ext uri="{FF2B5EF4-FFF2-40B4-BE49-F238E27FC236}">
                  <a16:creationId xmlns:a16="http://schemas.microsoft.com/office/drawing/2014/main" id="{2D88270B-F216-4B3A-95A0-F93212119EE6}"/>
                </a:ext>
              </a:extLst>
            </p:cNvPr>
            <p:cNvSpPr txBox="1"/>
            <p:nvPr/>
          </p:nvSpPr>
          <p:spPr>
            <a:xfrm>
              <a:off x="29453896" y="3529670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808</a:t>
              </a:r>
            </a:p>
          </p:txBody>
        </p:sp>
        <p:sp>
          <p:nvSpPr>
            <p:cNvPr id="1547" name="TextBox 1546">
              <a:extLst>
                <a:ext uri="{FF2B5EF4-FFF2-40B4-BE49-F238E27FC236}">
                  <a16:creationId xmlns:a16="http://schemas.microsoft.com/office/drawing/2014/main" id="{C35A32B8-8106-4E6A-8BDD-B6FE2F046993}"/>
                </a:ext>
              </a:extLst>
            </p:cNvPr>
            <p:cNvSpPr txBox="1"/>
            <p:nvPr/>
          </p:nvSpPr>
          <p:spPr>
            <a:xfrm>
              <a:off x="30139048" y="36668268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810</a:t>
              </a:r>
            </a:p>
          </p:txBody>
        </p:sp>
        <p:sp>
          <p:nvSpPr>
            <p:cNvPr id="1548" name="TextBox 1547">
              <a:extLst>
                <a:ext uri="{FF2B5EF4-FFF2-40B4-BE49-F238E27FC236}">
                  <a16:creationId xmlns:a16="http://schemas.microsoft.com/office/drawing/2014/main" id="{595284D2-2470-4E03-8FA7-938EE381A60C}"/>
                </a:ext>
              </a:extLst>
            </p:cNvPr>
            <p:cNvSpPr txBox="1"/>
            <p:nvPr/>
          </p:nvSpPr>
          <p:spPr>
            <a:xfrm>
              <a:off x="28425595" y="3605933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811</a:t>
              </a:r>
            </a:p>
          </p:txBody>
        </p:sp>
        <p:sp>
          <p:nvSpPr>
            <p:cNvPr id="1549" name="TextBox 1548">
              <a:extLst>
                <a:ext uri="{FF2B5EF4-FFF2-40B4-BE49-F238E27FC236}">
                  <a16:creationId xmlns:a16="http://schemas.microsoft.com/office/drawing/2014/main" id="{476A0A4E-C94A-4F5E-8E27-3A0D838E1EF5}"/>
                </a:ext>
              </a:extLst>
            </p:cNvPr>
            <p:cNvSpPr txBox="1"/>
            <p:nvPr/>
          </p:nvSpPr>
          <p:spPr>
            <a:xfrm>
              <a:off x="25665430" y="3512742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837</a:t>
              </a:r>
            </a:p>
          </p:txBody>
        </p:sp>
        <p:sp>
          <p:nvSpPr>
            <p:cNvPr id="1550" name="TextBox 1549">
              <a:extLst>
                <a:ext uri="{FF2B5EF4-FFF2-40B4-BE49-F238E27FC236}">
                  <a16:creationId xmlns:a16="http://schemas.microsoft.com/office/drawing/2014/main" id="{810A5F13-60FF-41AA-98E0-779ED78295CB}"/>
                </a:ext>
              </a:extLst>
            </p:cNvPr>
            <p:cNvSpPr txBox="1"/>
            <p:nvPr/>
          </p:nvSpPr>
          <p:spPr>
            <a:xfrm>
              <a:off x="23776684" y="3518133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839</a:t>
              </a:r>
            </a:p>
          </p:txBody>
        </p:sp>
        <p:sp>
          <p:nvSpPr>
            <p:cNvPr id="1551" name="TextBox 1550">
              <a:extLst>
                <a:ext uri="{FF2B5EF4-FFF2-40B4-BE49-F238E27FC236}">
                  <a16:creationId xmlns:a16="http://schemas.microsoft.com/office/drawing/2014/main" id="{62CDA7D0-ABFA-4BF3-99D3-3F20C4607BC7}"/>
                </a:ext>
              </a:extLst>
            </p:cNvPr>
            <p:cNvSpPr txBox="1"/>
            <p:nvPr/>
          </p:nvSpPr>
          <p:spPr>
            <a:xfrm>
              <a:off x="24786594" y="3524116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838</a:t>
              </a:r>
            </a:p>
          </p:txBody>
        </p:sp>
        <p:sp>
          <p:nvSpPr>
            <p:cNvPr id="1552" name="TextBox 1551">
              <a:extLst>
                <a:ext uri="{FF2B5EF4-FFF2-40B4-BE49-F238E27FC236}">
                  <a16:creationId xmlns:a16="http://schemas.microsoft.com/office/drawing/2014/main" id="{7C89E341-191E-499A-B026-40E875446060}"/>
                </a:ext>
              </a:extLst>
            </p:cNvPr>
            <p:cNvSpPr txBox="1"/>
            <p:nvPr/>
          </p:nvSpPr>
          <p:spPr>
            <a:xfrm>
              <a:off x="25664771" y="3761985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842</a:t>
              </a:r>
            </a:p>
          </p:txBody>
        </p:sp>
        <p:sp>
          <p:nvSpPr>
            <p:cNvPr id="1553" name="TextBox 1552">
              <a:extLst>
                <a:ext uri="{FF2B5EF4-FFF2-40B4-BE49-F238E27FC236}">
                  <a16:creationId xmlns:a16="http://schemas.microsoft.com/office/drawing/2014/main" id="{AC408C86-FC26-45F2-A8CF-D2C70B3967EB}"/>
                </a:ext>
              </a:extLst>
            </p:cNvPr>
            <p:cNvSpPr txBox="1"/>
            <p:nvPr/>
          </p:nvSpPr>
          <p:spPr>
            <a:xfrm>
              <a:off x="25663293" y="3796655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843</a:t>
              </a:r>
            </a:p>
          </p:txBody>
        </p:sp>
        <p:sp>
          <p:nvSpPr>
            <p:cNvPr id="1554" name="TextBox 1553">
              <a:extLst>
                <a:ext uri="{FF2B5EF4-FFF2-40B4-BE49-F238E27FC236}">
                  <a16:creationId xmlns:a16="http://schemas.microsoft.com/office/drawing/2014/main" id="{FA14CE14-8663-47A5-AE2F-2BB052E35712}"/>
                </a:ext>
              </a:extLst>
            </p:cNvPr>
            <p:cNvSpPr txBox="1"/>
            <p:nvPr/>
          </p:nvSpPr>
          <p:spPr>
            <a:xfrm>
              <a:off x="23894806" y="3672070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844</a:t>
              </a:r>
            </a:p>
          </p:txBody>
        </p:sp>
        <p:sp>
          <p:nvSpPr>
            <p:cNvPr id="1555" name="TextBox 1554">
              <a:extLst>
                <a:ext uri="{FF2B5EF4-FFF2-40B4-BE49-F238E27FC236}">
                  <a16:creationId xmlns:a16="http://schemas.microsoft.com/office/drawing/2014/main" id="{85827845-9510-4C0E-B722-8E764F263DEC}"/>
                </a:ext>
              </a:extLst>
            </p:cNvPr>
            <p:cNvSpPr txBox="1"/>
            <p:nvPr/>
          </p:nvSpPr>
          <p:spPr>
            <a:xfrm>
              <a:off x="23912344" y="3702749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845</a:t>
              </a:r>
            </a:p>
          </p:txBody>
        </p:sp>
        <p:sp>
          <p:nvSpPr>
            <p:cNvPr id="1556" name="TextBox 1555">
              <a:extLst>
                <a:ext uri="{FF2B5EF4-FFF2-40B4-BE49-F238E27FC236}">
                  <a16:creationId xmlns:a16="http://schemas.microsoft.com/office/drawing/2014/main" id="{471DDB91-D8D2-4539-B1FB-F3186B52D94F}"/>
                </a:ext>
              </a:extLst>
            </p:cNvPr>
            <p:cNvSpPr txBox="1"/>
            <p:nvPr/>
          </p:nvSpPr>
          <p:spPr>
            <a:xfrm>
              <a:off x="23894806" y="3733427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846</a:t>
              </a:r>
            </a:p>
          </p:txBody>
        </p:sp>
        <p:sp>
          <p:nvSpPr>
            <p:cNvPr id="1557" name="TextBox 1556">
              <a:extLst>
                <a:ext uri="{FF2B5EF4-FFF2-40B4-BE49-F238E27FC236}">
                  <a16:creationId xmlns:a16="http://schemas.microsoft.com/office/drawing/2014/main" id="{DF7160AB-7323-4F5B-802A-BB4290FAF782}"/>
                </a:ext>
              </a:extLst>
            </p:cNvPr>
            <p:cNvSpPr txBox="1"/>
            <p:nvPr/>
          </p:nvSpPr>
          <p:spPr>
            <a:xfrm>
              <a:off x="23912344" y="3768071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847</a:t>
              </a:r>
            </a:p>
          </p:txBody>
        </p:sp>
        <p:sp>
          <p:nvSpPr>
            <p:cNvPr id="1558" name="TextBox 1557">
              <a:extLst>
                <a:ext uri="{FF2B5EF4-FFF2-40B4-BE49-F238E27FC236}">
                  <a16:creationId xmlns:a16="http://schemas.microsoft.com/office/drawing/2014/main" id="{A97BE681-8B5E-44F0-8558-5A3DEB90AE34}"/>
                </a:ext>
              </a:extLst>
            </p:cNvPr>
            <p:cNvSpPr txBox="1"/>
            <p:nvPr/>
          </p:nvSpPr>
          <p:spPr>
            <a:xfrm>
              <a:off x="23912344" y="3798277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848</a:t>
              </a:r>
            </a:p>
          </p:txBody>
        </p:sp>
        <p:sp>
          <p:nvSpPr>
            <p:cNvPr id="1559" name="TextBox 1558">
              <a:extLst>
                <a:ext uri="{FF2B5EF4-FFF2-40B4-BE49-F238E27FC236}">
                  <a16:creationId xmlns:a16="http://schemas.microsoft.com/office/drawing/2014/main" id="{4F5FB85A-19E8-4A30-9DA3-24625901062F}"/>
                </a:ext>
              </a:extLst>
            </p:cNvPr>
            <p:cNvSpPr txBox="1"/>
            <p:nvPr/>
          </p:nvSpPr>
          <p:spPr>
            <a:xfrm>
              <a:off x="21227118" y="35007968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849</a:t>
              </a:r>
            </a:p>
          </p:txBody>
        </p:sp>
        <p:sp>
          <p:nvSpPr>
            <p:cNvPr id="1560" name="TextBox 1559">
              <a:extLst>
                <a:ext uri="{FF2B5EF4-FFF2-40B4-BE49-F238E27FC236}">
                  <a16:creationId xmlns:a16="http://schemas.microsoft.com/office/drawing/2014/main" id="{79B77E2F-06A2-4D3C-8800-72CC79FD182D}"/>
                </a:ext>
              </a:extLst>
            </p:cNvPr>
            <p:cNvSpPr txBox="1"/>
            <p:nvPr/>
          </p:nvSpPr>
          <p:spPr>
            <a:xfrm>
              <a:off x="19513494" y="3525694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851</a:t>
              </a:r>
            </a:p>
          </p:txBody>
        </p:sp>
        <p:sp>
          <p:nvSpPr>
            <p:cNvPr id="1561" name="TextBox 1560">
              <a:extLst>
                <a:ext uri="{FF2B5EF4-FFF2-40B4-BE49-F238E27FC236}">
                  <a16:creationId xmlns:a16="http://schemas.microsoft.com/office/drawing/2014/main" id="{C963283C-43E5-4EBF-9969-C5AA4C284BAF}"/>
                </a:ext>
              </a:extLst>
            </p:cNvPr>
            <p:cNvSpPr txBox="1"/>
            <p:nvPr/>
          </p:nvSpPr>
          <p:spPr>
            <a:xfrm>
              <a:off x="20520459" y="3525694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850</a:t>
              </a:r>
            </a:p>
          </p:txBody>
        </p:sp>
        <p:sp>
          <p:nvSpPr>
            <p:cNvPr id="1562" name="TextBox 1561">
              <a:extLst>
                <a:ext uri="{FF2B5EF4-FFF2-40B4-BE49-F238E27FC236}">
                  <a16:creationId xmlns:a16="http://schemas.microsoft.com/office/drawing/2014/main" id="{BF9119E6-C36E-4B95-A13F-30A0AEA5D938}"/>
                </a:ext>
              </a:extLst>
            </p:cNvPr>
            <p:cNvSpPr txBox="1"/>
            <p:nvPr/>
          </p:nvSpPr>
          <p:spPr>
            <a:xfrm>
              <a:off x="20348515" y="3710243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854</a:t>
              </a:r>
            </a:p>
          </p:txBody>
        </p:sp>
        <p:sp>
          <p:nvSpPr>
            <p:cNvPr id="1563" name="TextBox 1562">
              <a:extLst>
                <a:ext uri="{FF2B5EF4-FFF2-40B4-BE49-F238E27FC236}">
                  <a16:creationId xmlns:a16="http://schemas.microsoft.com/office/drawing/2014/main" id="{4C53E90D-3B11-427F-ABED-CCDE38C61E42}"/>
                </a:ext>
              </a:extLst>
            </p:cNvPr>
            <p:cNvSpPr txBox="1"/>
            <p:nvPr/>
          </p:nvSpPr>
          <p:spPr>
            <a:xfrm>
              <a:off x="20351013" y="3743114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855</a:t>
              </a:r>
            </a:p>
          </p:txBody>
        </p:sp>
        <p:sp>
          <p:nvSpPr>
            <p:cNvPr id="1564" name="TextBox 1563">
              <a:extLst>
                <a:ext uri="{FF2B5EF4-FFF2-40B4-BE49-F238E27FC236}">
                  <a16:creationId xmlns:a16="http://schemas.microsoft.com/office/drawing/2014/main" id="{40524C1F-980B-4C5C-A05D-6F14B38AA45F}"/>
                </a:ext>
              </a:extLst>
            </p:cNvPr>
            <p:cNvSpPr txBox="1"/>
            <p:nvPr/>
          </p:nvSpPr>
          <p:spPr>
            <a:xfrm>
              <a:off x="20367437" y="3774348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856</a:t>
              </a:r>
            </a:p>
          </p:txBody>
        </p:sp>
        <p:sp>
          <p:nvSpPr>
            <p:cNvPr id="1565" name="TextBox 1564">
              <a:extLst>
                <a:ext uri="{FF2B5EF4-FFF2-40B4-BE49-F238E27FC236}">
                  <a16:creationId xmlns:a16="http://schemas.microsoft.com/office/drawing/2014/main" id="{7A6E4B7B-CFD7-438B-B7EE-885FBE62E285}"/>
                </a:ext>
              </a:extLst>
            </p:cNvPr>
            <p:cNvSpPr txBox="1"/>
            <p:nvPr/>
          </p:nvSpPr>
          <p:spPr>
            <a:xfrm>
              <a:off x="20350897" y="3805607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857</a:t>
              </a:r>
            </a:p>
          </p:txBody>
        </p:sp>
        <p:sp>
          <p:nvSpPr>
            <p:cNvPr id="1566" name="TextBox 1565">
              <a:extLst>
                <a:ext uri="{FF2B5EF4-FFF2-40B4-BE49-F238E27FC236}">
                  <a16:creationId xmlns:a16="http://schemas.microsoft.com/office/drawing/2014/main" id="{FAC105DC-7818-4720-A8E2-177FDA90E11B}"/>
                </a:ext>
              </a:extLst>
            </p:cNvPr>
            <p:cNvSpPr txBox="1"/>
            <p:nvPr/>
          </p:nvSpPr>
          <p:spPr>
            <a:xfrm>
              <a:off x="28258156" y="3889574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812</a:t>
              </a:r>
            </a:p>
          </p:txBody>
        </p:sp>
        <p:sp>
          <p:nvSpPr>
            <p:cNvPr id="1567" name="TextBox 1566">
              <a:extLst>
                <a:ext uri="{FF2B5EF4-FFF2-40B4-BE49-F238E27FC236}">
                  <a16:creationId xmlns:a16="http://schemas.microsoft.com/office/drawing/2014/main" id="{363B694B-EF24-4D32-A6C0-76E22C856E36}"/>
                </a:ext>
              </a:extLst>
            </p:cNvPr>
            <p:cNvSpPr txBox="1"/>
            <p:nvPr/>
          </p:nvSpPr>
          <p:spPr>
            <a:xfrm>
              <a:off x="27359343" y="3898790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813</a:t>
              </a:r>
            </a:p>
          </p:txBody>
        </p:sp>
        <p:sp>
          <p:nvSpPr>
            <p:cNvPr id="1568" name="TextBox 1567">
              <a:extLst>
                <a:ext uri="{FF2B5EF4-FFF2-40B4-BE49-F238E27FC236}">
                  <a16:creationId xmlns:a16="http://schemas.microsoft.com/office/drawing/2014/main" id="{08074052-7112-4242-A3C1-CA243F0BB8B9}"/>
                </a:ext>
              </a:extLst>
            </p:cNvPr>
            <p:cNvSpPr txBox="1"/>
            <p:nvPr/>
          </p:nvSpPr>
          <p:spPr>
            <a:xfrm>
              <a:off x="26446807" y="3895300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814</a:t>
              </a:r>
            </a:p>
          </p:txBody>
        </p:sp>
        <p:sp>
          <p:nvSpPr>
            <p:cNvPr id="1569" name="TextBox 1568">
              <a:extLst>
                <a:ext uri="{FF2B5EF4-FFF2-40B4-BE49-F238E27FC236}">
                  <a16:creationId xmlns:a16="http://schemas.microsoft.com/office/drawing/2014/main" id="{00690501-331F-43F2-8400-622E7847598C}"/>
                </a:ext>
              </a:extLst>
            </p:cNvPr>
            <p:cNvSpPr txBox="1"/>
            <p:nvPr/>
          </p:nvSpPr>
          <p:spPr>
            <a:xfrm>
              <a:off x="28258156" y="4011342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815</a:t>
              </a:r>
            </a:p>
          </p:txBody>
        </p:sp>
        <p:sp>
          <p:nvSpPr>
            <p:cNvPr id="1570" name="TextBox 1569">
              <a:extLst>
                <a:ext uri="{FF2B5EF4-FFF2-40B4-BE49-F238E27FC236}">
                  <a16:creationId xmlns:a16="http://schemas.microsoft.com/office/drawing/2014/main" id="{B53C533C-6A46-4673-8B1E-300E0BE2961F}"/>
                </a:ext>
              </a:extLst>
            </p:cNvPr>
            <p:cNvSpPr txBox="1"/>
            <p:nvPr/>
          </p:nvSpPr>
          <p:spPr>
            <a:xfrm>
              <a:off x="26445259" y="3999049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816</a:t>
              </a:r>
            </a:p>
          </p:txBody>
        </p:sp>
        <p:sp>
          <p:nvSpPr>
            <p:cNvPr id="1571" name="TextBox 1570">
              <a:extLst>
                <a:ext uri="{FF2B5EF4-FFF2-40B4-BE49-F238E27FC236}">
                  <a16:creationId xmlns:a16="http://schemas.microsoft.com/office/drawing/2014/main" id="{EBAEF9B7-A4B9-4C18-A604-F9C592412AC5}"/>
                </a:ext>
              </a:extLst>
            </p:cNvPr>
            <p:cNvSpPr txBox="1"/>
            <p:nvPr/>
          </p:nvSpPr>
          <p:spPr>
            <a:xfrm>
              <a:off x="28159221" y="4133749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817</a:t>
              </a:r>
            </a:p>
          </p:txBody>
        </p:sp>
        <p:sp>
          <p:nvSpPr>
            <p:cNvPr id="1572" name="TextBox 1571">
              <a:extLst>
                <a:ext uri="{FF2B5EF4-FFF2-40B4-BE49-F238E27FC236}">
                  <a16:creationId xmlns:a16="http://schemas.microsoft.com/office/drawing/2014/main" id="{3B975585-BABB-47B1-87DF-75B62C29E599}"/>
                </a:ext>
              </a:extLst>
            </p:cNvPr>
            <p:cNvSpPr txBox="1"/>
            <p:nvPr/>
          </p:nvSpPr>
          <p:spPr>
            <a:xfrm>
              <a:off x="28159221" y="4165712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818</a:t>
              </a:r>
            </a:p>
          </p:txBody>
        </p:sp>
        <p:sp>
          <p:nvSpPr>
            <p:cNvPr id="1573" name="TextBox 1572">
              <a:extLst>
                <a:ext uri="{FF2B5EF4-FFF2-40B4-BE49-F238E27FC236}">
                  <a16:creationId xmlns:a16="http://schemas.microsoft.com/office/drawing/2014/main" id="{7619ED68-7AB4-4003-9000-09CFB392A65F}"/>
                </a:ext>
              </a:extLst>
            </p:cNvPr>
            <p:cNvSpPr txBox="1"/>
            <p:nvPr/>
          </p:nvSpPr>
          <p:spPr>
            <a:xfrm>
              <a:off x="26997907" y="41381298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819</a:t>
              </a:r>
            </a:p>
          </p:txBody>
        </p:sp>
        <p:sp>
          <p:nvSpPr>
            <p:cNvPr id="1574" name="TextBox 1573">
              <a:extLst>
                <a:ext uri="{FF2B5EF4-FFF2-40B4-BE49-F238E27FC236}">
                  <a16:creationId xmlns:a16="http://schemas.microsoft.com/office/drawing/2014/main" id="{F9C03B04-0A4B-41EE-9361-FFB1A192476B}"/>
                </a:ext>
              </a:extLst>
            </p:cNvPr>
            <p:cNvSpPr txBox="1"/>
            <p:nvPr/>
          </p:nvSpPr>
          <p:spPr>
            <a:xfrm>
              <a:off x="26979686" y="4167759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820</a:t>
              </a:r>
            </a:p>
          </p:txBody>
        </p:sp>
        <p:sp>
          <p:nvSpPr>
            <p:cNvPr id="1575" name="TextBox 1574">
              <a:extLst>
                <a:ext uri="{FF2B5EF4-FFF2-40B4-BE49-F238E27FC236}">
                  <a16:creationId xmlns:a16="http://schemas.microsoft.com/office/drawing/2014/main" id="{9A5A0528-9824-433D-9632-06F78F024AAD}"/>
                </a:ext>
              </a:extLst>
            </p:cNvPr>
            <p:cNvSpPr txBox="1"/>
            <p:nvPr/>
          </p:nvSpPr>
          <p:spPr>
            <a:xfrm>
              <a:off x="25056243" y="3893611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821</a:t>
              </a:r>
            </a:p>
          </p:txBody>
        </p:sp>
        <p:sp>
          <p:nvSpPr>
            <p:cNvPr id="1576" name="TextBox 1575">
              <a:extLst>
                <a:ext uri="{FF2B5EF4-FFF2-40B4-BE49-F238E27FC236}">
                  <a16:creationId xmlns:a16="http://schemas.microsoft.com/office/drawing/2014/main" id="{B34F7809-9B2D-4EE8-B02B-4D82E60BBB82}"/>
                </a:ext>
              </a:extLst>
            </p:cNvPr>
            <p:cNvSpPr txBox="1"/>
            <p:nvPr/>
          </p:nvSpPr>
          <p:spPr>
            <a:xfrm>
              <a:off x="24157859" y="3896823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822</a:t>
              </a:r>
            </a:p>
          </p:txBody>
        </p:sp>
        <p:sp>
          <p:nvSpPr>
            <p:cNvPr id="1577" name="TextBox 1576">
              <a:extLst>
                <a:ext uri="{FF2B5EF4-FFF2-40B4-BE49-F238E27FC236}">
                  <a16:creationId xmlns:a16="http://schemas.microsoft.com/office/drawing/2014/main" id="{6E6B3078-BEF1-4906-8155-525B8A0AD3BB}"/>
                </a:ext>
              </a:extLst>
            </p:cNvPr>
            <p:cNvSpPr txBox="1"/>
            <p:nvPr/>
          </p:nvSpPr>
          <p:spPr>
            <a:xfrm>
              <a:off x="23302424" y="3897341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823</a:t>
              </a:r>
            </a:p>
          </p:txBody>
        </p:sp>
        <p:sp>
          <p:nvSpPr>
            <p:cNvPr id="1578" name="TextBox 1577">
              <a:extLst>
                <a:ext uri="{FF2B5EF4-FFF2-40B4-BE49-F238E27FC236}">
                  <a16:creationId xmlns:a16="http://schemas.microsoft.com/office/drawing/2014/main" id="{BAF7C68A-7829-43DB-83C3-8664D9683E2C}"/>
                </a:ext>
              </a:extLst>
            </p:cNvPr>
            <p:cNvSpPr txBox="1"/>
            <p:nvPr/>
          </p:nvSpPr>
          <p:spPr>
            <a:xfrm>
              <a:off x="25056243" y="4017280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824</a:t>
              </a:r>
            </a:p>
          </p:txBody>
        </p:sp>
        <p:sp>
          <p:nvSpPr>
            <p:cNvPr id="1579" name="TextBox 1578">
              <a:extLst>
                <a:ext uri="{FF2B5EF4-FFF2-40B4-BE49-F238E27FC236}">
                  <a16:creationId xmlns:a16="http://schemas.microsoft.com/office/drawing/2014/main" id="{2937449D-166B-4384-8515-71B262BD5741}"/>
                </a:ext>
              </a:extLst>
            </p:cNvPr>
            <p:cNvSpPr txBox="1"/>
            <p:nvPr/>
          </p:nvSpPr>
          <p:spPr>
            <a:xfrm>
              <a:off x="23280954" y="3998088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825</a:t>
              </a:r>
            </a:p>
          </p:txBody>
        </p:sp>
        <p:sp>
          <p:nvSpPr>
            <p:cNvPr id="1580" name="TextBox 1579">
              <a:extLst>
                <a:ext uri="{FF2B5EF4-FFF2-40B4-BE49-F238E27FC236}">
                  <a16:creationId xmlns:a16="http://schemas.microsoft.com/office/drawing/2014/main" id="{665C1F7C-5EA8-4614-A5FB-A2D8E0B4F45C}"/>
                </a:ext>
              </a:extLst>
            </p:cNvPr>
            <p:cNvSpPr txBox="1"/>
            <p:nvPr/>
          </p:nvSpPr>
          <p:spPr>
            <a:xfrm>
              <a:off x="25019738" y="4136991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826</a:t>
              </a:r>
            </a:p>
          </p:txBody>
        </p:sp>
        <p:sp>
          <p:nvSpPr>
            <p:cNvPr id="1581" name="TextBox 1580">
              <a:extLst>
                <a:ext uri="{FF2B5EF4-FFF2-40B4-BE49-F238E27FC236}">
                  <a16:creationId xmlns:a16="http://schemas.microsoft.com/office/drawing/2014/main" id="{A424AD31-083D-4883-9672-DCB859A6998D}"/>
                </a:ext>
              </a:extLst>
            </p:cNvPr>
            <p:cNvSpPr txBox="1"/>
            <p:nvPr/>
          </p:nvSpPr>
          <p:spPr>
            <a:xfrm>
              <a:off x="25016417" y="4169989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827</a:t>
              </a:r>
            </a:p>
          </p:txBody>
        </p:sp>
        <p:sp>
          <p:nvSpPr>
            <p:cNvPr id="1582" name="TextBox 1581">
              <a:extLst>
                <a:ext uri="{FF2B5EF4-FFF2-40B4-BE49-F238E27FC236}">
                  <a16:creationId xmlns:a16="http://schemas.microsoft.com/office/drawing/2014/main" id="{9EAB13FE-B499-4D34-8A3B-E4DD563D3018}"/>
                </a:ext>
              </a:extLst>
            </p:cNvPr>
            <p:cNvSpPr txBox="1"/>
            <p:nvPr/>
          </p:nvSpPr>
          <p:spPr>
            <a:xfrm>
              <a:off x="25035980" y="42039758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828</a:t>
              </a:r>
            </a:p>
          </p:txBody>
        </p:sp>
        <p:sp>
          <p:nvSpPr>
            <p:cNvPr id="1583" name="TextBox 1582">
              <a:extLst>
                <a:ext uri="{FF2B5EF4-FFF2-40B4-BE49-F238E27FC236}">
                  <a16:creationId xmlns:a16="http://schemas.microsoft.com/office/drawing/2014/main" id="{EA7149BA-DEE4-40E8-A56C-3E652E04B2B7}"/>
                </a:ext>
              </a:extLst>
            </p:cNvPr>
            <p:cNvSpPr txBox="1"/>
            <p:nvPr/>
          </p:nvSpPr>
          <p:spPr>
            <a:xfrm>
              <a:off x="22521569" y="3875680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829</a:t>
              </a:r>
            </a:p>
          </p:txBody>
        </p:sp>
        <p:sp>
          <p:nvSpPr>
            <p:cNvPr id="1585" name="TextBox 1584">
              <a:extLst>
                <a:ext uri="{FF2B5EF4-FFF2-40B4-BE49-F238E27FC236}">
                  <a16:creationId xmlns:a16="http://schemas.microsoft.com/office/drawing/2014/main" id="{72C9371A-5B16-45EE-BA77-906665959C6F}"/>
                </a:ext>
              </a:extLst>
            </p:cNvPr>
            <p:cNvSpPr txBox="1"/>
            <p:nvPr/>
          </p:nvSpPr>
          <p:spPr>
            <a:xfrm>
              <a:off x="21797349" y="38798958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830</a:t>
              </a:r>
            </a:p>
          </p:txBody>
        </p:sp>
        <p:sp>
          <p:nvSpPr>
            <p:cNvPr id="1586" name="TextBox 1585">
              <a:extLst>
                <a:ext uri="{FF2B5EF4-FFF2-40B4-BE49-F238E27FC236}">
                  <a16:creationId xmlns:a16="http://schemas.microsoft.com/office/drawing/2014/main" id="{F3829057-6685-479A-BEF9-4EF97D1B84D0}"/>
                </a:ext>
              </a:extLst>
            </p:cNvPr>
            <p:cNvSpPr txBox="1"/>
            <p:nvPr/>
          </p:nvSpPr>
          <p:spPr>
            <a:xfrm>
              <a:off x="20958074" y="3897341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831</a:t>
              </a:r>
            </a:p>
          </p:txBody>
        </p:sp>
        <p:sp>
          <p:nvSpPr>
            <p:cNvPr id="1587" name="TextBox 1586">
              <a:extLst>
                <a:ext uri="{FF2B5EF4-FFF2-40B4-BE49-F238E27FC236}">
                  <a16:creationId xmlns:a16="http://schemas.microsoft.com/office/drawing/2014/main" id="{9263369B-CF68-4B94-8CE7-29DE8CFA99DC}"/>
                </a:ext>
              </a:extLst>
            </p:cNvPr>
            <p:cNvSpPr txBox="1"/>
            <p:nvPr/>
          </p:nvSpPr>
          <p:spPr>
            <a:xfrm>
              <a:off x="20103075" y="3891333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832</a:t>
              </a:r>
            </a:p>
          </p:txBody>
        </p:sp>
        <p:sp>
          <p:nvSpPr>
            <p:cNvPr id="1588" name="TextBox 1587">
              <a:extLst>
                <a:ext uri="{FF2B5EF4-FFF2-40B4-BE49-F238E27FC236}">
                  <a16:creationId xmlns:a16="http://schemas.microsoft.com/office/drawing/2014/main" id="{95A05FF9-4F26-48B9-B17D-746E5E3C3020}"/>
                </a:ext>
              </a:extLst>
            </p:cNvPr>
            <p:cNvSpPr txBox="1"/>
            <p:nvPr/>
          </p:nvSpPr>
          <p:spPr>
            <a:xfrm>
              <a:off x="21870929" y="3998088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833</a:t>
              </a:r>
            </a:p>
          </p:txBody>
        </p:sp>
        <p:sp>
          <p:nvSpPr>
            <p:cNvPr id="1589" name="TextBox 1588">
              <a:extLst>
                <a:ext uri="{FF2B5EF4-FFF2-40B4-BE49-F238E27FC236}">
                  <a16:creationId xmlns:a16="http://schemas.microsoft.com/office/drawing/2014/main" id="{18B3D2C4-3365-4AE4-B2B9-8F19CD4D6BFF}"/>
                </a:ext>
              </a:extLst>
            </p:cNvPr>
            <p:cNvSpPr txBox="1"/>
            <p:nvPr/>
          </p:nvSpPr>
          <p:spPr>
            <a:xfrm>
              <a:off x="20103075" y="3994414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834</a:t>
              </a:r>
            </a:p>
          </p:txBody>
        </p:sp>
        <p:sp>
          <p:nvSpPr>
            <p:cNvPr id="1590" name="TextBox 1589">
              <a:extLst>
                <a:ext uri="{FF2B5EF4-FFF2-40B4-BE49-F238E27FC236}">
                  <a16:creationId xmlns:a16="http://schemas.microsoft.com/office/drawing/2014/main" id="{0B23DF7A-F215-4601-9975-6C0F2417D6E1}"/>
                </a:ext>
              </a:extLst>
            </p:cNvPr>
            <p:cNvSpPr txBox="1"/>
            <p:nvPr/>
          </p:nvSpPr>
          <p:spPr>
            <a:xfrm>
              <a:off x="21169787" y="4141423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835</a:t>
              </a:r>
            </a:p>
          </p:txBody>
        </p:sp>
        <p:sp>
          <p:nvSpPr>
            <p:cNvPr id="1591" name="TextBox 1590">
              <a:extLst>
                <a:ext uri="{FF2B5EF4-FFF2-40B4-BE49-F238E27FC236}">
                  <a16:creationId xmlns:a16="http://schemas.microsoft.com/office/drawing/2014/main" id="{C1C9C81E-0024-4EF1-B8CA-A9052F42AECB}"/>
                </a:ext>
              </a:extLst>
            </p:cNvPr>
            <p:cNvSpPr txBox="1"/>
            <p:nvPr/>
          </p:nvSpPr>
          <p:spPr>
            <a:xfrm>
              <a:off x="21208342" y="4177189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836</a:t>
              </a:r>
            </a:p>
          </p:txBody>
        </p:sp>
        <p:sp>
          <p:nvSpPr>
            <p:cNvPr id="1592" name="TextBox 1591">
              <a:extLst>
                <a:ext uri="{FF2B5EF4-FFF2-40B4-BE49-F238E27FC236}">
                  <a16:creationId xmlns:a16="http://schemas.microsoft.com/office/drawing/2014/main" id="{29A1116F-D279-44B2-B4D6-715431FB121F}"/>
                </a:ext>
              </a:extLst>
            </p:cNvPr>
            <p:cNvSpPr txBox="1"/>
            <p:nvPr/>
          </p:nvSpPr>
          <p:spPr>
            <a:xfrm>
              <a:off x="33632024" y="4587378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901</a:t>
              </a:r>
            </a:p>
          </p:txBody>
        </p:sp>
        <p:sp>
          <p:nvSpPr>
            <p:cNvPr id="1593" name="TextBox 1592">
              <a:extLst>
                <a:ext uri="{FF2B5EF4-FFF2-40B4-BE49-F238E27FC236}">
                  <a16:creationId xmlns:a16="http://schemas.microsoft.com/office/drawing/2014/main" id="{BE61BF41-B6D1-4AE8-9B0C-5F2F644AF532}"/>
                </a:ext>
              </a:extLst>
            </p:cNvPr>
            <p:cNvSpPr txBox="1"/>
            <p:nvPr/>
          </p:nvSpPr>
          <p:spPr>
            <a:xfrm>
              <a:off x="33632024" y="4529821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902</a:t>
              </a:r>
            </a:p>
          </p:txBody>
        </p:sp>
        <p:sp>
          <p:nvSpPr>
            <p:cNvPr id="1594" name="TextBox 1593">
              <a:extLst>
                <a:ext uri="{FF2B5EF4-FFF2-40B4-BE49-F238E27FC236}">
                  <a16:creationId xmlns:a16="http://schemas.microsoft.com/office/drawing/2014/main" id="{11ABC242-EA43-4B7F-98ED-D591670DF861}"/>
                </a:ext>
              </a:extLst>
            </p:cNvPr>
            <p:cNvSpPr txBox="1"/>
            <p:nvPr/>
          </p:nvSpPr>
          <p:spPr>
            <a:xfrm>
              <a:off x="31808925" y="4516769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903</a:t>
              </a:r>
            </a:p>
          </p:txBody>
        </p:sp>
        <p:sp>
          <p:nvSpPr>
            <p:cNvPr id="1595" name="TextBox 1594">
              <a:extLst>
                <a:ext uri="{FF2B5EF4-FFF2-40B4-BE49-F238E27FC236}">
                  <a16:creationId xmlns:a16="http://schemas.microsoft.com/office/drawing/2014/main" id="{12D16E93-BB1D-4680-8E75-CE90D28EF26B}"/>
                </a:ext>
              </a:extLst>
            </p:cNvPr>
            <p:cNvSpPr txBox="1"/>
            <p:nvPr/>
          </p:nvSpPr>
          <p:spPr>
            <a:xfrm>
              <a:off x="32751935" y="46240838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905</a:t>
              </a:r>
            </a:p>
          </p:txBody>
        </p:sp>
        <p:sp>
          <p:nvSpPr>
            <p:cNvPr id="1596" name="TextBox 1595">
              <a:extLst>
                <a:ext uri="{FF2B5EF4-FFF2-40B4-BE49-F238E27FC236}">
                  <a16:creationId xmlns:a16="http://schemas.microsoft.com/office/drawing/2014/main" id="{8147D88A-F8BB-472B-9081-790D8FC2EE07}"/>
                </a:ext>
              </a:extLst>
            </p:cNvPr>
            <p:cNvSpPr txBox="1"/>
            <p:nvPr/>
          </p:nvSpPr>
          <p:spPr>
            <a:xfrm>
              <a:off x="31818354" y="4607156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904</a:t>
              </a:r>
            </a:p>
          </p:txBody>
        </p:sp>
        <p:sp>
          <p:nvSpPr>
            <p:cNvPr id="1597" name="TextBox 1596">
              <a:extLst>
                <a:ext uri="{FF2B5EF4-FFF2-40B4-BE49-F238E27FC236}">
                  <a16:creationId xmlns:a16="http://schemas.microsoft.com/office/drawing/2014/main" id="{0D71F08C-9F32-480C-A5C3-F77AC10D7983}"/>
                </a:ext>
              </a:extLst>
            </p:cNvPr>
            <p:cNvSpPr txBox="1"/>
            <p:nvPr/>
          </p:nvSpPr>
          <p:spPr>
            <a:xfrm>
              <a:off x="30277057" y="4512894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906</a:t>
              </a:r>
            </a:p>
          </p:txBody>
        </p:sp>
        <p:sp>
          <p:nvSpPr>
            <p:cNvPr id="1598" name="TextBox 1597">
              <a:extLst>
                <a:ext uri="{FF2B5EF4-FFF2-40B4-BE49-F238E27FC236}">
                  <a16:creationId xmlns:a16="http://schemas.microsoft.com/office/drawing/2014/main" id="{CB2A83DC-4118-4949-A22E-063D9818B9E4}"/>
                </a:ext>
              </a:extLst>
            </p:cNvPr>
            <p:cNvSpPr txBox="1"/>
            <p:nvPr/>
          </p:nvSpPr>
          <p:spPr>
            <a:xfrm>
              <a:off x="29383086" y="4515843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907</a:t>
              </a:r>
            </a:p>
          </p:txBody>
        </p:sp>
        <p:sp>
          <p:nvSpPr>
            <p:cNvPr id="1599" name="TextBox 1598">
              <a:extLst>
                <a:ext uri="{FF2B5EF4-FFF2-40B4-BE49-F238E27FC236}">
                  <a16:creationId xmlns:a16="http://schemas.microsoft.com/office/drawing/2014/main" id="{93E3BD50-F824-4FC4-91BF-65C38AF19D6E}"/>
                </a:ext>
              </a:extLst>
            </p:cNvPr>
            <p:cNvSpPr txBox="1"/>
            <p:nvPr/>
          </p:nvSpPr>
          <p:spPr>
            <a:xfrm>
              <a:off x="28485385" y="4516769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908</a:t>
              </a:r>
            </a:p>
          </p:txBody>
        </p:sp>
        <p:sp>
          <p:nvSpPr>
            <p:cNvPr id="1600" name="TextBox 1599">
              <a:extLst>
                <a:ext uri="{FF2B5EF4-FFF2-40B4-BE49-F238E27FC236}">
                  <a16:creationId xmlns:a16="http://schemas.microsoft.com/office/drawing/2014/main" id="{77D1B335-298E-4DD7-98FC-F37B340C9FEA}"/>
                </a:ext>
              </a:extLst>
            </p:cNvPr>
            <p:cNvSpPr txBox="1"/>
            <p:nvPr/>
          </p:nvSpPr>
          <p:spPr>
            <a:xfrm>
              <a:off x="28713678" y="4649809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910</a:t>
              </a:r>
            </a:p>
          </p:txBody>
        </p:sp>
        <p:sp>
          <p:nvSpPr>
            <p:cNvPr id="1601" name="TextBox 1600">
              <a:extLst>
                <a:ext uri="{FF2B5EF4-FFF2-40B4-BE49-F238E27FC236}">
                  <a16:creationId xmlns:a16="http://schemas.microsoft.com/office/drawing/2014/main" id="{115D950C-C5DD-4DF9-8F8A-0FF6128DE43F}"/>
                </a:ext>
              </a:extLst>
            </p:cNvPr>
            <p:cNvSpPr txBox="1"/>
            <p:nvPr/>
          </p:nvSpPr>
          <p:spPr>
            <a:xfrm>
              <a:off x="30277057" y="4636861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909</a:t>
              </a:r>
            </a:p>
          </p:txBody>
        </p:sp>
        <p:sp>
          <p:nvSpPr>
            <p:cNvPr id="1602" name="TextBox 1601">
              <a:extLst>
                <a:ext uri="{FF2B5EF4-FFF2-40B4-BE49-F238E27FC236}">
                  <a16:creationId xmlns:a16="http://schemas.microsoft.com/office/drawing/2014/main" id="{998C9F5C-60EF-4D68-A0F8-4062AB7F9569}"/>
                </a:ext>
              </a:extLst>
            </p:cNvPr>
            <p:cNvSpPr txBox="1"/>
            <p:nvPr/>
          </p:nvSpPr>
          <p:spPr>
            <a:xfrm>
              <a:off x="27820699" y="44936906"/>
              <a:ext cx="5147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911</a:t>
              </a:r>
            </a:p>
          </p:txBody>
        </p:sp>
        <p:sp>
          <p:nvSpPr>
            <p:cNvPr id="1603" name="TextBox 1602">
              <a:extLst>
                <a:ext uri="{FF2B5EF4-FFF2-40B4-BE49-F238E27FC236}">
                  <a16:creationId xmlns:a16="http://schemas.microsoft.com/office/drawing/2014/main" id="{0E8C54AF-47AC-4B26-9077-9E88A9EF1619}"/>
                </a:ext>
              </a:extLst>
            </p:cNvPr>
            <p:cNvSpPr txBox="1"/>
            <p:nvPr/>
          </p:nvSpPr>
          <p:spPr>
            <a:xfrm>
              <a:off x="28122972" y="4663400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912</a:t>
              </a:r>
            </a:p>
          </p:txBody>
        </p: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0A594230-5948-4225-99F6-723BF5D52837}"/>
                </a:ext>
              </a:extLst>
            </p:cNvPr>
            <p:cNvSpPr txBox="1"/>
            <p:nvPr/>
          </p:nvSpPr>
          <p:spPr>
            <a:xfrm>
              <a:off x="28124014" y="4695370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913</a:t>
              </a:r>
            </a:p>
          </p:txBody>
        </p:sp>
        <p:sp>
          <p:nvSpPr>
            <p:cNvPr id="1605" name="TextBox 1604">
              <a:extLst>
                <a:ext uri="{FF2B5EF4-FFF2-40B4-BE49-F238E27FC236}">
                  <a16:creationId xmlns:a16="http://schemas.microsoft.com/office/drawing/2014/main" id="{F8BF32B2-3C29-438A-97CF-75496F11E685}"/>
                </a:ext>
              </a:extLst>
            </p:cNvPr>
            <p:cNvSpPr txBox="1"/>
            <p:nvPr/>
          </p:nvSpPr>
          <p:spPr>
            <a:xfrm>
              <a:off x="28123384" y="4727983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914</a:t>
              </a:r>
            </a:p>
          </p:txBody>
        </p:sp>
        <p:sp>
          <p:nvSpPr>
            <p:cNvPr id="1606" name="TextBox 1605">
              <a:extLst>
                <a:ext uri="{FF2B5EF4-FFF2-40B4-BE49-F238E27FC236}">
                  <a16:creationId xmlns:a16="http://schemas.microsoft.com/office/drawing/2014/main" id="{CA844266-3AA7-4D03-A035-F54979AC87C4}"/>
                </a:ext>
              </a:extLst>
            </p:cNvPr>
            <p:cNvSpPr txBox="1"/>
            <p:nvPr/>
          </p:nvSpPr>
          <p:spPr>
            <a:xfrm>
              <a:off x="27057776" y="4508605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915</a:t>
              </a:r>
            </a:p>
          </p:txBody>
        </p:sp>
        <p:sp>
          <p:nvSpPr>
            <p:cNvPr id="1607" name="TextBox 1606">
              <a:extLst>
                <a:ext uri="{FF2B5EF4-FFF2-40B4-BE49-F238E27FC236}">
                  <a16:creationId xmlns:a16="http://schemas.microsoft.com/office/drawing/2014/main" id="{F797460F-12F4-4B74-B2F1-5B382DBFC6B3}"/>
                </a:ext>
              </a:extLst>
            </p:cNvPr>
            <p:cNvSpPr txBox="1"/>
            <p:nvPr/>
          </p:nvSpPr>
          <p:spPr>
            <a:xfrm>
              <a:off x="26161431" y="4512894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916</a:t>
              </a:r>
            </a:p>
          </p:txBody>
        </p:sp>
        <p:sp>
          <p:nvSpPr>
            <p:cNvPr id="1608" name="TextBox 1607">
              <a:extLst>
                <a:ext uri="{FF2B5EF4-FFF2-40B4-BE49-F238E27FC236}">
                  <a16:creationId xmlns:a16="http://schemas.microsoft.com/office/drawing/2014/main" id="{B4E6169E-8B3E-43F7-B8D3-15639D4D8D89}"/>
                </a:ext>
              </a:extLst>
            </p:cNvPr>
            <p:cNvSpPr txBox="1"/>
            <p:nvPr/>
          </p:nvSpPr>
          <p:spPr>
            <a:xfrm>
              <a:off x="25282791" y="4514864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917</a:t>
              </a:r>
            </a:p>
          </p:txBody>
        </p:sp>
        <p:sp>
          <p:nvSpPr>
            <p:cNvPr id="1609" name="TextBox 1608">
              <a:extLst>
                <a:ext uri="{FF2B5EF4-FFF2-40B4-BE49-F238E27FC236}">
                  <a16:creationId xmlns:a16="http://schemas.microsoft.com/office/drawing/2014/main" id="{17BF04A4-33C3-4223-9403-14AF25C465B6}"/>
                </a:ext>
              </a:extLst>
            </p:cNvPr>
            <p:cNvSpPr txBox="1"/>
            <p:nvPr/>
          </p:nvSpPr>
          <p:spPr>
            <a:xfrm>
              <a:off x="27073497" y="46088468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918</a:t>
              </a:r>
            </a:p>
          </p:txBody>
        </p:sp>
        <p:sp>
          <p:nvSpPr>
            <p:cNvPr id="1610" name="TextBox 1609">
              <a:extLst>
                <a:ext uri="{FF2B5EF4-FFF2-40B4-BE49-F238E27FC236}">
                  <a16:creationId xmlns:a16="http://schemas.microsoft.com/office/drawing/2014/main" id="{864DAD58-9B85-4A7E-A481-B3E8AF7A61B9}"/>
                </a:ext>
              </a:extLst>
            </p:cNvPr>
            <p:cNvSpPr txBox="1"/>
            <p:nvPr/>
          </p:nvSpPr>
          <p:spPr>
            <a:xfrm>
              <a:off x="25306413" y="4617436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919</a:t>
              </a:r>
            </a:p>
          </p:txBody>
        </p:sp>
        <p:sp>
          <p:nvSpPr>
            <p:cNvPr id="1611" name="TextBox 1610">
              <a:extLst>
                <a:ext uri="{FF2B5EF4-FFF2-40B4-BE49-F238E27FC236}">
                  <a16:creationId xmlns:a16="http://schemas.microsoft.com/office/drawing/2014/main" id="{2134FB54-E5DF-459C-96D6-F8FD84DF5806}"/>
                </a:ext>
              </a:extLst>
            </p:cNvPr>
            <p:cNvSpPr txBox="1"/>
            <p:nvPr/>
          </p:nvSpPr>
          <p:spPr>
            <a:xfrm>
              <a:off x="24618105" y="4493690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920</a:t>
              </a:r>
            </a:p>
          </p:txBody>
        </p:sp>
        <p:sp>
          <p:nvSpPr>
            <p:cNvPr id="1612" name="TextBox 1611">
              <a:extLst>
                <a:ext uri="{FF2B5EF4-FFF2-40B4-BE49-F238E27FC236}">
                  <a16:creationId xmlns:a16="http://schemas.microsoft.com/office/drawing/2014/main" id="{3556FC22-7AF4-416E-8330-E3CFA7B81909}"/>
                </a:ext>
              </a:extLst>
            </p:cNvPr>
            <p:cNvSpPr txBox="1"/>
            <p:nvPr/>
          </p:nvSpPr>
          <p:spPr>
            <a:xfrm>
              <a:off x="23933616" y="4514864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921</a:t>
              </a:r>
            </a:p>
          </p:txBody>
        </p:sp>
        <p:sp>
          <p:nvSpPr>
            <p:cNvPr id="1613" name="TextBox 1612">
              <a:extLst>
                <a:ext uri="{FF2B5EF4-FFF2-40B4-BE49-F238E27FC236}">
                  <a16:creationId xmlns:a16="http://schemas.microsoft.com/office/drawing/2014/main" id="{7D0A5CF0-D692-4F26-A5B2-C4ACB40E701A}"/>
                </a:ext>
              </a:extLst>
            </p:cNvPr>
            <p:cNvSpPr txBox="1"/>
            <p:nvPr/>
          </p:nvSpPr>
          <p:spPr>
            <a:xfrm>
              <a:off x="23056812" y="4518739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922</a:t>
              </a: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CCFEF77D-EDC1-418D-8A7D-49BF57C7F4B7}"/>
                </a:ext>
              </a:extLst>
            </p:cNvPr>
            <p:cNvSpPr txBox="1"/>
            <p:nvPr/>
          </p:nvSpPr>
          <p:spPr>
            <a:xfrm>
              <a:off x="22142079" y="4514864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923</a:t>
              </a:r>
            </a:p>
          </p:txBody>
        </p: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4C4C1621-51C0-4A86-AB8D-5026AA58C7F5}"/>
                </a:ext>
              </a:extLst>
            </p:cNvPr>
            <p:cNvSpPr txBox="1"/>
            <p:nvPr/>
          </p:nvSpPr>
          <p:spPr>
            <a:xfrm>
              <a:off x="23972047" y="4619412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924</a:t>
              </a:r>
            </a:p>
          </p:txBody>
        </p:sp>
        <p:sp>
          <p:nvSpPr>
            <p:cNvPr id="1616" name="TextBox 1615">
              <a:extLst>
                <a:ext uri="{FF2B5EF4-FFF2-40B4-BE49-F238E27FC236}">
                  <a16:creationId xmlns:a16="http://schemas.microsoft.com/office/drawing/2014/main" id="{03D5F6FF-C611-419A-9477-70C2A8D9EAEE}"/>
                </a:ext>
              </a:extLst>
            </p:cNvPr>
            <p:cNvSpPr txBox="1"/>
            <p:nvPr/>
          </p:nvSpPr>
          <p:spPr>
            <a:xfrm>
              <a:off x="22178504" y="4615411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925</a:t>
              </a:r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5D9BDD36-747A-466F-9CA9-AE6912DDF80B}"/>
                </a:ext>
              </a:extLst>
            </p:cNvPr>
            <p:cNvSpPr txBox="1"/>
            <p:nvPr/>
          </p:nvSpPr>
          <p:spPr>
            <a:xfrm>
              <a:off x="23894806" y="4760002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926</a:t>
              </a:r>
            </a:p>
          </p:txBody>
        </p: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B8130D70-ECAE-40E9-B008-E0EDDA44920D}"/>
                </a:ext>
              </a:extLst>
            </p:cNvPr>
            <p:cNvSpPr txBox="1"/>
            <p:nvPr/>
          </p:nvSpPr>
          <p:spPr>
            <a:xfrm>
              <a:off x="23914297" y="4794769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927</a:t>
              </a:r>
            </a:p>
          </p:txBody>
        </p:sp>
        <p:sp>
          <p:nvSpPr>
            <p:cNvPr id="1619" name="TextBox 1618">
              <a:extLst>
                <a:ext uri="{FF2B5EF4-FFF2-40B4-BE49-F238E27FC236}">
                  <a16:creationId xmlns:a16="http://schemas.microsoft.com/office/drawing/2014/main" id="{E686B0CD-1CA2-4C5A-A587-9993D0F05E93}"/>
                </a:ext>
              </a:extLst>
            </p:cNvPr>
            <p:cNvSpPr txBox="1"/>
            <p:nvPr/>
          </p:nvSpPr>
          <p:spPr>
            <a:xfrm>
              <a:off x="22788863" y="4762371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928</a:t>
              </a:r>
            </a:p>
          </p:txBody>
        </p:sp>
        <p:sp>
          <p:nvSpPr>
            <p:cNvPr id="1620" name="TextBox 1619">
              <a:extLst>
                <a:ext uri="{FF2B5EF4-FFF2-40B4-BE49-F238E27FC236}">
                  <a16:creationId xmlns:a16="http://schemas.microsoft.com/office/drawing/2014/main" id="{C5A022B1-7240-46D8-B032-3ABE5A60D339}"/>
                </a:ext>
              </a:extLst>
            </p:cNvPr>
            <p:cNvSpPr txBox="1"/>
            <p:nvPr/>
          </p:nvSpPr>
          <p:spPr>
            <a:xfrm>
              <a:off x="22806191" y="4794769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929</a:t>
              </a:r>
            </a:p>
          </p:txBody>
        </p:sp>
        <p:sp>
          <p:nvSpPr>
            <p:cNvPr id="1621" name="TextBox 1620">
              <a:extLst>
                <a:ext uri="{FF2B5EF4-FFF2-40B4-BE49-F238E27FC236}">
                  <a16:creationId xmlns:a16="http://schemas.microsoft.com/office/drawing/2014/main" id="{6427512D-5F6C-4217-B724-17C132D772C6}"/>
                </a:ext>
              </a:extLst>
            </p:cNvPr>
            <p:cNvSpPr txBox="1"/>
            <p:nvPr/>
          </p:nvSpPr>
          <p:spPr>
            <a:xfrm>
              <a:off x="20695021" y="4512894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930</a:t>
              </a:r>
            </a:p>
          </p:txBody>
        </p: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BF9A1537-69F7-44C3-8868-B280F98E9221}"/>
                </a:ext>
              </a:extLst>
            </p:cNvPr>
            <p:cNvSpPr txBox="1"/>
            <p:nvPr/>
          </p:nvSpPr>
          <p:spPr>
            <a:xfrm>
              <a:off x="19799574" y="4516769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931</a:t>
              </a:r>
            </a:p>
          </p:txBody>
        </p:sp>
        <p:sp>
          <p:nvSpPr>
            <p:cNvPr id="1623" name="TextBox 1622">
              <a:extLst>
                <a:ext uri="{FF2B5EF4-FFF2-40B4-BE49-F238E27FC236}">
                  <a16:creationId xmlns:a16="http://schemas.microsoft.com/office/drawing/2014/main" id="{096ED78F-ED0F-40BA-B284-2D70E79F5E53}"/>
                </a:ext>
              </a:extLst>
            </p:cNvPr>
            <p:cNvSpPr txBox="1"/>
            <p:nvPr/>
          </p:nvSpPr>
          <p:spPr>
            <a:xfrm>
              <a:off x="18959823" y="4518739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932</a:t>
              </a:r>
            </a:p>
          </p:txBody>
        </p:sp>
        <p:sp>
          <p:nvSpPr>
            <p:cNvPr id="1624" name="TextBox 1623">
              <a:extLst>
                <a:ext uri="{FF2B5EF4-FFF2-40B4-BE49-F238E27FC236}">
                  <a16:creationId xmlns:a16="http://schemas.microsoft.com/office/drawing/2014/main" id="{CAB1E08B-5DCC-4CC9-AB6C-4562934BA46B}"/>
                </a:ext>
              </a:extLst>
            </p:cNvPr>
            <p:cNvSpPr txBox="1"/>
            <p:nvPr/>
          </p:nvSpPr>
          <p:spPr>
            <a:xfrm>
              <a:off x="20735136" y="4625774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933</a:t>
              </a:r>
            </a:p>
          </p:txBody>
        </p:sp>
        <p:sp>
          <p:nvSpPr>
            <p:cNvPr id="1625" name="TextBox 1624">
              <a:extLst>
                <a:ext uri="{FF2B5EF4-FFF2-40B4-BE49-F238E27FC236}">
                  <a16:creationId xmlns:a16="http://schemas.microsoft.com/office/drawing/2014/main" id="{88AC4C32-DD9E-417D-9BA0-599BBF19E9F9}"/>
                </a:ext>
              </a:extLst>
            </p:cNvPr>
            <p:cNvSpPr txBox="1"/>
            <p:nvPr/>
          </p:nvSpPr>
          <p:spPr>
            <a:xfrm>
              <a:off x="18961179" y="4621382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934</a:t>
              </a:r>
            </a:p>
          </p:txBody>
        </p:sp>
        <p:sp>
          <p:nvSpPr>
            <p:cNvPr id="1626" name="TextBox 1625">
              <a:extLst>
                <a:ext uri="{FF2B5EF4-FFF2-40B4-BE49-F238E27FC236}">
                  <a16:creationId xmlns:a16="http://schemas.microsoft.com/office/drawing/2014/main" id="{C303AB97-9F84-4B8C-9639-4585C7FD7999}"/>
                </a:ext>
              </a:extLst>
            </p:cNvPr>
            <p:cNvSpPr txBox="1"/>
            <p:nvPr/>
          </p:nvSpPr>
          <p:spPr>
            <a:xfrm>
              <a:off x="19665248" y="4764085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935</a:t>
              </a:r>
            </a:p>
          </p:txBody>
        </p:sp>
        <p:sp>
          <p:nvSpPr>
            <p:cNvPr id="1627" name="TextBox 1626">
              <a:extLst>
                <a:ext uri="{FF2B5EF4-FFF2-40B4-BE49-F238E27FC236}">
                  <a16:creationId xmlns:a16="http://schemas.microsoft.com/office/drawing/2014/main" id="{A1795EDF-BCEB-4255-8590-019E96DC6BA3}"/>
                </a:ext>
              </a:extLst>
            </p:cNvPr>
            <p:cNvSpPr txBox="1"/>
            <p:nvPr/>
          </p:nvSpPr>
          <p:spPr>
            <a:xfrm>
              <a:off x="19665248" y="4796766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936</a:t>
              </a:r>
            </a:p>
          </p:txBody>
        </p:sp>
        <p:sp>
          <p:nvSpPr>
            <p:cNvPr id="1628" name="TextBox 1627">
              <a:extLst>
                <a:ext uri="{FF2B5EF4-FFF2-40B4-BE49-F238E27FC236}">
                  <a16:creationId xmlns:a16="http://schemas.microsoft.com/office/drawing/2014/main" id="{47E911D4-0A66-428A-A8F2-294AF22E08AD}"/>
                </a:ext>
              </a:extLst>
            </p:cNvPr>
            <p:cNvSpPr txBox="1"/>
            <p:nvPr/>
          </p:nvSpPr>
          <p:spPr>
            <a:xfrm>
              <a:off x="18712931" y="4670716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938</a:t>
              </a:r>
            </a:p>
          </p:txBody>
        </p:sp>
        <p:sp>
          <p:nvSpPr>
            <p:cNvPr id="1629" name="TextBox 1628">
              <a:extLst>
                <a:ext uri="{FF2B5EF4-FFF2-40B4-BE49-F238E27FC236}">
                  <a16:creationId xmlns:a16="http://schemas.microsoft.com/office/drawing/2014/main" id="{D0F6494B-4A28-45F4-ADAE-70CC1AC6B861}"/>
                </a:ext>
              </a:extLst>
            </p:cNvPr>
            <p:cNvSpPr txBox="1"/>
            <p:nvPr/>
          </p:nvSpPr>
          <p:spPr>
            <a:xfrm>
              <a:off x="18735077" y="4705101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939</a:t>
              </a:r>
            </a:p>
          </p:txBody>
        </p:sp>
        <p:sp>
          <p:nvSpPr>
            <p:cNvPr id="1630" name="TextBox 1629">
              <a:extLst>
                <a:ext uri="{FF2B5EF4-FFF2-40B4-BE49-F238E27FC236}">
                  <a16:creationId xmlns:a16="http://schemas.microsoft.com/office/drawing/2014/main" id="{BEB3B9BA-53A9-4700-8419-A457A515C921}"/>
                </a:ext>
              </a:extLst>
            </p:cNvPr>
            <p:cNvSpPr txBox="1"/>
            <p:nvPr/>
          </p:nvSpPr>
          <p:spPr>
            <a:xfrm>
              <a:off x="18255988" y="4493755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937</a:t>
              </a:r>
            </a:p>
          </p:txBody>
        </p:sp>
        <p:sp>
          <p:nvSpPr>
            <p:cNvPr id="1631" name="TextBox 1630">
              <a:extLst>
                <a:ext uri="{FF2B5EF4-FFF2-40B4-BE49-F238E27FC236}">
                  <a16:creationId xmlns:a16="http://schemas.microsoft.com/office/drawing/2014/main" id="{CE99EEEC-AD6B-4FC6-826F-225525F710D3}"/>
                </a:ext>
              </a:extLst>
            </p:cNvPr>
            <p:cNvSpPr txBox="1"/>
            <p:nvPr/>
          </p:nvSpPr>
          <p:spPr>
            <a:xfrm>
              <a:off x="17522168" y="4506309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940</a:t>
              </a:r>
            </a:p>
          </p:txBody>
        </p:sp>
        <p:sp>
          <p:nvSpPr>
            <p:cNvPr id="1632" name="TextBox 1631">
              <a:extLst>
                <a:ext uri="{FF2B5EF4-FFF2-40B4-BE49-F238E27FC236}">
                  <a16:creationId xmlns:a16="http://schemas.microsoft.com/office/drawing/2014/main" id="{48CBCF3B-EE44-4AF8-9AC9-2CAEE980DCEC}"/>
                </a:ext>
              </a:extLst>
            </p:cNvPr>
            <p:cNvSpPr txBox="1"/>
            <p:nvPr/>
          </p:nvSpPr>
          <p:spPr>
            <a:xfrm>
              <a:off x="16655088" y="45167691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941</a:t>
              </a:r>
            </a:p>
          </p:txBody>
        </p:sp>
        <p:sp>
          <p:nvSpPr>
            <p:cNvPr id="1633" name="TextBox 1632">
              <a:extLst>
                <a:ext uri="{FF2B5EF4-FFF2-40B4-BE49-F238E27FC236}">
                  <a16:creationId xmlns:a16="http://schemas.microsoft.com/office/drawing/2014/main" id="{84DBFE96-3AE9-43A1-9854-B239EBA0322F}"/>
                </a:ext>
              </a:extLst>
            </p:cNvPr>
            <p:cNvSpPr txBox="1"/>
            <p:nvPr/>
          </p:nvSpPr>
          <p:spPr>
            <a:xfrm>
              <a:off x="15743823" y="4505326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942</a:t>
              </a:r>
            </a:p>
          </p:txBody>
        </p:sp>
        <p:sp>
          <p:nvSpPr>
            <p:cNvPr id="1634" name="TextBox 1633">
              <a:extLst>
                <a:ext uri="{FF2B5EF4-FFF2-40B4-BE49-F238E27FC236}">
                  <a16:creationId xmlns:a16="http://schemas.microsoft.com/office/drawing/2014/main" id="{50411895-8231-4BD5-AF1B-04378A0AF9B1}"/>
                </a:ext>
              </a:extLst>
            </p:cNvPr>
            <p:cNvSpPr txBox="1"/>
            <p:nvPr/>
          </p:nvSpPr>
          <p:spPr>
            <a:xfrm>
              <a:off x="17607227" y="4621382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943</a:t>
              </a:r>
            </a:p>
          </p:txBody>
        </p:sp>
        <p:sp>
          <p:nvSpPr>
            <p:cNvPr id="1635" name="TextBox 1634">
              <a:extLst>
                <a:ext uri="{FF2B5EF4-FFF2-40B4-BE49-F238E27FC236}">
                  <a16:creationId xmlns:a16="http://schemas.microsoft.com/office/drawing/2014/main" id="{33B85825-48DA-405A-9F8D-5E37257654D3}"/>
                </a:ext>
              </a:extLst>
            </p:cNvPr>
            <p:cNvSpPr txBox="1"/>
            <p:nvPr/>
          </p:nvSpPr>
          <p:spPr>
            <a:xfrm>
              <a:off x="15780220" y="46099043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944</a:t>
              </a:r>
            </a:p>
          </p:txBody>
        </p:sp>
        <p:sp>
          <p:nvSpPr>
            <p:cNvPr id="1636" name="TextBox 1635">
              <a:extLst>
                <a:ext uri="{FF2B5EF4-FFF2-40B4-BE49-F238E27FC236}">
                  <a16:creationId xmlns:a16="http://schemas.microsoft.com/office/drawing/2014/main" id="{27635B57-2029-45F6-A039-6B17B71676E5}"/>
                </a:ext>
              </a:extLst>
            </p:cNvPr>
            <p:cNvSpPr txBox="1"/>
            <p:nvPr/>
          </p:nvSpPr>
          <p:spPr>
            <a:xfrm>
              <a:off x="15188195" y="4554938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945</a:t>
              </a:r>
            </a:p>
          </p:txBody>
        </p:sp>
        <p:sp>
          <p:nvSpPr>
            <p:cNvPr id="1637" name="TextBox 1636">
              <a:extLst>
                <a:ext uri="{FF2B5EF4-FFF2-40B4-BE49-F238E27FC236}">
                  <a16:creationId xmlns:a16="http://schemas.microsoft.com/office/drawing/2014/main" id="{BC2B2DD1-2CDE-43ED-A54A-2F0FA9EF8559}"/>
                </a:ext>
              </a:extLst>
            </p:cNvPr>
            <p:cNvSpPr txBox="1"/>
            <p:nvPr/>
          </p:nvSpPr>
          <p:spPr>
            <a:xfrm>
              <a:off x="15189233" y="4583309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946</a:t>
              </a:r>
            </a:p>
          </p:txBody>
        </p:sp>
        <p:sp>
          <p:nvSpPr>
            <p:cNvPr id="1638" name="TextBox 1637">
              <a:extLst>
                <a:ext uri="{FF2B5EF4-FFF2-40B4-BE49-F238E27FC236}">
                  <a16:creationId xmlns:a16="http://schemas.microsoft.com/office/drawing/2014/main" id="{F02E30D7-2737-4A60-B4FE-8671AC2D5D7E}"/>
                </a:ext>
              </a:extLst>
            </p:cNvPr>
            <p:cNvSpPr txBox="1"/>
            <p:nvPr/>
          </p:nvSpPr>
          <p:spPr>
            <a:xfrm>
              <a:off x="15189818" y="4613851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947</a:t>
              </a:r>
            </a:p>
          </p:txBody>
        </p:sp>
        <p:sp>
          <p:nvSpPr>
            <p:cNvPr id="1639" name="TextBox 1638">
              <a:extLst>
                <a:ext uri="{FF2B5EF4-FFF2-40B4-BE49-F238E27FC236}">
                  <a16:creationId xmlns:a16="http://schemas.microsoft.com/office/drawing/2014/main" id="{89CEAD37-39BB-448B-833F-43008E2CDE1F}"/>
                </a:ext>
              </a:extLst>
            </p:cNvPr>
            <p:cNvSpPr txBox="1"/>
            <p:nvPr/>
          </p:nvSpPr>
          <p:spPr>
            <a:xfrm>
              <a:off x="15210374" y="4644393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948</a:t>
              </a:r>
            </a:p>
          </p:txBody>
        </p:sp>
        <p:sp>
          <p:nvSpPr>
            <p:cNvPr id="1640" name="TextBox 1639">
              <a:extLst>
                <a:ext uri="{FF2B5EF4-FFF2-40B4-BE49-F238E27FC236}">
                  <a16:creationId xmlns:a16="http://schemas.microsoft.com/office/drawing/2014/main" id="{8079AA8E-07E6-4CD0-8529-D515380FD3A7}"/>
                </a:ext>
              </a:extLst>
            </p:cNvPr>
            <p:cNvSpPr txBox="1"/>
            <p:nvPr/>
          </p:nvSpPr>
          <p:spPr>
            <a:xfrm>
              <a:off x="15187153" y="4676304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949</a:t>
              </a:r>
            </a:p>
          </p:txBody>
        </p:sp>
        <p:sp>
          <p:nvSpPr>
            <p:cNvPr id="1641" name="TextBox 1640">
              <a:extLst>
                <a:ext uri="{FF2B5EF4-FFF2-40B4-BE49-F238E27FC236}">
                  <a16:creationId xmlns:a16="http://schemas.microsoft.com/office/drawing/2014/main" id="{BDE741CC-4E85-4D2B-B82C-F1D9B50D48F8}"/>
                </a:ext>
              </a:extLst>
            </p:cNvPr>
            <p:cNvSpPr txBox="1"/>
            <p:nvPr/>
          </p:nvSpPr>
          <p:spPr>
            <a:xfrm>
              <a:off x="15189818" y="4708988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950</a:t>
              </a:r>
            </a:p>
          </p:txBody>
        </p:sp>
        <p:sp>
          <p:nvSpPr>
            <p:cNvPr id="1642" name="TextBox 1641">
              <a:extLst>
                <a:ext uri="{FF2B5EF4-FFF2-40B4-BE49-F238E27FC236}">
                  <a16:creationId xmlns:a16="http://schemas.microsoft.com/office/drawing/2014/main" id="{DA2C3694-6D55-47DC-A539-D0020711B9B5}"/>
                </a:ext>
              </a:extLst>
            </p:cNvPr>
            <p:cNvSpPr txBox="1"/>
            <p:nvPr/>
          </p:nvSpPr>
          <p:spPr>
            <a:xfrm>
              <a:off x="15188195" y="4739530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951</a:t>
              </a:r>
            </a:p>
          </p:txBody>
        </p:sp>
        <p:sp>
          <p:nvSpPr>
            <p:cNvPr id="1643" name="TextBox 1642">
              <a:extLst>
                <a:ext uri="{FF2B5EF4-FFF2-40B4-BE49-F238E27FC236}">
                  <a16:creationId xmlns:a16="http://schemas.microsoft.com/office/drawing/2014/main" id="{0FA31170-CDFF-4A54-AED9-D15370283E97}"/>
                </a:ext>
              </a:extLst>
            </p:cNvPr>
            <p:cNvSpPr txBox="1"/>
            <p:nvPr/>
          </p:nvSpPr>
          <p:spPr>
            <a:xfrm>
              <a:off x="15172637" y="4772043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952</a:t>
              </a:r>
            </a:p>
          </p:txBody>
        </p:sp>
        <p:sp>
          <p:nvSpPr>
            <p:cNvPr id="1644" name="TextBox 1643">
              <a:extLst>
                <a:ext uri="{FF2B5EF4-FFF2-40B4-BE49-F238E27FC236}">
                  <a16:creationId xmlns:a16="http://schemas.microsoft.com/office/drawing/2014/main" id="{669A0107-2913-448A-AE44-4CD2A50480DF}"/>
                </a:ext>
              </a:extLst>
            </p:cNvPr>
            <p:cNvSpPr txBox="1"/>
            <p:nvPr/>
          </p:nvSpPr>
          <p:spPr>
            <a:xfrm>
              <a:off x="15169669" y="4798589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953</a:t>
              </a:r>
            </a:p>
          </p:txBody>
        </p:sp>
        <p:sp>
          <p:nvSpPr>
            <p:cNvPr id="1645" name="TextBox 1644">
              <a:extLst>
                <a:ext uri="{FF2B5EF4-FFF2-40B4-BE49-F238E27FC236}">
                  <a16:creationId xmlns:a16="http://schemas.microsoft.com/office/drawing/2014/main" id="{07A1924A-5C1A-41D2-90E6-7A6B1D5F7B8A}"/>
                </a:ext>
              </a:extLst>
            </p:cNvPr>
            <p:cNvSpPr txBox="1"/>
            <p:nvPr/>
          </p:nvSpPr>
          <p:spPr>
            <a:xfrm>
              <a:off x="15151549" y="4831183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954</a:t>
              </a:r>
            </a:p>
          </p:txBody>
        </p:sp>
        <p:sp>
          <p:nvSpPr>
            <p:cNvPr id="1646" name="TextBox 1645">
              <a:extLst>
                <a:ext uri="{FF2B5EF4-FFF2-40B4-BE49-F238E27FC236}">
                  <a16:creationId xmlns:a16="http://schemas.microsoft.com/office/drawing/2014/main" id="{83ACFB57-2593-4CA2-944D-B9FB0339C49B}"/>
                </a:ext>
              </a:extLst>
            </p:cNvPr>
            <p:cNvSpPr txBox="1"/>
            <p:nvPr/>
          </p:nvSpPr>
          <p:spPr>
            <a:xfrm>
              <a:off x="15157997" y="4859553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955</a:t>
              </a:r>
            </a:p>
          </p:txBody>
        </p:sp>
        <p:sp>
          <p:nvSpPr>
            <p:cNvPr id="1647" name="TextBox 1646">
              <a:extLst>
                <a:ext uri="{FF2B5EF4-FFF2-40B4-BE49-F238E27FC236}">
                  <a16:creationId xmlns:a16="http://schemas.microsoft.com/office/drawing/2014/main" id="{3E7A2C76-4015-437A-B8B4-FE6FE04277AA}"/>
                </a:ext>
              </a:extLst>
            </p:cNvPr>
            <p:cNvSpPr txBox="1"/>
            <p:nvPr/>
          </p:nvSpPr>
          <p:spPr>
            <a:xfrm>
              <a:off x="15151549" y="48903230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956</a:t>
              </a:r>
            </a:p>
          </p:txBody>
        </p:sp>
        <p:sp>
          <p:nvSpPr>
            <p:cNvPr id="1648" name="TextBox 1647">
              <a:extLst>
                <a:ext uri="{FF2B5EF4-FFF2-40B4-BE49-F238E27FC236}">
                  <a16:creationId xmlns:a16="http://schemas.microsoft.com/office/drawing/2014/main" id="{51C6986B-5F52-46FA-99DE-4E1F3A7066F8}"/>
                </a:ext>
              </a:extLst>
            </p:cNvPr>
            <p:cNvSpPr txBox="1"/>
            <p:nvPr/>
          </p:nvSpPr>
          <p:spPr>
            <a:xfrm>
              <a:off x="15145101" y="4922528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957</a:t>
              </a:r>
            </a:p>
          </p:txBody>
        </p:sp>
        <p:sp>
          <p:nvSpPr>
            <p:cNvPr id="1649" name="TextBox 1648">
              <a:extLst>
                <a:ext uri="{FF2B5EF4-FFF2-40B4-BE49-F238E27FC236}">
                  <a16:creationId xmlns:a16="http://schemas.microsoft.com/office/drawing/2014/main" id="{E3100DE0-D97A-4346-AC04-B63B897D55B7}"/>
                </a:ext>
              </a:extLst>
            </p:cNvPr>
            <p:cNvSpPr txBox="1"/>
            <p:nvPr/>
          </p:nvSpPr>
          <p:spPr>
            <a:xfrm>
              <a:off x="27701739" y="2967690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715</a:t>
              </a:r>
            </a:p>
          </p:txBody>
        </p:sp>
        <p:sp>
          <p:nvSpPr>
            <p:cNvPr id="1650" name="TextBox 1649">
              <a:extLst>
                <a:ext uri="{FF2B5EF4-FFF2-40B4-BE49-F238E27FC236}">
                  <a16:creationId xmlns:a16="http://schemas.microsoft.com/office/drawing/2014/main" id="{7D1F600F-D139-4527-9498-2DAEDF094AD6}"/>
                </a:ext>
              </a:extLst>
            </p:cNvPr>
            <p:cNvSpPr txBox="1"/>
            <p:nvPr/>
          </p:nvSpPr>
          <p:spPr>
            <a:xfrm>
              <a:off x="27189468" y="3332592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861</a:t>
              </a:r>
            </a:p>
          </p:txBody>
        </p:sp>
        <p:sp>
          <p:nvSpPr>
            <p:cNvPr id="1652" name="TextBox 1651">
              <a:extLst>
                <a:ext uri="{FF2B5EF4-FFF2-40B4-BE49-F238E27FC236}">
                  <a16:creationId xmlns:a16="http://schemas.microsoft.com/office/drawing/2014/main" id="{EE65A984-8643-4AF5-B426-9552FD344711}"/>
                </a:ext>
              </a:extLst>
            </p:cNvPr>
            <p:cNvSpPr txBox="1"/>
            <p:nvPr/>
          </p:nvSpPr>
          <p:spPr>
            <a:xfrm>
              <a:off x="29875995" y="2882323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722</a:t>
              </a:r>
            </a:p>
          </p:txBody>
        </p:sp>
        <p:sp>
          <p:nvSpPr>
            <p:cNvPr id="1654" name="TextBox 1653">
              <a:extLst>
                <a:ext uri="{FF2B5EF4-FFF2-40B4-BE49-F238E27FC236}">
                  <a16:creationId xmlns:a16="http://schemas.microsoft.com/office/drawing/2014/main" id="{EF6F2CC4-5275-4C15-B44E-FD012412BBBF}"/>
                </a:ext>
              </a:extLst>
            </p:cNvPr>
            <p:cNvSpPr txBox="1"/>
            <p:nvPr/>
          </p:nvSpPr>
          <p:spPr>
            <a:xfrm>
              <a:off x="23863491" y="3618941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841</a:t>
              </a:r>
            </a:p>
          </p:txBody>
        </p:sp>
        <p:sp>
          <p:nvSpPr>
            <p:cNvPr id="1655" name="TextBox 1654">
              <a:extLst>
                <a:ext uri="{FF2B5EF4-FFF2-40B4-BE49-F238E27FC236}">
                  <a16:creationId xmlns:a16="http://schemas.microsoft.com/office/drawing/2014/main" id="{ED54BA53-509F-4B64-9F43-F565EC3CA3CA}"/>
                </a:ext>
              </a:extLst>
            </p:cNvPr>
            <p:cNvSpPr txBox="1"/>
            <p:nvPr/>
          </p:nvSpPr>
          <p:spPr>
            <a:xfrm>
              <a:off x="25663293" y="36410737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840</a:t>
              </a:r>
            </a:p>
          </p:txBody>
        </p:sp>
        <p:sp>
          <p:nvSpPr>
            <p:cNvPr id="1656" name="TextBox 1655">
              <a:extLst>
                <a:ext uri="{FF2B5EF4-FFF2-40B4-BE49-F238E27FC236}">
                  <a16:creationId xmlns:a16="http://schemas.microsoft.com/office/drawing/2014/main" id="{0E477FA6-C398-4E85-B278-E033FC84BB08}"/>
                </a:ext>
              </a:extLst>
            </p:cNvPr>
            <p:cNvSpPr txBox="1"/>
            <p:nvPr/>
          </p:nvSpPr>
          <p:spPr>
            <a:xfrm>
              <a:off x="21376886" y="36465862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852</a:t>
              </a:r>
            </a:p>
          </p:txBody>
        </p:sp>
        <p:sp>
          <p:nvSpPr>
            <p:cNvPr id="1657" name="TextBox 1656">
              <a:extLst>
                <a:ext uri="{FF2B5EF4-FFF2-40B4-BE49-F238E27FC236}">
                  <a16:creationId xmlns:a16="http://schemas.microsoft.com/office/drawing/2014/main" id="{83756BB4-2B86-4509-83F1-C91D0049F442}"/>
                </a:ext>
              </a:extLst>
            </p:cNvPr>
            <p:cNvSpPr txBox="1"/>
            <p:nvPr/>
          </p:nvSpPr>
          <p:spPr>
            <a:xfrm>
              <a:off x="19576871" y="36486675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853</a:t>
              </a: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70B4F158-882F-41FE-9218-289FF953649C}"/>
                </a:ext>
              </a:extLst>
            </p:cNvPr>
            <p:cNvSpPr txBox="1"/>
            <p:nvPr/>
          </p:nvSpPr>
          <p:spPr>
            <a:xfrm>
              <a:off x="29010335" y="3231401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860</a:t>
              </a:r>
            </a:p>
          </p:txBody>
        </p:sp>
        <p:sp>
          <p:nvSpPr>
            <p:cNvPr id="1659" name="TextBox 1658">
              <a:extLst>
                <a:ext uri="{FF2B5EF4-FFF2-40B4-BE49-F238E27FC236}">
                  <a16:creationId xmlns:a16="http://schemas.microsoft.com/office/drawing/2014/main" id="{93E4B557-79AA-45E4-817B-5AF621AB5FB6}"/>
                </a:ext>
              </a:extLst>
            </p:cNvPr>
            <p:cNvSpPr txBox="1"/>
            <p:nvPr/>
          </p:nvSpPr>
          <p:spPr>
            <a:xfrm>
              <a:off x="27111224" y="32306649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858</a:t>
              </a:r>
            </a:p>
          </p:txBody>
        </p:sp>
        <p:sp>
          <p:nvSpPr>
            <p:cNvPr id="1660" name="TextBox 1659">
              <a:extLst>
                <a:ext uri="{FF2B5EF4-FFF2-40B4-BE49-F238E27FC236}">
                  <a16:creationId xmlns:a16="http://schemas.microsoft.com/office/drawing/2014/main" id="{0DD0C678-D6EF-4377-B663-DB08A571D4FB}"/>
                </a:ext>
              </a:extLst>
            </p:cNvPr>
            <p:cNvSpPr txBox="1"/>
            <p:nvPr/>
          </p:nvSpPr>
          <p:spPr>
            <a:xfrm>
              <a:off x="28074171" y="32347304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859</a:t>
              </a:r>
            </a:p>
          </p:txBody>
        </p:sp>
        <p:sp>
          <p:nvSpPr>
            <p:cNvPr id="1661" name="TextBox 1660">
              <a:extLst>
                <a:ext uri="{FF2B5EF4-FFF2-40B4-BE49-F238E27FC236}">
                  <a16:creationId xmlns:a16="http://schemas.microsoft.com/office/drawing/2014/main" id="{55C3E17D-4EF9-4DB3-910C-3F0EC41CF5A5}"/>
                </a:ext>
              </a:extLst>
            </p:cNvPr>
            <p:cNvSpPr txBox="1"/>
            <p:nvPr/>
          </p:nvSpPr>
          <p:spPr>
            <a:xfrm>
              <a:off x="29008273" y="33354996"/>
              <a:ext cx="52610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862</a:t>
              </a:r>
            </a:p>
          </p:txBody>
        </p:sp>
        <p:sp>
          <p:nvSpPr>
            <p:cNvPr id="1276" name="Rectangle 1191"/>
            <p:cNvSpPr>
              <a:spLocks noChangeArrowheads="1"/>
            </p:cNvSpPr>
            <p:nvPr/>
          </p:nvSpPr>
          <p:spPr bwMode="auto">
            <a:xfrm>
              <a:off x="43211328" y="37038990"/>
              <a:ext cx="5018682" cy="2308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200" b="1" dirty="0">
                  <a:latin typeface="Calibri" pitchFamily="34" charset="0"/>
                </a:rPr>
                <a:t>Power Creek</a:t>
              </a:r>
            </a:p>
            <a:p>
              <a:r>
                <a:rPr lang="en-US" sz="7200" b="1" dirty="0">
                  <a:latin typeface="Calibri" pitchFamily="34" charset="0"/>
                </a:rPr>
                <a:t>Substation</a:t>
              </a:r>
            </a:p>
          </p:txBody>
        </p:sp>
        <p:grpSp>
          <p:nvGrpSpPr>
            <p:cNvPr id="1356" name="Group 1355">
              <a:extLst>
                <a:ext uri="{FF2B5EF4-FFF2-40B4-BE49-F238E27FC236}">
                  <a16:creationId xmlns:a16="http://schemas.microsoft.com/office/drawing/2014/main" id="{08ED49BC-24FF-445F-A955-376CE1593933}"/>
                </a:ext>
              </a:extLst>
            </p:cNvPr>
            <p:cNvGrpSpPr/>
            <p:nvPr/>
          </p:nvGrpSpPr>
          <p:grpSpPr>
            <a:xfrm>
              <a:off x="41748377" y="39463381"/>
              <a:ext cx="7479818" cy="3054350"/>
              <a:chOff x="40909037" y="32348349"/>
              <a:chExt cx="7479818" cy="3054350"/>
            </a:xfrm>
          </p:grpSpPr>
          <p:grpSp>
            <p:nvGrpSpPr>
              <p:cNvPr id="1437" name="Group 53"/>
              <p:cNvGrpSpPr>
                <a:grpSpLocks/>
              </p:cNvGrpSpPr>
              <p:nvPr/>
            </p:nvGrpSpPr>
            <p:grpSpPr bwMode="auto">
              <a:xfrm rot="5400000">
                <a:off x="44767768" y="31638736"/>
                <a:ext cx="2654300" cy="4073525"/>
                <a:chOff x="12524057" y="10637297"/>
                <a:chExt cx="2654300" cy="4072898"/>
              </a:xfrm>
            </p:grpSpPr>
            <p:cxnSp>
              <p:nvCxnSpPr>
                <p:cNvPr id="1675" name="Straight Connector 1674"/>
                <p:cNvCxnSpPr/>
                <p:nvPr/>
              </p:nvCxnSpPr>
              <p:spPr bwMode="auto">
                <a:xfrm>
                  <a:off x="13132070" y="12386453"/>
                  <a:ext cx="3175" cy="611093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6" name="Oval 1675"/>
                <p:cNvSpPr/>
                <p:nvPr/>
              </p:nvSpPr>
              <p:spPr bwMode="auto">
                <a:xfrm>
                  <a:off x="12816158" y="10642059"/>
                  <a:ext cx="647700" cy="693631"/>
                </a:xfrm>
                <a:prstGeom prst="ellipse">
                  <a:avLst/>
                </a:prstGeom>
                <a:noFill/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1677" name="Straight Connector 1676"/>
                <p:cNvCxnSpPr>
                  <a:stCxn id="1676" idx="1"/>
                </p:cNvCxnSpPr>
                <p:nvPr/>
              </p:nvCxnSpPr>
              <p:spPr bwMode="auto">
                <a:xfrm>
                  <a:off x="12911407" y="10740468"/>
                  <a:ext cx="228600" cy="244437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8" name="Straight Connector 1677"/>
                <p:cNvCxnSpPr>
                  <a:endCxn id="1676" idx="7"/>
                </p:cNvCxnSpPr>
                <p:nvPr/>
              </p:nvCxnSpPr>
              <p:spPr bwMode="auto">
                <a:xfrm flipV="1">
                  <a:off x="13140007" y="10740468"/>
                  <a:ext cx="228600" cy="244437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9" name="Straight Connector 1678"/>
                <p:cNvCxnSpPr>
                  <a:endCxn id="1676" idx="4"/>
                </p:cNvCxnSpPr>
                <p:nvPr/>
              </p:nvCxnSpPr>
              <p:spPr bwMode="auto">
                <a:xfrm>
                  <a:off x="13140007" y="10988080"/>
                  <a:ext cx="0" cy="347609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0" name="Straight Connector 1679"/>
                <p:cNvCxnSpPr/>
                <p:nvPr/>
              </p:nvCxnSpPr>
              <p:spPr bwMode="auto">
                <a:xfrm flipH="1">
                  <a:off x="13127307" y="11332515"/>
                  <a:ext cx="0" cy="4857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1" name="Rectangle 1680"/>
                <p:cNvSpPr/>
                <p:nvPr/>
              </p:nvSpPr>
              <p:spPr bwMode="auto">
                <a:xfrm>
                  <a:off x="12811395" y="11818216"/>
                  <a:ext cx="646113" cy="571412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682" name="TextBox 78"/>
                <p:cNvSpPr txBox="1">
                  <a:spLocks noChangeArrowheads="1"/>
                </p:cNvSpPr>
                <p:nvPr/>
              </p:nvSpPr>
              <p:spPr bwMode="auto">
                <a:xfrm>
                  <a:off x="12840196" y="11736701"/>
                  <a:ext cx="796631" cy="64633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3600">
                      <a:latin typeface="Calibri" pitchFamily="34" charset="0"/>
                      <a:cs typeface="Arial" charset="0"/>
                    </a:rPr>
                    <a:t> </a:t>
                  </a:r>
                  <a:r>
                    <a:rPr lang="en-US" altLang="en-US" sz="2000" b="1">
                      <a:solidFill>
                        <a:srgbClr val="00B050"/>
                      </a:solidFill>
                      <a:cs typeface="Arial" charset="0"/>
                    </a:rPr>
                    <a:t>S</a:t>
                  </a:r>
                </a:p>
              </p:txBody>
            </p:sp>
            <p:cxnSp>
              <p:nvCxnSpPr>
                <p:cNvPr id="1683" name="Straight Connector 1682"/>
                <p:cNvCxnSpPr/>
                <p:nvPr/>
              </p:nvCxnSpPr>
              <p:spPr bwMode="auto">
                <a:xfrm>
                  <a:off x="14552883" y="12384866"/>
                  <a:ext cx="3175" cy="611094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4" name="Oval 1683"/>
                <p:cNvSpPr/>
                <p:nvPr/>
              </p:nvSpPr>
              <p:spPr bwMode="auto">
                <a:xfrm>
                  <a:off x="14232207" y="10640472"/>
                  <a:ext cx="647700" cy="693630"/>
                </a:xfrm>
                <a:prstGeom prst="ellipse">
                  <a:avLst/>
                </a:prstGeom>
                <a:noFill/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1685" name="Straight Connector 1684"/>
                <p:cNvCxnSpPr>
                  <a:stCxn id="1684" idx="1"/>
                </p:cNvCxnSpPr>
                <p:nvPr/>
              </p:nvCxnSpPr>
              <p:spPr bwMode="auto">
                <a:xfrm>
                  <a:off x="14327457" y="10738881"/>
                  <a:ext cx="228600" cy="244437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6" name="Straight Connector 1685"/>
                <p:cNvCxnSpPr>
                  <a:endCxn id="1684" idx="7"/>
                </p:cNvCxnSpPr>
                <p:nvPr/>
              </p:nvCxnSpPr>
              <p:spPr bwMode="auto">
                <a:xfrm flipV="1">
                  <a:off x="14556057" y="10738881"/>
                  <a:ext cx="228600" cy="244437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7" name="Straight Connector 1686"/>
                <p:cNvCxnSpPr>
                  <a:endCxn id="1684" idx="4"/>
                </p:cNvCxnSpPr>
                <p:nvPr/>
              </p:nvCxnSpPr>
              <p:spPr bwMode="auto">
                <a:xfrm>
                  <a:off x="14556058" y="10986494"/>
                  <a:ext cx="0" cy="347608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8" name="Straight Connector 1687"/>
                <p:cNvCxnSpPr/>
                <p:nvPr/>
              </p:nvCxnSpPr>
              <p:spPr bwMode="auto">
                <a:xfrm flipH="1">
                  <a:off x="14548119" y="11330927"/>
                  <a:ext cx="0" cy="4857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9" name="Rectangle 1688"/>
                <p:cNvSpPr/>
                <p:nvPr/>
              </p:nvSpPr>
              <p:spPr bwMode="auto">
                <a:xfrm>
                  <a:off x="14232208" y="11816628"/>
                  <a:ext cx="646112" cy="571412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690" name="TextBox 78"/>
                <p:cNvSpPr txBox="1">
                  <a:spLocks noChangeArrowheads="1"/>
                </p:cNvSpPr>
                <p:nvPr/>
              </p:nvSpPr>
              <p:spPr bwMode="auto">
                <a:xfrm>
                  <a:off x="14260811" y="11735441"/>
                  <a:ext cx="796631" cy="64633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3600">
                      <a:latin typeface="Calibri" pitchFamily="34" charset="0"/>
                      <a:cs typeface="Arial" charset="0"/>
                    </a:rPr>
                    <a:t> </a:t>
                  </a:r>
                  <a:r>
                    <a:rPr lang="en-US" altLang="en-US" sz="2000" b="1">
                      <a:solidFill>
                        <a:srgbClr val="00B050"/>
                      </a:solidFill>
                      <a:cs typeface="Arial" charset="0"/>
                    </a:rPr>
                    <a:t>S</a:t>
                  </a:r>
                </a:p>
              </p:txBody>
            </p:sp>
            <p:cxnSp>
              <p:nvCxnSpPr>
                <p:cNvPr id="1691" name="Straight Connector 1690"/>
                <p:cNvCxnSpPr/>
                <p:nvPr/>
              </p:nvCxnSpPr>
              <p:spPr bwMode="auto">
                <a:xfrm flipV="1">
                  <a:off x="12524058" y="13024530"/>
                  <a:ext cx="265430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92" name="Group 416"/>
                <p:cNvGrpSpPr>
                  <a:grpSpLocks/>
                </p:cNvGrpSpPr>
                <p:nvPr/>
              </p:nvGrpSpPr>
              <p:grpSpPr bwMode="auto">
                <a:xfrm>
                  <a:off x="13577890" y="13024896"/>
                  <a:ext cx="824341" cy="1685299"/>
                  <a:chOff x="5257906" y="15558582"/>
                  <a:chExt cx="824646" cy="1685588"/>
                </a:xfrm>
              </p:grpSpPr>
              <p:grpSp>
                <p:nvGrpSpPr>
                  <p:cNvPr id="1693" name="Group 417"/>
                  <p:cNvGrpSpPr>
                    <a:grpSpLocks/>
                  </p:cNvGrpSpPr>
                  <p:nvPr/>
                </p:nvGrpSpPr>
                <p:grpSpPr bwMode="auto">
                  <a:xfrm>
                    <a:off x="5257906" y="16097761"/>
                    <a:ext cx="824646" cy="653237"/>
                    <a:chOff x="8959956" y="5248057"/>
                    <a:chExt cx="824646" cy="653237"/>
                  </a:xfrm>
                </p:grpSpPr>
                <p:sp>
                  <p:nvSpPr>
                    <p:cNvPr id="1696" name="Rectangle 1695"/>
                    <p:cNvSpPr/>
                    <p:nvPr/>
                  </p:nvSpPr>
                  <p:spPr bwMode="auto">
                    <a:xfrm>
                      <a:off x="8960224" y="5329234"/>
                      <a:ext cx="646351" cy="571510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00B05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82880" tIns="91440" rIns="182880" bIns="91440" anchor="ctr"/>
                    <a:lstStyle/>
                    <a:p>
                      <a:pPr algn="ctr" defTabSz="585216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697" name="TextBox 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987677" y="5248057"/>
                      <a:ext cx="796925" cy="64644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en-US" sz="3600"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lang="en-US" altLang="en-US" sz="2000" b="1">
                          <a:solidFill>
                            <a:srgbClr val="00B050"/>
                          </a:solidFill>
                          <a:cs typeface="Arial" charset="0"/>
                        </a:rPr>
                        <a:t>S</a:t>
                      </a:r>
                    </a:p>
                  </p:txBody>
                </p:sp>
              </p:grpSp>
              <p:cxnSp>
                <p:nvCxnSpPr>
                  <p:cNvPr id="1694" name="Straight Connector 1693"/>
                  <p:cNvCxnSpPr/>
                  <p:nvPr/>
                </p:nvCxnSpPr>
                <p:spPr bwMode="auto">
                  <a:xfrm>
                    <a:off x="5577379" y="15561391"/>
                    <a:ext cx="3176" cy="611198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5" name="Straight Connector 1694"/>
                  <p:cNvCxnSpPr/>
                  <p:nvPr/>
                </p:nvCxnSpPr>
                <p:spPr bwMode="auto">
                  <a:xfrm rot="16200000" flipH="1" flipV="1">
                    <a:off x="5305908" y="16975876"/>
                    <a:ext cx="523884" cy="12705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38" name="TextBox 1590"/>
              <p:cNvSpPr txBox="1">
                <a:spLocks noChangeArrowheads="1"/>
              </p:cNvSpPr>
              <p:nvPr/>
            </p:nvSpPr>
            <p:spPr bwMode="auto">
              <a:xfrm>
                <a:off x="47347455" y="34940736"/>
                <a:ext cx="1041400" cy="4619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alibri" pitchFamily="34" charset="0"/>
                  </a:rPr>
                  <a:t>4.16kV</a:t>
                </a:r>
              </a:p>
            </p:txBody>
          </p:sp>
          <p:grpSp>
            <p:nvGrpSpPr>
              <p:cNvPr id="1488" name="Group 11"/>
              <p:cNvGrpSpPr>
                <a:grpSpLocks/>
              </p:cNvGrpSpPr>
              <p:nvPr/>
            </p:nvGrpSpPr>
            <p:grpSpPr bwMode="auto">
              <a:xfrm rot="5400000">
                <a:off x="43547775" y="33291034"/>
                <a:ext cx="627062" cy="898525"/>
                <a:chOff x="8181340" y="1009470"/>
                <a:chExt cx="1569720" cy="3714930"/>
              </a:xfrm>
            </p:grpSpPr>
            <p:sp>
              <p:nvSpPr>
                <p:cNvPr id="1670" name="Arc 1669"/>
                <p:cNvSpPr/>
                <p:nvPr/>
              </p:nvSpPr>
              <p:spPr>
                <a:xfrm>
                  <a:off x="8233003" y="2939137"/>
                  <a:ext cx="759031" cy="1785267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671" name="Arc 1670"/>
                <p:cNvSpPr/>
                <p:nvPr/>
              </p:nvSpPr>
              <p:spPr>
                <a:xfrm>
                  <a:off x="8992033" y="2866935"/>
                  <a:ext cx="759029" cy="1785267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grpSp>
              <p:nvGrpSpPr>
                <p:cNvPr id="1672" name="Group 10"/>
                <p:cNvGrpSpPr>
                  <a:grpSpLocks/>
                </p:cNvGrpSpPr>
                <p:nvPr/>
              </p:nvGrpSpPr>
              <p:grpSpPr bwMode="auto">
                <a:xfrm rot="10800000">
                  <a:off x="8181340" y="1009470"/>
                  <a:ext cx="1518920" cy="1857465"/>
                  <a:chOff x="11280140" y="4191000"/>
                  <a:chExt cx="1518920" cy="1857465"/>
                </a:xfrm>
              </p:grpSpPr>
              <p:sp>
                <p:nvSpPr>
                  <p:cNvPr id="1673" name="Arc 1672"/>
                  <p:cNvSpPr/>
                  <p:nvPr/>
                </p:nvSpPr>
                <p:spPr>
                  <a:xfrm>
                    <a:off x="11328688" y="4250067"/>
                    <a:ext cx="759031" cy="1785265"/>
                  </a:xfrm>
                  <a:prstGeom prst="arc">
                    <a:avLst>
                      <a:gd name="adj1" fmla="val 10887969"/>
                      <a:gd name="adj2" fmla="val 2"/>
                    </a:avLst>
                  </a:prstGeom>
                  <a:ln w="38100">
                    <a:solidFill>
                      <a:srgbClr val="00B05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 defTabSz="585216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674" name="Arc 1673"/>
                  <p:cNvSpPr/>
                  <p:nvPr/>
                </p:nvSpPr>
                <p:spPr>
                  <a:xfrm>
                    <a:off x="12087720" y="4177873"/>
                    <a:ext cx="759028" cy="1785265"/>
                  </a:xfrm>
                  <a:prstGeom prst="arc">
                    <a:avLst>
                      <a:gd name="adj1" fmla="val 10887969"/>
                      <a:gd name="adj2" fmla="val 2"/>
                    </a:avLst>
                  </a:prstGeom>
                  <a:ln w="38100">
                    <a:solidFill>
                      <a:srgbClr val="00B05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 defTabSz="585216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</p:grpSp>
          <p:grpSp>
            <p:nvGrpSpPr>
              <p:cNvPr id="1584" name="Group 11"/>
              <p:cNvGrpSpPr>
                <a:grpSpLocks/>
              </p:cNvGrpSpPr>
              <p:nvPr/>
            </p:nvGrpSpPr>
            <p:grpSpPr bwMode="auto">
              <a:xfrm rot="5400000">
                <a:off x="41914264" y="33330107"/>
                <a:ext cx="627063" cy="900112"/>
                <a:chOff x="8181340" y="1009470"/>
                <a:chExt cx="1569720" cy="3714930"/>
              </a:xfrm>
            </p:grpSpPr>
            <p:sp>
              <p:nvSpPr>
                <p:cNvPr id="1665" name="Arc 1664"/>
                <p:cNvSpPr/>
                <p:nvPr/>
              </p:nvSpPr>
              <p:spPr>
                <a:xfrm>
                  <a:off x="8233002" y="2929175"/>
                  <a:ext cx="759027" cy="1782119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666" name="Arc 1665"/>
                <p:cNvSpPr/>
                <p:nvPr/>
              </p:nvSpPr>
              <p:spPr>
                <a:xfrm>
                  <a:off x="8992030" y="2857108"/>
                  <a:ext cx="759030" cy="1782119"/>
                </a:xfrm>
                <a:prstGeom prst="arc">
                  <a:avLst>
                    <a:gd name="adj1" fmla="val 10887969"/>
                    <a:gd name="adj2" fmla="val 2"/>
                  </a:avLst>
                </a:prstGeom>
                <a:ln w="381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defTabSz="585216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grpSp>
              <p:nvGrpSpPr>
                <p:cNvPr id="1667" name="Group 10"/>
                <p:cNvGrpSpPr>
                  <a:grpSpLocks/>
                </p:cNvGrpSpPr>
                <p:nvPr/>
              </p:nvGrpSpPr>
              <p:grpSpPr bwMode="auto">
                <a:xfrm rot="10800000">
                  <a:off x="8181340" y="1009470"/>
                  <a:ext cx="1518920" cy="1857465"/>
                  <a:chOff x="11280140" y="4191000"/>
                  <a:chExt cx="1518920" cy="1857465"/>
                </a:xfrm>
              </p:grpSpPr>
              <p:sp>
                <p:nvSpPr>
                  <p:cNvPr id="1668" name="Arc 1667"/>
                  <p:cNvSpPr/>
                  <p:nvPr/>
                </p:nvSpPr>
                <p:spPr>
                  <a:xfrm>
                    <a:off x="11328693" y="4272902"/>
                    <a:ext cx="759027" cy="1788669"/>
                  </a:xfrm>
                  <a:prstGeom prst="arc">
                    <a:avLst>
                      <a:gd name="adj1" fmla="val 10887969"/>
                      <a:gd name="adj2" fmla="val 2"/>
                    </a:avLst>
                  </a:prstGeom>
                  <a:ln w="38100">
                    <a:solidFill>
                      <a:srgbClr val="00B05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 defTabSz="585216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669" name="Arc 1668"/>
                  <p:cNvSpPr/>
                  <p:nvPr/>
                </p:nvSpPr>
                <p:spPr>
                  <a:xfrm>
                    <a:off x="12087717" y="4200825"/>
                    <a:ext cx="759029" cy="1788673"/>
                  </a:xfrm>
                  <a:prstGeom prst="arc">
                    <a:avLst>
                      <a:gd name="adj1" fmla="val 10887969"/>
                      <a:gd name="adj2" fmla="val 2"/>
                    </a:avLst>
                  </a:prstGeom>
                  <a:ln w="38100">
                    <a:solidFill>
                      <a:srgbClr val="00B05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 defTabSz="585216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</p:grpSp>
          <p:cxnSp>
            <p:nvCxnSpPr>
              <p:cNvPr id="1651" name="Straight Connector 1650"/>
              <p:cNvCxnSpPr>
                <a:cxnSpLocks/>
              </p:cNvCxnSpPr>
              <p:nvPr/>
            </p:nvCxnSpPr>
            <p:spPr bwMode="auto">
              <a:xfrm>
                <a:off x="42432375" y="33750426"/>
                <a:ext cx="1206889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3" name="Straight Connector 1652"/>
              <p:cNvCxnSpPr>
                <a:cxnSpLocks/>
              </p:cNvCxnSpPr>
              <p:nvPr/>
            </p:nvCxnSpPr>
            <p:spPr bwMode="auto">
              <a:xfrm>
                <a:off x="40909037" y="33772908"/>
                <a:ext cx="1084603" cy="17573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2" name="Rectangle 1384"/>
              <p:cNvSpPr>
                <a:spLocks noChangeArrowheads="1"/>
              </p:cNvSpPr>
              <p:nvPr/>
            </p:nvSpPr>
            <p:spPr bwMode="auto">
              <a:xfrm>
                <a:off x="42601030" y="32535305"/>
                <a:ext cx="809625" cy="4603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alibri" pitchFamily="34" charset="0"/>
                  </a:rPr>
                  <a:t>25kV</a:t>
                </a:r>
              </a:p>
            </p:txBody>
          </p:sp>
          <p:sp>
            <p:nvSpPr>
              <p:cNvPr id="1663" name="TextBox 1385"/>
              <p:cNvSpPr txBox="1">
                <a:spLocks noChangeArrowheads="1"/>
              </p:cNvSpPr>
              <p:nvPr/>
            </p:nvSpPr>
            <p:spPr bwMode="auto">
              <a:xfrm>
                <a:off x="43241321" y="34090151"/>
                <a:ext cx="1284287" cy="4619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alibri" pitchFamily="34" charset="0"/>
                  </a:rPr>
                  <a:t>7500kVA</a:t>
                </a:r>
              </a:p>
            </p:txBody>
          </p:sp>
          <p:sp>
            <p:nvSpPr>
              <p:cNvPr id="1664" name="Rectangle 1396"/>
              <p:cNvSpPr>
                <a:spLocks noChangeArrowheads="1"/>
              </p:cNvSpPr>
              <p:nvPr/>
            </p:nvSpPr>
            <p:spPr bwMode="auto">
              <a:xfrm>
                <a:off x="41646678" y="34111268"/>
                <a:ext cx="1284287" cy="4603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alibri" pitchFamily="34" charset="0"/>
                  </a:rPr>
                  <a:t>7500kVA</a:t>
                </a:r>
              </a:p>
            </p:txBody>
          </p:sp>
        </p:grpSp>
        <p:sp>
          <p:nvSpPr>
            <p:cNvPr id="1698" name="TextBox 1697">
              <a:extLst>
                <a:ext uri="{FF2B5EF4-FFF2-40B4-BE49-F238E27FC236}">
                  <a16:creationId xmlns:a16="http://schemas.microsoft.com/office/drawing/2014/main" id="{8A1A4D4B-DAAB-4B05-A99F-B6A201367476}"/>
                </a:ext>
              </a:extLst>
            </p:cNvPr>
            <p:cNvSpPr txBox="1"/>
            <p:nvPr/>
          </p:nvSpPr>
          <p:spPr>
            <a:xfrm>
              <a:off x="46252636" y="42143330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100</a:t>
              </a:r>
            </a:p>
          </p:txBody>
        </p:sp>
        <p:sp>
          <p:nvSpPr>
            <p:cNvPr id="1699" name="TextBox 1698">
              <a:extLst>
                <a:ext uri="{FF2B5EF4-FFF2-40B4-BE49-F238E27FC236}">
                  <a16:creationId xmlns:a16="http://schemas.microsoft.com/office/drawing/2014/main" id="{39A557FE-9053-4914-9842-218BCF2F28D2}"/>
                </a:ext>
              </a:extLst>
            </p:cNvPr>
            <p:cNvSpPr txBox="1"/>
            <p:nvPr/>
          </p:nvSpPr>
          <p:spPr>
            <a:xfrm>
              <a:off x="48964305" y="39802202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101</a:t>
              </a:r>
            </a:p>
          </p:txBody>
        </p:sp>
        <p:sp>
          <p:nvSpPr>
            <p:cNvPr id="1700" name="TextBox 1699">
              <a:extLst>
                <a:ext uri="{FF2B5EF4-FFF2-40B4-BE49-F238E27FC236}">
                  <a16:creationId xmlns:a16="http://schemas.microsoft.com/office/drawing/2014/main" id="{F5E6DC37-D7A8-42D7-8748-D9800DB1A6FE}"/>
                </a:ext>
              </a:extLst>
            </p:cNvPr>
            <p:cNvSpPr txBox="1"/>
            <p:nvPr/>
          </p:nvSpPr>
          <p:spPr>
            <a:xfrm>
              <a:off x="48996978" y="41223019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102</a:t>
              </a:r>
            </a:p>
          </p:txBody>
        </p:sp>
        <p:sp>
          <p:nvSpPr>
            <p:cNvPr id="1701" name="TextBox 1700">
              <a:extLst>
                <a:ext uri="{FF2B5EF4-FFF2-40B4-BE49-F238E27FC236}">
                  <a16:creationId xmlns:a16="http://schemas.microsoft.com/office/drawing/2014/main" id="{EC4E5AFA-5F2A-4F67-B2A0-97BC1202D7D9}"/>
                </a:ext>
              </a:extLst>
            </p:cNvPr>
            <p:cNvSpPr txBox="1"/>
            <p:nvPr/>
          </p:nvSpPr>
          <p:spPr>
            <a:xfrm>
              <a:off x="43775456" y="40158030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103</a:t>
              </a:r>
            </a:p>
          </p:txBody>
        </p:sp>
        <p:sp>
          <p:nvSpPr>
            <p:cNvPr id="1702" name="TextBox 1701">
              <a:extLst>
                <a:ext uri="{FF2B5EF4-FFF2-40B4-BE49-F238E27FC236}">
                  <a16:creationId xmlns:a16="http://schemas.microsoft.com/office/drawing/2014/main" id="{CFE43B85-F3FE-4266-B450-58875974E3EA}"/>
                </a:ext>
              </a:extLst>
            </p:cNvPr>
            <p:cNvSpPr txBox="1"/>
            <p:nvPr/>
          </p:nvSpPr>
          <p:spPr>
            <a:xfrm>
              <a:off x="43162021" y="40163529"/>
              <a:ext cx="6992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104</a:t>
              </a:r>
            </a:p>
          </p:txBody>
        </p:sp>
        <p:sp>
          <p:nvSpPr>
            <p:cNvPr id="1703" name="Oval 1702">
              <a:extLst>
                <a:ext uri="{FF2B5EF4-FFF2-40B4-BE49-F238E27FC236}">
                  <a16:creationId xmlns:a16="http://schemas.microsoft.com/office/drawing/2014/main" id="{9D44D717-0BC3-40DD-A66D-EEB297E7BDF1}"/>
                </a:ext>
              </a:extLst>
            </p:cNvPr>
            <p:cNvSpPr/>
            <p:nvPr/>
          </p:nvSpPr>
          <p:spPr bwMode="auto">
            <a:xfrm>
              <a:off x="43339582" y="40664880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04" name="Oval 1703">
              <a:extLst>
                <a:ext uri="{FF2B5EF4-FFF2-40B4-BE49-F238E27FC236}">
                  <a16:creationId xmlns:a16="http://schemas.microsoft.com/office/drawing/2014/main" id="{6C9005B6-B31B-4EC9-A8FB-606F1C6175AF}"/>
                </a:ext>
              </a:extLst>
            </p:cNvPr>
            <p:cNvSpPr/>
            <p:nvPr/>
          </p:nvSpPr>
          <p:spPr bwMode="auto">
            <a:xfrm>
              <a:off x="44008493" y="40639539"/>
              <a:ext cx="330200" cy="381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8521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708" name="Straight Connector 1707"/>
            <p:cNvCxnSpPr/>
            <p:nvPr/>
          </p:nvCxnSpPr>
          <p:spPr bwMode="auto">
            <a:xfrm>
              <a:off x="39239275" y="39283602"/>
              <a:ext cx="2582498" cy="42853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9" name="Straight Connector 1708"/>
            <p:cNvCxnSpPr/>
            <p:nvPr/>
          </p:nvCxnSpPr>
          <p:spPr bwMode="auto">
            <a:xfrm>
              <a:off x="39440426" y="44196826"/>
              <a:ext cx="2582498" cy="42853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1" name="Straight Connector 1710"/>
            <p:cNvCxnSpPr/>
            <p:nvPr/>
          </p:nvCxnSpPr>
          <p:spPr bwMode="auto">
            <a:xfrm>
              <a:off x="36686340" y="38777531"/>
              <a:ext cx="2582498" cy="42853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2" name="Straight Connector 1711"/>
            <p:cNvCxnSpPr/>
            <p:nvPr/>
          </p:nvCxnSpPr>
          <p:spPr bwMode="auto">
            <a:xfrm>
              <a:off x="36756730" y="40129953"/>
              <a:ext cx="2582498" cy="42853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3" name="Straight Connector 1712"/>
            <p:cNvCxnSpPr/>
            <p:nvPr/>
          </p:nvCxnSpPr>
          <p:spPr bwMode="auto">
            <a:xfrm>
              <a:off x="36829448" y="43082657"/>
              <a:ext cx="2582498" cy="42853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4" name="Straight Connector 1713"/>
            <p:cNvCxnSpPr/>
            <p:nvPr/>
          </p:nvCxnSpPr>
          <p:spPr bwMode="auto">
            <a:xfrm>
              <a:off x="36728400" y="44585619"/>
              <a:ext cx="2582498" cy="42853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Straight Connector 1714"/>
            <p:cNvCxnSpPr/>
            <p:nvPr/>
          </p:nvCxnSpPr>
          <p:spPr bwMode="auto">
            <a:xfrm>
              <a:off x="36696892" y="37341222"/>
              <a:ext cx="2582498" cy="42853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26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1E48B4-7755-4C2D-87D5-3574A80A9D1C}"/>
              </a:ext>
            </a:extLst>
          </p:cNvPr>
          <p:cNvSpPr txBox="1"/>
          <p:nvPr/>
        </p:nvSpPr>
        <p:spPr>
          <a:xfrm>
            <a:off x="6268045" y="2743200"/>
            <a:ext cx="3783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Aux Cannery Loads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8A044A-D0E9-4218-BF97-0E0D535F9F21}"/>
              </a:ext>
            </a:extLst>
          </p:cNvPr>
          <p:cNvSpPr txBox="1"/>
          <p:nvPr/>
        </p:nvSpPr>
        <p:spPr>
          <a:xfrm>
            <a:off x="13106400" y="2743200"/>
            <a:ext cx="309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Main Ave Loads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BF83E-9FCE-4069-8B6C-F6A1446EE9B9}"/>
              </a:ext>
            </a:extLst>
          </p:cNvPr>
          <p:cNvSpPr txBox="1"/>
          <p:nvPr/>
        </p:nvSpPr>
        <p:spPr>
          <a:xfrm>
            <a:off x="20345400" y="2743200"/>
            <a:ext cx="309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Lake Ave Loads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191A3-BA92-4D71-A391-018D1CF7083A}"/>
              </a:ext>
            </a:extLst>
          </p:cNvPr>
          <p:cNvSpPr txBox="1"/>
          <p:nvPr/>
        </p:nvSpPr>
        <p:spPr>
          <a:xfrm>
            <a:off x="6289816" y="11049000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Town Loads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B12EA1-59FB-4B98-B93A-A6A50A0FD9CA}"/>
              </a:ext>
            </a:extLst>
          </p:cNvPr>
          <p:cNvSpPr txBox="1"/>
          <p:nvPr/>
        </p:nvSpPr>
        <p:spPr>
          <a:xfrm>
            <a:off x="12736286" y="11048999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13 Mile Loads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9B9638-961C-48EF-8E30-1C9D0530C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70467"/>
              </p:ext>
            </p:extLst>
          </p:nvPr>
        </p:nvGraphicFramePr>
        <p:xfrm>
          <a:off x="5486400" y="3733800"/>
          <a:ext cx="5257800" cy="4093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697">
                  <a:extLst>
                    <a:ext uri="{9D8B030D-6E8A-4147-A177-3AD203B41FA5}">
                      <a16:colId xmlns:a16="http://schemas.microsoft.com/office/drawing/2014/main" val="277295306"/>
                    </a:ext>
                  </a:extLst>
                </a:gridCol>
                <a:gridCol w="1355103">
                  <a:extLst>
                    <a:ext uri="{9D8B030D-6E8A-4147-A177-3AD203B41FA5}">
                      <a16:colId xmlns:a16="http://schemas.microsoft.com/office/drawing/2014/main" val="232075847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Orca Cannery (STEVE RANNEY (2500 ORCA RD CANNERY))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A01 205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4227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Samson Tug &amp; City Boat Lift (SAMSON TUG &amp; BARGE (SEA GULL AVE 2))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A02 509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176483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Ferry Terminal (CITY OF CORDOVA (FERRY TERMINAL LIFT STN), (NOAA -FIELD OPERATION (FERRY DOCK BUILDING), (SHORESIDE PETROLEUM INC (100 ORCA ST), (SOA DIV MARINE TRANSP (201 ORCA RD), (SOA DIV MARINE TRANSP (CHENEGA))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A03 511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704039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XF302 (CITY OF CORDOVA (CATHODIC PROTECTION))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A04 512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51138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Copper River Seafood (COPPER RIVER SEAFOODS, INC)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A05 516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0355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Cannery Row (COPPER RIVER SEAFOODS, INC)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A06 517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3616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AML (Alaska Marine Lines)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A07 519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5803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XF346 (CITY OF CORDOVA (MORPAC LIFT STATION))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A08 520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9836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XF215 (USCG FINANCE CENTER (NORTH FILL SYCAMORE))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A09 521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141494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Trident Dock (shoreside service)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A10 522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1620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Trident Fish Meal (oil rendering plant)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A11 523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79489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Northern Fish AK (BARBARA JENSEN (200 SEAFOOD LANE WHS), NORTHERN FISH ALASKA LLC (201 SEAFOOD LANE BUNKHOUSE))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A12 524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5167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Beecher Fuel (Abandoned)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43374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Screen House (Trident Fish Oil Plant off MC569)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20899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N. Trident (TRIDENT SEAFOODS CORP)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1658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Trident Fish Meal (TRIDENT SEAFOODS CORP)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69573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Open Delta Bank (reference?)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3714821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F647DB-91C5-466F-8DDA-269C458E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0335"/>
              </p:ext>
            </p:extLst>
          </p:nvPr>
        </p:nvGraphicFramePr>
        <p:xfrm>
          <a:off x="19278600" y="3684691"/>
          <a:ext cx="6159500" cy="477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0124">
                  <a:extLst>
                    <a:ext uri="{9D8B030D-6E8A-4147-A177-3AD203B41FA5}">
                      <a16:colId xmlns:a16="http://schemas.microsoft.com/office/drawing/2014/main" val="2890239647"/>
                    </a:ext>
                  </a:extLst>
                </a:gridCol>
                <a:gridCol w="1599376">
                  <a:extLst>
                    <a:ext uri="{9D8B030D-6E8A-4147-A177-3AD203B41FA5}">
                      <a16:colId xmlns:a16="http://schemas.microsoft.com/office/drawing/2014/main" val="29700004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XF606 (CITY OF CORDOVA (Eyak Sewer Pump Station), KRIS JOHNSON (905 LEFEVRE ST WHS))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L01 606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7922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City Water Tank 5th St. (CITY OF CORDOVA (610 FIFTH ST Water Tank))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L05 616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59497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Coast Guard (Housing)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L06 618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396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Coast Guard (USCG FINANCE CENTER (USGC HOUSING))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03091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Town Houses (low cost housing)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L07 619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1347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Burtons (trailer park)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06517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CEC Office (CORDOVA ELECTRIC COOP (705 SECOND ST))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L08 621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4750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Railroad &amp; CRH (reference?)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L09 622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9931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Little Chapel (LITTLE CHAPEL INC (905 LAKE AVE))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L10 623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8243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MT. Eccles (CORDOVA PUBLIC SCHOOLS (201 ADAMS AVE), USDA UTILITY INVOICES (612 SECOND ST))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L11 624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2623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Forestry (USFS Offices)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L12 625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6277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Mt. Eyak Apartments (ref?)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L13 631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9255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Mundy (ref?)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8232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Webber - Residential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4641496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Ski Hill (CITY OF CORDOVA (SKI HILL COC))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7564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Mews Apartments (CORDOVA MEWS APTS)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3498586"/>
                  </a:ext>
                </a:extLst>
              </a:tr>
              <a:tr h="26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Sunset Apts (ALASKA HOUSING FINANCE CORP, DANIEL A NICHOLS (508 FIRST ST RESTAURANT))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L14 632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8848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Water Tank (CITY OF CORDOVA (MEWS WATER TANK))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L15 633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67691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Alascom (AT&amp;T Alascom Earth Station)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L16 634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799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CTC Office (ALASKAN HOTEL AND BAR, CORDOVA TELEPHONE COOP, FIRST NATIONAL BANK ALASKA)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L17 635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6443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Davis Roof (Prince William INC (501 SECOND ST))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L18 636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975075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796A31-0EA4-4E13-A15E-B04528FE2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20136"/>
              </p:ext>
            </p:extLst>
          </p:nvPr>
        </p:nvGraphicFramePr>
        <p:xfrm>
          <a:off x="12262966" y="3684691"/>
          <a:ext cx="6159500" cy="4625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0124">
                  <a:extLst>
                    <a:ext uri="{9D8B030D-6E8A-4147-A177-3AD203B41FA5}">
                      <a16:colId xmlns:a16="http://schemas.microsoft.com/office/drawing/2014/main" val="4004170102"/>
                    </a:ext>
                  </a:extLst>
                </a:gridCol>
                <a:gridCol w="1599376">
                  <a:extLst>
                    <a:ext uri="{9D8B030D-6E8A-4147-A177-3AD203B41FA5}">
                      <a16:colId xmlns:a16="http://schemas.microsoft.com/office/drawing/2014/main" val="16381621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S. Trident (TRIDENT SEAFOODS CORP (545 RAILROAD AVE M/MTR))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M01 709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336702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Harbor Hydraulics (CITY OF CORDOVA (610 RAILROAD AVE POOL), STATE OF ALASKA ADF&amp;G (SOA SOLSTICE METER), CITY OF CORDOVA (Montague Hoist))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M02 711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0653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Baja Taco (restaurant)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9001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Napa (auto/marine parts)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44962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 Float (City Harbor)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69648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 Float (City Harbor)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5008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 Float (City Harbor)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6713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Lighthouse (Native Village of Eyak - small hotel)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38336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CDV Coastal Outfitters (THAI VU (129 HARBOR LOOP RD))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93120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AC (ALASKA COMMERCIAL COMPANY),(NATIVE VILLIAGE OF EYAK (110 NICHOLOFF WAY))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M03 712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3978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Plumbline &amp; Viking (plumbing &amp; marine supply)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M04 713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1408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AF Wild Fish &amp; Seafood (Alaska Wild Seafoods LLC)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M05 714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2836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Old Harbor (CITY OF CORDOVA (BREAKWATER AVE RESTROOMS))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M06 716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9597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Quick Draw (mini-mall)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M07 717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42919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CDV Outboard (CORDOVA OUTBOARD INC)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6704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ADF&amp;G (GCI CABLE INC (908 CENTER DR COMM SHELT))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M08 723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5047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Reluctant (RELUCTANT FISHERMAN INN LLC (501 RAILROAD AVE, 407 RAILROAD AVE))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M09 724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5515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Spike Island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M10 733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06282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PWSSC (CITY OF CORDOVA (CITY DOCK HOISTS 3 &amp; 4), (CITY OF CORDOVA (DOCK HOIST))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27393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PWSSC (NGO/Science Ctr)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2067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Ocean Beauty (OCEAN BEAUTY SEAFOODS LLC (313 SEAFOOD LANE))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M11 734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967875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25E0E71-69C8-444C-BD98-CE5184D46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86795"/>
              </p:ext>
            </p:extLst>
          </p:nvPr>
        </p:nvGraphicFramePr>
        <p:xfrm>
          <a:off x="5181600" y="11963400"/>
          <a:ext cx="6159500" cy="9479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0124">
                  <a:extLst>
                    <a:ext uri="{9D8B030D-6E8A-4147-A177-3AD203B41FA5}">
                      <a16:colId xmlns:a16="http://schemas.microsoft.com/office/drawing/2014/main" val="1481832516"/>
                    </a:ext>
                  </a:extLst>
                </a:gridCol>
                <a:gridCol w="1599376">
                  <a:extLst>
                    <a:ext uri="{9D8B030D-6E8A-4147-A177-3AD203B41FA5}">
                      <a16:colId xmlns:a16="http://schemas.microsoft.com/office/drawing/2014/main" val="42236412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Eagle Shop (contractor)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N01 806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636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Heney Trailer Park (resident)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N02 810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669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Bernards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4340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Heidbrinks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N03 811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6100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Ballpark (City of Cordova)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N04 817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5282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Camper Park (CITY OF CORDOVA (CITY CAMPER PARK WEST))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72790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COC Sewer Lift Station (City)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N05 818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85558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Parks &amp; Rec (City)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N06 819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872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Kallander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10496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COC Sewer (CITY OF CORDOVA (WHITSHED RD SEWER PLANT))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N07 820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4960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Eccles Lagoon (residents)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N08 826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17168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Whiskey Ridge </a:t>
                      </a:r>
                      <a:r>
                        <a:rPr lang="en-US" sz="1100" u="none" strike="noStrike" dirty="0" err="1">
                          <a:effectLst/>
                        </a:rPr>
                        <a:t>Subd</a:t>
                      </a:r>
                      <a:r>
                        <a:rPr lang="en-US" sz="1100" u="none" strike="noStrike" dirty="0">
                          <a:effectLst/>
                        </a:rPr>
                        <a:t> (res.)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90279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Blackler (Alpine Diesel)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N09 827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8517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LDS 270-25 (CHURCH OF CHRIST OF LDS, CITY OF CORDOVA (1801 Whitshed RD City Shop))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N10 828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06924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Baler (CITY OF CORDOVA (WHITSHED RD BALER))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N11 825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5418271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Saddle Point (residential)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N12 829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964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Hager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N13 835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1109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Mallory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3654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Hahn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55746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Honkola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0658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Heney Meadows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5553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Trumblee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331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Saw Mill Rd.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97894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Brown Saw Mill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8218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Borer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1549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Thorn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752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Johannessen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3481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Nichols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4073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Pirtles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66194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TRL'S 1,3 (trailer park)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9099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Point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46904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Hartney Bay Subdivision (subdivision)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42233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Heney Ridge (SOA DIVISION OF TELECOM (HENEY RIDGE SOA))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N14 836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1907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Hospital (CORDOVA COMM MEDICAL CENTER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N15 842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93588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Across Road from JC39 (reference)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N16 843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59027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Ballpark (CRH) 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N17 844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68858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Hoovers (SHORESIDE PETROLEUM INC (635 FIRST ST))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N18 845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3600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High School (CORDOVA PUBLIC SCHOOLS (100 FISHERMAN AVE))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N19 846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035085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Radio Station (LEWIS, JR (112 Y WAY))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N20 847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80870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Sewer Lift (CITY OF CORDOVA (Odiak Lift STN))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N21 848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9320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Center Drive (small commercial and residential)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N22 862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76306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Chamber Office (City)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N23 854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87491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Chiropractor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207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Post Office (UNITED STATES POST OFFICE)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7363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Cordova Center (CITY OF CORDOVA (600 WATER ST))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N24 855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7390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Wells Fargo/NVE (WELLS FARGO BANK -#103269)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N25 856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23285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Frontier (ROEMHILDT HOLDINGS LLC)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N26 857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205992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6BD653F-B23A-46BA-8F58-7C6F0BED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00149"/>
              </p:ext>
            </p:extLst>
          </p:nvPr>
        </p:nvGraphicFramePr>
        <p:xfrm>
          <a:off x="12262966" y="11963400"/>
          <a:ext cx="6159500" cy="821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0124">
                  <a:extLst>
                    <a:ext uri="{9D8B030D-6E8A-4147-A177-3AD203B41FA5}">
                      <a16:colId xmlns:a16="http://schemas.microsoft.com/office/drawing/2014/main" val="3461525593"/>
                    </a:ext>
                  </a:extLst>
                </a:gridCol>
                <a:gridCol w="1599376">
                  <a:extLst>
                    <a:ext uri="{9D8B030D-6E8A-4147-A177-3AD203B41FA5}">
                      <a16:colId xmlns:a16="http://schemas.microsoft.com/office/drawing/2014/main" val="22113544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Eyak Svc Center (CORDOVA ELECTRIC COOP (1200 LAKESHORE DRIVE))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T01 910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1739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Powder House (POWDER HOUSE (1418 CRH 2 MI))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T02 912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5519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Elmer Point Subdivision - Residential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414622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Forest Heights Subdivision - Residential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8553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Eccles Estates - Residential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38390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Kennedy - Residential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0556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Sudano - Residential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9819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Cunningham - Residential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35179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COC H20 Plant (CITY OF CORDOVA (CRH PLANT))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T03 913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0270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Webber Marine (William F Webber JR (6 .0 CRH 11A WHS))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T04 914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293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Alpine Falls - Phase 1 (res)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T05 918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3956951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Alpine Falls - Phase 4 (CITY OF CORDOVA (Alpine Falls 3 Phase))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T06 920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40553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Mile (residential sub)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T07 926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20869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XF470 (Lenny Peterson (6 .5 CRH 4 BUS), LYLE KRITCHEN (6.5 CRH 3 WHS 1), TYEE G LOHSE (6.5 CRH 3 WHS 2))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T08 927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3741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Eyak Acres (residential sub)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T09 928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06268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4.5 Mile (residential sub)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71494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Collins (residence)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57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Fire Station (CITY OF CORDOVA (4 .7 CRH FIRE SUB))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T10 929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27192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6.5 Mile Subdivision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T11 933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589289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CTC &amp; GCI (CORDOVA TELEPHONE COOP (6 .5 CRH METAL CAB))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T12 935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223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CVTC (COPPER VALLEY WIRELESS INC (6 .5 CRH 6 CVW))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T13 936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39947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FAA Light 1-5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T14 938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396461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FAA Runway W (SOA DOT (LOCALIZER DME SITE))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T15 939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0632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State DOT Shop (SOA DOT (13 .0 CRH HEATERS) AND SOA DOT (13 .0 CRH SOA SHOP))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T16 945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59049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FAA NDB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T17 946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75530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USCG Private Housing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T18 947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2874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XF414 (USCG FINANCE CENTER (13 .0 CRH USCG HANGAR))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T19 948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2378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13 Mile FAA Flight CTR (FAA ACCOUNTING OFFICE (13 .0 CRH FLIGHT SVC), (WOOD SHOP))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T20 949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0584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Hangers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T21 950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4101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FAA Hanger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T22 951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5556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SREB/ARFF (SOA DOT BLDG MAINTENANCE (13 .0 CRH SOA GEN))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T23 952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6868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Alaska Airlines Hanger (ALASKA AIRLINES INC)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T24 953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5013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Cell Tower (GOGO LLC (13 .0 CRH &amp; CABIN LK RD 1))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T25 954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3903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Runway East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T26 955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430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Runway East (FAA AC ACCOUNTING OFFICE (13 .0 CRH E END AIRPT))</a:t>
                      </a:r>
                      <a:endParaRPr lang="en-US" sz="11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T27 956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7989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ASOS Site (NATIONAL WAETHER SERVICE (13 .0 CRH ASOS SITE))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T28 957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47368870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F251274B-340A-4A01-B347-398A1C7BE5DC}"/>
              </a:ext>
            </a:extLst>
          </p:cNvPr>
          <p:cNvSpPr/>
          <p:nvPr/>
        </p:nvSpPr>
        <p:spPr>
          <a:xfrm>
            <a:off x="5334000" y="9334797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Red – Priority 1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Blue – Priority 2; </a:t>
            </a:r>
            <a:r>
              <a:rPr lang="en-US" sz="2400" b="1" dirty="0"/>
              <a:t>Black – Priority 3,4</a:t>
            </a:r>
          </a:p>
        </p:txBody>
      </p:sp>
    </p:spTree>
    <p:extLst>
      <p:ext uri="{BB962C8B-B14F-4D97-AF65-F5344CB8AC3E}">
        <p14:creationId xmlns:p14="http://schemas.microsoft.com/office/powerpoint/2010/main" val="129413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8355</TotalTime>
  <Words>2468</Words>
  <Application>Microsoft Office PowerPoint</Application>
  <PresentationFormat>Custom</PresentationFormat>
  <Paragraphs>1023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Sandia National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mbaca2</dc:creator>
  <cp:lastModifiedBy>Pandey, Shikhar</cp:lastModifiedBy>
  <cp:revision>262</cp:revision>
  <cp:lastPrinted>2018-12-06T16:17:13Z</cp:lastPrinted>
  <dcterms:created xsi:type="dcterms:W3CDTF">2014-12-10T18:57:21Z</dcterms:created>
  <dcterms:modified xsi:type="dcterms:W3CDTF">2019-07-26T01:24:36Z</dcterms:modified>
</cp:coreProperties>
</file>