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00C9-A9AD-48DE-9B20-18B651EF3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402F3-0926-414D-826D-D89965B48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2442-5F2D-4412-AEF1-3FE91CF0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5B4F-6999-4C43-A8A7-0E6B9089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D62A-FC5F-4A5D-8255-B83D9D1A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567A-8C4D-4C3E-9C8A-46FD87CA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394FC-D325-402F-9FE8-ED5AF9D8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44D4-A788-4808-970D-F04CF4D7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5A3EF-2F2D-4708-BD64-E9BE95F4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2A3F-8099-4AA9-AD75-F2F66BBE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EFC0B-7ECB-4DC7-8EDB-21F8B4C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BDF84-CC86-446E-83DA-C40043256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751-8D0D-461F-862F-7E903406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A7B5-60F0-4FB2-8501-474B499D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6708-75F1-4CF9-BAAF-9BB0F85C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97C3-AEAD-4958-AA5F-868847D5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6380-0CF8-4D2F-A9FB-B64339AA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C786-E543-4228-8C3B-2CBB397F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50FB-6F5D-4B56-A58A-79286BC7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D4BA-CD9E-4E7B-AB4D-57424872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EF18-3B44-484F-B82D-73C1E87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881C3-ADD3-4511-B095-6CE65BA7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6FA0-B3F3-4AC5-A0D7-84513793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49883-9A38-4534-97C7-E2AFFA0D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26D6B-BF7B-4FCF-9C72-92E9C39E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7A22-9B11-48F9-84BF-8CCCBA08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4BA-6DFA-40B1-8007-08DBD454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80EB-7680-4CE4-A464-9E8F09444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9C274-C0B5-42ED-A56F-330F25CE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C042F-F06A-4518-B792-1CCF22F8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4D2B5-F719-4B3E-8DA7-915BC63A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04A-25C8-4E13-91C4-2D3FA61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321B-D0F3-46F0-9156-023952F4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19D16-5087-490A-B1E6-C6ECD605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5230E-20FD-4DF5-B4F9-DFD92EEDD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37228-EC99-484B-8376-BB2D8E0B3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EA5CB-2875-4B81-8F4C-5145CA87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87BB0-6309-4874-A2C1-F05CF492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288DB-B323-4B0B-BB43-2C5DE961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4381-1220-4BED-BBFB-75BEAADD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4657-91D5-4A06-9258-9B58E317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2E87D-BB29-496F-99F4-0934EBAB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FDECE-82B2-4287-98B0-27FBC115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C169B-FBB2-4E5B-9EB3-36AC7B50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F200E-22BF-4CE0-B4F3-85E69DF8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DD311-8790-493B-B3FA-19FE9553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C5A5-45B8-4232-A09B-5CF6A5A1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255F-20A3-4BCC-B66C-F11E9B1B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9F037-6D5B-4CA4-BD31-012A0B1F2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4B41-8810-46CF-A91E-5BACA910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3E2BB-3CDA-4F32-8485-0FD8B54D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64F1-C8B4-4CAC-8081-97C179A6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7493-EC27-4207-A37E-C783AB81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998F6-6420-4D50-9BE7-73EA32AC4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4246-52ED-4FA7-AC83-8DDB9469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282F1-6867-47E0-9787-E84602F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1727-F99C-4561-BDA3-23E2EF0E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3AB4-3C67-4B02-AE9A-DA18AB07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9B1CA-85FD-41C7-8F11-FC36B47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6EC0-02CF-43DB-9581-4127A485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E14A-8D76-4B1E-9FAC-304CB8609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C6B-2F4B-49D3-9CC1-CD4FEBC7540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6F46-FCCB-4744-9458-7ACBC0259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7B7A-C460-4033-B08B-122B4E29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A8FB-5E5B-4B51-B804-2ABB9E62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41E8-A0FD-45EE-970B-D2973E74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75" y="297610"/>
            <a:ext cx="11528613" cy="48231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TRAM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41645-3246-4E5D-9592-F09AFF7A5982}"/>
              </a:ext>
            </a:extLst>
          </p:cNvPr>
          <p:cNvSpPr txBox="1"/>
          <p:nvPr/>
        </p:nvSpPr>
        <p:spPr>
          <a:xfrm>
            <a:off x="762000" y="896471"/>
            <a:ext cx="107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9031D-9CDC-48DC-B9C4-A45BC34D2D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9976" y="784446"/>
            <a:ext cx="11528614" cy="3227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325E3-55E0-4CCC-8E23-A1B6EBD20889}"/>
              </a:ext>
            </a:extLst>
          </p:cNvPr>
          <p:cNvSpPr txBox="1"/>
          <p:nvPr/>
        </p:nvSpPr>
        <p:spPr>
          <a:xfrm>
            <a:off x="1317811" y="1023741"/>
            <a:ext cx="935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Mapping GPS Coordinates and changing transmission lines’ color based on the line rating.</a:t>
            </a:r>
          </a:p>
          <a:p>
            <a:pPr algn="ctr"/>
            <a:r>
              <a:rPr lang="en-US" dirty="0">
                <a:latin typeface="+mj-lt"/>
              </a:rPr>
              <a:t> Normal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Green color</a:t>
            </a:r>
          </a:p>
          <a:p>
            <a:pPr algn="ctr"/>
            <a:r>
              <a:rPr lang="en-US" dirty="0">
                <a:latin typeface="+mj-lt"/>
                <a:sym typeface="Wingdings" panose="05000000000000000000" pitchFamily="2" charset="2"/>
              </a:rPr>
              <a:t>    Not Normal  Red</a:t>
            </a:r>
            <a:r>
              <a:rPr lang="en-US" dirty="0">
                <a:latin typeface="+mj-lt"/>
              </a:rPr>
              <a:t> color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9D3D73-487D-48D3-861F-C4C0A3EB9657}"/>
              </a:ext>
            </a:extLst>
          </p:cNvPr>
          <p:cNvGrpSpPr/>
          <p:nvPr/>
        </p:nvGrpSpPr>
        <p:grpSpPr>
          <a:xfrm>
            <a:off x="2640106" y="2035282"/>
            <a:ext cx="1398494" cy="1511459"/>
            <a:chOff x="7109012" y="1872717"/>
            <a:chExt cx="1398494" cy="15114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CAEA7A-AC42-4E58-9AA5-4EC9107285F3}"/>
                </a:ext>
              </a:extLst>
            </p:cNvPr>
            <p:cNvSpPr/>
            <p:nvPr/>
          </p:nvSpPr>
          <p:spPr>
            <a:xfrm>
              <a:off x="7109012" y="1909482"/>
              <a:ext cx="179294" cy="1882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290172-D781-435A-A5CA-FF058B8317FB}"/>
                </a:ext>
              </a:extLst>
            </p:cNvPr>
            <p:cNvSpPr/>
            <p:nvPr/>
          </p:nvSpPr>
          <p:spPr>
            <a:xfrm>
              <a:off x="8148918" y="3195917"/>
              <a:ext cx="179294" cy="1882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6007E3-97BC-451C-A417-774CEAA688D1}"/>
                </a:ext>
              </a:extLst>
            </p:cNvPr>
            <p:cNvSpPr/>
            <p:nvPr/>
          </p:nvSpPr>
          <p:spPr>
            <a:xfrm>
              <a:off x="8328212" y="1872717"/>
              <a:ext cx="179294" cy="1882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F150181-6205-4C8A-BC22-892CBC27F0E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7254358" y="2078460"/>
              <a:ext cx="894560" cy="12115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5D8851-42DE-412A-BDDA-6666053D216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8238565" y="2070171"/>
              <a:ext cx="179294" cy="112574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1388C71-B3FE-4FB0-836D-C781AB552156}"/>
              </a:ext>
            </a:extLst>
          </p:cNvPr>
          <p:cNvSpPr txBox="1"/>
          <p:nvPr/>
        </p:nvSpPr>
        <p:spPr>
          <a:xfrm>
            <a:off x="2160493" y="1879897"/>
            <a:ext cx="96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Nodes will be colored based on the voltage. 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6230C3C5-8BF8-457C-B716-C0589889D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77518"/>
              </p:ext>
            </p:extLst>
          </p:nvPr>
        </p:nvGraphicFramePr>
        <p:xfrm>
          <a:off x="259976" y="4305694"/>
          <a:ext cx="5836024" cy="246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012">
                  <a:extLst>
                    <a:ext uri="{9D8B030D-6E8A-4147-A177-3AD203B41FA5}">
                      <a16:colId xmlns:a16="http://schemas.microsoft.com/office/drawing/2014/main" val="446971245"/>
                    </a:ext>
                  </a:extLst>
                </a:gridCol>
                <a:gridCol w="2918012">
                  <a:extLst>
                    <a:ext uri="{9D8B030D-6E8A-4147-A177-3AD203B41FA5}">
                      <a16:colId xmlns:a16="http://schemas.microsoft.com/office/drawing/2014/main" val="3657646024"/>
                    </a:ext>
                  </a:extLst>
                </a:gridCol>
              </a:tblGrid>
              <a:tr h="411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3367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66897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8336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62012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33975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2438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FBCCBCA-B11E-4071-8FE2-A04653642C45}"/>
              </a:ext>
            </a:extLst>
          </p:cNvPr>
          <p:cNvSpPr txBox="1"/>
          <p:nvPr/>
        </p:nvSpPr>
        <p:spPr>
          <a:xfrm>
            <a:off x="1586753" y="4026418"/>
            <a:ext cx="29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TABLE</a:t>
            </a:r>
          </a:p>
        </p:txBody>
      </p:sp>
      <p:graphicFrame>
        <p:nvGraphicFramePr>
          <p:cNvPr id="26" name="Table 18">
            <a:extLst>
              <a:ext uri="{FF2B5EF4-FFF2-40B4-BE49-F238E27FC236}">
                <a16:creationId xmlns:a16="http://schemas.microsoft.com/office/drawing/2014/main" id="{5B55EA16-9B2D-4F54-BA56-C00392D56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29944"/>
              </p:ext>
            </p:extLst>
          </p:nvPr>
        </p:nvGraphicFramePr>
        <p:xfrm>
          <a:off x="6145306" y="4307569"/>
          <a:ext cx="5836024" cy="2469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8012">
                  <a:extLst>
                    <a:ext uri="{9D8B030D-6E8A-4147-A177-3AD203B41FA5}">
                      <a16:colId xmlns:a16="http://schemas.microsoft.com/office/drawing/2014/main" val="446971245"/>
                    </a:ext>
                  </a:extLst>
                </a:gridCol>
                <a:gridCol w="2918012">
                  <a:extLst>
                    <a:ext uri="{9D8B030D-6E8A-4147-A177-3AD203B41FA5}">
                      <a16:colId xmlns:a16="http://schemas.microsoft.com/office/drawing/2014/main" val="3657646024"/>
                    </a:ext>
                  </a:extLst>
                </a:gridCol>
              </a:tblGrid>
              <a:tr h="411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3367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66897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8336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62012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33975"/>
                  </a:ext>
                </a:extLst>
              </a:tr>
              <a:tr h="411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2438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119790C-3F25-44B5-957F-489ACB633EF4}"/>
              </a:ext>
            </a:extLst>
          </p:cNvPr>
          <p:cNvSpPr txBox="1"/>
          <p:nvPr/>
        </p:nvSpPr>
        <p:spPr>
          <a:xfrm>
            <a:off x="7463117" y="4026418"/>
            <a:ext cx="29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RATING LABELS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579AF5-CC1F-43C3-BC33-31CC4B886C03}"/>
              </a:ext>
            </a:extLst>
          </p:cNvPr>
          <p:cNvSpPr txBox="1"/>
          <p:nvPr/>
        </p:nvSpPr>
        <p:spPr>
          <a:xfrm>
            <a:off x="6145307" y="4787153"/>
            <a:ext cx="5786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Colors will change based on the line rating. </a:t>
            </a:r>
          </a:p>
          <a:p>
            <a:r>
              <a:rPr lang="en-US" dirty="0">
                <a:latin typeface="+mj-lt"/>
              </a:rPr>
              <a:t>More than 90%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Orange color</a:t>
            </a:r>
          </a:p>
          <a:p>
            <a:r>
              <a:rPr lang="en-US" dirty="0">
                <a:latin typeface="+mj-lt"/>
                <a:sym typeface="Wingdings" panose="05000000000000000000" pitchFamily="2" charset="2"/>
              </a:rPr>
              <a:t>Over 100%  Red color</a:t>
            </a:r>
          </a:p>
          <a:p>
            <a:endParaRPr lang="en-US" dirty="0">
              <a:latin typeface="+mj-lt"/>
              <a:sym typeface="Wingdings" panose="05000000000000000000" pitchFamily="2" charset="2"/>
            </a:endParaRPr>
          </a:p>
          <a:p>
            <a:r>
              <a:rPr lang="en-US" dirty="0">
                <a:latin typeface="+mj-lt"/>
                <a:sym typeface="Wingdings" panose="05000000000000000000" pitchFamily="2" charset="2"/>
              </a:rPr>
              <a:t>The values will be sorted in decreasing order of the line rating.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9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TRAM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TRAM VISUALIZATION</dc:title>
  <dc:creator>Lnu, Anshuman</dc:creator>
  <cp:lastModifiedBy>Lnu, Anshuman</cp:lastModifiedBy>
  <cp:revision>4</cp:revision>
  <dcterms:created xsi:type="dcterms:W3CDTF">2019-12-20T19:31:47Z</dcterms:created>
  <dcterms:modified xsi:type="dcterms:W3CDTF">2019-12-20T21:55:42Z</dcterms:modified>
</cp:coreProperties>
</file>