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E05F67-ECE6-4953-A929-1DEA2B7D4FD6}">
  <a:tblStyle styleId="{E9E05F67-ECE6-4953-A929-1DEA2B7D4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3d52880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3d52880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7431aa65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7431aa65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7c1c7ab5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7c1c7ab5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76d1cd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76d1cd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76d1cde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76d1cde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7431aa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7431aa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7c1c7ab54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7c1c7ab5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7c1c7ab54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7c1c7ab54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7c1c7ab5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7c1c7ab5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7c1c7ab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7c1c7ab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7431aa6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7431aa6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7431aa6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7431aa6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431aa6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431aa6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 flipH="1">
            <a:off x="-1" y="3337641"/>
            <a:ext cx="9144000" cy="18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 flipH="1">
            <a:off x="3163430" y="0"/>
            <a:ext cx="2699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indent="-317500" lvl="1" marL="914400" rtl="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298450" lvl="2" marL="13716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indent="-298450" lvl="3" marL="18288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indent="-298450" lvl="4" marL="22860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indent="-298450" lvl="5" marL="27432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indent="-298450" lvl="6" marL="32004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indent="-298450" lvl="7" marL="365760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indent="-298450" lvl="8" marL="4114800" rtl="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13293" y="0"/>
            <a:ext cx="66306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476250" y="2351405"/>
            <a:ext cx="3665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181872" y="475406"/>
            <a:ext cx="44859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113795" y="749674"/>
            <a:ext cx="0" cy="364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type="title"/>
          </p:nvPr>
        </p:nvSpPr>
        <p:spPr>
          <a:xfrm>
            <a:off x="476250" y="2351405"/>
            <a:ext cx="409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5655595" y="623465"/>
            <a:ext cx="30123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AutoNum type="arabicPeriod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5"/>
          <p:cNvSpPr/>
          <p:nvPr>
            <p:ph idx="2" type="pic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896816" y="707153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896816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">
  <p:cSld name="Team 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1" y="2571750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822959" y="1448146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7"/>
          <p:cNvSpPr/>
          <p:nvPr>
            <p:ph idx="3" type="pic"/>
          </p:nvPr>
        </p:nvSpPr>
        <p:spPr>
          <a:xfrm>
            <a:off x="3494389" y="1448146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7"/>
          <p:cNvSpPr/>
          <p:nvPr>
            <p:ph idx="4" type="pic"/>
          </p:nvPr>
        </p:nvSpPr>
        <p:spPr>
          <a:xfrm>
            <a:off x="6165820" y="1448146"/>
            <a:ext cx="2189700" cy="21897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22959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4" name="Google Shape;64;p7"/>
          <p:cNvSpPr txBox="1"/>
          <p:nvPr>
            <p:ph idx="5" type="body"/>
          </p:nvPr>
        </p:nvSpPr>
        <p:spPr>
          <a:xfrm>
            <a:off x="350008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7"/>
          <p:cNvSpPr txBox="1"/>
          <p:nvPr>
            <p:ph idx="6" type="body"/>
          </p:nvPr>
        </p:nvSpPr>
        <p:spPr>
          <a:xfrm>
            <a:off x="6177200" y="3942991"/>
            <a:ext cx="2189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" y="1285875"/>
            <a:ext cx="9144000" cy="257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4082902" y="707153"/>
            <a:ext cx="428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082902" y="1480192"/>
            <a:ext cx="42840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3878" y="465779"/>
            <a:ext cx="3441900" cy="4202400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 "/>
              <a:defRPr sz="12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  <a:defRPr sz="11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Char char="◦"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8245187" y="0"/>
            <a:ext cx="898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476249" y="2945921"/>
            <a:ext cx="8191500" cy="174510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476251" y="452438"/>
            <a:ext cx="8191500" cy="24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822959" y="3223559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b="0"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822959" y="3910287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4" name="Google Shape;94;p10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ctrTitle"/>
          </p:nvPr>
        </p:nvSpPr>
        <p:spPr>
          <a:xfrm>
            <a:off x="862075" y="1176277"/>
            <a:ext cx="7543800" cy="1109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Garamond"/>
                <a:ea typeface="Garamond"/>
                <a:cs typeface="Garamond"/>
                <a:sym typeface="Garamond"/>
              </a:rPr>
              <a:t>Team 1</a:t>
            </a:r>
            <a:endParaRPr sz="6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862075" y="2503975"/>
            <a:ext cx="39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Global Admin Bank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Management System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507975" y="1719100"/>
            <a:ext cx="2441625" cy="1735150"/>
          </a:xfrm>
          <a:prstGeom prst="flowChartInputOutpu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5610782" y="1880925"/>
            <a:ext cx="25665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 "/>
            </a:pPr>
            <a:r>
              <a:rPr i="1" lang="en">
                <a:solidFill>
                  <a:schemeClr val="lt1"/>
                </a:solidFill>
              </a:rPr>
              <a:t>Chinmay Dixit</a:t>
            </a:r>
            <a:endParaRPr i="1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 "/>
            </a:pPr>
            <a:r>
              <a:rPr i="1" lang="en">
                <a:solidFill>
                  <a:schemeClr val="lt1"/>
                </a:solidFill>
              </a:rPr>
              <a:t>Akanksha Dhyani</a:t>
            </a:r>
            <a:endParaRPr i="1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 "/>
            </a:pPr>
            <a:r>
              <a:rPr i="1" lang="en">
                <a:solidFill>
                  <a:schemeClr val="lt1"/>
                </a:solidFill>
              </a:rPr>
              <a:t>Anshuman</a:t>
            </a:r>
            <a:endParaRPr i="1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 "/>
            </a:pPr>
            <a:r>
              <a:rPr i="1" lang="en">
                <a:solidFill>
                  <a:schemeClr val="lt1"/>
                </a:solidFill>
              </a:rPr>
              <a:t>Dhruv</a:t>
            </a:r>
            <a:endParaRPr i="1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 "/>
            </a:pPr>
            <a:r>
              <a:rPr i="1" lang="en">
                <a:solidFill>
                  <a:schemeClr val="lt1"/>
                </a:solidFill>
              </a:rPr>
              <a:t>Fiza Anwar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0" y="1163400"/>
            <a:ext cx="8205099" cy="37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22550" y="563100"/>
            <a:ext cx="749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05 - Editing customer details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622550" y="563100"/>
            <a:ext cx="749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06- Display Branch Details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75" y="1163400"/>
            <a:ext cx="7878527" cy="35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Schema</a:t>
            </a:r>
            <a:endParaRPr sz="2400"/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2051100" y="32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{E9E05F67-ECE6-4953-A929-1DEA2B7D4FD6}</a:tableStyleId>
              </a:tblPr>
              <a:tblGrid>
                <a:gridCol w="719000"/>
                <a:gridCol w="719000"/>
                <a:gridCol w="719000"/>
                <a:gridCol w="671825"/>
                <a:gridCol w="766175"/>
                <a:gridCol w="719000"/>
                <a:gridCol w="727800"/>
              </a:tblGrid>
              <a:tr h="64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account_number</a:t>
                      </a:r>
                      <a:endParaRPr b="1"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</a:t>
                      </a:r>
                      <a:r>
                        <a:rPr lang="en" sz="950"/>
                        <a:t>ccount_opening _date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account_status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account_type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branch_id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customer_number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opening_balance</a:t>
                      </a:r>
                      <a:endParaRPr sz="950"/>
                    </a:p>
                  </a:txBody>
                  <a:tcPr marT="91425" marB="91425" marR="91425" marL="91425"/>
                </a:tc>
              </a:tr>
              <a:tr h="3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date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bigint</a:t>
                      </a:r>
                      <a:endParaRPr sz="9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6"/>
          <p:cNvGraphicFramePr/>
          <p:nvPr/>
        </p:nvGraphicFramePr>
        <p:xfrm>
          <a:off x="822950" y="1340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{E9E05F67-ECE6-4953-A929-1DEA2B7D4FD6}</a:tableStyleId>
              </a:tblPr>
              <a:tblGrid>
                <a:gridCol w="613775"/>
                <a:gridCol w="612875"/>
                <a:gridCol w="670525"/>
              </a:tblGrid>
              <a:tr h="5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branch_id</a:t>
                      </a:r>
                      <a:endParaRPr b="1"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branch_city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branch_name</a:t>
                      </a:r>
                      <a:endParaRPr sz="950"/>
                    </a:p>
                  </a:txBody>
                  <a:tcPr marT="91425" marB="91425" marR="91425" marL="91425"/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26"/>
          <p:cNvGraphicFramePr/>
          <p:nvPr/>
        </p:nvGraphicFramePr>
        <p:xfrm>
          <a:off x="2841100" y="123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{E9E05F67-ECE6-4953-A929-1DEA2B7D4FD6}</a:tableStyleId>
              </a:tblPr>
              <a:tblGrid>
                <a:gridCol w="765000"/>
                <a:gridCol w="723200"/>
                <a:gridCol w="723200"/>
                <a:gridCol w="721925"/>
                <a:gridCol w="703475"/>
                <a:gridCol w="719000"/>
                <a:gridCol w="569500"/>
                <a:gridCol w="79290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customer_number</a:t>
                      </a:r>
                      <a:endParaRPr b="1"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customer_city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customer_contact_no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customer_date_of_birth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firstname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lastname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middlename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occupation</a:t>
                      </a:r>
                      <a:endParaRPr sz="95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varchar</a:t>
                      </a:r>
                      <a:endParaRPr sz="95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date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9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5" name="Google Shape;195;p26"/>
          <p:cNvCxnSpPr/>
          <p:nvPr/>
        </p:nvCxnSpPr>
        <p:spPr>
          <a:xfrm>
            <a:off x="1143000" y="2230250"/>
            <a:ext cx="141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1156950" y="3090672"/>
            <a:ext cx="40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5171375" y="3094475"/>
            <a:ext cx="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3205975" y="2355700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3209543" y="2761488"/>
            <a:ext cx="27600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5971032" y="2788920"/>
            <a:ext cx="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6"/>
          <p:cNvSpPr txBox="1"/>
          <p:nvPr/>
        </p:nvSpPr>
        <p:spPr>
          <a:xfrm>
            <a:off x="1172138" y="2176272"/>
            <a:ext cx="11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entury Gothic"/>
                <a:ea typeface="Century Gothic"/>
                <a:cs typeface="Century Gothic"/>
                <a:sym typeface="Century Gothic"/>
              </a:rPr>
              <a:t>branch_master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100800" y="2286000"/>
            <a:ext cx="11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entury Gothic"/>
                <a:ea typeface="Century Gothic"/>
                <a:cs typeface="Century Gothic"/>
                <a:sym typeface="Century Gothic"/>
              </a:rPr>
              <a:t>customer_master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681125" y="4206240"/>
            <a:ext cx="11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entury Gothic"/>
                <a:ea typeface="Century Gothic"/>
                <a:cs typeface="Century Gothic"/>
                <a:sym typeface="Century Gothic"/>
              </a:rPr>
              <a:t>account_master</a:t>
            </a:r>
            <a:endParaRPr b="1"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2163795" y="2096401"/>
            <a:ext cx="4816411" cy="950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98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931675" y="1323625"/>
            <a:ext cx="6974700" cy="340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Log-in page to perform admin-related activities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Options to Add/Delete/Display Bank Customer Details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Options to Add/Delete/Display Bank Customer Details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Assumptions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Bank already has some Branches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Bank already has Customers in their different Branches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75500" y="478973"/>
            <a:ext cx="8193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Problem Statement </a:t>
            </a:r>
            <a:endParaRPr b="1" sz="30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597000" y="377850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01 - </a:t>
            </a: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Admin</a:t>
            </a: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Login Page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25" y="875375"/>
            <a:ext cx="7179938" cy="382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597000" y="377850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01 - Admin Login Page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00" y="929275"/>
            <a:ext cx="7239195" cy="386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558725" y="417725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02 - Admin operations menu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50" y="931200"/>
            <a:ext cx="7152509" cy="38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558725" y="417725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03 - Adding New Branch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41825"/>
            <a:ext cx="7706943" cy="382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58725" y="417725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04 - Opening Customer Account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" y="956800"/>
            <a:ext cx="7873448" cy="3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9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58725" y="417725"/>
            <a:ext cx="795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User Story 05 - Display customer details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5" y="945900"/>
            <a:ext cx="7870898" cy="38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Custom 7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D71E2B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