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Catamaran"/>
      <p:regular r:id="rId15"/>
      <p:bold r:id="rId16"/>
    </p:embeddedFont>
    <p:embeddedFont>
      <p:font typeface="Fugaz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Catamaran-regular.fntdata"/><Relationship Id="rId14" Type="http://schemas.openxmlformats.org/officeDocument/2006/relationships/slide" Target="slides/slide9.xml"/><Relationship Id="rId17" Type="http://schemas.openxmlformats.org/officeDocument/2006/relationships/font" Target="fonts/FugazOne-regular.fntdata"/><Relationship Id="rId16" Type="http://schemas.openxmlformats.org/officeDocument/2006/relationships/font" Target="fonts/Catamara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9f2f57a7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9f2f57a7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99f2f57a7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99f2f57a7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212dbb173a_0_1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212dbb173a_0_1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ce9dc6fa_1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ce9dc6fa_1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3d18a011b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3d18a011b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bd6c00e73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bd6c00e73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bd6c00e73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bd6c00e73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bd6c00e73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bd6c00e73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572094" y="1086488"/>
            <a:ext cx="3858600" cy="17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94" y="3529712"/>
            <a:ext cx="38586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2516200" y="1664012"/>
            <a:ext cx="4111800" cy="11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subTitle"/>
          </p:nvPr>
        </p:nvSpPr>
        <p:spPr>
          <a:xfrm>
            <a:off x="2516200" y="3015775"/>
            <a:ext cx="41118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title"/>
          </p:nvPr>
        </p:nvSpPr>
        <p:spPr>
          <a:xfrm>
            <a:off x="1826275" y="1669200"/>
            <a:ext cx="2463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826275" y="2179525"/>
            <a:ext cx="2214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title"/>
          </p:nvPr>
        </p:nvSpPr>
        <p:spPr>
          <a:xfrm>
            <a:off x="5940175" y="1669200"/>
            <a:ext cx="2463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" name="Google Shape;57;p13"/>
          <p:cNvSpPr txBox="1"/>
          <p:nvPr>
            <p:ph idx="4" type="subTitle"/>
          </p:nvPr>
        </p:nvSpPr>
        <p:spPr>
          <a:xfrm>
            <a:off x="5940175" y="2179525"/>
            <a:ext cx="2214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title"/>
          </p:nvPr>
        </p:nvSpPr>
        <p:spPr>
          <a:xfrm>
            <a:off x="1826275" y="3336104"/>
            <a:ext cx="2463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9" name="Google Shape;59;p13"/>
          <p:cNvSpPr txBox="1"/>
          <p:nvPr>
            <p:ph idx="6" type="subTitle"/>
          </p:nvPr>
        </p:nvSpPr>
        <p:spPr>
          <a:xfrm>
            <a:off x="1826275" y="3846426"/>
            <a:ext cx="2214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7" type="title"/>
          </p:nvPr>
        </p:nvSpPr>
        <p:spPr>
          <a:xfrm>
            <a:off x="5940175" y="3336103"/>
            <a:ext cx="2463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1" name="Google Shape;61;p13"/>
          <p:cNvSpPr txBox="1"/>
          <p:nvPr>
            <p:ph idx="8" type="subTitle"/>
          </p:nvPr>
        </p:nvSpPr>
        <p:spPr>
          <a:xfrm>
            <a:off x="5940175" y="3846426"/>
            <a:ext cx="2214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9" type="title"/>
          </p:nvPr>
        </p:nvSpPr>
        <p:spPr>
          <a:xfrm>
            <a:off x="819375" y="1902900"/>
            <a:ext cx="8055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hasCustomPrompt="1" idx="13" type="title"/>
          </p:nvPr>
        </p:nvSpPr>
        <p:spPr>
          <a:xfrm>
            <a:off x="819375" y="3568802"/>
            <a:ext cx="8055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hasCustomPrompt="1" idx="14" type="title"/>
          </p:nvPr>
        </p:nvSpPr>
        <p:spPr>
          <a:xfrm>
            <a:off x="4970225" y="1902900"/>
            <a:ext cx="8055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hasCustomPrompt="1" idx="15" type="title"/>
          </p:nvPr>
        </p:nvSpPr>
        <p:spPr>
          <a:xfrm>
            <a:off x="4970225" y="3569825"/>
            <a:ext cx="8055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2415867" y="3554200"/>
            <a:ext cx="4312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2372375" y="2272550"/>
            <a:ext cx="43992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1481400" y="2779500"/>
            <a:ext cx="32430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1481425" y="758175"/>
            <a:ext cx="324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2" type="title"/>
          </p:nvPr>
        </p:nvSpPr>
        <p:spPr>
          <a:xfrm>
            <a:off x="1481425" y="1539400"/>
            <a:ext cx="3243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5121925" y="1874550"/>
            <a:ext cx="296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4986188" y="2447250"/>
            <a:ext cx="3235800" cy="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713100" y="1381575"/>
            <a:ext cx="4032600" cy="14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713100" y="2921313"/>
            <a:ext cx="3235800" cy="8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2" type="title"/>
          </p:nvPr>
        </p:nvSpPr>
        <p:spPr>
          <a:xfrm>
            <a:off x="1080875" y="2752825"/>
            <a:ext cx="1889100" cy="7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937700" y="3495175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3" type="title"/>
          </p:nvPr>
        </p:nvSpPr>
        <p:spPr>
          <a:xfrm>
            <a:off x="3627562" y="2752825"/>
            <a:ext cx="1889100" cy="7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9" name="Google Shape;89;p18"/>
          <p:cNvSpPr txBox="1"/>
          <p:nvPr>
            <p:ph idx="4" type="subTitle"/>
          </p:nvPr>
        </p:nvSpPr>
        <p:spPr>
          <a:xfrm>
            <a:off x="3484421" y="3495175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5" type="title"/>
          </p:nvPr>
        </p:nvSpPr>
        <p:spPr>
          <a:xfrm>
            <a:off x="6174375" y="2752825"/>
            <a:ext cx="1889100" cy="7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1" name="Google Shape;91;p18"/>
          <p:cNvSpPr txBox="1"/>
          <p:nvPr>
            <p:ph idx="6" type="subTitle"/>
          </p:nvPr>
        </p:nvSpPr>
        <p:spPr>
          <a:xfrm>
            <a:off x="6031149" y="3495175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2" type="title"/>
          </p:nvPr>
        </p:nvSpPr>
        <p:spPr>
          <a:xfrm>
            <a:off x="937713" y="336480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937713" y="3892500"/>
            <a:ext cx="21753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3" type="title"/>
          </p:nvPr>
        </p:nvSpPr>
        <p:spPr>
          <a:xfrm>
            <a:off x="3484438" y="336480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" name="Google Shape;98;p19"/>
          <p:cNvSpPr txBox="1"/>
          <p:nvPr>
            <p:ph idx="4" type="subTitle"/>
          </p:nvPr>
        </p:nvSpPr>
        <p:spPr>
          <a:xfrm>
            <a:off x="3484438" y="3892500"/>
            <a:ext cx="21753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5" type="title"/>
          </p:nvPr>
        </p:nvSpPr>
        <p:spPr>
          <a:xfrm>
            <a:off x="6031138" y="336480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0" name="Google Shape;100;p19"/>
          <p:cNvSpPr txBox="1"/>
          <p:nvPr>
            <p:ph idx="6" type="subTitle"/>
          </p:nvPr>
        </p:nvSpPr>
        <p:spPr>
          <a:xfrm>
            <a:off x="6031138" y="3892500"/>
            <a:ext cx="21753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hasCustomPrompt="1" idx="7" type="title"/>
          </p:nvPr>
        </p:nvSpPr>
        <p:spPr>
          <a:xfrm>
            <a:off x="1502013" y="2099988"/>
            <a:ext cx="1046700" cy="4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2" name="Google Shape;102;p19"/>
          <p:cNvSpPr txBox="1"/>
          <p:nvPr>
            <p:ph hasCustomPrompt="1" idx="8" type="title"/>
          </p:nvPr>
        </p:nvSpPr>
        <p:spPr>
          <a:xfrm>
            <a:off x="4048738" y="2100063"/>
            <a:ext cx="1046700" cy="4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3" name="Google Shape;103;p19"/>
          <p:cNvSpPr txBox="1"/>
          <p:nvPr>
            <p:ph hasCustomPrompt="1" idx="9" type="title"/>
          </p:nvPr>
        </p:nvSpPr>
        <p:spPr>
          <a:xfrm>
            <a:off x="6595438" y="2100063"/>
            <a:ext cx="1046700" cy="4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2" type="title"/>
          </p:nvPr>
        </p:nvSpPr>
        <p:spPr>
          <a:xfrm>
            <a:off x="1498588" y="1649000"/>
            <a:ext cx="24876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1498600" y="2115200"/>
            <a:ext cx="24876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3" type="title"/>
          </p:nvPr>
        </p:nvSpPr>
        <p:spPr>
          <a:xfrm>
            <a:off x="5157807" y="1649000"/>
            <a:ext cx="24876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idx="4" type="subTitle"/>
          </p:nvPr>
        </p:nvSpPr>
        <p:spPr>
          <a:xfrm>
            <a:off x="5157807" y="2115200"/>
            <a:ext cx="24876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5" type="title"/>
          </p:nvPr>
        </p:nvSpPr>
        <p:spPr>
          <a:xfrm>
            <a:off x="1498588" y="3311000"/>
            <a:ext cx="24876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idx="6" type="subTitle"/>
          </p:nvPr>
        </p:nvSpPr>
        <p:spPr>
          <a:xfrm>
            <a:off x="1498600" y="3777200"/>
            <a:ext cx="24876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title"/>
          </p:nvPr>
        </p:nvSpPr>
        <p:spPr>
          <a:xfrm>
            <a:off x="5157807" y="3311000"/>
            <a:ext cx="24876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5157807" y="3777200"/>
            <a:ext cx="24876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89625" y="2655575"/>
            <a:ext cx="3607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1856625" y="1534875"/>
            <a:ext cx="12735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89625" y="3408300"/>
            <a:ext cx="36075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2" type="title"/>
          </p:nvPr>
        </p:nvSpPr>
        <p:spPr>
          <a:xfrm>
            <a:off x="1069450" y="1801400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949000" y="2267600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3" type="title"/>
          </p:nvPr>
        </p:nvSpPr>
        <p:spPr>
          <a:xfrm>
            <a:off x="3699402" y="1801400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1" name="Google Shape;121;p21"/>
          <p:cNvSpPr txBox="1"/>
          <p:nvPr>
            <p:ph idx="4" type="subTitle"/>
          </p:nvPr>
        </p:nvSpPr>
        <p:spPr>
          <a:xfrm>
            <a:off x="3578950" y="2267600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5" type="title"/>
          </p:nvPr>
        </p:nvSpPr>
        <p:spPr>
          <a:xfrm>
            <a:off x="1069450" y="3584652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3" name="Google Shape;123;p21"/>
          <p:cNvSpPr txBox="1"/>
          <p:nvPr>
            <p:ph idx="6" type="subTitle"/>
          </p:nvPr>
        </p:nvSpPr>
        <p:spPr>
          <a:xfrm>
            <a:off x="949000" y="4050862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7" type="title"/>
          </p:nvPr>
        </p:nvSpPr>
        <p:spPr>
          <a:xfrm>
            <a:off x="3699400" y="3584652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5" name="Google Shape;125;p21"/>
          <p:cNvSpPr txBox="1"/>
          <p:nvPr>
            <p:ph idx="8" type="subTitle"/>
          </p:nvPr>
        </p:nvSpPr>
        <p:spPr>
          <a:xfrm>
            <a:off x="3578997" y="4050862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9" type="title"/>
          </p:nvPr>
        </p:nvSpPr>
        <p:spPr>
          <a:xfrm>
            <a:off x="6329350" y="1801400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7" name="Google Shape;127;p21"/>
          <p:cNvSpPr txBox="1"/>
          <p:nvPr>
            <p:ph idx="13" type="subTitle"/>
          </p:nvPr>
        </p:nvSpPr>
        <p:spPr>
          <a:xfrm>
            <a:off x="6208900" y="2267600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14" type="title"/>
          </p:nvPr>
        </p:nvSpPr>
        <p:spPr>
          <a:xfrm>
            <a:off x="6329350" y="3584652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9" name="Google Shape;129;p21"/>
          <p:cNvSpPr txBox="1"/>
          <p:nvPr>
            <p:ph idx="15" type="subTitle"/>
          </p:nvPr>
        </p:nvSpPr>
        <p:spPr>
          <a:xfrm>
            <a:off x="6208900" y="4050862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4541425" y="2779500"/>
            <a:ext cx="32430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type="title"/>
          </p:nvPr>
        </p:nvSpPr>
        <p:spPr>
          <a:xfrm>
            <a:off x="4541450" y="758175"/>
            <a:ext cx="324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2" type="title"/>
          </p:nvPr>
        </p:nvSpPr>
        <p:spPr>
          <a:xfrm>
            <a:off x="4541450" y="1539400"/>
            <a:ext cx="3243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/>
        </p:nvSpPr>
        <p:spPr>
          <a:xfrm>
            <a:off x="978625" y="3408600"/>
            <a:ext cx="290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, including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38" name="Google Shape;138;p23"/>
          <p:cNvSpPr txBox="1"/>
          <p:nvPr>
            <p:ph type="title"/>
          </p:nvPr>
        </p:nvSpPr>
        <p:spPr>
          <a:xfrm>
            <a:off x="857375" y="660662"/>
            <a:ext cx="31461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" type="subTitle"/>
          </p:nvPr>
        </p:nvSpPr>
        <p:spPr>
          <a:xfrm>
            <a:off x="857375" y="1562487"/>
            <a:ext cx="3146100" cy="14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/>
          <p:nvPr/>
        </p:nvSpPr>
        <p:spPr>
          <a:xfrm>
            <a:off x="5902625" y="16677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/>
          <p:nvPr/>
        </p:nvSpPr>
        <p:spPr>
          <a:xfrm>
            <a:off x="-415775" y="2071075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1216275" y="-1099550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2874800" y="26794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/>
          <p:nvPr/>
        </p:nvSpPr>
        <p:spPr>
          <a:xfrm>
            <a:off x="5283600" y="25161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5"/>
          <p:cNvSpPr/>
          <p:nvPr/>
        </p:nvSpPr>
        <p:spPr>
          <a:xfrm>
            <a:off x="4199950" y="-36465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5"/>
          <p:cNvSpPr/>
          <p:nvPr/>
        </p:nvSpPr>
        <p:spPr>
          <a:xfrm>
            <a:off x="-156300" y="-90275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/>
          <p:nvPr/>
        </p:nvSpPr>
        <p:spPr>
          <a:xfrm>
            <a:off x="56298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6"/>
          <p:cNvSpPr/>
          <p:nvPr/>
        </p:nvSpPr>
        <p:spPr>
          <a:xfrm>
            <a:off x="30831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6"/>
          <p:cNvSpPr/>
          <p:nvPr/>
        </p:nvSpPr>
        <p:spPr>
          <a:xfrm>
            <a:off x="5364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9_3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/>
          <p:nvPr/>
        </p:nvSpPr>
        <p:spPr>
          <a:xfrm>
            <a:off x="4240375" y="476099"/>
            <a:ext cx="4624500" cy="4191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title"/>
          </p:nvPr>
        </p:nvSpPr>
        <p:spPr>
          <a:xfrm>
            <a:off x="1620725" y="2800350"/>
            <a:ext cx="2180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3" type="title"/>
          </p:nvPr>
        </p:nvSpPr>
        <p:spPr>
          <a:xfrm>
            <a:off x="5343250" y="2800350"/>
            <a:ext cx="2180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5180497" y="3266572"/>
            <a:ext cx="2505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" name="Google Shape;27;p5"/>
          <p:cNvSpPr txBox="1"/>
          <p:nvPr>
            <p:ph idx="4" type="subTitle"/>
          </p:nvPr>
        </p:nvSpPr>
        <p:spPr>
          <a:xfrm>
            <a:off x="1457900" y="3266572"/>
            <a:ext cx="2505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" type="body"/>
          </p:nvPr>
        </p:nvSpPr>
        <p:spPr>
          <a:xfrm>
            <a:off x="905525" y="1540775"/>
            <a:ext cx="3243000" cy="27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905550" y="959188"/>
            <a:ext cx="324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2041400" y="2607575"/>
            <a:ext cx="5061000" cy="19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3769800" y="1791723"/>
            <a:ext cx="4661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4635600" y="2621963"/>
            <a:ext cx="3795300" cy="10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4222400" y="833750"/>
            <a:ext cx="4208400" cy="12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ArQRwInpqWp4gGPiZzqz1qtpCTgNzyB3/view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linux.die.net/man/5/dhcp-options" TargetMode="External"/><Relationship Id="rId4" Type="http://schemas.openxmlformats.org/officeDocument/2006/relationships/hyperlink" Target="https://www.iana.org/assignments/bootp-dhcp-parameters/bootp-dhcp-parameters.xhtml#options" TargetMode="External"/><Relationship Id="rId5" Type="http://schemas.openxmlformats.org/officeDocument/2006/relationships/hyperlink" Target="http://blog.schertz.name/2012/05/understanding-dhcp-option-43/" TargetMode="External"/><Relationship Id="rId6" Type="http://schemas.openxmlformats.org/officeDocument/2006/relationships/hyperlink" Target="https://www.youtube.com/watch?v=1gk8xgvxT30" TargetMode="External"/><Relationship Id="rId7" Type="http://schemas.openxmlformats.org/officeDocument/2006/relationships/hyperlink" Target="https://linux.die.net/man/5/dhclient.conf" TargetMode="External"/><Relationship Id="rId8" Type="http://schemas.openxmlformats.org/officeDocument/2006/relationships/hyperlink" Target="https://serverfault.com/questions/709118/how-to-configure-dhclient-on-centos-to-get-ip-from-a-specific-dhcp-server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/>
          <p:nvPr/>
        </p:nvSpPr>
        <p:spPr>
          <a:xfrm>
            <a:off x="-124451" y="3684900"/>
            <a:ext cx="3218400" cy="13029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8"/>
          <p:cNvSpPr/>
          <p:nvPr/>
        </p:nvSpPr>
        <p:spPr>
          <a:xfrm>
            <a:off x="5637849" y="3486975"/>
            <a:ext cx="3093900" cy="1383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8"/>
          <p:cNvSpPr/>
          <p:nvPr/>
        </p:nvSpPr>
        <p:spPr>
          <a:xfrm>
            <a:off x="2641346" y="-160125"/>
            <a:ext cx="4153200" cy="1971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8"/>
          <p:cNvSpPr/>
          <p:nvPr/>
        </p:nvSpPr>
        <p:spPr>
          <a:xfrm>
            <a:off x="2505102" y="1453542"/>
            <a:ext cx="4425600" cy="3681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28"/>
          <p:cNvGrpSpPr/>
          <p:nvPr/>
        </p:nvGrpSpPr>
        <p:grpSpPr>
          <a:xfrm>
            <a:off x="2426004" y="233040"/>
            <a:ext cx="4606196" cy="623115"/>
            <a:chOff x="5100994" y="1589500"/>
            <a:chExt cx="2800800" cy="584700"/>
          </a:xfrm>
        </p:grpSpPr>
        <p:cxnSp>
          <p:nvCxnSpPr>
            <p:cNvPr id="169" name="Google Shape;169;p28"/>
            <p:cNvCxnSpPr/>
            <p:nvPr/>
          </p:nvCxnSpPr>
          <p:spPr>
            <a:xfrm rot="-5400000">
              <a:off x="4989844" y="1700650"/>
              <a:ext cx="584700" cy="3624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28"/>
            <p:cNvCxnSpPr/>
            <p:nvPr/>
          </p:nvCxnSpPr>
          <p:spPr>
            <a:xfrm flipH="1" rot="5400000">
              <a:off x="7428244" y="1700650"/>
              <a:ext cx="584700" cy="3624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1775" y="289962"/>
            <a:ext cx="1510165" cy="18171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oogle Shape;172;p28"/>
          <p:cNvGrpSpPr/>
          <p:nvPr/>
        </p:nvGrpSpPr>
        <p:grpSpPr>
          <a:xfrm>
            <a:off x="3250937" y="1304351"/>
            <a:ext cx="2933221" cy="669633"/>
            <a:chOff x="5559938" y="2594775"/>
            <a:chExt cx="1882925" cy="628350"/>
          </a:xfrm>
        </p:grpSpPr>
        <p:grpSp>
          <p:nvGrpSpPr>
            <p:cNvPr id="173" name="Google Shape;173;p28"/>
            <p:cNvGrpSpPr/>
            <p:nvPr/>
          </p:nvGrpSpPr>
          <p:grpSpPr>
            <a:xfrm>
              <a:off x="5559938" y="2594775"/>
              <a:ext cx="340200" cy="628350"/>
              <a:chOff x="5546500" y="2594775"/>
              <a:chExt cx="340200" cy="628350"/>
            </a:xfrm>
          </p:grpSpPr>
          <p:sp>
            <p:nvSpPr>
              <p:cNvPr id="174" name="Google Shape;174;p28"/>
              <p:cNvSpPr/>
              <p:nvPr/>
            </p:nvSpPr>
            <p:spPr>
              <a:xfrm>
                <a:off x="5816800" y="3153225"/>
                <a:ext cx="69900" cy="69900"/>
              </a:xfrm>
              <a:prstGeom prst="ellipse">
                <a:avLst/>
              </a:prstGeom>
              <a:gradFill>
                <a:gsLst>
                  <a:gs pos="0">
                    <a:srgbClr val="82BCFE"/>
                  </a:gs>
                  <a:gs pos="100000">
                    <a:srgbClr val="0C77F1"/>
                  </a:gs>
                </a:gsLst>
                <a:lin ang="5400012" scaled="0"/>
              </a:gra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5" name="Google Shape;175;p28"/>
              <p:cNvCxnSpPr>
                <a:stCxn id="174" idx="2"/>
              </p:cNvCxnSpPr>
              <p:nvPr/>
            </p:nvCxnSpPr>
            <p:spPr>
              <a:xfrm rot="10800000">
                <a:off x="5546500" y="2594775"/>
                <a:ext cx="270300" cy="593400"/>
              </a:xfrm>
              <a:prstGeom prst="bentConnector2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6" name="Google Shape;176;p28"/>
            <p:cNvGrpSpPr/>
            <p:nvPr/>
          </p:nvGrpSpPr>
          <p:grpSpPr>
            <a:xfrm flipH="1">
              <a:off x="7102663" y="2594775"/>
              <a:ext cx="340200" cy="628350"/>
              <a:chOff x="5546500" y="2594775"/>
              <a:chExt cx="340200" cy="628350"/>
            </a:xfrm>
          </p:grpSpPr>
          <p:sp>
            <p:nvSpPr>
              <p:cNvPr id="177" name="Google Shape;177;p28"/>
              <p:cNvSpPr/>
              <p:nvPr/>
            </p:nvSpPr>
            <p:spPr>
              <a:xfrm>
                <a:off x="5816800" y="3153225"/>
                <a:ext cx="69900" cy="69900"/>
              </a:xfrm>
              <a:prstGeom prst="ellipse">
                <a:avLst/>
              </a:prstGeom>
              <a:gradFill>
                <a:gsLst>
                  <a:gs pos="0">
                    <a:srgbClr val="82BCFE"/>
                  </a:gs>
                  <a:gs pos="100000">
                    <a:srgbClr val="0C77F1"/>
                  </a:gs>
                </a:gsLst>
                <a:lin ang="5400012" scaled="0"/>
              </a:gra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8" name="Google Shape;178;p28"/>
              <p:cNvCxnSpPr>
                <a:stCxn id="177" idx="2"/>
              </p:cNvCxnSpPr>
              <p:nvPr/>
            </p:nvCxnSpPr>
            <p:spPr>
              <a:xfrm rot="10800000">
                <a:off x="5546500" y="2594775"/>
                <a:ext cx="270300" cy="593400"/>
              </a:xfrm>
              <a:prstGeom prst="bentConnector2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79" name="Google Shape;179;p28"/>
          <p:cNvSpPr txBox="1"/>
          <p:nvPr>
            <p:ph type="ctrTitle"/>
          </p:nvPr>
        </p:nvSpPr>
        <p:spPr>
          <a:xfrm>
            <a:off x="2173238" y="188885"/>
            <a:ext cx="5088600" cy="13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2"/>
                </a:solidFill>
              </a:rPr>
              <a:t>HPE-CTY</a:t>
            </a:r>
            <a:endParaRPr sz="27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AUTO LOCATE SERVERS IN THE NETWORK</a:t>
            </a:r>
            <a:endParaRPr sz="2700">
              <a:solidFill>
                <a:schemeClr val="dk1"/>
              </a:solidFill>
            </a:endParaRPr>
          </a:p>
        </p:txBody>
      </p:sp>
      <p:cxnSp>
        <p:nvCxnSpPr>
          <p:cNvPr id="180" name="Google Shape;180;p28"/>
          <p:cNvCxnSpPr/>
          <p:nvPr/>
        </p:nvCxnSpPr>
        <p:spPr>
          <a:xfrm>
            <a:off x="133775" y="3938250"/>
            <a:ext cx="3510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8"/>
          <p:cNvCxnSpPr/>
          <p:nvPr/>
        </p:nvCxnSpPr>
        <p:spPr>
          <a:xfrm>
            <a:off x="133775" y="4134525"/>
            <a:ext cx="3510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8"/>
          <p:cNvCxnSpPr/>
          <p:nvPr/>
        </p:nvCxnSpPr>
        <p:spPr>
          <a:xfrm>
            <a:off x="133775" y="4330800"/>
            <a:ext cx="3510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8"/>
          <p:cNvCxnSpPr/>
          <p:nvPr/>
        </p:nvCxnSpPr>
        <p:spPr>
          <a:xfrm>
            <a:off x="133775" y="4527075"/>
            <a:ext cx="3510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8"/>
          <p:cNvCxnSpPr/>
          <p:nvPr/>
        </p:nvCxnSpPr>
        <p:spPr>
          <a:xfrm>
            <a:off x="133775" y="4723350"/>
            <a:ext cx="3510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8"/>
          <p:cNvCxnSpPr/>
          <p:nvPr/>
        </p:nvCxnSpPr>
        <p:spPr>
          <a:xfrm>
            <a:off x="5716025" y="3958375"/>
            <a:ext cx="3510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8"/>
          <p:cNvCxnSpPr/>
          <p:nvPr/>
        </p:nvCxnSpPr>
        <p:spPr>
          <a:xfrm>
            <a:off x="5716025" y="4387750"/>
            <a:ext cx="3510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8"/>
          <p:cNvCxnSpPr/>
          <p:nvPr/>
        </p:nvCxnSpPr>
        <p:spPr>
          <a:xfrm>
            <a:off x="5716025" y="4173075"/>
            <a:ext cx="3510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8"/>
          <p:cNvSpPr txBox="1"/>
          <p:nvPr/>
        </p:nvSpPr>
        <p:spPr>
          <a:xfrm>
            <a:off x="484775" y="3743700"/>
            <a:ext cx="3520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ANSHA PRASHANT(</a:t>
            </a:r>
            <a:r>
              <a:rPr lang="en" sz="11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rPr>
              <a:t>1BM20CS018</a:t>
            </a:r>
            <a:r>
              <a:rPr lang="en" sz="11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)</a:t>
            </a:r>
            <a:endParaRPr sz="11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484775" y="3939975"/>
            <a:ext cx="3520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CHETHAN KUMAR K</a:t>
            </a:r>
            <a:r>
              <a:rPr lang="en" sz="11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(</a:t>
            </a:r>
            <a:r>
              <a:rPr lang="en" sz="11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rPr>
              <a:t>1BM20CS034</a:t>
            </a:r>
            <a:r>
              <a:rPr lang="en" sz="11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)</a:t>
            </a:r>
            <a:endParaRPr sz="11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484775" y="4136250"/>
            <a:ext cx="3520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H VIDYASAGAR(</a:t>
            </a:r>
            <a:r>
              <a:rPr lang="en" sz="11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rPr>
              <a:t>1BM20CS053</a:t>
            </a:r>
            <a:r>
              <a:rPr lang="en" sz="11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)</a:t>
            </a:r>
            <a:endParaRPr sz="11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484775" y="4355625"/>
            <a:ext cx="3520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SHASHANKA G</a:t>
            </a:r>
            <a:r>
              <a:rPr lang="en" sz="11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(</a:t>
            </a:r>
            <a:r>
              <a:rPr lang="en" sz="11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rPr>
              <a:t>1BM20CS0147</a:t>
            </a:r>
            <a:r>
              <a:rPr lang="en" sz="11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)</a:t>
            </a:r>
            <a:endParaRPr sz="11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484775" y="4575000"/>
            <a:ext cx="3520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MD SURAJ KUMAR(</a:t>
            </a:r>
            <a:r>
              <a:rPr lang="en" sz="11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rPr>
              <a:t>1BM20CS079</a:t>
            </a:r>
            <a:r>
              <a:rPr lang="en" sz="11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)</a:t>
            </a:r>
            <a:endParaRPr sz="11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6120650" y="4001625"/>
            <a:ext cx="270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REKHA G S (</a:t>
            </a:r>
            <a:r>
              <a:rPr lang="en" sz="11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rPr>
              <a:t>Assistant Professor</a:t>
            </a:r>
            <a:r>
              <a:rPr lang="en" sz="11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)</a:t>
            </a:r>
            <a:endParaRPr sz="11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6120650" y="4221000"/>
            <a:ext cx="3270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FFFFFF"/>
                </a:solidFill>
                <a:latin typeface="Fugaz One"/>
                <a:ea typeface="Fugaz One"/>
                <a:cs typeface="Fugaz One"/>
                <a:sym typeface="Fugaz One"/>
              </a:rPr>
              <a:t>Dr. MANJUNATH D R (</a:t>
            </a:r>
            <a:r>
              <a:rPr lang="en" sz="11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rPr>
              <a:t>Assistant Professor</a:t>
            </a:r>
            <a:r>
              <a:rPr lang="en" sz="1100">
                <a:solidFill>
                  <a:srgbClr val="FFFFFF"/>
                </a:solidFill>
                <a:latin typeface="Fugaz One"/>
                <a:ea typeface="Fugaz One"/>
                <a:cs typeface="Fugaz One"/>
                <a:sym typeface="Fugaz One"/>
              </a:rPr>
              <a:t>)</a:t>
            </a:r>
            <a:endParaRPr sz="11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6120650" y="3766800"/>
            <a:ext cx="3270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FFFFFF"/>
                </a:solidFill>
                <a:latin typeface="Fugaz One"/>
                <a:ea typeface="Fugaz One"/>
                <a:cs typeface="Fugaz One"/>
                <a:sym typeface="Fugaz One"/>
              </a:rPr>
              <a:t>R P GIRIDHARA(</a:t>
            </a:r>
            <a:r>
              <a:rPr lang="en" sz="11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rPr>
              <a:t>HPE MENTOR</a:t>
            </a:r>
            <a:r>
              <a:rPr lang="en" sz="1100">
                <a:solidFill>
                  <a:srgbClr val="FFFFFF"/>
                </a:solidFill>
                <a:latin typeface="Fugaz One"/>
                <a:ea typeface="Fugaz One"/>
                <a:cs typeface="Fugaz One"/>
                <a:sym typeface="Fugaz One"/>
              </a:rPr>
              <a:t>)</a:t>
            </a:r>
            <a:endParaRPr sz="11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196" name="Google Shape;196;p28"/>
          <p:cNvSpPr txBox="1"/>
          <p:nvPr>
            <p:ph type="ctrTitle"/>
          </p:nvPr>
        </p:nvSpPr>
        <p:spPr>
          <a:xfrm>
            <a:off x="-54825" y="3424875"/>
            <a:ext cx="1022100" cy="3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dk2"/>
                </a:solidFill>
              </a:rPr>
              <a:t>-TEAM</a:t>
            </a:r>
            <a:endParaRPr sz="1500" u="sng">
              <a:solidFill>
                <a:schemeClr val="dk2"/>
              </a:solidFill>
            </a:endParaRPr>
          </a:p>
        </p:txBody>
      </p:sp>
      <p:sp>
        <p:nvSpPr>
          <p:cNvPr id="197" name="Google Shape;197;p28"/>
          <p:cNvSpPr txBox="1"/>
          <p:nvPr>
            <p:ph type="ctrTitle"/>
          </p:nvPr>
        </p:nvSpPr>
        <p:spPr>
          <a:xfrm>
            <a:off x="5447800" y="3424875"/>
            <a:ext cx="1482900" cy="3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dk2"/>
                </a:solidFill>
              </a:rPr>
              <a:t>-MENTORS</a:t>
            </a:r>
            <a:endParaRPr sz="1500" u="sng">
              <a:solidFill>
                <a:schemeClr val="dk2"/>
              </a:solidFill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3093950" y="4869975"/>
            <a:ext cx="327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rPr>
              <a:t>BMS COLLEGE OF ENGINEERING</a:t>
            </a:r>
            <a:endParaRPr sz="900">
              <a:solidFill>
                <a:schemeClr val="dk2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08" y="-53087"/>
            <a:ext cx="365760" cy="51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8"/>
          <p:cNvSpPr txBox="1"/>
          <p:nvPr/>
        </p:nvSpPr>
        <p:spPr>
          <a:xfrm>
            <a:off x="12075" y="193975"/>
            <a:ext cx="955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Hewlett Packard</a:t>
            </a:r>
            <a:endParaRPr b="1"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Enterprise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/>
          <p:nvPr/>
        </p:nvSpPr>
        <p:spPr>
          <a:xfrm>
            <a:off x="4561475" y="3050406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/>
          <p:nvPr/>
        </p:nvSpPr>
        <p:spPr>
          <a:xfrm>
            <a:off x="4561475" y="1398006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9"/>
          <p:cNvSpPr/>
          <p:nvPr/>
        </p:nvSpPr>
        <p:spPr>
          <a:xfrm>
            <a:off x="410700" y="3050406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/>
          <p:nvPr/>
        </p:nvSpPr>
        <p:spPr>
          <a:xfrm>
            <a:off x="410725" y="1398025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9"/>
          <p:cNvSpPr/>
          <p:nvPr/>
        </p:nvSpPr>
        <p:spPr>
          <a:xfrm>
            <a:off x="4891175" y="3450002"/>
            <a:ext cx="963600" cy="76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9"/>
          <p:cNvSpPr/>
          <p:nvPr/>
        </p:nvSpPr>
        <p:spPr>
          <a:xfrm>
            <a:off x="4891175" y="1784102"/>
            <a:ext cx="963600" cy="76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9"/>
          <p:cNvSpPr/>
          <p:nvPr/>
        </p:nvSpPr>
        <p:spPr>
          <a:xfrm>
            <a:off x="740325" y="3450002"/>
            <a:ext cx="963600" cy="76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9"/>
          <p:cNvSpPr/>
          <p:nvPr/>
        </p:nvSpPr>
        <p:spPr>
          <a:xfrm>
            <a:off x="740325" y="1784102"/>
            <a:ext cx="963600" cy="76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9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9"/>
          <p:cNvSpPr txBox="1"/>
          <p:nvPr>
            <p:ph idx="2" type="title"/>
          </p:nvPr>
        </p:nvSpPr>
        <p:spPr>
          <a:xfrm>
            <a:off x="1826275" y="1935675"/>
            <a:ext cx="2463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Problem Statement</a:t>
            </a:r>
            <a:endParaRPr sz="2000"/>
          </a:p>
        </p:txBody>
      </p:sp>
      <p:sp>
        <p:nvSpPr>
          <p:cNvPr id="215" name="Google Shape;215;p29"/>
          <p:cNvSpPr txBox="1"/>
          <p:nvPr>
            <p:ph idx="3" type="title"/>
          </p:nvPr>
        </p:nvSpPr>
        <p:spPr>
          <a:xfrm>
            <a:off x="5979475" y="1902900"/>
            <a:ext cx="2127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Devised Solution</a:t>
            </a:r>
            <a:endParaRPr sz="2000"/>
          </a:p>
        </p:txBody>
      </p:sp>
      <p:sp>
        <p:nvSpPr>
          <p:cNvPr id="216" name="Google Shape;216;p29"/>
          <p:cNvSpPr txBox="1"/>
          <p:nvPr>
            <p:ph idx="5" type="title"/>
          </p:nvPr>
        </p:nvSpPr>
        <p:spPr>
          <a:xfrm>
            <a:off x="1826275" y="3450000"/>
            <a:ext cx="2735100" cy="8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Procedure of Implementation</a:t>
            </a:r>
            <a:endParaRPr sz="2000"/>
          </a:p>
        </p:txBody>
      </p:sp>
      <p:sp>
        <p:nvSpPr>
          <p:cNvPr id="217" name="Google Shape;217;p29"/>
          <p:cNvSpPr txBox="1"/>
          <p:nvPr>
            <p:ph idx="7" type="title"/>
          </p:nvPr>
        </p:nvSpPr>
        <p:spPr>
          <a:xfrm>
            <a:off x="5979475" y="3569853"/>
            <a:ext cx="2463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Technical </a:t>
            </a:r>
            <a:r>
              <a:rPr lang="en" sz="2000"/>
              <a:t>Prerequisites</a:t>
            </a:r>
            <a:endParaRPr sz="2000"/>
          </a:p>
        </p:txBody>
      </p:sp>
      <p:sp>
        <p:nvSpPr>
          <p:cNvPr id="218" name="Google Shape;218;p29"/>
          <p:cNvSpPr txBox="1"/>
          <p:nvPr>
            <p:ph idx="9" type="title"/>
          </p:nvPr>
        </p:nvSpPr>
        <p:spPr>
          <a:xfrm>
            <a:off x="819375" y="1902900"/>
            <a:ext cx="8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9" name="Google Shape;219;p29"/>
          <p:cNvSpPr txBox="1"/>
          <p:nvPr>
            <p:ph idx="13" type="title"/>
          </p:nvPr>
        </p:nvSpPr>
        <p:spPr>
          <a:xfrm>
            <a:off x="819375" y="3568802"/>
            <a:ext cx="8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0" name="Google Shape;220;p29"/>
          <p:cNvSpPr txBox="1"/>
          <p:nvPr>
            <p:ph idx="14" type="title"/>
          </p:nvPr>
        </p:nvSpPr>
        <p:spPr>
          <a:xfrm>
            <a:off x="4970225" y="1902900"/>
            <a:ext cx="8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1" name="Google Shape;221;p29"/>
          <p:cNvSpPr txBox="1"/>
          <p:nvPr>
            <p:ph idx="15" type="title"/>
          </p:nvPr>
        </p:nvSpPr>
        <p:spPr>
          <a:xfrm>
            <a:off x="4970225" y="3569825"/>
            <a:ext cx="8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22" name="Google Shape;222;p29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223" name="Google Shape;223;p29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4" name="Google Shape;224;p29"/>
            <p:cNvCxnSpPr>
              <a:stCxn id="223" idx="2"/>
              <a:endCxn id="213" idx="1"/>
            </p:cNvCxnSpPr>
            <p:nvPr/>
          </p:nvCxnSpPr>
          <p:spPr>
            <a:xfrm flipH="1" rot="10800000">
              <a:off x="5816800" y="2392275"/>
              <a:ext cx="171000" cy="3539100"/>
            </a:xfrm>
            <a:prstGeom prst="bentConnector3">
              <a:avLst>
                <a:gd fmla="val -139254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5" name="Google Shape;225;p29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226" name="Google Shape;226;p29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7" name="Google Shape;227;p29"/>
            <p:cNvCxnSpPr>
              <a:stCxn id="226" idx="2"/>
              <a:endCxn id="213" idx="3"/>
            </p:cNvCxnSpPr>
            <p:nvPr/>
          </p:nvCxnSpPr>
          <p:spPr>
            <a:xfrm flipH="1" rot="10800000">
              <a:off x="5816800" y="2392275"/>
              <a:ext cx="171000" cy="3539100"/>
            </a:xfrm>
            <a:prstGeom prst="bentConnector3">
              <a:avLst>
                <a:gd fmla="val -139254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8" name="Google Shape;228;p29"/>
          <p:cNvGrpSpPr/>
          <p:nvPr/>
        </p:nvGrpSpPr>
        <p:grpSpPr>
          <a:xfrm>
            <a:off x="1222156" y="1621125"/>
            <a:ext cx="1294800" cy="163050"/>
            <a:chOff x="4588669" y="3153225"/>
            <a:chExt cx="1294800" cy="163050"/>
          </a:xfrm>
        </p:grpSpPr>
        <p:sp>
          <p:nvSpPr>
            <p:cNvPr id="229" name="Google Shape;229;p29"/>
            <p:cNvSpPr/>
            <p:nvPr/>
          </p:nvSpPr>
          <p:spPr>
            <a:xfrm>
              <a:off x="5813569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0" name="Google Shape;230;p29"/>
            <p:cNvCxnSpPr>
              <a:stCxn id="229" idx="2"/>
              <a:endCxn id="212" idx="0"/>
            </p:cNvCxnSpPr>
            <p:nvPr/>
          </p:nvCxnSpPr>
          <p:spPr>
            <a:xfrm flipH="1">
              <a:off x="4588669" y="3188175"/>
              <a:ext cx="1224900" cy="128100"/>
            </a:xfrm>
            <a:prstGeom prst="bentConnector2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1" name="Google Shape;231;p29"/>
          <p:cNvGrpSpPr/>
          <p:nvPr/>
        </p:nvGrpSpPr>
        <p:grpSpPr>
          <a:xfrm>
            <a:off x="5372863" y="1621125"/>
            <a:ext cx="1305900" cy="163050"/>
            <a:chOff x="4580800" y="3153225"/>
            <a:chExt cx="1305900" cy="163050"/>
          </a:xfrm>
        </p:grpSpPr>
        <p:sp>
          <p:nvSpPr>
            <p:cNvPr id="232" name="Google Shape;232;p29"/>
            <p:cNvSpPr/>
            <p:nvPr/>
          </p:nvSpPr>
          <p:spPr>
            <a:xfrm>
              <a:off x="5816800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3" name="Google Shape;233;p29"/>
            <p:cNvCxnSpPr>
              <a:stCxn id="232" idx="2"/>
              <a:endCxn id="210" idx="0"/>
            </p:cNvCxnSpPr>
            <p:nvPr/>
          </p:nvCxnSpPr>
          <p:spPr>
            <a:xfrm flipH="1">
              <a:off x="4580800" y="3188175"/>
              <a:ext cx="1236000" cy="128100"/>
            </a:xfrm>
            <a:prstGeom prst="bentConnector2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4" name="Google Shape;234;p29"/>
          <p:cNvGrpSpPr/>
          <p:nvPr/>
        </p:nvGrpSpPr>
        <p:grpSpPr>
          <a:xfrm>
            <a:off x="1222156" y="3286950"/>
            <a:ext cx="1294800" cy="163050"/>
            <a:chOff x="4588669" y="3153225"/>
            <a:chExt cx="1294800" cy="163050"/>
          </a:xfrm>
        </p:grpSpPr>
        <p:sp>
          <p:nvSpPr>
            <p:cNvPr id="235" name="Google Shape;235;p29"/>
            <p:cNvSpPr/>
            <p:nvPr/>
          </p:nvSpPr>
          <p:spPr>
            <a:xfrm>
              <a:off x="5813569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6" name="Google Shape;236;p29"/>
            <p:cNvCxnSpPr>
              <a:stCxn id="235" idx="2"/>
              <a:endCxn id="211" idx="0"/>
            </p:cNvCxnSpPr>
            <p:nvPr/>
          </p:nvCxnSpPr>
          <p:spPr>
            <a:xfrm flipH="1">
              <a:off x="4588669" y="3188175"/>
              <a:ext cx="1224900" cy="128100"/>
            </a:xfrm>
            <a:prstGeom prst="bentConnector2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7" name="Google Shape;237;p29"/>
          <p:cNvGrpSpPr/>
          <p:nvPr/>
        </p:nvGrpSpPr>
        <p:grpSpPr>
          <a:xfrm>
            <a:off x="5372863" y="3286950"/>
            <a:ext cx="1305900" cy="163050"/>
            <a:chOff x="4580800" y="3153225"/>
            <a:chExt cx="1305900" cy="163050"/>
          </a:xfrm>
        </p:grpSpPr>
        <p:sp>
          <p:nvSpPr>
            <p:cNvPr id="238" name="Google Shape;238;p29"/>
            <p:cNvSpPr/>
            <p:nvPr/>
          </p:nvSpPr>
          <p:spPr>
            <a:xfrm>
              <a:off x="5816800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9" name="Google Shape;239;p29"/>
            <p:cNvCxnSpPr>
              <a:stCxn id="238" idx="2"/>
              <a:endCxn id="209" idx="0"/>
            </p:cNvCxnSpPr>
            <p:nvPr/>
          </p:nvCxnSpPr>
          <p:spPr>
            <a:xfrm flipH="1">
              <a:off x="4580800" y="3188175"/>
              <a:ext cx="1236000" cy="128100"/>
            </a:xfrm>
            <a:prstGeom prst="bentConnector2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0" name="Google Shape;240;p29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TABLE OF CONTENTS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3093950" y="4869975"/>
            <a:ext cx="327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rPr>
              <a:t>BMS COLLEGE OF ENGINEERING</a:t>
            </a:r>
            <a:endParaRPr sz="900">
              <a:solidFill>
                <a:schemeClr val="dk2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/>
          <p:nvPr/>
        </p:nvSpPr>
        <p:spPr>
          <a:xfrm>
            <a:off x="4765550" y="783900"/>
            <a:ext cx="4137000" cy="3575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0"/>
          <p:cNvSpPr/>
          <p:nvPr/>
        </p:nvSpPr>
        <p:spPr>
          <a:xfrm>
            <a:off x="749525" y="71525"/>
            <a:ext cx="3487800" cy="313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0"/>
          <p:cNvSpPr txBox="1"/>
          <p:nvPr>
            <p:ph type="title"/>
          </p:nvPr>
        </p:nvSpPr>
        <p:spPr>
          <a:xfrm>
            <a:off x="689625" y="2337550"/>
            <a:ext cx="3607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PROBLEM STATEMENT</a:t>
            </a:r>
            <a:endParaRPr sz="1400"/>
          </a:p>
        </p:txBody>
      </p:sp>
      <p:sp>
        <p:nvSpPr>
          <p:cNvPr id="249" name="Google Shape;249;p30"/>
          <p:cNvSpPr txBox="1"/>
          <p:nvPr>
            <p:ph idx="1" type="subTitle"/>
          </p:nvPr>
        </p:nvSpPr>
        <p:spPr>
          <a:xfrm>
            <a:off x="451500" y="3090963"/>
            <a:ext cx="4456200" cy="14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Automatically locate new servers installed in the network without manual intervention by technical staff.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t/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Fetch the serial number,model number,IP-address of newly installed server in the network</a:t>
            </a:r>
            <a:endParaRPr b="1" sz="1200"/>
          </a:p>
        </p:txBody>
      </p:sp>
      <p:sp>
        <p:nvSpPr>
          <p:cNvPr id="250" name="Google Shape;250;p30"/>
          <p:cNvSpPr/>
          <p:nvPr/>
        </p:nvSpPr>
        <p:spPr>
          <a:xfrm>
            <a:off x="1698675" y="1006549"/>
            <a:ext cx="1589400" cy="12624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" name="Google Shape;251;p30"/>
          <p:cNvCxnSpPr>
            <a:stCxn id="250" idx="1"/>
            <a:endCxn id="248" idx="1"/>
          </p:cNvCxnSpPr>
          <p:nvPr/>
        </p:nvCxnSpPr>
        <p:spPr>
          <a:xfrm flipH="1">
            <a:off x="689475" y="1637749"/>
            <a:ext cx="1009200" cy="1120800"/>
          </a:xfrm>
          <a:prstGeom prst="bentConnector3">
            <a:avLst>
              <a:gd fmla="val 123581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30"/>
          <p:cNvCxnSpPr>
            <a:stCxn id="248" idx="3"/>
            <a:endCxn id="250" idx="3"/>
          </p:cNvCxnSpPr>
          <p:nvPr/>
        </p:nvCxnSpPr>
        <p:spPr>
          <a:xfrm rot="10800000">
            <a:off x="3287925" y="1637650"/>
            <a:ext cx="1009200" cy="1120800"/>
          </a:xfrm>
          <a:prstGeom prst="bentConnector3">
            <a:avLst>
              <a:gd fmla="val -23595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30"/>
          <p:cNvSpPr txBox="1"/>
          <p:nvPr>
            <p:ph idx="2" type="title"/>
          </p:nvPr>
        </p:nvSpPr>
        <p:spPr>
          <a:xfrm>
            <a:off x="1856625" y="1216850"/>
            <a:ext cx="1273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4" name="Google Shape;254;p30"/>
          <p:cNvSpPr/>
          <p:nvPr/>
        </p:nvSpPr>
        <p:spPr>
          <a:xfrm>
            <a:off x="5829921" y="2102761"/>
            <a:ext cx="803575" cy="713887"/>
          </a:xfrm>
          <a:custGeom>
            <a:rect b="b" l="l" r="r" t="t"/>
            <a:pathLst>
              <a:path extrusionOk="0" h="54516" w="6245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cap="flat" cmpd="sng" w="76200">
            <a:solidFill>
              <a:srgbClr val="9659F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5" name="Google Shape;255;p30"/>
          <p:cNvSpPr/>
          <p:nvPr/>
        </p:nvSpPr>
        <p:spPr>
          <a:xfrm flipH="1">
            <a:off x="7272273" y="2102761"/>
            <a:ext cx="803575" cy="713887"/>
          </a:xfrm>
          <a:custGeom>
            <a:rect b="b" l="l" r="r" t="t"/>
            <a:pathLst>
              <a:path extrusionOk="0" h="54516" w="6245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cap="flat" cmpd="sng" w="76200">
            <a:solidFill>
              <a:srgbClr val="9659F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6" name="Google Shape;256;p30"/>
          <p:cNvSpPr/>
          <p:nvPr/>
        </p:nvSpPr>
        <p:spPr>
          <a:xfrm>
            <a:off x="5829767" y="2942739"/>
            <a:ext cx="839540" cy="439782"/>
          </a:xfrm>
          <a:custGeom>
            <a:rect b="b" l="l" r="r" t="t"/>
            <a:pathLst>
              <a:path extrusionOk="0" h="33584" w="65245">
                <a:moveTo>
                  <a:pt x="65245" y="13264"/>
                </a:moveTo>
                <a:lnTo>
                  <a:pt x="33918" y="33584"/>
                </a:lnTo>
                <a:lnTo>
                  <a:pt x="6260" y="33584"/>
                </a:lnTo>
                <a:lnTo>
                  <a:pt x="5978" y="0"/>
                </a:lnTo>
                <a:lnTo>
                  <a:pt x="0" y="51"/>
                </a:lnTo>
              </a:path>
            </a:pathLst>
          </a:custGeom>
          <a:noFill/>
          <a:ln cap="flat" cmpd="sng" w="76200">
            <a:solidFill>
              <a:srgbClr val="9659F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7" name="Google Shape;257;p30"/>
          <p:cNvSpPr/>
          <p:nvPr/>
        </p:nvSpPr>
        <p:spPr>
          <a:xfrm>
            <a:off x="7235792" y="2942739"/>
            <a:ext cx="833763" cy="439782"/>
          </a:xfrm>
          <a:custGeom>
            <a:rect b="b" l="l" r="r" t="t"/>
            <a:pathLst>
              <a:path extrusionOk="0" h="33584" w="64796">
                <a:moveTo>
                  <a:pt x="0" y="13635"/>
                </a:moveTo>
                <a:lnTo>
                  <a:pt x="30878" y="33584"/>
                </a:lnTo>
                <a:lnTo>
                  <a:pt x="58536" y="33584"/>
                </a:lnTo>
                <a:lnTo>
                  <a:pt x="58818" y="0"/>
                </a:lnTo>
                <a:lnTo>
                  <a:pt x="64796" y="51"/>
                </a:lnTo>
              </a:path>
            </a:pathLst>
          </a:custGeom>
          <a:noFill/>
          <a:ln cap="flat" cmpd="sng" w="76200">
            <a:solidFill>
              <a:srgbClr val="9659F4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58" name="Google Shape;258;p30"/>
          <p:cNvGrpSpPr/>
          <p:nvPr/>
        </p:nvGrpSpPr>
        <p:grpSpPr>
          <a:xfrm>
            <a:off x="6226260" y="2509196"/>
            <a:ext cx="1455479" cy="872916"/>
            <a:chOff x="3189100" y="2403814"/>
            <a:chExt cx="2827819" cy="1666506"/>
          </a:xfrm>
        </p:grpSpPr>
        <p:cxnSp>
          <p:nvCxnSpPr>
            <p:cNvPr id="259" name="Google Shape;259;p30"/>
            <p:cNvCxnSpPr/>
            <p:nvPr/>
          </p:nvCxnSpPr>
          <p:spPr>
            <a:xfrm flipH="1" rot="10800000">
              <a:off x="4380086" y="3097333"/>
              <a:ext cx="1594500" cy="945600"/>
            </a:xfrm>
            <a:prstGeom prst="straightConnector1">
              <a:avLst/>
            </a:prstGeom>
            <a:noFill/>
            <a:ln cap="flat" cmpd="sng" w="76200">
              <a:solidFill>
                <a:srgbClr val="9659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30"/>
            <p:cNvCxnSpPr/>
            <p:nvPr/>
          </p:nvCxnSpPr>
          <p:spPr>
            <a:xfrm>
              <a:off x="3189100" y="3055719"/>
              <a:ext cx="1735800" cy="1014600"/>
            </a:xfrm>
            <a:prstGeom prst="straightConnector1">
              <a:avLst/>
            </a:prstGeom>
            <a:noFill/>
            <a:ln cap="flat" cmpd="sng" w="76200">
              <a:solidFill>
                <a:srgbClr val="9659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30"/>
            <p:cNvCxnSpPr/>
            <p:nvPr/>
          </p:nvCxnSpPr>
          <p:spPr>
            <a:xfrm>
              <a:off x="4169825" y="2404544"/>
              <a:ext cx="1735800" cy="1014600"/>
            </a:xfrm>
            <a:prstGeom prst="straightConnector1">
              <a:avLst/>
            </a:prstGeom>
            <a:noFill/>
            <a:ln cap="flat" cmpd="sng" w="76200">
              <a:solidFill>
                <a:srgbClr val="9659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30"/>
            <p:cNvCxnSpPr/>
            <p:nvPr/>
          </p:nvCxnSpPr>
          <p:spPr>
            <a:xfrm flipH="1" rot="10800000">
              <a:off x="3301997" y="2439067"/>
              <a:ext cx="1594500" cy="945600"/>
            </a:xfrm>
            <a:prstGeom prst="straightConnector1">
              <a:avLst/>
            </a:prstGeom>
            <a:noFill/>
            <a:ln cap="flat" cmpd="sng" w="76200">
              <a:solidFill>
                <a:srgbClr val="9659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Google Shape;263;p30"/>
            <p:cNvCxnSpPr/>
            <p:nvPr/>
          </p:nvCxnSpPr>
          <p:spPr>
            <a:xfrm>
              <a:off x="3189100" y="3054989"/>
              <a:ext cx="1735800" cy="1014600"/>
            </a:xfrm>
            <a:prstGeom prst="straightConnector1">
              <a:avLst/>
            </a:prstGeom>
            <a:noFill/>
            <a:ln cap="flat" cmpd="sng" w="28575">
              <a:solidFill>
                <a:srgbClr val="A0FDF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p30"/>
            <p:cNvCxnSpPr/>
            <p:nvPr/>
          </p:nvCxnSpPr>
          <p:spPr>
            <a:xfrm>
              <a:off x="4169825" y="2403814"/>
              <a:ext cx="1735800" cy="1014600"/>
            </a:xfrm>
            <a:prstGeom prst="straightConnector1">
              <a:avLst/>
            </a:prstGeom>
            <a:noFill/>
            <a:ln cap="flat" cmpd="sng" w="28575">
              <a:solidFill>
                <a:srgbClr val="A0FDF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30"/>
            <p:cNvCxnSpPr/>
            <p:nvPr/>
          </p:nvCxnSpPr>
          <p:spPr>
            <a:xfrm flipH="1" rot="10800000">
              <a:off x="3301997" y="2438336"/>
              <a:ext cx="1594500" cy="945600"/>
            </a:xfrm>
            <a:prstGeom prst="straightConnector1">
              <a:avLst/>
            </a:prstGeom>
            <a:noFill/>
            <a:ln cap="flat" cmpd="sng" w="28575">
              <a:solidFill>
                <a:srgbClr val="A0FDF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30"/>
            <p:cNvCxnSpPr/>
            <p:nvPr/>
          </p:nvCxnSpPr>
          <p:spPr>
            <a:xfrm flipH="1" rot="10800000">
              <a:off x="4422419" y="3069111"/>
              <a:ext cx="1594500" cy="945600"/>
            </a:xfrm>
            <a:prstGeom prst="straightConnector1">
              <a:avLst/>
            </a:prstGeom>
            <a:noFill/>
            <a:ln cap="flat" cmpd="sng" w="28575">
              <a:solidFill>
                <a:srgbClr val="A0FDF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7" name="Google Shape;267;p30"/>
          <p:cNvSpPr/>
          <p:nvPr/>
        </p:nvSpPr>
        <p:spPr>
          <a:xfrm>
            <a:off x="5829921" y="2102761"/>
            <a:ext cx="803575" cy="713887"/>
          </a:xfrm>
          <a:custGeom>
            <a:rect b="b" l="l" r="r" t="t"/>
            <a:pathLst>
              <a:path extrusionOk="0" h="54516" w="6245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rgbClr val="A0FDF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8" name="Google Shape;268;p30"/>
          <p:cNvSpPr/>
          <p:nvPr/>
        </p:nvSpPr>
        <p:spPr>
          <a:xfrm flipH="1">
            <a:off x="7272273" y="2102761"/>
            <a:ext cx="803575" cy="713887"/>
          </a:xfrm>
          <a:custGeom>
            <a:rect b="b" l="l" r="r" t="t"/>
            <a:pathLst>
              <a:path extrusionOk="0" h="54516" w="6245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rgbClr val="A0FDF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9" name="Google Shape;269;p30"/>
          <p:cNvSpPr/>
          <p:nvPr/>
        </p:nvSpPr>
        <p:spPr>
          <a:xfrm>
            <a:off x="5829767" y="2942739"/>
            <a:ext cx="839540" cy="439782"/>
          </a:xfrm>
          <a:custGeom>
            <a:rect b="b" l="l" r="r" t="t"/>
            <a:pathLst>
              <a:path extrusionOk="0" h="33584" w="65245">
                <a:moveTo>
                  <a:pt x="65245" y="13264"/>
                </a:moveTo>
                <a:lnTo>
                  <a:pt x="33918" y="33584"/>
                </a:lnTo>
                <a:lnTo>
                  <a:pt x="6260" y="33584"/>
                </a:lnTo>
                <a:lnTo>
                  <a:pt x="5978" y="0"/>
                </a:lnTo>
                <a:lnTo>
                  <a:pt x="0" y="51"/>
                </a:lnTo>
              </a:path>
            </a:pathLst>
          </a:custGeom>
          <a:noFill/>
          <a:ln cap="flat" cmpd="sng" w="28575">
            <a:solidFill>
              <a:srgbClr val="A0FDF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0" name="Google Shape;270;p30"/>
          <p:cNvSpPr/>
          <p:nvPr/>
        </p:nvSpPr>
        <p:spPr>
          <a:xfrm>
            <a:off x="7240681" y="2942739"/>
            <a:ext cx="828873" cy="439782"/>
          </a:xfrm>
          <a:custGeom>
            <a:rect b="b" l="l" r="r" t="t"/>
            <a:pathLst>
              <a:path extrusionOk="0" h="33584" w="64416">
                <a:moveTo>
                  <a:pt x="0" y="13825"/>
                </a:moveTo>
                <a:lnTo>
                  <a:pt x="30498" y="33584"/>
                </a:lnTo>
                <a:lnTo>
                  <a:pt x="58156" y="33584"/>
                </a:lnTo>
                <a:lnTo>
                  <a:pt x="58438" y="0"/>
                </a:lnTo>
                <a:lnTo>
                  <a:pt x="64416" y="51"/>
                </a:lnTo>
              </a:path>
            </a:pathLst>
          </a:custGeom>
          <a:noFill/>
          <a:ln cap="flat" cmpd="sng" w="28575">
            <a:solidFill>
              <a:srgbClr val="A0FDF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71" name="Google Shape;271;p30"/>
          <p:cNvGrpSpPr/>
          <p:nvPr/>
        </p:nvGrpSpPr>
        <p:grpSpPr>
          <a:xfrm>
            <a:off x="6571693" y="2681341"/>
            <a:ext cx="695951" cy="330248"/>
            <a:chOff x="1012725" y="2202350"/>
            <a:chExt cx="2668525" cy="1503175"/>
          </a:xfrm>
        </p:grpSpPr>
        <p:sp>
          <p:nvSpPr>
            <p:cNvPr id="272" name="Google Shape;272;p30"/>
            <p:cNvSpPr/>
            <p:nvPr/>
          </p:nvSpPr>
          <p:spPr>
            <a:xfrm>
              <a:off x="1142800" y="2262775"/>
              <a:ext cx="2408375" cy="1356725"/>
            </a:xfrm>
            <a:custGeom>
              <a:rect b="b" l="l" r="r" t="t"/>
              <a:pathLst>
                <a:path extrusionOk="0" h="54269" w="96335">
                  <a:moveTo>
                    <a:pt x="48590" y="0"/>
                  </a:moveTo>
                  <a:lnTo>
                    <a:pt x="1" y="25658"/>
                  </a:lnTo>
                  <a:lnTo>
                    <a:pt x="49626" y="54269"/>
                  </a:lnTo>
                  <a:lnTo>
                    <a:pt x="96334" y="27861"/>
                  </a:lnTo>
                  <a:lnTo>
                    <a:pt x="48590" y="0"/>
                  </a:lnTo>
                  <a:close/>
                </a:path>
              </a:pathLst>
            </a:custGeom>
            <a:gradFill>
              <a:gsLst>
                <a:gs pos="0">
                  <a:srgbClr val="9659F4"/>
                </a:gs>
                <a:gs pos="100000">
                  <a:srgbClr val="5CCFF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2383425" y="2959275"/>
              <a:ext cx="1167750" cy="686425"/>
            </a:xfrm>
            <a:custGeom>
              <a:rect b="b" l="l" r="r" t="t"/>
              <a:pathLst>
                <a:path extrusionOk="0" h="27457" w="46710">
                  <a:moveTo>
                    <a:pt x="46709" y="1"/>
                  </a:moveTo>
                  <a:lnTo>
                    <a:pt x="1" y="26409"/>
                  </a:lnTo>
                  <a:lnTo>
                    <a:pt x="1" y="27457"/>
                  </a:lnTo>
                  <a:lnTo>
                    <a:pt x="46709" y="1049"/>
                  </a:lnTo>
                  <a:lnTo>
                    <a:pt x="46709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1142800" y="2903925"/>
              <a:ext cx="1240650" cy="741775"/>
            </a:xfrm>
            <a:custGeom>
              <a:rect b="b" l="l" r="r" t="t"/>
              <a:pathLst>
                <a:path extrusionOk="0" h="29671" w="49626">
                  <a:moveTo>
                    <a:pt x="1" y="0"/>
                  </a:moveTo>
                  <a:lnTo>
                    <a:pt x="1" y="1060"/>
                  </a:lnTo>
                  <a:lnTo>
                    <a:pt x="49626" y="29671"/>
                  </a:lnTo>
                  <a:lnTo>
                    <a:pt x="49626" y="2862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1012725" y="2202350"/>
              <a:ext cx="2668525" cy="1503175"/>
            </a:xfrm>
            <a:custGeom>
              <a:rect b="b" l="l" r="r" t="t"/>
              <a:pathLst>
                <a:path extrusionOk="0" h="60127" w="106741">
                  <a:moveTo>
                    <a:pt x="53829" y="238"/>
                  </a:moveTo>
                  <a:lnTo>
                    <a:pt x="106335" y="30885"/>
                  </a:lnTo>
                  <a:lnTo>
                    <a:pt x="54984" y="59900"/>
                  </a:lnTo>
                  <a:lnTo>
                    <a:pt x="417" y="28444"/>
                  </a:lnTo>
                  <a:lnTo>
                    <a:pt x="53829" y="238"/>
                  </a:lnTo>
                  <a:close/>
                  <a:moveTo>
                    <a:pt x="53841" y="0"/>
                  </a:moveTo>
                  <a:lnTo>
                    <a:pt x="155" y="28337"/>
                  </a:lnTo>
                  <a:lnTo>
                    <a:pt x="1" y="28432"/>
                  </a:lnTo>
                  <a:lnTo>
                    <a:pt x="54984" y="60127"/>
                  </a:lnTo>
                  <a:lnTo>
                    <a:pt x="106740" y="30873"/>
                  </a:lnTo>
                  <a:lnTo>
                    <a:pt x="53841" y="0"/>
                  </a:lnTo>
                  <a:close/>
                </a:path>
              </a:pathLst>
            </a:custGeom>
            <a:solidFill>
              <a:srgbClr val="293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30"/>
          <p:cNvGrpSpPr/>
          <p:nvPr/>
        </p:nvGrpSpPr>
        <p:grpSpPr>
          <a:xfrm>
            <a:off x="5237890" y="1828638"/>
            <a:ext cx="592033" cy="612860"/>
            <a:chOff x="2616388" y="1504175"/>
            <a:chExt cx="2082425" cy="2675075"/>
          </a:xfrm>
        </p:grpSpPr>
        <p:sp>
          <p:nvSpPr>
            <p:cNvPr id="277" name="Google Shape;277;p30"/>
            <p:cNvSpPr/>
            <p:nvPr/>
          </p:nvSpPr>
          <p:spPr>
            <a:xfrm>
              <a:off x="2616688" y="3345475"/>
              <a:ext cx="1897575" cy="833775"/>
            </a:xfrm>
            <a:custGeom>
              <a:rect b="b" l="l" r="r" t="t"/>
              <a:pathLst>
                <a:path extrusionOk="0" h="33351" w="75903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2616388" y="3057550"/>
              <a:ext cx="1897875" cy="1095775"/>
            </a:xfrm>
            <a:custGeom>
              <a:rect b="b" l="l" r="r" t="t"/>
              <a:pathLst>
                <a:path extrusionOk="0" h="43831" w="75915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2643763" y="3070150"/>
              <a:ext cx="1853825" cy="1070400"/>
            </a:xfrm>
            <a:custGeom>
              <a:rect b="b" l="l" r="r" t="t"/>
              <a:pathLst>
                <a:path extrusionOk="0" h="42816" w="74153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rgbClr val="9659F4"/>
                </a:gs>
                <a:gs pos="100000">
                  <a:srgbClr val="5CCFF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0" name="Google Shape;280;p30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281" name="Google Shape;281;p30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rect b="b" l="l" r="r" t="t"/>
                <a:pathLst>
                  <a:path extrusionOk="0" h="3169" w="5644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30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rect b="b" l="l" r="r" t="t"/>
                <a:pathLst>
                  <a:path extrusionOk="0" h="3168" w="5644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30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rect b="b" l="l" r="r" t="t"/>
                <a:pathLst>
                  <a:path extrusionOk="0" h="3163" w="5633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30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rect b="b" l="l" r="r" t="t"/>
                <a:pathLst>
                  <a:path extrusionOk="0" h="3163" w="5645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30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rect b="b" l="l" r="r" t="t"/>
                <a:pathLst>
                  <a:path extrusionOk="0" h="3168" w="5632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30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rect b="b" l="l" r="r" t="t"/>
                <a:pathLst>
                  <a:path extrusionOk="0" h="3173" w="5644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30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30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30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rect b="b" l="l" r="r" t="t"/>
                <a:pathLst>
                  <a:path extrusionOk="0" h="3162" w="5644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30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rect b="b" l="l" r="r" t="t"/>
                <a:pathLst>
                  <a:path extrusionOk="0" h="3162" w="5645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30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rect b="b" l="l" r="r" t="t"/>
                <a:pathLst>
                  <a:path extrusionOk="0" h="3317" w="5823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30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rect b="b" l="l" r="r" t="t"/>
                <a:pathLst>
                  <a:path extrusionOk="0" h="4585" w="8049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rect b="b" l="l" r="r" t="t"/>
                <a:pathLst>
                  <a:path extrusionOk="0" h="4962" w="8693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rect b="b" l="l" r="r" t="t"/>
                <a:pathLst>
                  <a:path extrusionOk="0" h="3316" w="5823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30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rect b="b" l="l" r="r" t="t"/>
                <a:pathLst>
                  <a:path extrusionOk="0" h="4581" w="8038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30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rect b="b" l="l" r="r" t="t"/>
                <a:pathLst>
                  <a:path extrusionOk="0" h="4959" w="8692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30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rect b="b" l="l" r="r" t="t"/>
                <a:pathLst>
                  <a:path extrusionOk="0" h="3319" w="5835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30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30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30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rect b="b" l="l" r="r" t="t"/>
                <a:pathLst>
                  <a:path extrusionOk="0" h="2743" w="4847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30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30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30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rect b="b" l="l" r="r" t="t"/>
                <a:pathLst>
                  <a:path extrusionOk="0" h="2740" w="4847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30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30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30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rect b="b" l="l" r="r" t="t"/>
                <a:pathLst>
                  <a:path extrusionOk="0" h="2736" w="4835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30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30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rect b="b" l="l" r="r" t="t"/>
                <a:pathLst>
                  <a:path extrusionOk="0" h="2734" w="4835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30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rect b="b" l="l" r="r" t="t"/>
                <a:pathLst>
                  <a:path extrusionOk="0" h="2736" w="4847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30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30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rect b="b" l="l" r="r" t="t"/>
                <a:pathLst>
                  <a:path extrusionOk="0" h="2796" w="4942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30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30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30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30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30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rect b="b" l="l" r="r" t="t"/>
                <a:pathLst>
                  <a:path extrusionOk="0" h="2795" w="493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30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rect b="b" l="l" r="r" t="t"/>
                <a:pathLst>
                  <a:path extrusionOk="0" h="2791" w="4943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30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rect b="b" l="l" r="r" t="t"/>
                <a:pathLst>
                  <a:path extrusionOk="0" h="2795" w="4942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30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rect b="b" l="l" r="r" t="t"/>
                <a:pathLst>
                  <a:path extrusionOk="0" h="2797" w="4942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30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30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rect b="b" l="l" r="r" t="t"/>
                <a:pathLst>
                  <a:path extrusionOk="0" h="2792" w="493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30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30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30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30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30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30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30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30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rect b="b" l="l" r="r" t="t"/>
                <a:pathLst>
                  <a:path extrusionOk="0" h="3023" w="5311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30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30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0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30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rect b="b" l="l" r="r" t="t"/>
                <a:pathLst>
                  <a:path extrusionOk="0" h="3323" w="5835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30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30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rect b="b" l="l" r="r" t="t"/>
                <a:pathLst>
                  <a:path extrusionOk="0" h="3318" w="5835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30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rect b="b" l="l" r="r" t="t"/>
                <a:pathLst>
                  <a:path extrusionOk="0" h="16132" w="28016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7" name="Google Shape;337;p30"/>
            <p:cNvSpPr/>
            <p:nvPr/>
          </p:nvSpPr>
          <p:spPr>
            <a:xfrm>
              <a:off x="3548638" y="2988300"/>
              <a:ext cx="838525" cy="489075"/>
            </a:xfrm>
            <a:custGeom>
              <a:rect b="b" l="l" r="r" t="t"/>
              <a:pathLst>
                <a:path extrusionOk="0" h="19563" w="33541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3548638" y="2968000"/>
              <a:ext cx="838525" cy="484075"/>
            </a:xfrm>
            <a:custGeom>
              <a:rect b="b" l="l" r="r" t="t"/>
              <a:pathLst>
                <a:path extrusionOk="0" h="19363" w="33541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3760888" y="2885900"/>
              <a:ext cx="414350" cy="444425"/>
            </a:xfrm>
            <a:custGeom>
              <a:rect b="b" l="l" r="r" t="t"/>
              <a:pathLst>
                <a:path extrusionOk="0" h="17777" w="16574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3759688" y="2873400"/>
              <a:ext cx="415550" cy="239350"/>
            </a:xfrm>
            <a:custGeom>
              <a:rect b="b" l="l" r="r" t="t"/>
              <a:pathLst>
                <a:path extrusionOk="0" h="9574" w="16622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3248613" y="1504175"/>
              <a:ext cx="1450200" cy="1892225"/>
            </a:xfrm>
            <a:custGeom>
              <a:rect b="b" l="l" r="r" t="t"/>
              <a:pathLst>
                <a:path extrusionOk="0" h="75689" w="58008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3237288" y="1535150"/>
              <a:ext cx="1408250" cy="1864225"/>
            </a:xfrm>
            <a:custGeom>
              <a:rect b="b" l="l" r="r" t="t"/>
              <a:pathLst>
                <a:path extrusionOk="0" h="74569" w="5633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3266763" y="1573550"/>
              <a:ext cx="1349000" cy="1787150"/>
            </a:xfrm>
            <a:custGeom>
              <a:rect b="b" l="l" r="r" t="t"/>
              <a:pathLst>
                <a:path extrusionOk="0" h="71486" w="5396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rgbClr val="9659F4"/>
                </a:gs>
                <a:gs pos="100000">
                  <a:srgbClr val="5CCFF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30"/>
          <p:cNvGrpSpPr/>
          <p:nvPr/>
        </p:nvGrpSpPr>
        <p:grpSpPr>
          <a:xfrm flipH="1">
            <a:off x="8069401" y="1896308"/>
            <a:ext cx="592033" cy="612860"/>
            <a:chOff x="2616388" y="1504175"/>
            <a:chExt cx="2082425" cy="2675075"/>
          </a:xfrm>
        </p:grpSpPr>
        <p:sp>
          <p:nvSpPr>
            <p:cNvPr id="345" name="Google Shape;345;p30"/>
            <p:cNvSpPr/>
            <p:nvPr/>
          </p:nvSpPr>
          <p:spPr>
            <a:xfrm>
              <a:off x="2616688" y="3345475"/>
              <a:ext cx="1897575" cy="833775"/>
            </a:xfrm>
            <a:custGeom>
              <a:rect b="b" l="l" r="r" t="t"/>
              <a:pathLst>
                <a:path extrusionOk="0" h="33351" w="75903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2616388" y="3057550"/>
              <a:ext cx="1897875" cy="1095775"/>
            </a:xfrm>
            <a:custGeom>
              <a:rect b="b" l="l" r="r" t="t"/>
              <a:pathLst>
                <a:path extrusionOk="0" h="43831" w="75915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2643763" y="3070150"/>
              <a:ext cx="1853825" cy="1070400"/>
            </a:xfrm>
            <a:custGeom>
              <a:rect b="b" l="l" r="r" t="t"/>
              <a:pathLst>
                <a:path extrusionOk="0" h="42816" w="74153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rgbClr val="9659F4"/>
                </a:gs>
                <a:gs pos="100000">
                  <a:srgbClr val="5CCFF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8" name="Google Shape;348;p30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349" name="Google Shape;349;p30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rect b="b" l="l" r="r" t="t"/>
                <a:pathLst>
                  <a:path extrusionOk="0" h="3169" w="5644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30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rect b="b" l="l" r="r" t="t"/>
                <a:pathLst>
                  <a:path extrusionOk="0" h="3168" w="5644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30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rect b="b" l="l" r="r" t="t"/>
                <a:pathLst>
                  <a:path extrusionOk="0" h="3163" w="5633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30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rect b="b" l="l" r="r" t="t"/>
                <a:pathLst>
                  <a:path extrusionOk="0" h="3163" w="5645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30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rect b="b" l="l" r="r" t="t"/>
                <a:pathLst>
                  <a:path extrusionOk="0" h="3168" w="5632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30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rect b="b" l="l" r="r" t="t"/>
                <a:pathLst>
                  <a:path extrusionOk="0" h="3173" w="5644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30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30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30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rect b="b" l="l" r="r" t="t"/>
                <a:pathLst>
                  <a:path extrusionOk="0" h="3162" w="5644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30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rect b="b" l="l" r="r" t="t"/>
                <a:pathLst>
                  <a:path extrusionOk="0" h="3162" w="5645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30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rect b="b" l="l" r="r" t="t"/>
                <a:pathLst>
                  <a:path extrusionOk="0" h="3317" w="5823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30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rect b="b" l="l" r="r" t="t"/>
                <a:pathLst>
                  <a:path extrusionOk="0" h="4585" w="8049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30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rect b="b" l="l" r="r" t="t"/>
                <a:pathLst>
                  <a:path extrusionOk="0" h="4962" w="8693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30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rect b="b" l="l" r="r" t="t"/>
                <a:pathLst>
                  <a:path extrusionOk="0" h="3316" w="5823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30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rect b="b" l="l" r="r" t="t"/>
                <a:pathLst>
                  <a:path extrusionOk="0" h="4581" w="8038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30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rect b="b" l="l" r="r" t="t"/>
                <a:pathLst>
                  <a:path extrusionOk="0" h="4959" w="8692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30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rect b="b" l="l" r="r" t="t"/>
                <a:pathLst>
                  <a:path extrusionOk="0" h="3319" w="5835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30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30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30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rect b="b" l="l" r="r" t="t"/>
                <a:pathLst>
                  <a:path extrusionOk="0" h="2743" w="4847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30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30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30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rect b="b" l="l" r="r" t="t"/>
                <a:pathLst>
                  <a:path extrusionOk="0" h="2740" w="4847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30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30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30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rect b="b" l="l" r="r" t="t"/>
                <a:pathLst>
                  <a:path extrusionOk="0" h="2736" w="4835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30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30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rect b="b" l="l" r="r" t="t"/>
                <a:pathLst>
                  <a:path extrusionOk="0" h="2734" w="4835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30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rect b="b" l="l" r="r" t="t"/>
                <a:pathLst>
                  <a:path extrusionOk="0" h="2736" w="4847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30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30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rect b="b" l="l" r="r" t="t"/>
                <a:pathLst>
                  <a:path extrusionOk="0" h="2796" w="4942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30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30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30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30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30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rect b="b" l="l" r="r" t="t"/>
                <a:pathLst>
                  <a:path extrusionOk="0" h="2795" w="493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30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rect b="b" l="l" r="r" t="t"/>
                <a:pathLst>
                  <a:path extrusionOk="0" h="2791" w="4943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30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rect b="b" l="l" r="r" t="t"/>
                <a:pathLst>
                  <a:path extrusionOk="0" h="2795" w="4942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30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rect b="b" l="l" r="r" t="t"/>
                <a:pathLst>
                  <a:path extrusionOk="0" h="2797" w="4942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30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30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rect b="b" l="l" r="r" t="t"/>
                <a:pathLst>
                  <a:path extrusionOk="0" h="2792" w="493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30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30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30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30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30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30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30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30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rect b="b" l="l" r="r" t="t"/>
                <a:pathLst>
                  <a:path extrusionOk="0" h="3023" w="5311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30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30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30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30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rect b="b" l="l" r="r" t="t"/>
                <a:pathLst>
                  <a:path extrusionOk="0" h="3323" w="5835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30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30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rect b="b" l="l" r="r" t="t"/>
                <a:pathLst>
                  <a:path extrusionOk="0" h="3318" w="5835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30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rect b="b" l="l" r="r" t="t"/>
                <a:pathLst>
                  <a:path extrusionOk="0" h="16132" w="28016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5" name="Google Shape;405;p30"/>
            <p:cNvSpPr/>
            <p:nvPr/>
          </p:nvSpPr>
          <p:spPr>
            <a:xfrm>
              <a:off x="3548638" y="2988300"/>
              <a:ext cx="838525" cy="489075"/>
            </a:xfrm>
            <a:custGeom>
              <a:rect b="b" l="l" r="r" t="t"/>
              <a:pathLst>
                <a:path extrusionOk="0" h="19563" w="33541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3548638" y="2968000"/>
              <a:ext cx="838525" cy="484075"/>
            </a:xfrm>
            <a:custGeom>
              <a:rect b="b" l="l" r="r" t="t"/>
              <a:pathLst>
                <a:path extrusionOk="0" h="19363" w="33541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3760888" y="2885900"/>
              <a:ext cx="414350" cy="444425"/>
            </a:xfrm>
            <a:custGeom>
              <a:rect b="b" l="l" r="r" t="t"/>
              <a:pathLst>
                <a:path extrusionOk="0" h="17777" w="16574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3759688" y="2873400"/>
              <a:ext cx="415550" cy="239350"/>
            </a:xfrm>
            <a:custGeom>
              <a:rect b="b" l="l" r="r" t="t"/>
              <a:pathLst>
                <a:path extrusionOk="0" h="9574" w="16622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3248613" y="1504175"/>
              <a:ext cx="1450200" cy="1892225"/>
            </a:xfrm>
            <a:custGeom>
              <a:rect b="b" l="l" r="r" t="t"/>
              <a:pathLst>
                <a:path extrusionOk="0" h="75689" w="58008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3237288" y="1535150"/>
              <a:ext cx="1408250" cy="1864225"/>
            </a:xfrm>
            <a:custGeom>
              <a:rect b="b" l="l" r="r" t="t"/>
              <a:pathLst>
                <a:path extrusionOk="0" h="74569" w="5633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3266763" y="1573550"/>
              <a:ext cx="1349000" cy="1787150"/>
            </a:xfrm>
            <a:custGeom>
              <a:rect b="b" l="l" r="r" t="t"/>
              <a:pathLst>
                <a:path extrusionOk="0" h="71486" w="5396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rgbClr val="9659F4"/>
                </a:gs>
                <a:gs pos="100000">
                  <a:srgbClr val="5CCFF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30"/>
          <p:cNvGrpSpPr/>
          <p:nvPr/>
        </p:nvGrpSpPr>
        <p:grpSpPr>
          <a:xfrm flipH="1">
            <a:off x="8080145" y="2639212"/>
            <a:ext cx="592033" cy="612860"/>
            <a:chOff x="2616388" y="1504175"/>
            <a:chExt cx="2082425" cy="2675075"/>
          </a:xfrm>
        </p:grpSpPr>
        <p:sp>
          <p:nvSpPr>
            <p:cNvPr id="413" name="Google Shape;413;p30"/>
            <p:cNvSpPr/>
            <p:nvPr/>
          </p:nvSpPr>
          <p:spPr>
            <a:xfrm>
              <a:off x="2616688" y="3345475"/>
              <a:ext cx="1897575" cy="833775"/>
            </a:xfrm>
            <a:custGeom>
              <a:rect b="b" l="l" r="r" t="t"/>
              <a:pathLst>
                <a:path extrusionOk="0" h="33351" w="75903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2616388" y="3057550"/>
              <a:ext cx="1897875" cy="1095775"/>
            </a:xfrm>
            <a:custGeom>
              <a:rect b="b" l="l" r="r" t="t"/>
              <a:pathLst>
                <a:path extrusionOk="0" h="43831" w="75915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2643763" y="3070150"/>
              <a:ext cx="1853825" cy="1070400"/>
            </a:xfrm>
            <a:custGeom>
              <a:rect b="b" l="l" r="r" t="t"/>
              <a:pathLst>
                <a:path extrusionOk="0" h="42816" w="74153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rgbClr val="9659F4"/>
                </a:gs>
                <a:gs pos="100000">
                  <a:srgbClr val="5CCFF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6" name="Google Shape;416;p30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417" name="Google Shape;417;p30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rect b="b" l="l" r="r" t="t"/>
                <a:pathLst>
                  <a:path extrusionOk="0" h="3169" w="5644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30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rect b="b" l="l" r="r" t="t"/>
                <a:pathLst>
                  <a:path extrusionOk="0" h="3168" w="5644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30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rect b="b" l="l" r="r" t="t"/>
                <a:pathLst>
                  <a:path extrusionOk="0" h="3163" w="5633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30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rect b="b" l="l" r="r" t="t"/>
                <a:pathLst>
                  <a:path extrusionOk="0" h="3163" w="5645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30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rect b="b" l="l" r="r" t="t"/>
                <a:pathLst>
                  <a:path extrusionOk="0" h="3168" w="5632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30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rect b="b" l="l" r="r" t="t"/>
                <a:pathLst>
                  <a:path extrusionOk="0" h="3173" w="5644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30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30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30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rect b="b" l="l" r="r" t="t"/>
                <a:pathLst>
                  <a:path extrusionOk="0" h="3162" w="5644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30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rect b="b" l="l" r="r" t="t"/>
                <a:pathLst>
                  <a:path extrusionOk="0" h="3162" w="5645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30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rect b="b" l="l" r="r" t="t"/>
                <a:pathLst>
                  <a:path extrusionOk="0" h="3317" w="5823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30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rect b="b" l="l" r="r" t="t"/>
                <a:pathLst>
                  <a:path extrusionOk="0" h="4585" w="8049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30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rect b="b" l="l" r="r" t="t"/>
                <a:pathLst>
                  <a:path extrusionOk="0" h="4962" w="8693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30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rect b="b" l="l" r="r" t="t"/>
                <a:pathLst>
                  <a:path extrusionOk="0" h="3316" w="5823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30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rect b="b" l="l" r="r" t="t"/>
                <a:pathLst>
                  <a:path extrusionOk="0" h="4581" w="8038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30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rect b="b" l="l" r="r" t="t"/>
                <a:pathLst>
                  <a:path extrusionOk="0" h="4959" w="8692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30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rect b="b" l="l" r="r" t="t"/>
                <a:pathLst>
                  <a:path extrusionOk="0" h="3319" w="5835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30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30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30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rect b="b" l="l" r="r" t="t"/>
                <a:pathLst>
                  <a:path extrusionOk="0" h="2743" w="4847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30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30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30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rect b="b" l="l" r="r" t="t"/>
                <a:pathLst>
                  <a:path extrusionOk="0" h="2740" w="4847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30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30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30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rect b="b" l="l" r="r" t="t"/>
                <a:pathLst>
                  <a:path extrusionOk="0" h="2736" w="4835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30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30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rect b="b" l="l" r="r" t="t"/>
                <a:pathLst>
                  <a:path extrusionOk="0" h="2734" w="4835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30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rect b="b" l="l" r="r" t="t"/>
                <a:pathLst>
                  <a:path extrusionOk="0" h="2736" w="4847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30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30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rect b="b" l="l" r="r" t="t"/>
                <a:pathLst>
                  <a:path extrusionOk="0" h="2796" w="4942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30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30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30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30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30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rect b="b" l="l" r="r" t="t"/>
                <a:pathLst>
                  <a:path extrusionOk="0" h="2795" w="493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30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rect b="b" l="l" r="r" t="t"/>
                <a:pathLst>
                  <a:path extrusionOk="0" h="2791" w="4943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30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rect b="b" l="l" r="r" t="t"/>
                <a:pathLst>
                  <a:path extrusionOk="0" h="2795" w="4942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30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rect b="b" l="l" r="r" t="t"/>
                <a:pathLst>
                  <a:path extrusionOk="0" h="2797" w="4942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30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30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rect b="b" l="l" r="r" t="t"/>
                <a:pathLst>
                  <a:path extrusionOk="0" h="2792" w="493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30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30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30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30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30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30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30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30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rect b="b" l="l" r="r" t="t"/>
                <a:pathLst>
                  <a:path extrusionOk="0" h="3023" w="5311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30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30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30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30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rect b="b" l="l" r="r" t="t"/>
                <a:pathLst>
                  <a:path extrusionOk="0" h="3323" w="5835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30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30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rect b="b" l="l" r="r" t="t"/>
                <a:pathLst>
                  <a:path extrusionOk="0" h="3318" w="5835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30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rect b="b" l="l" r="r" t="t"/>
                <a:pathLst>
                  <a:path extrusionOk="0" h="16132" w="28016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3" name="Google Shape;473;p30"/>
            <p:cNvSpPr/>
            <p:nvPr/>
          </p:nvSpPr>
          <p:spPr>
            <a:xfrm>
              <a:off x="3548638" y="2988300"/>
              <a:ext cx="838525" cy="489075"/>
            </a:xfrm>
            <a:custGeom>
              <a:rect b="b" l="l" r="r" t="t"/>
              <a:pathLst>
                <a:path extrusionOk="0" h="19563" w="33541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548638" y="2968000"/>
              <a:ext cx="838525" cy="484075"/>
            </a:xfrm>
            <a:custGeom>
              <a:rect b="b" l="l" r="r" t="t"/>
              <a:pathLst>
                <a:path extrusionOk="0" h="19363" w="33541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3760888" y="2885900"/>
              <a:ext cx="414350" cy="444425"/>
            </a:xfrm>
            <a:custGeom>
              <a:rect b="b" l="l" r="r" t="t"/>
              <a:pathLst>
                <a:path extrusionOk="0" h="17777" w="16574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3759688" y="2873400"/>
              <a:ext cx="415550" cy="239350"/>
            </a:xfrm>
            <a:custGeom>
              <a:rect b="b" l="l" r="r" t="t"/>
              <a:pathLst>
                <a:path extrusionOk="0" h="9574" w="16622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3248613" y="1504175"/>
              <a:ext cx="1450200" cy="1892225"/>
            </a:xfrm>
            <a:custGeom>
              <a:rect b="b" l="l" r="r" t="t"/>
              <a:pathLst>
                <a:path extrusionOk="0" h="75689" w="58008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3237288" y="1535150"/>
              <a:ext cx="1408250" cy="1864225"/>
            </a:xfrm>
            <a:custGeom>
              <a:rect b="b" l="l" r="r" t="t"/>
              <a:pathLst>
                <a:path extrusionOk="0" h="74569" w="5633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3266763" y="1573550"/>
              <a:ext cx="1349000" cy="1787150"/>
            </a:xfrm>
            <a:custGeom>
              <a:rect b="b" l="l" r="r" t="t"/>
              <a:pathLst>
                <a:path extrusionOk="0" h="71486" w="5396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rgbClr val="9659F4"/>
                </a:gs>
                <a:gs pos="100000">
                  <a:srgbClr val="5CCFF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Google Shape;480;p30"/>
          <p:cNvGrpSpPr/>
          <p:nvPr/>
        </p:nvGrpSpPr>
        <p:grpSpPr>
          <a:xfrm>
            <a:off x="5237890" y="2639212"/>
            <a:ext cx="592033" cy="612860"/>
            <a:chOff x="2616388" y="1504175"/>
            <a:chExt cx="2082425" cy="2675075"/>
          </a:xfrm>
        </p:grpSpPr>
        <p:sp>
          <p:nvSpPr>
            <p:cNvPr id="481" name="Google Shape;481;p30"/>
            <p:cNvSpPr/>
            <p:nvPr/>
          </p:nvSpPr>
          <p:spPr>
            <a:xfrm>
              <a:off x="2616688" y="3345475"/>
              <a:ext cx="1897575" cy="833775"/>
            </a:xfrm>
            <a:custGeom>
              <a:rect b="b" l="l" r="r" t="t"/>
              <a:pathLst>
                <a:path extrusionOk="0" h="33351" w="75903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2616388" y="3057550"/>
              <a:ext cx="1897875" cy="1095775"/>
            </a:xfrm>
            <a:custGeom>
              <a:rect b="b" l="l" r="r" t="t"/>
              <a:pathLst>
                <a:path extrusionOk="0" h="43831" w="75915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2643763" y="3070150"/>
              <a:ext cx="1853825" cy="1070400"/>
            </a:xfrm>
            <a:custGeom>
              <a:rect b="b" l="l" r="r" t="t"/>
              <a:pathLst>
                <a:path extrusionOk="0" h="42816" w="74153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rgbClr val="9659F4"/>
                </a:gs>
                <a:gs pos="100000">
                  <a:srgbClr val="5CCFF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4" name="Google Shape;484;p30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485" name="Google Shape;485;p30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rect b="b" l="l" r="r" t="t"/>
                <a:pathLst>
                  <a:path extrusionOk="0" h="3169" w="5644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30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rect b="b" l="l" r="r" t="t"/>
                <a:pathLst>
                  <a:path extrusionOk="0" h="3168" w="5644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30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rect b="b" l="l" r="r" t="t"/>
                <a:pathLst>
                  <a:path extrusionOk="0" h="3163" w="5633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30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rect b="b" l="l" r="r" t="t"/>
                <a:pathLst>
                  <a:path extrusionOk="0" h="3163" w="5645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30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rect b="b" l="l" r="r" t="t"/>
                <a:pathLst>
                  <a:path extrusionOk="0" h="3168" w="5632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30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rect b="b" l="l" r="r" t="t"/>
                <a:pathLst>
                  <a:path extrusionOk="0" h="3173" w="5644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30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30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30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rect b="b" l="l" r="r" t="t"/>
                <a:pathLst>
                  <a:path extrusionOk="0" h="3162" w="5644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30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rect b="b" l="l" r="r" t="t"/>
                <a:pathLst>
                  <a:path extrusionOk="0" h="3162" w="5645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30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rect b="b" l="l" r="r" t="t"/>
                <a:pathLst>
                  <a:path extrusionOk="0" h="3317" w="5823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0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rect b="b" l="l" r="r" t="t"/>
                <a:pathLst>
                  <a:path extrusionOk="0" h="4585" w="8049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30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rect b="b" l="l" r="r" t="t"/>
                <a:pathLst>
                  <a:path extrusionOk="0" h="4962" w="8693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30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rect b="b" l="l" r="r" t="t"/>
                <a:pathLst>
                  <a:path extrusionOk="0" h="3316" w="5823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30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rect b="b" l="l" r="r" t="t"/>
                <a:pathLst>
                  <a:path extrusionOk="0" h="4581" w="8038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30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rect b="b" l="l" r="r" t="t"/>
                <a:pathLst>
                  <a:path extrusionOk="0" h="4959" w="8692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30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rect b="b" l="l" r="r" t="t"/>
                <a:pathLst>
                  <a:path extrusionOk="0" h="3319" w="5835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30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30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30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rect b="b" l="l" r="r" t="t"/>
                <a:pathLst>
                  <a:path extrusionOk="0" h="2743" w="4847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30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30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30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rect b="b" l="l" r="r" t="t"/>
                <a:pathLst>
                  <a:path extrusionOk="0" h="2740" w="4847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30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30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30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rect b="b" l="l" r="r" t="t"/>
                <a:pathLst>
                  <a:path extrusionOk="0" h="2736" w="4835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30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30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rect b="b" l="l" r="r" t="t"/>
                <a:pathLst>
                  <a:path extrusionOk="0" h="2734" w="4835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30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rect b="b" l="l" r="r" t="t"/>
                <a:pathLst>
                  <a:path extrusionOk="0" h="2736" w="4847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30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30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rect b="b" l="l" r="r" t="t"/>
                <a:pathLst>
                  <a:path extrusionOk="0" h="2796" w="4942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30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30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30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30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30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rect b="b" l="l" r="r" t="t"/>
                <a:pathLst>
                  <a:path extrusionOk="0" h="2795" w="493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30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rect b="b" l="l" r="r" t="t"/>
                <a:pathLst>
                  <a:path extrusionOk="0" h="2791" w="4943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30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rect b="b" l="l" r="r" t="t"/>
                <a:pathLst>
                  <a:path extrusionOk="0" h="2795" w="4942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30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rect b="b" l="l" r="r" t="t"/>
                <a:pathLst>
                  <a:path extrusionOk="0" h="2797" w="4942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30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30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rect b="b" l="l" r="r" t="t"/>
                <a:pathLst>
                  <a:path extrusionOk="0" h="2792" w="493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30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30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30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30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30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30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30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30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rect b="b" l="l" r="r" t="t"/>
                <a:pathLst>
                  <a:path extrusionOk="0" h="3023" w="5311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30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30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30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30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rect b="b" l="l" r="r" t="t"/>
                <a:pathLst>
                  <a:path extrusionOk="0" h="3323" w="5835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30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30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rect b="b" l="l" r="r" t="t"/>
                <a:pathLst>
                  <a:path extrusionOk="0" h="3318" w="5835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30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rect b="b" l="l" r="r" t="t"/>
                <a:pathLst>
                  <a:path extrusionOk="0" h="16132" w="28016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1" name="Google Shape;541;p30"/>
            <p:cNvSpPr/>
            <p:nvPr/>
          </p:nvSpPr>
          <p:spPr>
            <a:xfrm>
              <a:off x="3548638" y="2988300"/>
              <a:ext cx="838525" cy="489075"/>
            </a:xfrm>
            <a:custGeom>
              <a:rect b="b" l="l" r="r" t="t"/>
              <a:pathLst>
                <a:path extrusionOk="0" h="19563" w="33541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3548638" y="2968000"/>
              <a:ext cx="838525" cy="484075"/>
            </a:xfrm>
            <a:custGeom>
              <a:rect b="b" l="l" r="r" t="t"/>
              <a:pathLst>
                <a:path extrusionOk="0" h="19363" w="33541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3760888" y="2885900"/>
              <a:ext cx="414350" cy="444425"/>
            </a:xfrm>
            <a:custGeom>
              <a:rect b="b" l="l" r="r" t="t"/>
              <a:pathLst>
                <a:path extrusionOk="0" h="17777" w="16574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3759688" y="2873400"/>
              <a:ext cx="415550" cy="239350"/>
            </a:xfrm>
            <a:custGeom>
              <a:rect b="b" l="l" r="r" t="t"/>
              <a:pathLst>
                <a:path extrusionOk="0" h="9574" w="16622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3248613" y="1504175"/>
              <a:ext cx="1450200" cy="1892225"/>
            </a:xfrm>
            <a:custGeom>
              <a:rect b="b" l="l" r="r" t="t"/>
              <a:pathLst>
                <a:path extrusionOk="0" h="75689" w="58008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3237288" y="1535150"/>
              <a:ext cx="1408250" cy="1864225"/>
            </a:xfrm>
            <a:custGeom>
              <a:rect b="b" l="l" r="r" t="t"/>
              <a:pathLst>
                <a:path extrusionOk="0" h="74569" w="5633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3266763" y="1573550"/>
              <a:ext cx="1349000" cy="1787150"/>
            </a:xfrm>
            <a:custGeom>
              <a:rect b="b" l="l" r="r" t="t"/>
              <a:pathLst>
                <a:path extrusionOk="0" h="71486" w="5396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rgbClr val="9659F4"/>
                </a:gs>
                <a:gs pos="100000">
                  <a:srgbClr val="5CCFF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48" name="Google Shape;5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6549" y="1885600"/>
            <a:ext cx="736987" cy="1372294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30"/>
          <p:cNvSpPr txBox="1"/>
          <p:nvPr/>
        </p:nvSpPr>
        <p:spPr>
          <a:xfrm>
            <a:off x="3093950" y="4869975"/>
            <a:ext cx="327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rPr>
              <a:t>BMS COLLEGE OF ENGINEERING</a:t>
            </a:r>
            <a:endParaRPr sz="900">
              <a:solidFill>
                <a:schemeClr val="dk2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1"/>
          <p:cNvSpPr/>
          <p:nvPr/>
        </p:nvSpPr>
        <p:spPr>
          <a:xfrm>
            <a:off x="5070500" y="0"/>
            <a:ext cx="3487800" cy="313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1"/>
          <p:cNvSpPr txBox="1"/>
          <p:nvPr>
            <p:ph type="title"/>
          </p:nvPr>
        </p:nvSpPr>
        <p:spPr>
          <a:xfrm>
            <a:off x="5010600" y="2266025"/>
            <a:ext cx="3607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DEVISED SOLUTION</a:t>
            </a:r>
            <a:endParaRPr sz="1400"/>
          </a:p>
        </p:txBody>
      </p:sp>
      <p:sp>
        <p:nvSpPr>
          <p:cNvPr id="556" name="Google Shape;556;p31"/>
          <p:cNvSpPr txBox="1"/>
          <p:nvPr>
            <p:ph idx="1" type="subTitle"/>
          </p:nvPr>
        </p:nvSpPr>
        <p:spPr>
          <a:xfrm>
            <a:off x="4517075" y="3018750"/>
            <a:ext cx="4456200" cy="16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Concept of </a:t>
            </a:r>
            <a:r>
              <a:rPr b="1" lang="en" sz="1200" u="sng"/>
              <a:t>DHCP-DORA </a:t>
            </a:r>
            <a:r>
              <a:rPr b="1" lang="en" sz="1200"/>
              <a:t>procedure to transfer the required details of client to the server automatically.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t/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The 4 packets of DHCP i.e,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DISCOVER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OFFER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REQUEST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ACKNOWLEDGEMENT, will fetch the required details of client machine.</a:t>
            </a:r>
            <a:endParaRPr b="1" sz="1200"/>
          </a:p>
        </p:txBody>
      </p:sp>
      <p:sp>
        <p:nvSpPr>
          <p:cNvPr id="557" name="Google Shape;557;p31"/>
          <p:cNvSpPr/>
          <p:nvPr/>
        </p:nvSpPr>
        <p:spPr>
          <a:xfrm>
            <a:off x="6019650" y="935024"/>
            <a:ext cx="1589400" cy="12624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8" name="Google Shape;558;p31"/>
          <p:cNvCxnSpPr>
            <a:stCxn id="557" idx="1"/>
            <a:endCxn id="555" idx="1"/>
          </p:cNvCxnSpPr>
          <p:nvPr/>
        </p:nvCxnSpPr>
        <p:spPr>
          <a:xfrm flipH="1">
            <a:off x="5010450" y="1566224"/>
            <a:ext cx="1009200" cy="1120800"/>
          </a:xfrm>
          <a:prstGeom prst="bentConnector3">
            <a:avLst>
              <a:gd fmla="val 123581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p31"/>
          <p:cNvCxnSpPr>
            <a:stCxn id="555" idx="3"/>
            <a:endCxn id="557" idx="3"/>
          </p:cNvCxnSpPr>
          <p:nvPr/>
        </p:nvCxnSpPr>
        <p:spPr>
          <a:xfrm rot="10800000">
            <a:off x="7608900" y="1566125"/>
            <a:ext cx="1009200" cy="1120800"/>
          </a:xfrm>
          <a:prstGeom prst="bentConnector3">
            <a:avLst>
              <a:gd fmla="val -23595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0" name="Google Shape;560;p31"/>
          <p:cNvSpPr txBox="1"/>
          <p:nvPr>
            <p:ph idx="2" type="title"/>
          </p:nvPr>
        </p:nvSpPr>
        <p:spPr>
          <a:xfrm>
            <a:off x="6177600" y="1145325"/>
            <a:ext cx="1273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61" name="Google Shape;561;p31" title="DHCP-DORA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800" y="1566136"/>
            <a:ext cx="3825202" cy="21516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19050">
              <a:srgbClr val="000000">
                <a:alpha val="58000"/>
              </a:srgbClr>
            </a:outerShdw>
          </a:effectLst>
        </p:spPr>
      </p:pic>
      <p:sp>
        <p:nvSpPr>
          <p:cNvPr id="562" name="Google Shape;562;p31"/>
          <p:cNvSpPr txBox="1"/>
          <p:nvPr/>
        </p:nvSpPr>
        <p:spPr>
          <a:xfrm>
            <a:off x="3093950" y="4869975"/>
            <a:ext cx="327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rPr>
              <a:t>BMS COLLEGE OF ENGINEERING</a:t>
            </a:r>
            <a:endParaRPr sz="900">
              <a:solidFill>
                <a:schemeClr val="dk2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2"/>
          <p:cNvSpPr/>
          <p:nvPr/>
        </p:nvSpPr>
        <p:spPr>
          <a:xfrm>
            <a:off x="2591450" y="1112100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2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2"/>
          <p:cNvSpPr/>
          <p:nvPr/>
        </p:nvSpPr>
        <p:spPr>
          <a:xfrm>
            <a:off x="2964675" y="1788325"/>
            <a:ext cx="807000" cy="6411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2"/>
          <p:cNvSpPr/>
          <p:nvPr/>
        </p:nvSpPr>
        <p:spPr>
          <a:xfrm>
            <a:off x="5372300" y="1788325"/>
            <a:ext cx="807000" cy="6411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2"/>
          <p:cNvSpPr/>
          <p:nvPr/>
        </p:nvSpPr>
        <p:spPr>
          <a:xfrm>
            <a:off x="2964675" y="3448775"/>
            <a:ext cx="807000" cy="6411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2"/>
          <p:cNvSpPr/>
          <p:nvPr/>
        </p:nvSpPr>
        <p:spPr>
          <a:xfrm>
            <a:off x="5372300" y="3448775"/>
            <a:ext cx="807000" cy="6411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2"/>
          <p:cNvSpPr txBox="1"/>
          <p:nvPr/>
        </p:nvSpPr>
        <p:spPr>
          <a:xfrm>
            <a:off x="620200" y="3435600"/>
            <a:ext cx="204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Fetch the client details from the </a:t>
            </a:r>
            <a:r>
              <a:rPr b="1"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log file</a:t>
            </a: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.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74" name="Google Shape;574;p32"/>
          <p:cNvSpPr txBox="1"/>
          <p:nvPr/>
        </p:nvSpPr>
        <p:spPr>
          <a:xfrm>
            <a:off x="620201" y="1773588"/>
            <a:ext cx="2704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tamaran"/>
              <a:buChar char="●"/>
            </a:pPr>
            <a:r>
              <a:rPr lang="en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Modify the </a:t>
            </a:r>
            <a:r>
              <a:rPr b="1" lang="en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dhcp configuration file</a:t>
            </a:r>
            <a:r>
              <a:rPr lang="en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 in</a:t>
            </a:r>
            <a:endParaRPr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client with values to be  sent to server</a:t>
            </a:r>
            <a:endParaRPr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75" name="Google Shape;575;p32"/>
          <p:cNvSpPr txBox="1"/>
          <p:nvPr/>
        </p:nvSpPr>
        <p:spPr>
          <a:xfrm>
            <a:off x="6076925" y="1756275"/>
            <a:ext cx="264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tamaran"/>
              <a:buChar char="●"/>
            </a:pPr>
            <a:r>
              <a:rPr lang="en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Generate discover packets with required data at </a:t>
            </a:r>
            <a:r>
              <a:rPr b="1" lang="en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BOOTUP</a:t>
            </a:r>
            <a:r>
              <a:rPr lang="en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.</a:t>
            </a:r>
            <a:endParaRPr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76" name="Google Shape;576;p32"/>
          <p:cNvSpPr txBox="1"/>
          <p:nvPr/>
        </p:nvSpPr>
        <p:spPr>
          <a:xfrm>
            <a:off x="6076925" y="3418275"/>
            <a:ext cx="254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Display the fetched details in the </a:t>
            </a:r>
            <a:r>
              <a:rPr b="1"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designed website</a:t>
            </a: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.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77" name="Google Shape;577;p32"/>
          <p:cNvSpPr/>
          <p:nvPr/>
        </p:nvSpPr>
        <p:spPr>
          <a:xfrm>
            <a:off x="3011075" y="1895825"/>
            <a:ext cx="714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rPr>
              <a:t>01</a:t>
            </a:r>
            <a:endParaRPr sz="3200">
              <a:solidFill>
                <a:schemeClr val="dk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578" name="Google Shape;578;p32"/>
          <p:cNvSpPr/>
          <p:nvPr/>
        </p:nvSpPr>
        <p:spPr>
          <a:xfrm>
            <a:off x="5418650" y="1895825"/>
            <a:ext cx="714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rPr>
              <a:t>02</a:t>
            </a:r>
            <a:endParaRPr sz="1100">
              <a:solidFill>
                <a:schemeClr val="dk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579" name="Google Shape;579;p32"/>
          <p:cNvSpPr/>
          <p:nvPr/>
        </p:nvSpPr>
        <p:spPr>
          <a:xfrm>
            <a:off x="3011075" y="3556325"/>
            <a:ext cx="714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rPr>
              <a:t>03</a:t>
            </a:r>
            <a:endParaRPr sz="1100">
              <a:solidFill>
                <a:schemeClr val="dk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580" name="Google Shape;580;p32"/>
          <p:cNvSpPr/>
          <p:nvPr/>
        </p:nvSpPr>
        <p:spPr>
          <a:xfrm>
            <a:off x="5418650" y="3556325"/>
            <a:ext cx="714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rPr>
              <a:t>04</a:t>
            </a:r>
            <a:endParaRPr sz="1100">
              <a:solidFill>
                <a:schemeClr val="dk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cxnSp>
        <p:nvCxnSpPr>
          <p:cNvPr id="581" name="Google Shape;581;p32"/>
          <p:cNvCxnSpPr>
            <a:stCxn id="569" idx="3"/>
            <a:endCxn id="570" idx="1"/>
          </p:cNvCxnSpPr>
          <p:nvPr/>
        </p:nvCxnSpPr>
        <p:spPr>
          <a:xfrm>
            <a:off x="3771675" y="2108875"/>
            <a:ext cx="1600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32"/>
          <p:cNvCxnSpPr>
            <a:stCxn id="571" idx="3"/>
            <a:endCxn id="572" idx="1"/>
          </p:cNvCxnSpPr>
          <p:nvPr/>
        </p:nvCxnSpPr>
        <p:spPr>
          <a:xfrm>
            <a:off x="3771675" y="3769325"/>
            <a:ext cx="1600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32"/>
          <p:cNvCxnSpPr>
            <a:stCxn id="570" idx="2"/>
            <a:endCxn id="571" idx="0"/>
          </p:cNvCxnSpPr>
          <p:nvPr/>
        </p:nvCxnSpPr>
        <p:spPr>
          <a:xfrm rot="5400000">
            <a:off x="4062350" y="1735375"/>
            <a:ext cx="1019400" cy="24075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4" name="Google Shape;584;p32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PROCEDURE OF IMPLEMENTATION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5" name="Google Shape;585;p32"/>
          <p:cNvSpPr/>
          <p:nvPr/>
        </p:nvSpPr>
        <p:spPr>
          <a:xfrm>
            <a:off x="262000" y="101525"/>
            <a:ext cx="628500" cy="6411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2"/>
          <p:cNvSpPr txBox="1"/>
          <p:nvPr/>
        </p:nvSpPr>
        <p:spPr>
          <a:xfrm>
            <a:off x="3093950" y="4869975"/>
            <a:ext cx="327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rPr>
              <a:t>BMS COLLEGE OF ENGINEERING</a:t>
            </a:r>
            <a:endParaRPr sz="900">
              <a:solidFill>
                <a:schemeClr val="dk2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grpSp>
        <p:nvGrpSpPr>
          <p:cNvPr id="587" name="Google Shape;587;p32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588" name="Google Shape;588;p32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89" name="Google Shape;589;p32"/>
            <p:cNvCxnSpPr>
              <a:stCxn id="588" idx="2"/>
              <a:endCxn id="568" idx="1"/>
            </p:cNvCxnSpPr>
            <p:nvPr/>
          </p:nvCxnSpPr>
          <p:spPr>
            <a:xfrm flipH="1" rot="10800000">
              <a:off x="5816800" y="2392275"/>
              <a:ext cx="171000" cy="3539100"/>
            </a:xfrm>
            <a:prstGeom prst="bentConnector3">
              <a:avLst>
                <a:gd fmla="val -139254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90" name="Google Shape;590;p32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591" name="Google Shape;591;p32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92" name="Google Shape;592;p32"/>
            <p:cNvCxnSpPr>
              <a:stCxn id="591" idx="2"/>
              <a:endCxn id="568" idx="3"/>
            </p:cNvCxnSpPr>
            <p:nvPr/>
          </p:nvCxnSpPr>
          <p:spPr>
            <a:xfrm flipH="1" rot="10800000">
              <a:off x="5816800" y="2392275"/>
              <a:ext cx="171000" cy="3539100"/>
            </a:xfrm>
            <a:prstGeom prst="bentConnector3">
              <a:avLst>
                <a:gd fmla="val -139254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3" name="Google Shape;593;p32"/>
          <p:cNvSpPr txBox="1"/>
          <p:nvPr>
            <p:ph idx="4294967295" type="title"/>
          </p:nvPr>
        </p:nvSpPr>
        <p:spPr>
          <a:xfrm>
            <a:off x="229444" y="183820"/>
            <a:ext cx="693600" cy="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03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3"/>
          <p:cNvSpPr txBox="1"/>
          <p:nvPr/>
        </p:nvSpPr>
        <p:spPr>
          <a:xfrm>
            <a:off x="3093950" y="4869975"/>
            <a:ext cx="327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rPr>
              <a:t>BMS COLLEGE OF ENGINEERING</a:t>
            </a:r>
            <a:endParaRPr sz="900">
              <a:solidFill>
                <a:schemeClr val="dk2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599" name="Google Shape;599;p33"/>
          <p:cNvSpPr/>
          <p:nvPr/>
        </p:nvSpPr>
        <p:spPr>
          <a:xfrm>
            <a:off x="6245141" y="1768997"/>
            <a:ext cx="2594400" cy="20460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3"/>
          <p:cNvSpPr/>
          <p:nvPr/>
        </p:nvSpPr>
        <p:spPr>
          <a:xfrm>
            <a:off x="261988" y="1624197"/>
            <a:ext cx="2594400" cy="20460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3"/>
          <p:cNvSpPr/>
          <p:nvPr/>
        </p:nvSpPr>
        <p:spPr>
          <a:xfrm>
            <a:off x="2515671" y="1302443"/>
            <a:ext cx="3541200" cy="2792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3"/>
          <p:cNvSpPr/>
          <p:nvPr/>
        </p:nvSpPr>
        <p:spPr>
          <a:xfrm>
            <a:off x="2604363" y="1652148"/>
            <a:ext cx="3541200" cy="8079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cxnSp>
        <p:nvCxnSpPr>
          <p:cNvPr id="603" name="Google Shape;603;p33"/>
          <p:cNvCxnSpPr>
            <a:stCxn id="602" idx="1"/>
          </p:cNvCxnSpPr>
          <p:nvPr/>
        </p:nvCxnSpPr>
        <p:spPr>
          <a:xfrm>
            <a:off x="2604363" y="2056098"/>
            <a:ext cx="159900" cy="1065300"/>
          </a:xfrm>
          <a:prstGeom prst="bentConnector4">
            <a:avLst>
              <a:gd fmla="val -148921" name="adj1"/>
              <a:gd fmla="val 68959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" name="Google Shape;604;p33"/>
          <p:cNvCxnSpPr>
            <a:stCxn id="602" idx="3"/>
          </p:cNvCxnSpPr>
          <p:nvPr/>
        </p:nvCxnSpPr>
        <p:spPr>
          <a:xfrm flipH="1">
            <a:off x="5985963" y="2056098"/>
            <a:ext cx="159600" cy="1065300"/>
          </a:xfrm>
          <a:prstGeom prst="bentConnector4">
            <a:avLst>
              <a:gd fmla="val -149201" name="adj1"/>
              <a:gd fmla="val 68959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05" name="Google Shape;6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591375" y="2121425"/>
            <a:ext cx="2077475" cy="147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238" y="1582592"/>
            <a:ext cx="1198900" cy="2232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7" name="Google Shape;607;p33"/>
          <p:cNvGrpSpPr/>
          <p:nvPr/>
        </p:nvGrpSpPr>
        <p:grpSpPr>
          <a:xfrm>
            <a:off x="2668303" y="3246577"/>
            <a:ext cx="3449182" cy="89745"/>
            <a:chOff x="2370860" y="3920150"/>
            <a:chExt cx="4402275" cy="69900"/>
          </a:xfrm>
        </p:grpSpPr>
        <p:sp>
          <p:nvSpPr>
            <p:cNvPr id="608" name="Google Shape;608;p33"/>
            <p:cNvSpPr/>
            <p:nvPr/>
          </p:nvSpPr>
          <p:spPr>
            <a:xfrm flipH="1">
              <a:off x="6703235" y="3920150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 flipH="1">
              <a:off x="2370860" y="3920150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0" name="Google Shape;610;p33"/>
          <p:cNvSpPr txBox="1"/>
          <p:nvPr/>
        </p:nvSpPr>
        <p:spPr>
          <a:xfrm>
            <a:off x="2596938" y="1745300"/>
            <a:ext cx="390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DHCP - Message</a:t>
            </a:r>
            <a:r>
              <a:rPr lang="en"/>
              <a:t> : Discover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Vendor-Class(60)</a:t>
            </a:r>
            <a:r>
              <a:rPr lang="en"/>
              <a:t>:</a:t>
            </a:r>
            <a:r>
              <a:rPr b="1" lang="en" sz="900"/>
              <a:t>“DL135, HPE435, 345TH,192.168.100.10”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611" name="Google Shape;611;p33"/>
          <p:cNvCxnSpPr/>
          <p:nvPr/>
        </p:nvCxnSpPr>
        <p:spPr>
          <a:xfrm flipH="1" rot="10800000">
            <a:off x="2697181" y="3286362"/>
            <a:ext cx="33555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2" name="Google Shape;612;p33"/>
          <p:cNvSpPr txBox="1"/>
          <p:nvPr>
            <p:ph idx="4294967295" type="title"/>
          </p:nvPr>
        </p:nvSpPr>
        <p:spPr>
          <a:xfrm>
            <a:off x="7030700" y="3815000"/>
            <a:ext cx="1198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CLIENT</a:t>
            </a:r>
            <a:endParaRPr sz="2000"/>
          </a:p>
        </p:txBody>
      </p:sp>
      <p:sp>
        <p:nvSpPr>
          <p:cNvPr id="613" name="Google Shape;613;p33"/>
          <p:cNvSpPr txBox="1"/>
          <p:nvPr>
            <p:ph idx="4294967295" type="title"/>
          </p:nvPr>
        </p:nvSpPr>
        <p:spPr>
          <a:xfrm>
            <a:off x="782288" y="3878600"/>
            <a:ext cx="1198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SERVER</a:t>
            </a:r>
            <a:endParaRPr sz="2000"/>
          </a:p>
        </p:txBody>
      </p:sp>
      <p:cxnSp>
        <p:nvCxnSpPr>
          <p:cNvPr id="614" name="Google Shape;614;p33"/>
          <p:cNvCxnSpPr/>
          <p:nvPr/>
        </p:nvCxnSpPr>
        <p:spPr>
          <a:xfrm flipH="1">
            <a:off x="3603288" y="3090675"/>
            <a:ext cx="15792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5" name="Google Shape;615;p33"/>
          <p:cNvSpPr txBox="1"/>
          <p:nvPr>
            <p:ph idx="4294967295" type="title"/>
          </p:nvPr>
        </p:nvSpPr>
        <p:spPr>
          <a:xfrm>
            <a:off x="3793488" y="2843850"/>
            <a:ext cx="1198800" cy="2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FLOW OF INFORMATION</a:t>
            </a:r>
            <a:endParaRPr sz="700"/>
          </a:p>
        </p:txBody>
      </p:sp>
      <p:sp>
        <p:nvSpPr>
          <p:cNvPr id="616" name="Google Shape;616;p33"/>
          <p:cNvSpPr/>
          <p:nvPr/>
        </p:nvSpPr>
        <p:spPr>
          <a:xfrm>
            <a:off x="7369438" y="1532650"/>
            <a:ext cx="965100" cy="484800"/>
          </a:xfrm>
          <a:prstGeom prst="wedgeRoundRectCallout">
            <a:avLst>
              <a:gd fmla="val -1137" name="adj1"/>
              <a:gd fmla="val 121921" name="adj2"/>
              <a:gd fmla="val 0" name="adj3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tamaran"/>
                <a:ea typeface="Catamaran"/>
                <a:cs typeface="Catamaran"/>
                <a:sym typeface="Catamaran"/>
              </a:rPr>
              <a:t>dhclient.conf</a:t>
            </a:r>
            <a:endParaRPr sz="10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7" name="Google Shape;617;p33"/>
          <p:cNvSpPr/>
          <p:nvPr/>
        </p:nvSpPr>
        <p:spPr>
          <a:xfrm>
            <a:off x="540838" y="1532650"/>
            <a:ext cx="628500" cy="323100"/>
          </a:xfrm>
          <a:prstGeom prst="wedgeRoundRectCallout">
            <a:avLst>
              <a:gd fmla="val 31935" name="adj1"/>
              <a:gd fmla="val 90254" name="adj2"/>
              <a:gd fmla="val 0" name="adj3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tamaran"/>
                <a:ea typeface="Catamaran"/>
                <a:cs typeface="Catamaran"/>
                <a:sym typeface="Catamaran"/>
              </a:rPr>
              <a:t>display</a:t>
            </a:r>
            <a:endParaRPr sz="10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8" name="Google Shape;618;p33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3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PROCEDURE OF IMPLEMENTATION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0" name="Google Shape;620;p33"/>
          <p:cNvSpPr/>
          <p:nvPr/>
        </p:nvSpPr>
        <p:spPr>
          <a:xfrm>
            <a:off x="262000" y="101525"/>
            <a:ext cx="628500" cy="6411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1" name="Google Shape;621;p33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622" name="Google Shape;622;p33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3" name="Google Shape;623;p33"/>
            <p:cNvCxnSpPr>
              <a:stCxn id="622" idx="2"/>
              <a:endCxn id="618" idx="1"/>
            </p:cNvCxnSpPr>
            <p:nvPr/>
          </p:nvCxnSpPr>
          <p:spPr>
            <a:xfrm flipH="1" rot="10800000">
              <a:off x="5816800" y="2392275"/>
              <a:ext cx="171000" cy="3539100"/>
            </a:xfrm>
            <a:prstGeom prst="bentConnector3">
              <a:avLst>
                <a:gd fmla="val -139254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24" name="Google Shape;624;p33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625" name="Google Shape;625;p33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6" name="Google Shape;626;p33"/>
            <p:cNvCxnSpPr>
              <a:stCxn id="625" idx="2"/>
              <a:endCxn id="618" idx="3"/>
            </p:cNvCxnSpPr>
            <p:nvPr/>
          </p:nvCxnSpPr>
          <p:spPr>
            <a:xfrm flipH="1" rot="10800000">
              <a:off x="5816800" y="2392275"/>
              <a:ext cx="171000" cy="3539100"/>
            </a:xfrm>
            <a:prstGeom prst="bentConnector3">
              <a:avLst>
                <a:gd fmla="val -139254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27" name="Google Shape;627;p33"/>
          <p:cNvSpPr txBox="1"/>
          <p:nvPr>
            <p:ph idx="4294967295" type="title"/>
          </p:nvPr>
        </p:nvSpPr>
        <p:spPr>
          <a:xfrm>
            <a:off x="229444" y="183820"/>
            <a:ext cx="693600" cy="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03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4"/>
          <p:cNvSpPr/>
          <p:nvPr/>
        </p:nvSpPr>
        <p:spPr>
          <a:xfrm>
            <a:off x="6174225" y="1272103"/>
            <a:ext cx="1889100" cy="1758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4"/>
          <p:cNvSpPr/>
          <p:nvPr/>
        </p:nvSpPr>
        <p:spPr>
          <a:xfrm>
            <a:off x="3627525" y="1272103"/>
            <a:ext cx="1889100" cy="1758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4"/>
          <p:cNvSpPr/>
          <p:nvPr/>
        </p:nvSpPr>
        <p:spPr>
          <a:xfrm>
            <a:off x="1080813" y="1272092"/>
            <a:ext cx="1889100" cy="1758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4"/>
          <p:cNvSpPr txBox="1"/>
          <p:nvPr>
            <p:ph idx="2" type="title"/>
          </p:nvPr>
        </p:nvSpPr>
        <p:spPr>
          <a:xfrm>
            <a:off x="1080875" y="2752825"/>
            <a:ext cx="1889100" cy="7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DHCP-SERVER</a:t>
            </a:r>
            <a:endParaRPr sz="1900"/>
          </a:p>
        </p:txBody>
      </p:sp>
      <p:sp>
        <p:nvSpPr>
          <p:cNvPr id="636" name="Google Shape;636;p34"/>
          <p:cNvSpPr txBox="1"/>
          <p:nvPr>
            <p:ph idx="3" type="title"/>
          </p:nvPr>
        </p:nvSpPr>
        <p:spPr>
          <a:xfrm>
            <a:off x="3627562" y="2752825"/>
            <a:ext cx="1889100" cy="7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DHCP-CLIENT</a:t>
            </a:r>
            <a:endParaRPr sz="1900"/>
          </a:p>
        </p:txBody>
      </p:sp>
      <p:sp>
        <p:nvSpPr>
          <p:cNvPr id="637" name="Google Shape;637;p34"/>
          <p:cNvSpPr txBox="1"/>
          <p:nvPr>
            <p:ph idx="5" type="title"/>
          </p:nvPr>
        </p:nvSpPr>
        <p:spPr>
          <a:xfrm>
            <a:off x="6174375" y="2752825"/>
            <a:ext cx="1889100" cy="7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details.txt</a:t>
            </a:r>
            <a:endParaRPr sz="1900"/>
          </a:p>
        </p:txBody>
      </p:sp>
      <p:sp>
        <p:nvSpPr>
          <p:cNvPr id="638" name="Google Shape;638;p34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4"/>
          <p:cNvSpPr txBox="1"/>
          <p:nvPr>
            <p:ph idx="1" type="subTitle"/>
          </p:nvPr>
        </p:nvSpPr>
        <p:spPr>
          <a:xfrm>
            <a:off x="937625" y="33635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DHCP-SERVER package to be installed in main server where details are displayed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4"/>
          <p:cNvSpPr txBox="1"/>
          <p:nvPr>
            <p:ph idx="4" type="subTitle"/>
          </p:nvPr>
        </p:nvSpPr>
        <p:spPr>
          <a:xfrm>
            <a:off x="3484346" y="33635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DHCP-CLIENT package to be installed in new servers to be installed</a:t>
            </a:r>
            <a:endParaRPr/>
          </a:p>
        </p:txBody>
      </p:sp>
      <p:sp>
        <p:nvSpPr>
          <p:cNvPr id="641" name="Google Shape;641;p34"/>
          <p:cNvSpPr txBox="1"/>
          <p:nvPr>
            <p:ph idx="6" type="subTitle"/>
          </p:nvPr>
        </p:nvSpPr>
        <p:spPr>
          <a:xfrm>
            <a:off x="6031074" y="33635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Details.txt file should be pre-installed with required information in new servers to be installed </a:t>
            </a:r>
            <a:endParaRPr/>
          </a:p>
        </p:txBody>
      </p:sp>
      <p:sp>
        <p:nvSpPr>
          <p:cNvPr id="642" name="Google Shape;642;p34"/>
          <p:cNvSpPr/>
          <p:nvPr/>
        </p:nvSpPr>
        <p:spPr>
          <a:xfrm>
            <a:off x="1688750" y="1966925"/>
            <a:ext cx="673200" cy="6732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4"/>
          <p:cNvSpPr/>
          <p:nvPr/>
        </p:nvSpPr>
        <p:spPr>
          <a:xfrm>
            <a:off x="4235475" y="1966925"/>
            <a:ext cx="673200" cy="6732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4"/>
          <p:cNvSpPr/>
          <p:nvPr/>
        </p:nvSpPr>
        <p:spPr>
          <a:xfrm>
            <a:off x="6782200" y="1966925"/>
            <a:ext cx="673200" cy="6732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5" name="Google Shape;645;p34"/>
          <p:cNvGrpSpPr/>
          <p:nvPr/>
        </p:nvGrpSpPr>
        <p:grpSpPr>
          <a:xfrm>
            <a:off x="1806267" y="2085023"/>
            <a:ext cx="438165" cy="437005"/>
            <a:chOff x="1716366" y="1950806"/>
            <a:chExt cx="447153" cy="445969"/>
          </a:xfrm>
        </p:grpSpPr>
        <p:sp>
          <p:nvSpPr>
            <p:cNvPr id="646" name="Google Shape;646;p34"/>
            <p:cNvSpPr/>
            <p:nvPr/>
          </p:nvSpPr>
          <p:spPr>
            <a:xfrm>
              <a:off x="1716366" y="1950806"/>
              <a:ext cx="447153" cy="301751"/>
            </a:xfrm>
            <a:custGeom>
              <a:rect b="b" l="l" r="r" t="t"/>
              <a:pathLst>
                <a:path extrusionOk="0" h="8735" w="12945">
                  <a:moveTo>
                    <a:pt x="7218" y="0"/>
                  </a:moveTo>
                  <a:cubicBezTo>
                    <a:pt x="6566" y="0"/>
                    <a:pt x="5951" y="250"/>
                    <a:pt x="5496" y="705"/>
                  </a:cubicBezTo>
                  <a:cubicBezTo>
                    <a:pt x="5032" y="1169"/>
                    <a:pt x="4782" y="1776"/>
                    <a:pt x="4782" y="2427"/>
                  </a:cubicBezTo>
                  <a:lnTo>
                    <a:pt x="4782" y="2436"/>
                  </a:lnTo>
                  <a:cubicBezTo>
                    <a:pt x="4622" y="2409"/>
                    <a:pt x="4461" y="2391"/>
                    <a:pt x="4292" y="2391"/>
                  </a:cubicBezTo>
                  <a:cubicBezTo>
                    <a:pt x="2882" y="2391"/>
                    <a:pt x="1740" y="3542"/>
                    <a:pt x="1740" y="4952"/>
                  </a:cubicBezTo>
                  <a:cubicBezTo>
                    <a:pt x="1740" y="5032"/>
                    <a:pt x="1740" y="5103"/>
                    <a:pt x="1749" y="5175"/>
                  </a:cubicBezTo>
                  <a:cubicBezTo>
                    <a:pt x="786" y="5192"/>
                    <a:pt x="1" y="5977"/>
                    <a:pt x="1" y="6950"/>
                  </a:cubicBezTo>
                  <a:cubicBezTo>
                    <a:pt x="1" y="7931"/>
                    <a:pt x="803" y="8734"/>
                    <a:pt x="1776" y="8734"/>
                  </a:cubicBezTo>
                  <a:lnTo>
                    <a:pt x="5157" y="8734"/>
                  </a:lnTo>
                  <a:cubicBezTo>
                    <a:pt x="5469" y="6673"/>
                    <a:pt x="7244" y="5094"/>
                    <a:pt x="9377" y="5094"/>
                  </a:cubicBezTo>
                  <a:cubicBezTo>
                    <a:pt x="10750" y="5094"/>
                    <a:pt x="11973" y="5746"/>
                    <a:pt x="12749" y="6754"/>
                  </a:cubicBezTo>
                  <a:cubicBezTo>
                    <a:pt x="12883" y="6406"/>
                    <a:pt x="12945" y="6040"/>
                    <a:pt x="12945" y="5665"/>
                  </a:cubicBezTo>
                  <a:cubicBezTo>
                    <a:pt x="12945" y="3970"/>
                    <a:pt x="11571" y="2596"/>
                    <a:pt x="9885" y="2596"/>
                  </a:cubicBezTo>
                  <a:lnTo>
                    <a:pt x="9653" y="2596"/>
                  </a:lnTo>
                  <a:lnTo>
                    <a:pt x="9653" y="2427"/>
                  </a:lnTo>
                  <a:cubicBezTo>
                    <a:pt x="9653" y="1089"/>
                    <a:pt x="8565" y="0"/>
                    <a:pt x="7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1920692" y="2153889"/>
              <a:ext cx="242557" cy="242886"/>
            </a:xfrm>
            <a:custGeom>
              <a:rect b="b" l="l" r="r" t="t"/>
              <a:pathLst>
                <a:path extrusionOk="0" h="7031" w="7022">
                  <a:moveTo>
                    <a:pt x="3890" y="1901"/>
                  </a:moveTo>
                  <a:lnTo>
                    <a:pt x="3890" y="3132"/>
                  </a:lnTo>
                  <a:lnTo>
                    <a:pt x="4746" y="3132"/>
                  </a:lnTo>
                  <a:lnTo>
                    <a:pt x="4746" y="3890"/>
                  </a:lnTo>
                  <a:lnTo>
                    <a:pt x="3131" y="3890"/>
                  </a:lnTo>
                  <a:lnTo>
                    <a:pt x="3131" y="1901"/>
                  </a:lnTo>
                  <a:close/>
                  <a:moveTo>
                    <a:pt x="3131" y="0"/>
                  </a:moveTo>
                  <a:cubicBezTo>
                    <a:pt x="1490" y="170"/>
                    <a:pt x="179" y="1490"/>
                    <a:pt x="0" y="3132"/>
                  </a:cubicBezTo>
                  <a:lnTo>
                    <a:pt x="937" y="3132"/>
                  </a:lnTo>
                  <a:lnTo>
                    <a:pt x="937" y="3890"/>
                  </a:lnTo>
                  <a:lnTo>
                    <a:pt x="0" y="3890"/>
                  </a:lnTo>
                  <a:cubicBezTo>
                    <a:pt x="179" y="5540"/>
                    <a:pt x="1490" y="6852"/>
                    <a:pt x="3131" y="7030"/>
                  </a:cubicBezTo>
                  <a:lnTo>
                    <a:pt x="3131" y="6084"/>
                  </a:lnTo>
                  <a:lnTo>
                    <a:pt x="3890" y="6084"/>
                  </a:lnTo>
                  <a:lnTo>
                    <a:pt x="3890" y="7030"/>
                  </a:lnTo>
                  <a:cubicBezTo>
                    <a:pt x="5540" y="6852"/>
                    <a:pt x="6852" y="5540"/>
                    <a:pt x="7021" y="3890"/>
                  </a:cubicBezTo>
                  <a:lnTo>
                    <a:pt x="6084" y="3890"/>
                  </a:lnTo>
                  <a:lnTo>
                    <a:pt x="6084" y="3132"/>
                  </a:lnTo>
                  <a:lnTo>
                    <a:pt x="7021" y="3132"/>
                  </a:lnTo>
                  <a:cubicBezTo>
                    <a:pt x="6852" y="1490"/>
                    <a:pt x="5540" y="170"/>
                    <a:pt x="3890" y="0"/>
                  </a:cubicBezTo>
                  <a:lnTo>
                    <a:pt x="3890" y="937"/>
                  </a:lnTo>
                  <a:lnTo>
                    <a:pt x="3131" y="937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8" name="Google Shape;648;p34"/>
          <p:cNvGrpSpPr/>
          <p:nvPr/>
        </p:nvGrpSpPr>
        <p:grpSpPr>
          <a:xfrm>
            <a:off x="4353425" y="2102990"/>
            <a:ext cx="437286" cy="401058"/>
            <a:chOff x="3471043" y="1968976"/>
            <a:chExt cx="446256" cy="409284"/>
          </a:xfrm>
        </p:grpSpPr>
        <p:sp>
          <p:nvSpPr>
            <p:cNvPr id="649" name="Google Shape;649;p34"/>
            <p:cNvSpPr/>
            <p:nvPr/>
          </p:nvSpPr>
          <p:spPr>
            <a:xfrm>
              <a:off x="3521892" y="1968976"/>
              <a:ext cx="395408" cy="260435"/>
            </a:xfrm>
            <a:custGeom>
              <a:rect b="b" l="l" r="r" t="t"/>
              <a:pathLst>
                <a:path extrusionOk="0" h="7539" w="11447">
                  <a:moveTo>
                    <a:pt x="5047" y="0"/>
                  </a:moveTo>
                  <a:cubicBezTo>
                    <a:pt x="5030" y="0"/>
                    <a:pt x="5014" y="0"/>
                    <a:pt x="4997" y="1"/>
                  </a:cubicBezTo>
                  <a:cubicBezTo>
                    <a:pt x="3810" y="36"/>
                    <a:pt x="2874" y="1036"/>
                    <a:pt x="2874" y="2222"/>
                  </a:cubicBezTo>
                  <a:lnTo>
                    <a:pt x="2874" y="2302"/>
                  </a:lnTo>
                  <a:lnTo>
                    <a:pt x="2722" y="2302"/>
                  </a:lnTo>
                  <a:cubicBezTo>
                    <a:pt x="1223" y="2302"/>
                    <a:pt x="1" y="3525"/>
                    <a:pt x="1" y="5032"/>
                  </a:cubicBezTo>
                  <a:cubicBezTo>
                    <a:pt x="1" y="5460"/>
                    <a:pt x="99" y="5880"/>
                    <a:pt x="286" y="6254"/>
                  </a:cubicBezTo>
                  <a:cubicBezTo>
                    <a:pt x="768" y="5808"/>
                    <a:pt x="1393" y="5523"/>
                    <a:pt x="2080" y="5469"/>
                  </a:cubicBezTo>
                  <a:cubicBezTo>
                    <a:pt x="2222" y="4988"/>
                    <a:pt x="2481" y="4542"/>
                    <a:pt x="2847" y="4185"/>
                  </a:cubicBezTo>
                  <a:cubicBezTo>
                    <a:pt x="3400" y="3641"/>
                    <a:pt x="4122" y="3346"/>
                    <a:pt x="4890" y="3346"/>
                  </a:cubicBezTo>
                  <a:cubicBezTo>
                    <a:pt x="6308" y="3346"/>
                    <a:pt x="7495" y="4354"/>
                    <a:pt x="7762" y="5692"/>
                  </a:cubicBezTo>
                  <a:cubicBezTo>
                    <a:pt x="8868" y="5862"/>
                    <a:pt x="9814" y="6567"/>
                    <a:pt x="10314" y="7539"/>
                  </a:cubicBezTo>
                  <a:cubicBezTo>
                    <a:pt x="10983" y="7191"/>
                    <a:pt x="11447" y="6495"/>
                    <a:pt x="11447" y="5692"/>
                  </a:cubicBezTo>
                  <a:cubicBezTo>
                    <a:pt x="11447" y="4622"/>
                    <a:pt x="10617" y="3730"/>
                    <a:pt x="9573" y="3632"/>
                  </a:cubicBezTo>
                  <a:cubicBezTo>
                    <a:pt x="9466" y="2722"/>
                    <a:pt x="8681" y="2008"/>
                    <a:pt x="7744" y="2008"/>
                  </a:cubicBezTo>
                  <a:cubicBezTo>
                    <a:pt x="7575" y="2008"/>
                    <a:pt x="7405" y="2026"/>
                    <a:pt x="7245" y="2070"/>
                  </a:cubicBezTo>
                  <a:cubicBezTo>
                    <a:pt x="7183" y="918"/>
                    <a:pt x="6220" y="0"/>
                    <a:pt x="5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3471043" y="2109811"/>
              <a:ext cx="395097" cy="268449"/>
            </a:xfrm>
            <a:custGeom>
              <a:rect b="b" l="l" r="r" t="t"/>
              <a:pathLst>
                <a:path extrusionOk="0" h="7771" w="11438">
                  <a:moveTo>
                    <a:pt x="6460" y="3855"/>
                  </a:moveTo>
                  <a:cubicBezTo>
                    <a:pt x="7325" y="3855"/>
                    <a:pt x="8155" y="4229"/>
                    <a:pt x="8726" y="4880"/>
                  </a:cubicBezTo>
                  <a:lnTo>
                    <a:pt x="8164" y="5380"/>
                  </a:lnTo>
                  <a:cubicBezTo>
                    <a:pt x="7736" y="4889"/>
                    <a:pt x="7111" y="4613"/>
                    <a:pt x="6460" y="4613"/>
                  </a:cubicBezTo>
                  <a:cubicBezTo>
                    <a:pt x="5818" y="4613"/>
                    <a:pt x="5193" y="4889"/>
                    <a:pt x="4765" y="5380"/>
                  </a:cubicBezTo>
                  <a:lnTo>
                    <a:pt x="4194" y="4880"/>
                  </a:lnTo>
                  <a:cubicBezTo>
                    <a:pt x="4774" y="4229"/>
                    <a:pt x="5594" y="3855"/>
                    <a:pt x="6460" y="3855"/>
                  </a:cubicBezTo>
                  <a:close/>
                  <a:moveTo>
                    <a:pt x="6460" y="5300"/>
                  </a:moveTo>
                  <a:cubicBezTo>
                    <a:pt x="6915" y="5300"/>
                    <a:pt x="7352" y="5496"/>
                    <a:pt x="7655" y="5835"/>
                  </a:cubicBezTo>
                  <a:lnTo>
                    <a:pt x="7084" y="6343"/>
                  </a:lnTo>
                  <a:cubicBezTo>
                    <a:pt x="6924" y="6165"/>
                    <a:pt x="6701" y="6058"/>
                    <a:pt x="6460" y="6058"/>
                  </a:cubicBezTo>
                  <a:cubicBezTo>
                    <a:pt x="6228" y="6058"/>
                    <a:pt x="5996" y="6165"/>
                    <a:pt x="5835" y="6343"/>
                  </a:cubicBezTo>
                  <a:lnTo>
                    <a:pt x="5273" y="5835"/>
                  </a:lnTo>
                  <a:cubicBezTo>
                    <a:pt x="5577" y="5496"/>
                    <a:pt x="6014" y="5300"/>
                    <a:pt x="6460" y="5300"/>
                  </a:cubicBezTo>
                  <a:close/>
                  <a:moveTo>
                    <a:pt x="6380" y="1"/>
                  </a:moveTo>
                  <a:cubicBezTo>
                    <a:pt x="5184" y="1"/>
                    <a:pt x="4212" y="955"/>
                    <a:pt x="4185" y="2142"/>
                  </a:cubicBezTo>
                  <a:cubicBezTo>
                    <a:pt x="4060" y="2124"/>
                    <a:pt x="3935" y="2115"/>
                    <a:pt x="3810" y="2115"/>
                  </a:cubicBezTo>
                  <a:cubicBezTo>
                    <a:pt x="2543" y="2115"/>
                    <a:pt x="1518" y="3141"/>
                    <a:pt x="1518" y="4399"/>
                  </a:cubicBezTo>
                  <a:cubicBezTo>
                    <a:pt x="1518" y="4452"/>
                    <a:pt x="1518" y="4497"/>
                    <a:pt x="1526" y="4550"/>
                  </a:cubicBezTo>
                  <a:cubicBezTo>
                    <a:pt x="679" y="4586"/>
                    <a:pt x="1" y="5291"/>
                    <a:pt x="1" y="6147"/>
                  </a:cubicBezTo>
                  <a:cubicBezTo>
                    <a:pt x="1" y="7030"/>
                    <a:pt x="715" y="7753"/>
                    <a:pt x="1598" y="7771"/>
                  </a:cubicBezTo>
                  <a:lnTo>
                    <a:pt x="8717" y="7771"/>
                  </a:lnTo>
                  <a:cubicBezTo>
                    <a:pt x="9439" y="7771"/>
                    <a:pt x="10126" y="7485"/>
                    <a:pt x="10644" y="6968"/>
                  </a:cubicBezTo>
                  <a:cubicBezTo>
                    <a:pt x="11152" y="6459"/>
                    <a:pt x="11438" y="5773"/>
                    <a:pt x="11438" y="5041"/>
                  </a:cubicBezTo>
                  <a:cubicBezTo>
                    <a:pt x="11438" y="3542"/>
                    <a:pt x="10216" y="2311"/>
                    <a:pt x="8717" y="2311"/>
                  </a:cubicBezTo>
                  <a:lnTo>
                    <a:pt x="8565" y="2311"/>
                  </a:lnTo>
                  <a:lnTo>
                    <a:pt x="8565" y="2186"/>
                  </a:lnTo>
                  <a:cubicBezTo>
                    <a:pt x="8565" y="2186"/>
                    <a:pt x="7584" y="1"/>
                    <a:pt x="6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Google Shape;651;p34"/>
          <p:cNvGrpSpPr/>
          <p:nvPr/>
        </p:nvGrpSpPr>
        <p:grpSpPr>
          <a:xfrm>
            <a:off x="6915870" y="2084563"/>
            <a:ext cx="405874" cy="437915"/>
            <a:chOff x="5825743" y="1950184"/>
            <a:chExt cx="414199" cy="446898"/>
          </a:xfrm>
        </p:grpSpPr>
        <p:sp>
          <p:nvSpPr>
            <p:cNvPr id="652" name="Google Shape;652;p34"/>
            <p:cNvSpPr/>
            <p:nvPr/>
          </p:nvSpPr>
          <p:spPr>
            <a:xfrm>
              <a:off x="5826365" y="1950184"/>
              <a:ext cx="413577" cy="280471"/>
            </a:xfrm>
            <a:custGeom>
              <a:rect b="b" l="l" r="r" t="t"/>
              <a:pathLst>
                <a:path extrusionOk="0" h="8119" w="11973">
                  <a:moveTo>
                    <a:pt x="6665" y="1"/>
                  </a:moveTo>
                  <a:cubicBezTo>
                    <a:pt x="5416" y="1"/>
                    <a:pt x="4399" y="1009"/>
                    <a:pt x="4390" y="2258"/>
                  </a:cubicBezTo>
                  <a:cubicBezTo>
                    <a:pt x="4256" y="2231"/>
                    <a:pt x="4113" y="2222"/>
                    <a:pt x="3970" y="2222"/>
                  </a:cubicBezTo>
                  <a:cubicBezTo>
                    <a:pt x="2659" y="2222"/>
                    <a:pt x="1597" y="3292"/>
                    <a:pt x="1597" y="4604"/>
                  </a:cubicBezTo>
                  <a:cubicBezTo>
                    <a:pt x="1597" y="4657"/>
                    <a:pt x="1597" y="4711"/>
                    <a:pt x="1597" y="4773"/>
                  </a:cubicBezTo>
                  <a:cubicBezTo>
                    <a:pt x="714" y="4800"/>
                    <a:pt x="1" y="5532"/>
                    <a:pt x="1" y="6433"/>
                  </a:cubicBezTo>
                  <a:cubicBezTo>
                    <a:pt x="1" y="7039"/>
                    <a:pt x="331" y="7574"/>
                    <a:pt x="821" y="7860"/>
                  </a:cubicBezTo>
                  <a:lnTo>
                    <a:pt x="4497" y="4185"/>
                  </a:lnTo>
                  <a:lnTo>
                    <a:pt x="8413" y="8101"/>
                  </a:lnTo>
                  <a:lnTo>
                    <a:pt x="9109" y="8119"/>
                  </a:lnTo>
                  <a:lnTo>
                    <a:pt x="9118" y="8119"/>
                  </a:lnTo>
                  <a:cubicBezTo>
                    <a:pt x="9876" y="8119"/>
                    <a:pt x="10599" y="7824"/>
                    <a:pt x="11134" y="7289"/>
                  </a:cubicBezTo>
                  <a:cubicBezTo>
                    <a:pt x="11669" y="6745"/>
                    <a:pt x="11973" y="6031"/>
                    <a:pt x="11973" y="5264"/>
                  </a:cubicBezTo>
                  <a:cubicBezTo>
                    <a:pt x="11973" y="3694"/>
                    <a:pt x="10688" y="2418"/>
                    <a:pt x="9118" y="2418"/>
                  </a:cubicBezTo>
                  <a:lnTo>
                    <a:pt x="8939" y="2418"/>
                  </a:lnTo>
                  <a:lnTo>
                    <a:pt x="8939" y="2284"/>
                  </a:lnTo>
                  <a:cubicBezTo>
                    <a:pt x="8939" y="2284"/>
                    <a:pt x="7922" y="1"/>
                    <a:pt x="6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4"/>
            <p:cNvSpPr/>
            <p:nvPr/>
          </p:nvSpPr>
          <p:spPr>
            <a:xfrm>
              <a:off x="5935764" y="2251579"/>
              <a:ext cx="145182" cy="145504"/>
            </a:xfrm>
            <a:custGeom>
              <a:rect b="b" l="l" r="r" t="t"/>
              <a:pathLst>
                <a:path extrusionOk="0" h="4212" w="4203">
                  <a:moveTo>
                    <a:pt x="4202" y="0"/>
                  </a:moveTo>
                  <a:lnTo>
                    <a:pt x="1437" y="250"/>
                  </a:lnTo>
                  <a:lnTo>
                    <a:pt x="1339" y="1187"/>
                  </a:lnTo>
                  <a:lnTo>
                    <a:pt x="340" y="1321"/>
                  </a:lnTo>
                  <a:lnTo>
                    <a:pt x="1" y="4211"/>
                  </a:lnTo>
                  <a:lnTo>
                    <a:pt x="4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4"/>
            <p:cNvSpPr/>
            <p:nvPr/>
          </p:nvSpPr>
          <p:spPr>
            <a:xfrm>
              <a:off x="5828506" y="2300562"/>
              <a:ext cx="92505" cy="93410"/>
            </a:xfrm>
            <a:custGeom>
              <a:rect b="b" l="l" r="r" t="t"/>
              <a:pathLst>
                <a:path extrusionOk="0" h="2704" w="2678">
                  <a:moveTo>
                    <a:pt x="2677" y="1"/>
                  </a:moveTo>
                  <a:lnTo>
                    <a:pt x="1" y="349"/>
                  </a:lnTo>
                  <a:lnTo>
                    <a:pt x="2347" y="2704"/>
                  </a:lnTo>
                  <a:lnTo>
                    <a:pt x="2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4"/>
            <p:cNvSpPr/>
            <p:nvPr/>
          </p:nvSpPr>
          <p:spPr>
            <a:xfrm>
              <a:off x="5825743" y="2141557"/>
              <a:ext cx="144871" cy="145193"/>
            </a:xfrm>
            <a:custGeom>
              <a:rect b="b" l="l" r="r" t="t"/>
              <a:pathLst>
                <a:path extrusionOk="0" h="4203" w="4194">
                  <a:moveTo>
                    <a:pt x="4194" y="1"/>
                  </a:moveTo>
                  <a:lnTo>
                    <a:pt x="1" y="4202"/>
                  </a:lnTo>
                  <a:lnTo>
                    <a:pt x="3837" y="3703"/>
                  </a:lnTo>
                  <a:lnTo>
                    <a:pt x="41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4"/>
            <p:cNvSpPr/>
            <p:nvPr/>
          </p:nvSpPr>
          <p:spPr>
            <a:xfrm>
              <a:off x="5987856" y="2145253"/>
              <a:ext cx="89085" cy="88781"/>
            </a:xfrm>
            <a:custGeom>
              <a:rect b="b" l="l" r="r" t="t"/>
              <a:pathLst>
                <a:path extrusionOk="0" h="2570" w="2579">
                  <a:moveTo>
                    <a:pt x="250" y="1"/>
                  </a:moveTo>
                  <a:lnTo>
                    <a:pt x="0" y="2570"/>
                  </a:lnTo>
                  <a:lnTo>
                    <a:pt x="0" y="2570"/>
                  </a:lnTo>
                  <a:lnTo>
                    <a:pt x="2578" y="232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34"/>
          <p:cNvGrpSpPr/>
          <p:nvPr/>
        </p:nvGrpSpPr>
        <p:grpSpPr>
          <a:xfrm>
            <a:off x="405288" y="860250"/>
            <a:ext cx="171000" cy="2360550"/>
            <a:chOff x="5816800" y="2392350"/>
            <a:chExt cx="171000" cy="2360550"/>
          </a:xfrm>
        </p:grpSpPr>
        <p:sp>
          <p:nvSpPr>
            <p:cNvPr id="658" name="Google Shape;658;p34"/>
            <p:cNvSpPr/>
            <p:nvPr/>
          </p:nvSpPr>
          <p:spPr>
            <a:xfrm>
              <a:off x="5816800" y="4683000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59" name="Google Shape;659;p34"/>
            <p:cNvCxnSpPr>
              <a:stCxn id="658" idx="2"/>
              <a:endCxn id="638" idx="1"/>
            </p:cNvCxnSpPr>
            <p:nvPr/>
          </p:nvCxnSpPr>
          <p:spPr>
            <a:xfrm flipH="1" rot="10800000">
              <a:off x="5816800" y="2392350"/>
              <a:ext cx="171000" cy="2325600"/>
            </a:xfrm>
            <a:prstGeom prst="bentConnector3">
              <a:avLst>
                <a:gd fmla="val -139254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60" name="Google Shape;660;p34"/>
          <p:cNvGrpSpPr/>
          <p:nvPr/>
        </p:nvGrpSpPr>
        <p:grpSpPr>
          <a:xfrm flipH="1">
            <a:off x="8567798" y="860250"/>
            <a:ext cx="171000" cy="2360550"/>
            <a:chOff x="5816800" y="2392350"/>
            <a:chExt cx="171000" cy="2360550"/>
          </a:xfrm>
        </p:grpSpPr>
        <p:sp>
          <p:nvSpPr>
            <p:cNvPr id="661" name="Google Shape;661;p34"/>
            <p:cNvSpPr/>
            <p:nvPr/>
          </p:nvSpPr>
          <p:spPr>
            <a:xfrm>
              <a:off x="5816800" y="4683000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62" name="Google Shape;662;p34"/>
            <p:cNvCxnSpPr>
              <a:stCxn id="661" idx="2"/>
              <a:endCxn id="638" idx="3"/>
            </p:cNvCxnSpPr>
            <p:nvPr/>
          </p:nvCxnSpPr>
          <p:spPr>
            <a:xfrm flipH="1" rot="10800000">
              <a:off x="5816800" y="2392350"/>
              <a:ext cx="171000" cy="2325600"/>
            </a:xfrm>
            <a:prstGeom prst="bentConnector3">
              <a:avLst>
                <a:gd fmla="val -139254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63" name="Google Shape;663;p34"/>
          <p:cNvCxnSpPr>
            <a:stCxn id="642" idx="3"/>
            <a:endCxn id="635" idx="3"/>
          </p:cNvCxnSpPr>
          <p:nvPr/>
        </p:nvCxnSpPr>
        <p:spPr>
          <a:xfrm>
            <a:off x="2361950" y="2303525"/>
            <a:ext cx="608100" cy="806700"/>
          </a:xfrm>
          <a:prstGeom prst="bentConnector3">
            <a:avLst>
              <a:gd fmla="val 139147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4" name="Google Shape;664;p34"/>
          <p:cNvCxnSpPr>
            <a:stCxn id="642" idx="1"/>
            <a:endCxn id="635" idx="1"/>
          </p:cNvCxnSpPr>
          <p:nvPr/>
        </p:nvCxnSpPr>
        <p:spPr>
          <a:xfrm flipH="1">
            <a:off x="1080950" y="2303525"/>
            <a:ext cx="607800" cy="806700"/>
          </a:xfrm>
          <a:prstGeom prst="bentConnector3">
            <a:avLst>
              <a:gd fmla="val 139191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5" name="Google Shape;665;p34"/>
          <p:cNvCxnSpPr>
            <a:stCxn id="643" idx="1"/>
            <a:endCxn id="636" idx="1"/>
          </p:cNvCxnSpPr>
          <p:nvPr/>
        </p:nvCxnSpPr>
        <p:spPr>
          <a:xfrm flipH="1">
            <a:off x="3627675" y="2303525"/>
            <a:ext cx="607800" cy="806700"/>
          </a:xfrm>
          <a:prstGeom prst="bentConnector3">
            <a:avLst>
              <a:gd fmla="val 139197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6" name="Google Shape;666;p34"/>
          <p:cNvCxnSpPr>
            <a:stCxn id="643" idx="3"/>
            <a:endCxn id="636" idx="3"/>
          </p:cNvCxnSpPr>
          <p:nvPr/>
        </p:nvCxnSpPr>
        <p:spPr>
          <a:xfrm>
            <a:off x="4908675" y="2303525"/>
            <a:ext cx="608100" cy="806700"/>
          </a:xfrm>
          <a:prstGeom prst="bentConnector3">
            <a:avLst>
              <a:gd fmla="val 13914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7" name="Google Shape;667;p34"/>
          <p:cNvCxnSpPr>
            <a:stCxn id="644" idx="1"/>
            <a:endCxn id="637" idx="1"/>
          </p:cNvCxnSpPr>
          <p:nvPr/>
        </p:nvCxnSpPr>
        <p:spPr>
          <a:xfrm flipH="1">
            <a:off x="6174400" y="2303525"/>
            <a:ext cx="607800" cy="806700"/>
          </a:xfrm>
          <a:prstGeom prst="bentConnector3">
            <a:avLst>
              <a:gd fmla="val 139182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8" name="Google Shape;668;p34"/>
          <p:cNvCxnSpPr>
            <a:stCxn id="644" idx="3"/>
            <a:endCxn id="637" idx="3"/>
          </p:cNvCxnSpPr>
          <p:nvPr/>
        </p:nvCxnSpPr>
        <p:spPr>
          <a:xfrm>
            <a:off x="7455400" y="2303525"/>
            <a:ext cx="608100" cy="806700"/>
          </a:xfrm>
          <a:prstGeom prst="bentConnector3">
            <a:avLst>
              <a:gd fmla="val 139155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9" name="Google Shape;669;p34"/>
          <p:cNvSpPr txBox="1"/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TECHNICAL REQUIREMENTS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0" name="Google Shape;670;p34"/>
          <p:cNvSpPr/>
          <p:nvPr/>
        </p:nvSpPr>
        <p:spPr>
          <a:xfrm>
            <a:off x="261156" y="109728"/>
            <a:ext cx="628500" cy="6411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34"/>
          <p:cNvSpPr txBox="1"/>
          <p:nvPr>
            <p:ph idx="4294967295" type="title"/>
          </p:nvPr>
        </p:nvSpPr>
        <p:spPr>
          <a:xfrm>
            <a:off x="228600" y="192023"/>
            <a:ext cx="693600" cy="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04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5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7" name="Google Shape;677;p35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678" name="Google Shape;678;p35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9" name="Google Shape;679;p35"/>
            <p:cNvCxnSpPr>
              <a:stCxn id="678" idx="2"/>
              <a:endCxn id="676" idx="1"/>
            </p:cNvCxnSpPr>
            <p:nvPr/>
          </p:nvCxnSpPr>
          <p:spPr>
            <a:xfrm flipH="1" rot="10800000">
              <a:off x="5816800" y="2392275"/>
              <a:ext cx="171000" cy="3539100"/>
            </a:xfrm>
            <a:prstGeom prst="bentConnector3">
              <a:avLst>
                <a:gd fmla="val -139254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80" name="Google Shape;680;p35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681" name="Google Shape;681;p35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82" name="Google Shape;682;p35"/>
            <p:cNvCxnSpPr>
              <a:stCxn id="681" idx="2"/>
              <a:endCxn id="676" idx="3"/>
            </p:cNvCxnSpPr>
            <p:nvPr/>
          </p:nvCxnSpPr>
          <p:spPr>
            <a:xfrm flipH="1" rot="10800000">
              <a:off x="5816800" y="2392275"/>
              <a:ext cx="171000" cy="3539100"/>
            </a:xfrm>
            <a:prstGeom prst="bentConnector3">
              <a:avLst>
                <a:gd fmla="val -139254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83" name="Google Shape;683;p35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REFERENCES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4" name="Google Shape;684;p35"/>
          <p:cNvSpPr txBox="1"/>
          <p:nvPr/>
        </p:nvSpPr>
        <p:spPr>
          <a:xfrm>
            <a:off x="440875" y="1408150"/>
            <a:ext cx="7991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</a:pPr>
            <a:r>
              <a:rPr lang="en" u="sng">
                <a:solidFill>
                  <a:schemeClr val="hlink"/>
                </a:solidFill>
                <a:latin typeface="Catamaran"/>
                <a:ea typeface="Catamaran"/>
                <a:cs typeface="Catamaran"/>
                <a:sym typeface="Catamaran"/>
                <a:hlinkClick r:id="rId3"/>
              </a:rPr>
              <a:t>https://linux.die.net/man/5/dhcp-options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</a:pPr>
            <a:r>
              <a:rPr lang="en" u="sng">
                <a:solidFill>
                  <a:schemeClr val="hlink"/>
                </a:solidFill>
                <a:latin typeface="Catamaran"/>
                <a:ea typeface="Catamaran"/>
                <a:cs typeface="Catamaran"/>
                <a:sym typeface="Catamaran"/>
                <a:hlinkClick r:id="rId4"/>
              </a:rPr>
              <a:t>https://www.iana.org/assignments/bootp-dhcp-parameters/bootp-dhcp-parameters.xhtml#options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</a:pPr>
            <a:r>
              <a:rPr lang="en" u="sng">
                <a:solidFill>
                  <a:schemeClr val="hlink"/>
                </a:solidFill>
                <a:latin typeface="Catamaran"/>
                <a:ea typeface="Catamaran"/>
                <a:cs typeface="Catamaran"/>
                <a:sym typeface="Catamaran"/>
                <a:hlinkClick r:id="rId5"/>
              </a:rPr>
              <a:t>http://blog.schertz.name/2012/05/understanding-dhcp-option-43/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</a:pPr>
            <a:r>
              <a:rPr lang="en" u="sng">
                <a:solidFill>
                  <a:schemeClr val="hlink"/>
                </a:solidFill>
                <a:latin typeface="Catamaran"/>
                <a:ea typeface="Catamaran"/>
                <a:cs typeface="Catamaran"/>
                <a:sym typeface="Catamaran"/>
                <a:hlinkClick r:id="rId6"/>
              </a:rPr>
              <a:t>https://www.youtube.com/watch?v=1gk8xgvxT30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</a:pPr>
            <a:r>
              <a:rPr lang="en" u="sng">
                <a:solidFill>
                  <a:schemeClr val="hlink"/>
                </a:solidFill>
                <a:latin typeface="Catamaran"/>
                <a:ea typeface="Catamaran"/>
                <a:cs typeface="Catamaran"/>
                <a:sym typeface="Catamaran"/>
                <a:hlinkClick r:id="rId7"/>
              </a:rPr>
              <a:t>https://linux.die.net/man/5/dhclient.conf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</a:pPr>
            <a:r>
              <a:rPr lang="en" u="sng">
                <a:solidFill>
                  <a:schemeClr val="hlink"/>
                </a:solidFill>
                <a:latin typeface="Catamaran"/>
                <a:ea typeface="Catamaran"/>
                <a:cs typeface="Catamaran"/>
                <a:sym typeface="Catamaran"/>
                <a:hlinkClick r:id="rId8"/>
              </a:rPr>
              <a:t>https://serverfault.com/questions/709118/how-to-configure-dhclient-on-centos-to-get-ip-from-a-specific-dhcp-server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6"/>
          <p:cNvSpPr/>
          <p:nvPr/>
        </p:nvSpPr>
        <p:spPr>
          <a:xfrm>
            <a:off x="1915125" y="315400"/>
            <a:ext cx="5313600" cy="451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0" name="Google Shape;69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4506" y="315400"/>
            <a:ext cx="2154985" cy="20891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1" name="Google Shape;691;p36"/>
          <p:cNvGrpSpPr/>
          <p:nvPr/>
        </p:nvGrpSpPr>
        <p:grpSpPr>
          <a:xfrm flipH="1">
            <a:off x="2041546" y="1717225"/>
            <a:ext cx="898200" cy="1888650"/>
            <a:chOff x="6908048" y="1202225"/>
            <a:chExt cx="898200" cy="1888650"/>
          </a:xfrm>
        </p:grpSpPr>
        <p:cxnSp>
          <p:nvCxnSpPr>
            <p:cNvPr id="692" name="Google Shape;692;p36"/>
            <p:cNvCxnSpPr>
              <a:stCxn id="693" idx="1"/>
              <a:endCxn id="694" idx="2"/>
            </p:cNvCxnSpPr>
            <p:nvPr/>
          </p:nvCxnSpPr>
          <p:spPr>
            <a:xfrm flipH="1" rot="5400000">
              <a:off x="6465248" y="1749875"/>
              <a:ext cx="1853700" cy="828300"/>
            </a:xfrm>
            <a:prstGeom prst="bentConnector2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4" name="Google Shape;694;p36"/>
            <p:cNvSpPr/>
            <p:nvPr/>
          </p:nvSpPr>
          <p:spPr>
            <a:xfrm flipH="1">
              <a:off x="6908048" y="1202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36"/>
          <p:cNvGrpSpPr/>
          <p:nvPr/>
        </p:nvGrpSpPr>
        <p:grpSpPr>
          <a:xfrm>
            <a:off x="6204241" y="1717225"/>
            <a:ext cx="898200" cy="1888650"/>
            <a:chOff x="6908048" y="1202225"/>
            <a:chExt cx="898200" cy="1888650"/>
          </a:xfrm>
        </p:grpSpPr>
        <p:cxnSp>
          <p:nvCxnSpPr>
            <p:cNvPr id="696" name="Google Shape;696;p36"/>
            <p:cNvCxnSpPr>
              <a:stCxn id="693" idx="3"/>
              <a:endCxn id="697" idx="2"/>
            </p:cNvCxnSpPr>
            <p:nvPr/>
          </p:nvCxnSpPr>
          <p:spPr>
            <a:xfrm flipH="1" rot="5400000">
              <a:off x="6465248" y="1749875"/>
              <a:ext cx="1853700" cy="828300"/>
            </a:xfrm>
            <a:prstGeom prst="bentConnector2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7" name="Google Shape;697;p36"/>
            <p:cNvSpPr/>
            <p:nvPr/>
          </p:nvSpPr>
          <p:spPr>
            <a:xfrm flipH="1">
              <a:off x="6908048" y="1202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8" name="Google Shape;698;p36"/>
          <p:cNvSpPr/>
          <p:nvPr/>
        </p:nvSpPr>
        <p:spPr>
          <a:xfrm>
            <a:off x="2296275" y="3228650"/>
            <a:ext cx="4551300" cy="1129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6"/>
          <p:cNvSpPr txBox="1"/>
          <p:nvPr/>
        </p:nvSpPr>
        <p:spPr>
          <a:xfrm>
            <a:off x="2481675" y="3302175"/>
            <a:ext cx="41805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00000D"/>
                </a:solidFill>
                <a:latin typeface="Fugaz One"/>
                <a:ea typeface="Fugaz One"/>
                <a:cs typeface="Fugaz One"/>
                <a:sym typeface="Fugaz One"/>
              </a:rPr>
              <a:t>THANK</a:t>
            </a:r>
            <a:r>
              <a:rPr lang="en" sz="5000">
                <a:solidFill>
                  <a:srgbClr val="00000D"/>
                </a:solidFill>
                <a:latin typeface="Fugaz One"/>
                <a:ea typeface="Fugaz One"/>
                <a:cs typeface="Fugaz One"/>
                <a:sym typeface="Fugaz One"/>
              </a:rPr>
              <a:t> </a:t>
            </a:r>
            <a:r>
              <a:rPr lang="en" sz="50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rPr>
              <a:t>YOU!!</a:t>
            </a:r>
            <a:endParaRPr sz="5000">
              <a:solidFill>
                <a:schemeClr val="dk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oud Engineer CV by Slidesgo">
  <a:themeElements>
    <a:clrScheme name="Simple Light">
      <a:dk1>
        <a:srgbClr val="00000D"/>
      </a:dk1>
      <a:lt1>
        <a:srgbClr val="FFFFFF"/>
      </a:lt1>
      <a:dk2>
        <a:srgbClr val="6EEDDA"/>
      </a:dk2>
      <a:lt2>
        <a:srgbClr val="4098FD"/>
      </a:lt2>
      <a:accent1>
        <a:srgbClr val="584EFD"/>
      </a:accent1>
      <a:accent2>
        <a:srgbClr val="251AC0"/>
      </a:accent2>
      <a:accent3>
        <a:srgbClr val="2A118E"/>
      </a:accent3>
      <a:accent4>
        <a:srgbClr val="150248"/>
      </a:accent4>
      <a:accent5>
        <a:srgbClr val="6EEDDA"/>
      </a:accent5>
      <a:accent6>
        <a:srgbClr val="4098FD"/>
      </a:accent6>
      <a:hlink>
        <a:srgbClr val="6EEDD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