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07" r:id="rId4"/>
    <p:sldId id="258" r:id="rId5"/>
    <p:sldId id="306" r:id="rId6"/>
    <p:sldId id="261" r:id="rId7"/>
    <p:sldId id="310" r:id="rId8"/>
    <p:sldId id="311" r:id="rId9"/>
    <p:sldId id="312" r:id="rId10"/>
    <p:sldId id="264" r:id="rId11"/>
    <p:sldId id="265" r:id="rId12"/>
    <p:sldId id="308" r:id="rId13"/>
    <p:sldId id="266" r:id="rId14"/>
  </p:sldIdLst>
  <p:sldSz cx="18288000" cy="10287000"/>
  <p:notesSz cx="6858000" cy="9144000"/>
  <p:embeddedFontLst>
    <p:embeddedFont>
      <p:font typeface="Cambria" panose="02040503050406030204" pitchFamily="18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E2C5"/>
    <a:srgbClr val="1C5739"/>
    <a:srgbClr val="009551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D5410-0AEA-4DA0-B0FD-6F35AB0E0265}" v="163" dt="2025-03-11T11:12:12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6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nshad P A" userId="308f2d9e-d72f-4108-b7e7-98608299386d" providerId="ADAL" clId="{034751CF-A134-442D-96AB-A32C13B62F76}"/>
    <pc:docChg chg="undo custSel addSld delSld modSld">
      <pc:chgData name="Muhammad Anshad P A" userId="308f2d9e-d72f-4108-b7e7-98608299386d" providerId="ADAL" clId="{034751CF-A134-442D-96AB-A32C13B62F76}" dt="2025-02-05T09:13:34.321" v="346" actId="20577"/>
      <pc:docMkLst>
        <pc:docMk/>
      </pc:docMkLst>
      <pc:sldChg chg="addSp delSp modSp mod">
        <pc:chgData name="Muhammad Anshad P A" userId="308f2d9e-d72f-4108-b7e7-98608299386d" providerId="ADAL" clId="{034751CF-A134-442D-96AB-A32C13B62F76}" dt="2025-02-05T05:30:02.449" v="42" actId="1076"/>
        <pc:sldMkLst>
          <pc:docMk/>
          <pc:sldMk cId="0" sldId="256"/>
        </pc:sldMkLst>
        <pc:spChg chg="mod">
          <ac:chgData name="Muhammad Anshad P A" userId="308f2d9e-d72f-4108-b7e7-98608299386d" providerId="ADAL" clId="{034751CF-A134-442D-96AB-A32C13B62F76}" dt="2025-02-05T05:24:43.625" v="38" actId="1076"/>
          <ac:spMkLst>
            <pc:docMk/>
            <pc:sldMk cId="0" sldId="256"/>
            <ac:spMk id="100" creationId="{00000000-0000-0000-0000-000000000000}"/>
          </ac:spMkLst>
        </pc:spChg>
      </pc:sldChg>
      <pc:sldChg chg="modSp add mod setBg">
        <pc:chgData name="Muhammad Anshad P A" userId="308f2d9e-d72f-4108-b7e7-98608299386d" providerId="ADAL" clId="{034751CF-A134-442D-96AB-A32C13B62F76}" dt="2025-02-05T06:26:14.347" v="337"/>
        <pc:sldMkLst>
          <pc:docMk/>
          <pc:sldMk cId="0" sldId="257"/>
        </pc:sldMkLst>
        <pc:spChg chg="mod">
          <ac:chgData name="Muhammad Anshad P A" userId="308f2d9e-d72f-4108-b7e7-98608299386d" providerId="ADAL" clId="{034751CF-A134-442D-96AB-A32C13B62F76}" dt="2025-02-05T06:26:14.347" v="337"/>
          <ac:spMkLst>
            <pc:docMk/>
            <pc:sldMk cId="0" sldId="257"/>
            <ac:spMk id="30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6:56.096" v="128" actId="113"/>
          <ac:spMkLst>
            <pc:docMk/>
            <pc:sldMk cId="0" sldId="257"/>
            <ac:spMk id="31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21.568" v="329" actId="2711"/>
          <ac:spMkLst>
            <pc:docMk/>
            <pc:sldMk cId="0" sldId="257"/>
            <ac:spMk id="106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21.568" v="329" actId="2711"/>
          <ac:spMkLst>
            <pc:docMk/>
            <pc:sldMk cId="0" sldId="257"/>
            <ac:spMk id="107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21.568" v="329" actId="2711"/>
          <ac:spMkLst>
            <pc:docMk/>
            <pc:sldMk cId="0" sldId="257"/>
            <ac:spMk id="113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6:42.260" v="120" actId="113"/>
          <ac:spMkLst>
            <pc:docMk/>
            <pc:sldMk cId="0" sldId="257"/>
            <ac:spMk id="114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21.568" v="329" actId="2711"/>
          <ac:spMkLst>
            <pc:docMk/>
            <pc:sldMk cId="0" sldId="257"/>
            <ac:spMk id="115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21.568" v="329" actId="2711"/>
          <ac:spMkLst>
            <pc:docMk/>
            <pc:sldMk cId="0" sldId="257"/>
            <ac:spMk id="116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21.568" v="329" actId="2711"/>
          <ac:spMkLst>
            <pc:docMk/>
            <pc:sldMk cId="0" sldId="257"/>
            <ac:spMk id="117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21.568" v="329" actId="2711"/>
          <ac:spMkLst>
            <pc:docMk/>
            <pc:sldMk cId="0" sldId="257"/>
            <ac:spMk id="118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21.568" v="329" actId="2711"/>
          <ac:spMkLst>
            <pc:docMk/>
            <pc:sldMk cId="0" sldId="257"/>
            <ac:spMk id="119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21.568" v="329" actId="2711"/>
          <ac:spMkLst>
            <pc:docMk/>
            <pc:sldMk cId="0" sldId="257"/>
            <ac:spMk id="120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31.386" v="330" actId="2711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31.386" v="330" actId="2711"/>
          <ac:spMkLst>
            <pc:docMk/>
            <pc:sldMk cId="0" sldId="257"/>
            <ac:spMk id="123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31.386" v="330" actId="2711"/>
          <ac:spMkLst>
            <pc:docMk/>
            <pc:sldMk cId="0" sldId="257"/>
            <ac:spMk id="124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31.386" v="330" actId="2711"/>
          <ac:spMkLst>
            <pc:docMk/>
            <pc:sldMk cId="0" sldId="257"/>
            <ac:spMk id="125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31.386" v="330" actId="2711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31.386" v="330" actId="2711"/>
          <ac:spMkLst>
            <pc:docMk/>
            <pc:sldMk cId="0" sldId="257"/>
            <ac:spMk id="127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31.386" v="330" actId="2711"/>
          <ac:spMkLst>
            <pc:docMk/>
            <pc:sldMk cId="0" sldId="257"/>
            <ac:spMk id="128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6:54.745" v="127" actId="113"/>
          <ac:spMkLst>
            <pc:docMk/>
            <pc:sldMk cId="0" sldId="257"/>
            <ac:spMk id="129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5:31.386" v="330" actId="2711"/>
          <ac:spMkLst>
            <pc:docMk/>
            <pc:sldMk cId="0" sldId="257"/>
            <ac:spMk id="130" creationId="{00000000-0000-0000-0000-000000000000}"/>
          </ac:spMkLst>
        </pc:spChg>
      </pc:sldChg>
      <pc:sldChg chg="addSp delSp modSp mod">
        <pc:chgData name="Muhammad Anshad P A" userId="308f2d9e-d72f-4108-b7e7-98608299386d" providerId="ADAL" clId="{034751CF-A134-442D-96AB-A32C13B62F76}" dt="2025-02-05T06:22:38.658" v="298" actId="2711"/>
        <pc:sldMkLst>
          <pc:docMk/>
          <pc:sldMk cId="0" sldId="258"/>
        </pc:sldMkLst>
        <pc:spChg chg="add mod">
          <ac:chgData name="Muhammad Anshad P A" userId="308f2d9e-d72f-4108-b7e7-98608299386d" providerId="ADAL" clId="{034751CF-A134-442D-96AB-A32C13B62F76}" dt="2025-02-05T06:22:38.658" v="298" actId="2711"/>
          <ac:spMkLst>
            <pc:docMk/>
            <pc:sldMk cId="0" sldId="258"/>
            <ac:spMk id="2" creationId="{4CBB85FC-B626-C5D1-E7B9-C0B5FA7231F0}"/>
          </ac:spMkLst>
        </pc:spChg>
        <pc:spChg chg="mod">
          <ac:chgData name="Muhammad Anshad P A" userId="308f2d9e-d72f-4108-b7e7-98608299386d" providerId="ADAL" clId="{034751CF-A134-442D-96AB-A32C13B62F76}" dt="2025-02-05T05:49:39.735" v="95" actId="123"/>
          <ac:spMkLst>
            <pc:docMk/>
            <pc:sldMk cId="0" sldId="258"/>
            <ac:spMk id="6" creationId="{00000000-0000-0000-0000-000000000000}"/>
          </ac:spMkLst>
        </pc:spChg>
        <pc:picChg chg="mod modCrop">
          <ac:chgData name="Muhammad Anshad P A" userId="308f2d9e-d72f-4108-b7e7-98608299386d" providerId="ADAL" clId="{034751CF-A134-442D-96AB-A32C13B62F76}" dt="2025-02-05T05:49:55.674" v="97" actId="1076"/>
          <ac:picMkLst>
            <pc:docMk/>
            <pc:sldMk cId="0" sldId="258"/>
            <ac:picMk id="11" creationId="{00000000-0000-0000-0000-000000000000}"/>
          </ac:picMkLst>
        </pc:picChg>
      </pc:sldChg>
      <pc:sldChg chg="addSp delSp modSp mod">
        <pc:chgData name="Muhammad Anshad P A" userId="308f2d9e-d72f-4108-b7e7-98608299386d" providerId="ADAL" clId="{034751CF-A134-442D-96AB-A32C13B62F76}" dt="2025-02-05T06:22:53.728" v="302" actId="20577"/>
        <pc:sldMkLst>
          <pc:docMk/>
          <pc:sldMk cId="0" sldId="261"/>
        </pc:sldMkLst>
        <pc:spChg chg="add mod">
          <ac:chgData name="Muhammad Anshad P A" userId="308f2d9e-d72f-4108-b7e7-98608299386d" providerId="ADAL" clId="{034751CF-A134-442D-96AB-A32C13B62F76}" dt="2025-02-05T06:22:53.728" v="302" actId="20577"/>
          <ac:spMkLst>
            <pc:docMk/>
            <pc:sldMk cId="0" sldId="261"/>
            <ac:spMk id="6" creationId="{19EB30FD-A819-7AE5-18EC-3395A1BECCDF}"/>
          </ac:spMkLst>
        </pc:spChg>
        <pc:spChg chg="mod">
          <ac:chgData name="Muhammad Anshad P A" userId="308f2d9e-d72f-4108-b7e7-98608299386d" providerId="ADAL" clId="{034751CF-A134-442D-96AB-A32C13B62F76}" dt="2025-02-05T05:50:40.349" v="106" actId="27636"/>
          <ac:spMkLst>
            <pc:docMk/>
            <pc:sldMk cId="0" sldId="261"/>
            <ac:spMk id="23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0:20.949" v="100" actId="123"/>
          <ac:spMkLst>
            <pc:docMk/>
            <pc:sldMk cId="0" sldId="261"/>
            <ac:spMk id="26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0:37.819" v="104" actId="14100"/>
          <ac:spMkLst>
            <pc:docMk/>
            <pc:sldMk cId="0" sldId="261"/>
            <ac:spMk id="29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0:30.629" v="103" actId="123"/>
          <ac:spMkLst>
            <pc:docMk/>
            <pc:sldMk cId="0" sldId="261"/>
            <ac:spMk id="32" creationId="{00000000-0000-0000-0000-000000000000}"/>
          </ac:spMkLst>
        </pc:spChg>
      </pc:sldChg>
      <pc:sldChg chg="addSp delSp modSp mod">
        <pc:chgData name="Muhammad Anshad P A" userId="308f2d9e-d72f-4108-b7e7-98608299386d" providerId="ADAL" clId="{034751CF-A134-442D-96AB-A32C13B62F76}" dt="2025-02-05T06:23:05.849" v="307" actId="20577"/>
        <pc:sldMkLst>
          <pc:docMk/>
          <pc:sldMk cId="0" sldId="262"/>
        </pc:sldMkLst>
      </pc:sldChg>
      <pc:sldChg chg="addSp modSp mod">
        <pc:chgData name="Muhammad Anshad P A" userId="308f2d9e-d72f-4108-b7e7-98608299386d" providerId="ADAL" clId="{034751CF-A134-442D-96AB-A32C13B62F76}" dt="2025-02-05T06:23:22.114" v="310" actId="20577"/>
        <pc:sldMkLst>
          <pc:docMk/>
          <pc:sldMk cId="0" sldId="263"/>
        </pc:sldMkLst>
      </pc:sldChg>
      <pc:sldChg chg="addSp modSp mod">
        <pc:chgData name="Muhammad Anshad P A" userId="308f2d9e-d72f-4108-b7e7-98608299386d" providerId="ADAL" clId="{034751CF-A134-442D-96AB-A32C13B62F76}" dt="2025-02-05T06:23:59.312" v="313" actId="20577"/>
        <pc:sldMkLst>
          <pc:docMk/>
          <pc:sldMk cId="0" sldId="264"/>
        </pc:sldMkLst>
        <pc:spChg chg="add mod">
          <ac:chgData name="Muhammad Anshad P A" userId="308f2d9e-d72f-4108-b7e7-98608299386d" providerId="ADAL" clId="{034751CF-A134-442D-96AB-A32C13B62F76}" dt="2025-02-05T06:23:59.312" v="313" actId="20577"/>
          <ac:spMkLst>
            <pc:docMk/>
            <pc:sldMk cId="0" sldId="264"/>
            <ac:spMk id="4" creationId="{8C05B6BE-5C64-D18C-F9D6-348BC4FB45BC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6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7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8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13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16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19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20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22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112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5:55:36.522" v="116" actId="123"/>
          <ac:spMkLst>
            <pc:docMk/>
            <pc:sldMk cId="0" sldId="264"/>
            <ac:spMk id="122" creationId="{00000000-0000-0000-0000-000000000000}"/>
          </ac:spMkLst>
        </pc:spChg>
      </pc:sldChg>
      <pc:sldChg chg="addSp delSp modSp mod">
        <pc:chgData name="Muhammad Anshad P A" userId="308f2d9e-d72f-4108-b7e7-98608299386d" providerId="ADAL" clId="{034751CF-A134-442D-96AB-A32C13B62F76}" dt="2025-02-05T06:24:05.404" v="316" actId="20577"/>
        <pc:sldMkLst>
          <pc:docMk/>
          <pc:sldMk cId="0" sldId="265"/>
        </pc:sldMkLst>
        <pc:spChg chg="mod">
          <ac:chgData name="Muhammad Anshad P A" userId="308f2d9e-d72f-4108-b7e7-98608299386d" providerId="ADAL" clId="{034751CF-A134-442D-96AB-A32C13B62F76}" dt="2025-02-05T05:55:48.692" v="118" actId="123"/>
          <ac:spMkLst>
            <pc:docMk/>
            <pc:sldMk cId="0" sldId="265"/>
            <ac:spMk id="2" creationId="{00000000-0000-0000-0000-000000000000}"/>
          </ac:spMkLst>
        </pc:spChg>
        <pc:spChg chg="add mod">
          <ac:chgData name="Muhammad Anshad P A" userId="308f2d9e-d72f-4108-b7e7-98608299386d" providerId="ADAL" clId="{034751CF-A134-442D-96AB-A32C13B62F76}" dt="2025-02-05T06:24:05.404" v="316" actId="20577"/>
          <ac:spMkLst>
            <pc:docMk/>
            <pc:sldMk cId="0" sldId="265"/>
            <ac:spMk id="5" creationId="{3EFDF4E8-F687-049E-9C72-39F12092024A}"/>
          </ac:spMkLst>
        </pc:spChg>
        <pc:spChg chg="add mod">
          <ac:chgData name="Muhammad Anshad P A" userId="308f2d9e-d72f-4108-b7e7-98608299386d" providerId="ADAL" clId="{034751CF-A134-442D-96AB-A32C13B62F76}" dt="2025-02-05T06:14:24.087" v="232" actId="1076"/>
          <ac:spMkLst>
            <pc:docMk/>
            <pc:sldMk cId="0" sldId="265"/>
            <ac:spMk id="10" creationId="{09170AC5-9A6D-6C83-0456-49EBCFCFE5D9}"/>
          </ac:spMkLst>
        </pc:spChg>
        <pc:spChg chg="add mod">
          <ac:chgData name="Muhammad Anshad P A" userId="308f2d9e-d72f-4108-b7e7-98608299386d" providerId="ADAL" clId="{034751CF-A134-442D-96AB-A32C13B62F76}" dt="2025-02-05T06:14:24.087" v="232" actId="1076"/>
          <ac:spMkLst>
            <pc:docMk/>
            <pc:sldMk cId="0" sldId="265"/>
            <ac:spMk id="11" creationId="{16156E2D-74F8-00CD-F534-AAD08B26ED2B}"/>
          </ac:spMkLst>
        </pc:spChg>
      </pc:sldChg>
      <pc:sldChg chg="addSp modSp mod">
        <pc:chgData name="Muhammad Anshad P A" userId="308f2d9e-d72f-4108-b7e7-98608299386d" providerId="ADAL" clId="{034751CF-A134-442D-96AB-A32C13B62F76}" dt="2025-02-05T06:24:17.755" v="323" actId="20577"/>
        <pc:sldMkLst>
          <pc:docMk/>
          <pc:sldMk cId="0" sldId="266"/>
        </pc:sldMkLst>
        <pc:spChg chg="mod">
          <ac:chgData name="Muhammad Anshad P A" userId="308f2d9e-d72f-4108-b7e7-98608299386d" providerId="ADAL" clId="{034751CF-A134-442D-96AB-A32C13B62F76}" dt="2025-02-05T06:10:08.761" v="222" actId="1076"/>
          <ac:spMkLst>
            <pc:docMk/>
            <pc:sldMk cId="0" sldId="266"/>
            <ac:spMk id="2" creationId="{00000000-0000-0000-0000-000000000000}"/>
          </ac:spMkLst>
        </pc:spChg>
        <pc:spChg chg="add mod">
          <ac:chgData name="Muhammad Anshad P A" userId="308f2d9e-d72f-4108-b7e7-98608299386d" providerId="ADAL" clId="{034751CF-A134-442D-96AB-A32C13B62F76}" dt="2025-02-05T06:24:17.755" v="323" actId="20577"/>
          <ac:spMkLst>
            <pc:docMk/>
            <pc:sldMk cId="0" sldId="266"/>
            <ac:spMk id="5" creationId="{DBBFC128-F662-4881-FD70-ACC1F231A7D6}"/>
          </ac:spMkLst>
        </pc:spChg>
      </pc:sldChg>
      <pc:sldChg chg="del">
        <pc:chgData name="Muhammad Anshad P A" userId="308f2d9e-d72f-4108-b7e7-98608299386d" providerId="ADAL" clId="{034751CF-A134-442D-96AB-A32C13B62F76}" dt="2025-02-05T06:04:47.145" v="157" actId="47"/>
        <pc:sldMkLst>
          <pc:docMk/>
          <pc:sldMk cId="0" sldId="305"/>
        </pc:sldMkLst>
      </pc:sldChg>
      <pc:sldChg chg="addSp delSp modSp mod">
        <pc:chgData name="Muhammad Anshad P A" userId="308f2d9e-d72f-4108-b7e7-98608299386d" providerId="ADAL" clId="{034751CF-A134-442D-96AB-A32C13B62F76}" dt="2025-02-05T06:22:32.808" v="297" actId="2711"/>
        <pc:sldMkLst>
          <pc:docMk/>
          <pc:sldMk cId="0" sldId="306"/>
        </pc:sldMkLst>
        <pc:spChg chg="mod">
          <ac:chgData name="Muhammad Anshad P A" userId="308f2d9e-d72f-4108-b7e7-98608299386d" providerId="ADAL" clId="{034751CF-A134-442D-96AB-A32C13B62F76}" dt="2025-02-05T06:20:07.985" v="274" actId="20577"/>
          <ac:spMkLst>
            <pc:docMk/>
            <pc:sldMk cId="0" sldId="306"/>
            <ac:spMk id="13" creationId="{00000000-0000-0000-0000-000000000000}"/>
          </ac:spMkLst>
        </pc:spChg>
        <pc:spChg chg="add mod">
          <ac:chgData name="Muhammad Anshad P A" userId="308f2d9e-d72f-4108-b7e7-98608299386d" providerId="ADAL" clId="{034751CF-A134-442D-96AB-A32C13B62F76}" dt="2025-02-05T06:22:32.808" v="297" actId="2711"/>
          <ac:spMkLst>
            <pc:docMk/>
            <pc:sldMk cId="0" sldId="306"/>
            <ac:spMk id="19" creationId="{F74D7FB8-B2AA-FCAB-318D-9AF9CAE503A9}"/>
          </ac:spMkLst>
        </pc:spChg>
      </pc:sldChg>
      <pc:sldChg chg="modSp mod">
        <pc:chgData name="Muhammad Anshad P A" userId="308f2d9e-d72f-4108-b7e7-98608299386d" providerId="ADAL" clId="{034751CF-A134-442D-96AB-A32C13B62F76}" dt="2025-02-05T09:13:34.321" v="346" actId="20577"/>
        <pc:sldMkLst>
          <pc:docMk/>
          <pc:sldMk cId="0" sldId="307"/>
        </pc:sldMkLst>
        <pc:spChg chg="mod">
          <ac:chgData name="Muhammad Anshad P A" userId="308f2d9e-d72f-4108-b7e7-98608299386d" providerId="ADAL" clId="{034751CF-A134-442D-96AB-A32C13B62F76}" dt="2025-02-05T09:13:34.321" v="346" actId="20577"/>
          <ac:spMkLst>
            <pc:docMk/>
            <pc:sldMk cId="0" sldId="307"/>
            <ac:spMk id="5" creationId="{00000000-0000-0000-0000-000000000000}"/>
          </ac:spMkLst>
        </pc:spChg>
        <pc:spChg chg="mod">
          <ac:chgData name="Muhammad Anshad P A" userId="308f2d9e-d72f-4108-b7e7-98608299386d" providerId="ADAL" clId="{034751CF-A134-442D-96AB-A32C13B62F76}" dt="2025-02-05T06:22:42.910" v="299" actId="2711"/>
          <ac:spMkLst>
            <pc:docMk/>
            <pc:sldMk cId="0" sldId="307"/>
            <ac:spMk id="8" creationId="{8E0B2E64-04B4-7365-82B8-5910B54AA9B4}"/>
          </ac:spMkLst>
        </pc:spChg>
      </pc:sldChg>
      <pc:sldChg chg="addSp delSp modSp add mod">
        <pc:chgData name="Muhammad Anshad P A" userId="308f2d9e-d72f-4108-b7e7-98608299386d" providerId="ADAL" clId="{034751CF-A134-442D-96AB-A32C13B62F76}" dt="2025-02-05T06:24:10.150" v="319" actId="20577"/>
        <pc:sldMkLst>
          <pc:docMk/>
          <pc:sldMk cId="1764913586" sldId="308"/>
        </pc:sldMkLst>
        <pc:spChg chg="add mod">
          <ac:chgData name="Muhammad Anshad P A" userId="308f2d9e-d72f-4108-b7e7-98608299386d" providerId="ADAL" clId="{034751CF-A134-442D-96AB-A32C13B62F76}" dt="2025-02-05T06:24:10.150" v="319" actId="20577"/>
          <ac:spMkLst>
            <pc:docMk/>
            <pc:sldMk cId="1764913586" sldId="308"/>
            <ac:spMk id="3" creationId="{BB21E822-3F9F-6487-6A68-59FFD7A30781}"/>
          </ac:spMkLst>
        </pc:spChg>
        <pc:spChg chg="add mod">
          <ac:chgData name="Muhammad Anshad P A" userId="308f2d9e-d72f-4108-b7e7-98608299386d" providerId="ADAL" clId="{034751CF-A134-442D-96AB-A32C13B62F76}" dt="2025-02-05T06:14:37.062" v="235" actId="1076"/>
          <ac:spMkLst>
            <pc:docMk/>
            <pc:sldMk cId="1764913586" sldId="308"/>
            <ac:spMk id="5" creationId="{B86AD2D3-F7E0-DAF7-3C12-93FD2AC02C78}"/>
          </ac:spMkLst>
        </pc:spChg>
        <pc:picChg chg="add mod">
          <ac:chgData name="Muhammad Anshad P A" userId="308f2d9e-d72f-4108-b7e7-98608299386d" providerId="ADAL" clId="{034751CF-A134-442D-96AB-A32C13B62F76}" dt="2025-02-05T06:14:49.790" v="238" actId="1076"/>
          <ac:picMkLst>
            <pc:docMk/>
            <pc:sldMk cId="1764913586" sldId="308"/>
            <ac:picMk id="7" creationId="{F8B5E2C3-F39F-340A-A1DD-4325985F9A21}"/>
          </ac:picMkLst>
        </pc:picChg>
      </pc:sldChg>
    </pc:docChg>
  </pc:docChgLst>
  <pc:docChgLst>
    <pc:chgData name="Muhammad Anshad P A" userId="308f2d9e-d72f-4108-b7e7-98608299386d" providerId="ADAL" clId="{1BBDCD39-7A9F-40BE-8133-46695F749FA3}"/>
    <pc:docChg chg="custSel modSld">
      <pc:chgData name="Muhammad Anshad P A" userId="308f2d9e-d72f-4108-b7e7-98608299386d" providerId="ADAL" clId="{1BBDCD39-7A9F-40BE-8133-46695F749FA3}" dt="2025-03-09T07:05:45.865" v="0" actId="478"/>
      <pc:docMkLst>
        <pc:docMk/>
      </pc:docMkLst>
      <pc:sldChg chg="delSp mod">
        <pc:chgData name="Muhammad Anshad P A" userId="308f2d9e-d72f-4108-b7e7-98608299386d" providerId="ADAL" clId="{1BBDCD39-7A9F-40BE-8133-46695F749FA3}" dt="2025-03-09T07:05:45.865" v="0" actId="478"/>
        <pc:sldMkLst>
          <pc:docMk/>
          <pc:sldMk cId="0" sldId="256"/>
        </pc:sldMkLst>
      </pc:sldChg>
    </pc:docChg>
  </pc:docChgLst>
  <pc:docChgLst>
    <pc:chgData name="Muhammad Anshad P A" userId="308f2d9e-d72f-4108-b7e7-98608299386d" providerId="ADAL" clId="{8EAD5410-0AEA-4DA0-B0FD-6F35AB0E0265}"/>
    <pc:docChg chg="undo custSel addSld delSld modSld">
      <pc:chgData name="Muhammad Anshad P A" userId="308f2d9e-d72f-4108-b7e7-98608299386d" providerId="ADAL" clId="{8EAD5410-0AEA-4DA0-B0FD-6F35AB0E0265}" dt="2025-03-11T11:12:12.449" v="2474" actId="20577"/>
      <pc:docMkLst>
        <pc:docMk/>
      </pc:docMkLst>
      <pc:sldChg chg="modTransition">
        <pc:chgData name="Muhammad Anshad P A" userId="308f2d9e-d72f-4108-b7e7-98608299386d" providerId="ADAL" clId="{8EAD5410-0AEA-4DA0-B0FD-6F35AB0E0265}" dt="2025-03-11T04:56:38.047" v="7"/>
        <pc:sldMkLst>
          <pc:docMk/>
          <pc:sldMk cId="0" sldId="256"/>
        </pc:sldMkLst>
      </pc:sldChg>
      <pc:sldChg chg="delSp mod modTransition">
        <pc:chgData name="Muhammad Anshad P A" userId="308f2d9e-d72f-4108-b7e7-98608299386d" providerId="ADAL" clId="{8EAD5410-0AEA-4DA0-B0FD-6F35AB0E0265}" dt="2025-03-11T06:02:18.277" v="268" actId="478"/>
        <pc:sldMkLst>
          <pc:docMk/>
          <pc:sldMk cId="0" sldId="257"/>
        </pc:sldMkLst>
        <pc:spChg chg="del">
          <ac:chgData name="Muhammad Anshad P A" userId="308f2d9e-d72f-4108-b7e7-98608299386d" providerId="ADAL" clId="{8EAD5410-0AEA-4DA0-B0FD-6F35AB0E0265}" dt="2025-03-11T06:02:18.277" v="268" actId="478"/>
          <ac:spMkLst>
            <pc:docMk/>
            <pc:sldMk cId="0" sldId="257"/>
            <ac:spMk id="3" creationId="{B6EDA328-CEE5-928F-15C8-1741B468A60C}"/>
          </ac:spMkLst>
        </pc:spChg>
      </pc:sldChg>
      <pc:sldChg chg="modTransition modAnim">
        <pc:chgData name="Muhammad Anshad P A" userId="308f2d9e-d72f-4108-b7e7-98608299386d" providerId="ADAL" clId="{8EAD5410-0AEA-4DA0-B0FD-6F35AB0E0265}" dt="2025-03-11T05:13:11.477" v="74"/>
        <pc:sldMkLst>
          <pc:docMk/>
          <pc:sldMk cId="0" sldId="258"/>
        </pc:sldMkLst>
      </pc:sldChg>
      <pc:sldChg chg="addSp delSp modSp mod modTransition modAnim">
        <pc:chgData name="Muhammad Anshad P A" userId="308f2d9e-d72f-4108-b7e7-98608299386d" providerId="ADAL" clId="{8EAD5410-0AEA-4DA0-B0FD-6F35AB0E0265}" dt="2025-03-11T11:01:27.057" v="2451"/>
        <pc:sldMkLst>
          <pc:docMk/>
          <pc:sldMk cId="0" sldId="261"/>
        </pc:sldMkLst>
        <pc:spChg chg="del mod">
          <ac:chgData name="Muhammad Anshad P A" userId="308f2d9e-d72f-4108-b7e7-98608299386d" providerId="ADAL" clId="{8EAD5410-0AEA-4DA0-B0FD-6F35AB0E0265}" dt="2025-03-11T06:02:10.553" v="267" actId="478"/>
          <ac:spMkLst>
            <pc:docMk/>
            <pc:sldMk cId="0" sldId="261"/>
            <ac:spMk id="2" creationId="{C203A179-A1F5-2EE4-9196-72EB8D0A79BF}"/>
          </ac:spMkLst>
        </pc:spChg>
        <pc:spChg chg="mod">
          <ac:chgData name="Muhammad Anshad P A" userId="308f2d9e-d72f-4108-b7e7-98608299386d" providerId="ADAL" clId="{8EAD5410-0AEA-4DA0-B0FD-6F35AB0E0265}" dt="2025-03-11T06:46:37.598" v="500" actId="14100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Muhammad Anshad P A" userId="308f2d9e-d72f-4108-b7e7-98608299386d" providerId="ADAL" clId="{8EAD5410-0AEA-4DA0-B0FD-6F35AB0E0265}" dt="2025-03-11T06:10:44.963" v="345" actId="1076"/>
          <ac:spMkLst>
            <pc:docMk/>
            <pc:sldMk cId="0" sldId="261"/>
            <ac:spMk id="4" creationId="{1CCDEDBB-191E-28E1-03A1-EC5ED3494ACF}"/>
          </ac:spMkLst>
        </pc:spChg>
        <pc:spChg chg="add mod">
          <ac:chgData name="Muhammad Anshad P A" userId="308f2d9e-d72f-4108-b7e7-98608299386d" providerId="ADAL" clId="{8EAD5410-0AEA-4DA0-B0FD-6F35AB0E0265}" dt="2025-03-11T06:10:52.109" v="347" actId="20577"/>
          <ac:spMkLst>
            <pc:docMk/>
            <pc:sldMk cId="0" sldId="261"/>
            <ac:spMk id="5" creationId="{C97E47B3-68F8-EE9A-BE66-66277ECCB7B5}"/>
          </ac:spMkLst>
        </pc:spChg>
        <pc:spChg chg="mod">
          <ac:chgData name="Muhammad Anshad P A" userId="308f2d9e-d72f-4108-b7e7-98608299386d" providerId="ADAL" clId="{8EAD5410-0AEA-4DA0-B0FD-6F35AB0E0265}" dt="2025-03-11T06:10:18.556" v="343" actId="1076"/>
          <ac:spMkLst>
            <pc:docMk/>
            <pc:sldMk cId="0" sldId="261"/>
            <ac:spMk id="7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06:47:34.147" v="502" actId="14100"/>
          <ac:spMkLst>
            <pc:docMk/>
            <pc:sldMk cId="0" sldId="261"/>
            <ac:spMk id="8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06:10:18.556" v="343" actId="1076"/>
          <ac:spMkLst>
            <pc:docMk/>
            <pc:sldMk cId="0" sldId="261"/>
            <ac:spMk id="9" creationId="{00000000-0000-0000-0000-000000000000}"/>
          </ac:spMkLst>
        </pc:spChg>
        <pc:spChg chg="add mod">
          <ac:chgData name="Muhammad Anshad P A" userId="308f2d9e-d72f-4108-b7e7-98608299386d" providerId="ADAL" clId="{8EAD5410-0AEA-4DA0-B0FD-6F35AB0E0265}" dt="2025-03-11T06:10:44.963" v="345" actId="1076"/>
          <ac:spMkLst>
            <pc:docMk/>
            <pc:sldMk cId="0" sldId="261"/>
            <ac:spMk id="10" creationId="{7E929560-1D11-5012-FA76-5BD988BE909A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11" creationId="{A336513F-A150-5955-B03E-DF567DC401B0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12" creationId="{D4F5BD39-4686-F8D2-62AF-FA90FE2E9BD6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13" creationId="{DE5D9D54-EF64-506B-FF45-0C2860B95294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14" creationId="{2DECF440-F0AF-209C-D47E-29F3AC014DE2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15" creationId="{D93E1C04-A328-6CE0-EEFE-B29A5E192875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17" creationId="{C26475E0-0624-0880-4CE9-DA495EF9407F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19" creationId="{953DF5DC-1A98-2A30-3BBC-54C0A9A05D28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20" creationId="{A4C07830-371B-A9FB-1246-0945F2461CFF}"/>
          </ac:spMkLst>
        </pc:spChg>
        <pc:spChg chg="mod">
          <ac:chgData name="Muhammad Anshad P A" userId="308f2d9e-d72f-4108-b7e7-98608299386d" providerId="ADAL" clId="{8EAD5410-0AEA-4DA0-B0FD-6F35AB0E0265}" dt="2025-03-11T06:10:18.556" v="343" actId="1076"/>
          <ac:spMkLst>
            <pc:docMk/>
            <pc:sldMk cId="0" sldId="261"/>
            <ac:spMk id="21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05:58:27.508" v="168" actId="255"/>
          <ac:spMkLst>
            <pc:docMk/>
            <pc:sldMk cId="0" sldId="261"/>
            <ac:spMk id="23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06:10:18.556" v="343" actId="1076"/>
          <ac:spMkLst>
            <pc:docMk/>
            <pc:sldMk cId="0" sldId="261"/>
            <ac:spMk id="25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06:10:18.556" v="343" actId="1076"/>
          <ac:spMkLst>
            <pc:docMk/>
            <pc:sldMk cId="0" sldId="261"/>
            <ac:spMk id="27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06:10:18.556" v="343" actId="1076"/>
          <ac:spMkLst>
            <pc:docMk/>
            <pc:sldMk cId="0" sldId="261"/>
            <ac:spMk id="29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06:10:18.556" v="343" actId="1076"/>
          <ac:spMkLst>
            <pc:docMk/>
            <pc:sldMk cId="0" sldId="261"/>
            <ac:spMk id="30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06:10:18.556" v="343" actId="1076"/>
          <ac:spMkLst>
            <pc:docMk/>
            <pc:sldMk cId="0" sldId="261"/>
            <ac:spMk id="31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06:12:20.112" v="405" actId="20577"/>
          <ac:spMkLst>
            <pc:docMk/>
            <pc:sldMk cId="0" sldId="261"/>
            <ac:spMk id="32" creationId="{00000000-0000-0000-0000-000000000000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34" creationId="{1DE8FE0B-EDFE-AEF5-9E9A-DA02FC9CACD8}"/>
          </ac:spMkLst>
        </pc:spChg>
        <pc:spChg chg="add mod">
          <ac:chgData name="Muhammad Anshad P A" userId="308f2d9e-d72f-4108-b7e7-98608299386d" providerId="ADAL" clId="{8EAD5410-0AEA-4DA0-B0FD-6F35AB0E0265}" dt="2025-03-11T06:10:09.835" v="342" actId="571"/>
          <ac:spMkLst>
            <pc:docMk/>
            <pc:sldMk cId="0" sldId="261"/>
            <ac:spMk id="35" creationId="{AB19CF6B-55E5-2BCC-2541-4ECD71A9F8D6}"/>
          </ac:spMkLst>
        </pc:spChg>
        <pc:spChg chg="add del mod ord">
          <ac:chgData name="Muhammad Anshad P A" userId="308f2d9e-d72f-4108-b7e7-98608299386d" providerId="ADAL" clId="{8EAD5410-0AEA-4DA0-B0FD-6F35AB0E0265}" dt="2025-03-11T06:20:53.644" v="420" actId="478"/>
          <ac:spMkLst>
            <pc:docMk/>
            <pc:sldMk cId="0" sldId="261"/>
            <ac:spMk id="36" creationId="{2D2FB3E7-9147-8738-746C-C5513569AC9B}"/>
          </ac:spMkLst>
        </pc:spChg>
        <pc:spChg chg="add mod ord">
          <ac:chgData name="Muhammad Anshad P A" userId="308f2d9e-d72f-4108-b7e7-98608299386d" providerId="ADAL" clId="{8EAD5410-0AEA-4DA0-B0FD-6F35AB0E0265}" dt="2025-03-11T06:21:40.499" v="428" actId="207"/>
          <ac:spMkLst>
            <pc:docMk/>
            <pc:sldMk cId="0" sldId="261"/>
            <ac:spMk id="37" creationId="{F75D882E-3C3B-1FC0-E419-C68DA99B68AE}"/>
          </ac:spMkLst>
        </pc:spChg>
        <pc:spChg chg="add del mod ord">
          <ac:chgData name="Muhammad Anshad P A" userId="308f2d9e-d72f-4108-b7e7-98608299386d" providerId="ADAL" clId="{8EAD5410-0AEA-4DA0-B0FD-6F35AB0E0265}" dt="2025-03-11T06:25:16.882" v="445" actId="478"/>
          <ac:spMkLst>
            <pc:docMk/>
            <pc:sldMk cId="0" sldId="261"/>
            <ac:spMk id="38" creationId="{D00A8423-7889-0D41-1534-88E326AA37B6}"/>
          </ac:spMkLst>
        </pc:spChg>
        <pc:spChg chg="add mod ord">
          <ac:chgData name="Muhammad Anshad P A" userId="308f2d9e-d72f-4108-b7e7-98608299386d" providerId="ADAL" clId="{8EAD5410-0AEA-4DA0-B0FD-6F35AB0E0265}" dt="2025-03-11T06:37:25.560" v="485" actId="207"/>
          <ac:spMkLst>
            <pc:docMk/>
            <pc:sldMk cId="0" sldId="261"/>
            <ac:spMk id="39" creationId="{BD39EC8C-1F0F-30F7-FC17-23BC6C7B0AC5}"/>
          </ac:spMkLst>
        </pc:spChg>
        <pc:spChg chg="add mod ord">
          <ac:chgData name="Muhammad Anshad P A" userId="308f2d9e-d72f-4108-b7e7-98608299386d" providerId="ADAL" clId="{8EAD5410-0AEA-4DA0-B0FD-6F35AB0E0265}" dt="2025-03-11T06:36:45.881" v="483" actId="1076"/>
          <ac:spMkLst>
            <pc:docMk/>
            <pc:sldMk cId="0" sldId="261"/>
            <ac:spMk id="40" creationId="{1229864D-CAA0-1DAB-A6DA-8191DD85ECB9}"/>
          </ac:spMkLst>
        </pc:spChg>
        <pc:picChg chg="ord">
          <ac:chgData name="Muhammad Anshad P A" userId="308f2d9e-d72f-4108-b7e7-98608299386d" providerId="ADAL" clId="{8EAD5410-0AEA-4DA0-B0FD-6F35AB0E0265}" dt="2025-03-11T06:16:33.614" v="411" actId="166"/>
          <ac:picMkLst>
            <pc:docMk/>
            <pc:sldMk cId="0" sldId="261"/>
            <ac:picMk id="131" creationId="{00000000-0000-0000-0000-000000000000}"/>
          </ac:picMkLst>
        </pc:picChg>
      </pc:sldChg>
      <pc:sldChg chg="del modTransition">
        <pc:chgData name="Muhammad Anshad P A" userId="308f2d9e-d72f-4108-b7e7-98608299386d" providerId="ADAL" clId="{8EAD5410-0AEA-4DA0-B0FD-6F35AB0E0265}" dt="2025-03-11T10:28:15.518" v="1717" actId="47"/>
        <pc:sldMkLst>
          <pc:docMk/>
          <pc:sldMk cId="0" sldId="262"/>
        </pc:sldMkLst>
      </pc:sldChg>
      <pc:sldChg chg="delSp del mod modTransition">
        <pc:chgData name="Muhammad Anshad P A" userId="308f2d9e-d72f-4108-b7e7-98608299386d" providerId="ADAL" clId="{8EAD5410-0AEA-4DA0-B0FD-6F35AB0E0265}" dt="2025-03-11T10:51:16.124" v="2245" actId="47"/>
        <pc:sldMkLst>
          <pc:docMk/>
          <pc:sldMk cId="0" sldId="263"/>
        </pc:sldMkLst>
        <pc:spChg chg="del">
          <ac:chgData name="Muhammad Anshad P A" userId="308f2d9e-d72f-4108-b7e7-98608299386d" providerId="ADAL" clId="{8EAD5410-0AEA-4DA0-B0FD-6F35AB0E0265}" dt="2025-03-11T06:02:31.390" v="269" actId="478"/>
          <ac:spMkLst>
            <pc:docMk/>
            <pc:sldMk cId="0" sldId="263"/>
            <ac:spMk id="4" creationId="{F87AC830-A136-5987-E46D-653E7EFA1D4E}"/>
          </ac:spMkLst>
        </pc:spChg>
      </pc:sldChg>
      <pc:sldChg chg="addSp delSp modSp mod modTransition modAnim">
        <pc:chgData name="Muhammad Anshad P A" userId="308f2d9e-d72f-4108-b7e7-98608299386d" providerId="ADAL" clId="{8EAD5410-0AEA-4DA0-B0FD-6F35AB0E0265}" dt="2025-03-11T11:11:52.105" v="2467" actId="20577"/>
        <pc:sldMkLst>
          <pc:docMk/>
          <pc:sldMk cId="0" sldId="264"/>
        </pc:sldMkLst>
        <pc:spChg chg="del">
          <ac:chgData name="Muhammad Anshad P A" userId="308f2d9e-d72f-4108-b7e7-98608299386d" providerId="ADAL" clId="{8EAD5410-0AEA-4DA0-B0FD-6F35AB0E0265}" dt="2025-03-11T06:02:36.338" v="270" actId="478"/>
          <ac:spMkLst>
            <pc:docMk/>
            <pc:sldMk cId="0" sldId="264"/>
            <ac:spMk id="2" creationId="{03558A7A-9CE1-9F0D-164F-9B4674F51D55}"/>
          </ac:spMkLst>
        </pc:spChg>
        <pc:spChg chg="mod">
          <ac:chgData name="Muhammad Anshad P A" userId="308f2d9e-d72f-4108-b7e7-98608299386d" providerId="ADAL" clId="{8EAD5410-0AEA-4DA0-B0FD-6F35AB0E0265}" dt="2025-03-11T11:11:52.105" v="2467" actId="20577"/>
          <ac:spMkLst>
            <pc:docMk/>
            <pc:sldMk cId="0" sldId="264"/>
            <ac:spMk id="4" creationId="{8C05B6BE-5C64-D18C-F9D6-348BC4FB45BC}"/>
          </ac:spMkLst>
        </pc:spChg>
        <pc:spChg chg="mod">
          <ac:chgData name="Muhammad Anshad P A" userId="308f2d9e-d72f-4108-b7e7-98608299386d" providerId="ADAL" clId="{8EAD5410-0AEA-4DA0-B0FD-6F35AB0E0265}" dt="2025-03-11T10:55:28.338" v="2342" actId="20577"/>
          <ac:spMkLst>
            <pc:docMk/>
            <pc:sldMk cId="0" sldId="264"/>
            <ac:spMk id="14" creationId="{00000000-0000-0000-0000-000000000000}"/>
          </ac:spMkLst>
        </pc:spChg>
        <pc:spChg chg="mod">
          <ac:chgData name="Muhammad Anshad P A" userId="308f2d9e-d72f-4108-b7e7-98608299386d" providerId="ADAL" clId="{8EAD5410-0AEA-4DA0-B0FD-6F35AB0E0265}" dt="2025-03-11T10:54:56.837" v="2305" actId="20577"/>
          <ac:spMkLst>
            <pc:docMk/>
            <pc:sldMk cId="0" sldId="264"/>
            <ac:spMk id="15" creationId="{00000000-0000-0000-0000-000000000000}"/>
          </ac:spMkLst>
        </pc:spChg>
        <pc:spChg chg="add mod ord">
          <ac:chgData name="Muhammad Anshad P A" userId="308f2d9e-d72f-4108-b7e7-98608299386d" providerId="ADAL" clId="{8EAD5410-0AEA-4DA0-B0FD-6F35AB0E0265}" dt="2025-03-11T11:08:00.557" v="2455" actId="167"/>
          <ac:spMkLst>
            <pc:docMk/>
            <pc:sldMk cId="0" sldId="264"/>
            <ac:spMk id="25" creationId="{181687A4-8E9E-7CFA-2201-6A8EA23FDF24}"/>
          </ac:spMkLst>
        </pc:spChg>
      </pc:sldChg>
      <pc:sldChg chg="delSp modSp mod modTransition modAnim">
        <pc:chgData name="Muhammad Anshad P A" userId="308f2d9e-d72f-4108-b7e7-98608299386d" providerId="ADAL" clId="{8EAD5410-0AEA-4DA0-B0FD-6F35AB0E0265}" dt="2025-03-11T11:11:57.533" v="2469" actId="20577"/>
        <pc:sldMkLst>
          <pc:docMk/>
          <pc:sldMk cId="0" sldId="265"/>
        </pc:sldMkLst>
        <pc:spChg chg="mod">
          <ac:chgData name="Muhammad Anshad P A" userId="308f2d9e-d72f-4108-b7e7-98608299386d" providerId="ADAL" clId="{8EAD5410-0AEA-4DA0-B0FD-6F35AB0E0265}" dt="2025-03-11T10:58:51.681" v="2447" actId="20577"/>
          <ac:spMkLst>
            <pc:docMk/>
            <pc:sldMk cId="0" sldId="265"/>
            <ac:spMk id="2" creationId="{00000000-0000-0000-0000-000000000000}"/>
          </ac:spMkLst>
        </pc:spChg>
        <pc:spChg chg="del">
          <ac:chgData name="Muhammad Anshad P A" userId="308f2d9e-d72f-4108-b7e7-98608299386d" providerId="ADAL" clId="{8EAD5410-0AEA-4DA0-B0FD-6F35AB0E0265}" dt="2025-03-11T06:02:40.259" v="271" actId="478"/>
          <ac:spMkLst>
            <pc:docMk/>
            <pc:sldMk cId="0" sldId="265"/>
            <ac:spMk id="4" creationId="{E0A4B0F4-7C98-9595-A878-2A7FE8F5B94E}"/>
          </ac:spMkLst>
        </pc:spChg>
        <pc:spChg chg="mod">
          <ac:chgData name="Muhammad Anshad P A" userId="308f2d9e-d72f-4108-b7e7-98608299386d" providerId="ADAL" clId="{8EAD5410-0AEA-4DA0-B0FD-6F35AB0E0265}" dt="2025-03-11T11:11:57.533" v="2469" actId="20577"/>
          <ac:spMkLst>
            <pc:docMk/>
            <pc:sldMk cId="0" sldId="265"/>
            <ac:spMk id="5" creationId="{3EFDF4E8-F687-049E-9C72-39F12092024A}"/>
          </ac:spMkLst>
        </pc:spChg>
      </pc:sldChg>
      <pc:sldChg chg="delSp modSp mod modTransition modAnim">
        <pc:chgData name="Muhammad Anshad P A" userId="308f2d9e-d72f-4108-b7e7-98608299386d" providerId="ADAL" clId="{8EAD5410-0AEA-4DA0-B0FD-6F35AB0E0265}" dt="2025-03-11T11:12:12.449" v="2474" actId="20577"/>
        <pc:sldMkLst>
          <pc:docMk/>
          <pc:sldMk cId="0" sldId="266"/>
        </pc:sldMkLst>
        <pc:spChg chg="del">
          <ac:chgData name="Muhammad Anshad P A" userId="308f2d9e-d72f-4108-b7e7-98608299386d" providerId="ADAL" clId="{8EAD5410-0AEA-4DA0-B0FD-6F35AB0E0265}" dt="2025-03-11T06:02:46.651" v="273" actId="478"/>
          <ac:spMkLst>
            <pc:docMk/>
            <pc:sldMk cId="0" sldId="266"/>
            <ac:spMk id="4" creationId="{D723B975-2A40-23BC-CC8D-64E73C4F8E16}"/>
          </ac:spMkLst>
        </pc:spChg>
        <pc:spChg chg="mod">
          <ac:chgData name="Muhammad Anshad P A" userId="308f2d9e-d72f-4108-b7e7-98608299386d" providerId="ADAL" clId="{8EAD5410-0AEA-4DA0-B0FD-6F35AB0E0265}" dt="2025-03-11T11:12:12.449" v="2474" actId="20577"/>
          <ac:spMkLst>
            <pc:docMk/>
            <pc:sldMk cId="0" sldId="266"/>
            <ac:spMk id="5" creationId="{DBBFC128-F662-4881-FD70-ACC1F231A7D6}"/>
          </ac:spMkLst>
        </pc:spChg>
      </pc:sldChg>
      <pc:sldChg chg="addSp delSp modSp mod modTransition">
        <pc:chgData name="Muhammad Anshad P A" userId="308f2d9e-d72f-4108-b7e7-98608299386d" providerId="ADAL" clId="{8EAD5410-0AEA-4DA0-B0FD-6F35AB0E0265}" dt="2025-03-11T05:25:57.792" v="165" actId="1076"/>
        <pc:sldMkLst>
          <pc:docMk/>
          <pc:sldMk cId="0" sldId="306"/>
        </pc:sldMkLst>
        <pc:spChg chg="mod">
          <ac:chgData name="Muhammad Anshad P A" userId="308f2d9e-d72f-4108-b7e7-98608299386d" providerId="ADAL" clId="{8EAD5410-0AEA-4DA0-B0FD-6F35AB0E0265}" dt="2025-03-11T05:17:48.485" v="128" actId="1076"/>
          <ac:spMkLst>
            <pc:docMk/>
            <pc:sldMk cId="0" sldId="306"/>
            <ac:spMk id="13" creationId="{00000000-0000-0000-0000-000000000000}"/>
          </ac:spMkLst>
        </pc:spChg>
        <pc:spChg chg="add mod">
          <ac:chgData name="Muhammad Anshad P A" userId="308f2d9e-d72f-4108-b7e7-98608299386d" providerId="ADAL" clId="{8EAD5410-0AEA-4DA0-B0FD-6F35AB0E0265}" dt="2025-03-11T05:19:07.129" v="139" actId="14100"/>
          <ac:spMkLst>
            <pc:docMk/>
            <pc:sldMk cId="0" sldId="306"/>
            <ac:spMk id="15" creationId="{BCF22AE0-EE8E-F039-0BE1-63AC91021634}"/>
          </ac:spMkLst>
        </pc:spChg>
        <pc:spChg chg="add mod">
          <ac:chgData name="Muhammad Anshad P A" userId="308f2d9e-d72f-4108-b7e7-98608299386d" providerId="ADAL" clId="{8EAD5410-0AEA-4DA0-B0FD-6F35AB0E0265}" dt="2025-03-11T05:19:09.510" v="140" actId="14100"/>
          <ac:spMkLst>
            <pc:docMk/>
            <pc:sldMk cId="0" sldId="306"/>
            <ac:spMk id="16" creationId="{3598E9D1-D269-02F9-A17F-5ACE97478A2B}"/>
          </ac:spMkLst>
        </pc:spChg>
        <pc:spChg chg="add mod">
          <ac:chgData name="Muhammad Anshad P A" userId="308f2d9e-d72f-4108-b7e7-98608299386d" providerId="ADAL" clId="{8EAD5410-0AEA-4DA0-B0FD-6F35AB0E0265}" dt="2025-03-11T05:19:15.830" v="142" actId="14100"/>
          <ac:spMkLst>
            <pc:docMk/>
            <pc:sldMk cId="0" sldId="306"/>
            <ac:spMk id="17" creationId="{FBF0B6BD-0052-37F2-30BF-B450BD3683BB}"/>
          </ac:spMkLst>
        </pc:spChg>
        <pc:spChg chg="add mod">
          <ac:chgData name="Muhammad Anshad P A" userId="308f2d9e-d72f-4108-b7e7-98608299386d" providerId="ADAL" clId="{8EAD5410-0AEA-4DA0-B0FD-6F35AB0E0265}" dt="2025-03-11T05:22:01.322" v="148" actId="1076"/>
          <ac:spMkLst>
            <pc:docMk/>
            <pc:sldMk cId="0" sldId="306"/>
            <ac:spMk id="18" creationId="{FEF15EEF-E58A-F014-1595-8154085D86CB}"/>
          </ac:spMkLst>
        </pc:spChg>
        <pc:spChg chg="add mod">
          <ac:chgData name="Muhammad Anshad P A" userId="308f2d9e-d72f-4108-b7e7-98608299386d" providerId="ADAL" clId="{8EAD5410-0AEA-4DA0-B0FD-6F35AB0E0265}" dt="2025-03-11T05:19:29.470" v="145" actId="1076"/>
          <ac:spMkLst>
            <pc:docMk/>
            <pc:sldMk cId="0" sldId="306"/>
            <ac:spMk id="20" creationId="{85BC39E5-4DA4-A453-5793-A62222E779D6}"/>
          </ac:spMkLst>
        </pc:spChg>
        <pc:picChg chg="add del mod">
          <ac:chgData name="Muhammad Anshad P A" userId="308f2d9e-d72f-4108-b7e7-98608299386d" providerId="ADAL" clId="{8EAD5410-0AEA-4DA0-B0FD-6F35AB0E0265}" dt="2025-03-11T05:23:30.018" v="151" actId="478"/>
          <ac:picMkLst>
            <pc:docMk/>
            <pc:sldMk cId="0" sldId="306"/>
            <ac:picMk id="23" creationId="{54C79805-6262-ECD8-74BA-21F658EDB9B3}"/>
          </ac:picMkLst>
        </pc:picChg>
        <pc:picChg chg="add del mod">
          <ac:chgData name="Muhammad Anshad P A" userId="308f2d9e-d72f-4108-b7e7-98608299386d" providerId="ADAL" clId="{8EAD5410-0AEA-4DA0-B0FD-6F35AB0E0265}" dt="2025-03-11T05:24:12.311" v="156" actId="478"/>
          <ac:picMkLst>
            <pc:docMk/>
            <pc:sldMk cId="0" sldId="306"/>
            <ac:picMk id="25" creationId="{5AF001AA-1BCE-A428-A14C-10963B860BA3}"/>
          </ac:picMkLst>
        </pc:picChg>
        <pc:picChg chg="add mod">
          <ac:chgData name="Muhammad Anshad P A" userId="308f2d9e-d72f-4108-b7e7-98608299386d" providerId="ADAL" clId="{8EAD5410-0AEA-4DA0-B0FD-6F35AB0E0265}" dt="2025-03-11T05:25:57.792" v="165" actId="1076"/>
          <ac:picMkLst>
            <pc:docMk/>
            <pc:sldMk cId="0" sldId="306"/>
            <ac:picMk id="27" creationId="{571404C1-D25E-F60E-6E5B-8E5EB427920A}"/>
          </ac:picMkLst>
        </pc:picChg>
      </pc:sldChg>
      <pc:sldChg chg="addSp modSp mod modTransition modAnim">
        <pc:chgData name="Muhammad Anshad P A" userId="308f2d9e-d72f-4108-b7e7-98608299386d" providerId="ADAL" clId="{8EAD5410-0AEA-4DA0-B0FD-6F35AB0E0265}" dt="2025-03-11T05:05:49.534" v="65"/>
        <pc:sldMkLst>
          <pc:docMk/>
          <pc:sldMk cId="0" sldId="307"/>
        </pc:sldMkLst>
        <pc:spChg chg="add mod">
          <ac:chgData name="Muhammad Anshad P A" userId="308f2d9e-d72f-4108-b7e7-98608299386d" providerId="ADAL" clId="{8EAD5410-0AEA-4DA0-B0FD-6F35AB0E0265}" dt="2025-03-11T04:58:51.828" v="25" actId="1076"/>
          <ac:spMkLst>
            <pc:docMk/>
            <pc:sldMk cId="0" sldId="307"/>
            <ac:spMk id="2" creationId="{9076D6A3-1E0B-41AA-BE03-544662BD149E}"/>
          </ac:spMkLst>
        </pc:spChg>
        <pc:spChg chg="add mod">
          <ac:chgData name="Muhammad Anshad P A" userId="308f2d9e-d72f-4108-b7e7-98608299386d" providerId="ADAL" clId="{8EAD5410-0AEA-4DA0-B0FD-6F35AB0E0265}" dt="2025-03-11T04:59:37.755" v="32" actId="1076"/>
          <ac:spMkLst>
            <pc:docMk/>
            <pc:sldMk cId="0" sldId="307"/>
            <ac:spMk id="3" creationId="{8713F117-6D2D-5924-326F-35CD2EF8E24B}"/>
          </ac:spMkLst>
        </pc:spChg>
        <pc:spChg chg="mod">
          <ac:chgData name="Muhammad Anshad P A" userId="308f2d9e-d72f-4108-b7e7-98608299386d" providerId="ADAL" clId="{8EAD5410-0AEA-4DA0-B0FD-6F35AB0E0265}" dt="2025-03-11T05:02:43.039" v="62" actId="1076"/>
          <ac:spMkLst>
            <pc:docMk/>
            <pc:sldMk cId="0" sldId="307"/>
            <ac:spMk id="5" creationId="{00000000-0000-0000-0000-000000000000}"/>
          </ac:spMkLst>
        </pc:spChg>
        <pc:spChg chg="add mod">
          <ac:chgData name="Muhammad Anshad P A" userId="308f2d9e-d72f-4108-b7e7-98608299386d" providerId="ADAL" clId="{8EAD5410-0AEA-4DA0-B0FD-6F35AB0E0265}" dt="2025-03-11T05:00:37.231" v="40" actId="14100"/>
          <ac:spMkLst>
            <pc:docMk/>
            <pc:sldMk cId="0" sldId="307"/>
            <ac:spMk id="6" creationId="{06744621-C282-9205-D147-53A05E511428}"/>
          </ac:spMkLst>
        </pc:spChg>
        <pc:spChg chg="add mod">
          <ac:chgData name="Muhammad Anshad P A" userId="308f2d9e-d72f-4108-b7e7-98608299386d" providerId="ADAL" clId="{8EAD5410-0AEA-4DA0-B0FD-6F35AB0E0265}" dt="2025-03-11T05:01:37.748" v="51" actId="1076"/>
          <ac:spMkLst>
            <pc:docMk/>
            <pc:sldMk cId="0" sldId="307"/>
            <ac:spMk id="7" creationId="{73F06BB6-DE0C-AFF2-1FFD-C29279180885}"/>
          </ac:spMkLst>
        </pc:spChg>
        <pc:spChg chg="add mod">
          <ac:chgData name="Muhammad Anshad P A" userId="308f2d9e-d72f-4108-b7e7-98608299386d" providerId="ADAL" clId="{8EAD5410-0AEA-4DA0-B0FD-6F35AB0E0265}" dt="2025-03-11T05:02:44.941" v="63" actId="1076"/>
          <ac:spMkLst>
            <pc:docMk/>
            <pc:sldMk cId="0" sldId="307"/>
            <ac:spMk id="9" creationId="{6CE677FF-2E26-4865-11D7-AC310F24ED8D}"/>
          </ac:spMkLst>
        </pc:spChg>
      </pc:sldChg>
      <pc:sldChg chg="delSp modSp mod modTransition">
        <pc:chgData name="Muhammad Anshad P A" userId="308f2d9e-d72f-4108-b7e7-98608299386d" providerId="ADAL" clId="{8EAD5410-0AEA-4DA0-B0FD-6F35AB0E0265}" dt="2025-03-11T11:12:03.489" v="2472" actId="20577"/>
        <pc:sldMkLst>
          <pc:docMk/>
          <pc:sldMk cId="1764913586" sldId="308"/>
        </pc:sldMkLst>
        <pc:spChg chg="del">
          <ac:chgData name="Muhammad Anshad P A" userId="308f2d9e-d72f-4108-b7e7-98608299386d" providerId="ADAL" clId="{8EAD5410-0AEA-4DA0-B0FD-6F35AB0E0265}" dt="2025-03-11T06:02:43.341" v="272" actId="478"/>
          <ac:spMkLst>
            <pc:docMk/>
            <pc:sldMk cId="1764913586" sldId="308"/>
            <ac:spMk id="2" creationId="{CDE28005-48CD-BC0F-974D-AE03756AF2B3}"/>
          </ac:spMkLst>
        </pc:spChg>
        <pc:spChg chg="mod">
          <ac:chgData name="Muhammad Anshad P A" userId="308f2d9e-d72f-4108-b7e7-98608299386d" providerId="ADAL" clId="{8EAD5410-0AEA-4DA0-B0FD-6F35AB0E0265}" dt="2025-03-11T11:12:03.489" v="2472" actId="20577"/>
          <ac:spMkLst>
            <pc:docMk/>
            <pc:sldMk cId="1764913586" sldId="308"/>
            <ac:spMk id="3" creationId="{BB21E822-3F9F-6487-6A68-59FFD7A30781}"/>
          </ac:spMkLst>
        </pc:spChg>
        <pc:picChg chg="mod modCrop">
          <ac:chgData name="Muhammad Anshad P A" userId="308f2d9e-d72f-4108-b7e7-98608299386d" providerId="ADAL" clId="{8EAD5410-0AEA-4DA0-B0FD-6F35AB0E0265}" dt="2025-03-11T06:38:09.478" v="486" actId="14100"/>
          <ac:picMkLst>
            <pc:docMk/>
            <pc:sldMk cId="1764913586" sldId="308"/>
            <ac:picMk id="7" creationId="{F8B5E2C3-F39F-340A-A1DD-4325985F9A21}"/>
          </ac:picMkLst>
        </pc:picChg>
      </pc:sldChg>
      <pc:sldChg chg="addSp delSp modSp add del mod">
        <pc:chgData name="Muhammad Anshad P A" userId="308f2d9e-d72f-4108-b7e7-98608299386d" providerId="ADAL" clId="{8EAD5410-0AEA-4DA0-B0FD-6F35AB0E0265}" dt="2025-03-11T10:28:30.650" v="1718" actId="47"/>
        <pc:sldMkLst>
          <pc:docMk/>
          <pc:sldMk cId="700666137" sldId="309"/>
        </pc:sldMkLst>
        <pc:spChg chg="add mod">
          <ac:chgData name="Muhammad Anshad P A" userId="308f2d9e-d72f-4108-b7e7-98608299386d" providerId="ADAL" clId="{8EAD5410-0AEA-4DA0-B0FD-6F35AB0E0265}" dt="2025-03-11T06:44:41.721" v="492" actId="1076"/>
          <ac:spMkLst>
            <pc:docMk/>
            <pc:sldMk cId="700666137" sldId="309"/>
            <ac:spMk id="2" creationId="{59A55602-AE25-867D-00BA-8D7DE91D6F94}"/>
          </ac:spMkLst>
        </pc:spChg>
        <pc:spChg chg="add mod">
          <ac:chgData name="Muhammad Anshad P A" userId="308f2d9e-d72f-4108-b7e7-98608299386d" providerId="ADAL" clId="{8EAD5410-0AEA-4DA0-B0FD-6F35AB0E0265}" dt="2025-03-11T06:44:41.721" v="492" actId="1076"/>
          <ac:spMkLst>
            <pc:docMk/>
            <pc:sldMk cId="700666137" sldId="309"/>
            <ac:spMk id="5" creationId="{E42F8C4D-8F52-CF01-636C-11E19106B629}"/>
          </ac:spMkLst>
        </pc:spChg>
        <pc:spChg chg="add mod">
          <ac:chgData name="Muhammad Anshad P A" userId="308f2d9e-d72f-4108-b7e7-98608299386d" providerId="ADAL" clId="{8EAD5410-0AEA-4DA0-B0FD-6F35AB0E0265}" dt="2025-03-11T06:44:41.721" v="492" actId="1076"/>
          <ac:spMkLst>
            <pc:docMk/>
            <pc:sldMk cId="700666137" sldId="309"/>
            <ac:spMk id="6" creationId="{B3147A7D-AAD5-AFDC-CEDE-9A5B9C0F8251}"/>
          </ac:spMkLst>
        </pc:spChg>
        <pc:graphicFrameChg chg="del">
          <ac:chgData name="Muhammad Anshad P A" userId="308f2d9e-d72f-4108-b7e7-98608299386d" providerId="ADAL" clId="{8EAD5410-0AEA-4DA0-B0FD-6F35AB0E0265}" dt="2025-03-11T06:44:22.059" v="488" actId="478"/>
          <ac:graphicFrameMkLst>
            <pc:docMk/>
            <pc:sldMk cId="700666137" sldId="309"/>
            <ac:graphicFrameMk id="8" creationId="{AD2AA3CA-3023-A9F8-269B-0B071D3A9DB0}"/>
          </ac:graphicFrameMkLst>
        </pc:graphicFrameChg>
      </pc:sldChg>
      <pc:sldChg chg="add del">
        <pc:chgData name="Muhammad Anshad P A" userId="308f2d9e-d72f-4108-b7e7-98608299386d" providerId="ADAL" clId="{8EAD5410-0AEA-4DA0-B0FD-6F35AB0E0265}" dt="2025-03-11T06:44:25.115" v="490"/>
        <pc:sldMkLst>
          <pc:docMk/>
          <pc:sldMk cId="1046849610" sldId="310"/>
        </pc:sldMkLst>
      </pc:sldChg>
      <pc:sldChg chg="addSp delSp modSp add mod modAnim">
        <pc:chgData name="Muhammad Anshad P A" userId="308f2d9e-d72f-4108-b7e7-98608299386d" providerId="ADAL" clId="{8EAD5410-0AEA-4DA0-B0FD-6F35AB0E0265}" dt="2025-03-11T11:05:51.399" v="2453" actId="1076"/>
        <pc:sldMkLst>
          <pc:docMk/>
          <pc:sldMk cId="3139238380" sldId="310"/>
        </pc:sldMkLst>
        <pc:spChg chg="add del mod">
          <ac:chgData name="Muhammad Anshad P A" userId="308f2d9e-d72f-4108-b7e7-98608299386d" providerId="ADAL" clId="{8EAD5410-0AEA-4DA0-B0FD-6F35AB0E0265}" dt="2025-03-11T07:01:32.993" v="601" actId="478"/>
          <ac:spMkLst>
            <pc:docMk/>
            <pc:sldMk cId="3139238380" sldId="310"/>
            <ac:spMk id="2" creationId="{585CE6E2-838A-8186-22D0-341A9CFD2A5D}"/>
          </ac:spMkLst>
        </pc:spChg>
        <pc:spChg chg="mod">
          <ac:chgData name="Muhammad Anshad P A" userId="308f2d9e-d72f-4108-b7e7-98608299386d" providerId="ADAL" clId="{8EAD5410-0AEA-4DA0-B0FD-6F35AB0E0265}" dt="2025-03-11T06:46:29.925" v="498" actId="20577"/>
          <ac:spMkLst>
            <pc:docMk/>
            <pc:sldMk cId="3139238380" sldId="310"/>
            <ac:spMk id="3" creationId="{1C2AD535-1A6B-2D6C-AE10-71BC02E54988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4" creationId="{8E8D12D9-CBA5-6C0E-12DE-671EB7B2989C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5" creationId="{CF6095D7-DF84-9D7E-8A82-0C0EDA4C8EB7}"/>
          </ac:spMkLst>
        </pc:spChg>
        <pc:spChg chg="mod">
          <ac:chgData name="Muhammad Anshad P A" userId="308f2d9e-d72f-4108-b7e7-98608299386d" providerId="ADAL" clId="{8EAD5410-0AEA-4DA0-B0FD-6F35AB0E0265}" dt="2025-03-11T06:49:29.655" v="504" actId="20577"/>
          <ac:spMkLst>
            <pc:docMk/>
            <pc:sldMk cId="3139238380" sldId="310"/>
            <ac:spMk id="6" creationId="{F19AB50A-7E44-3211-4814-93500E461566}"/>
          </ac:spMkLst>
        </pc:spChg>
        <pc:spChg chg="del">
          <ac:chgData name="Muhammad Anshad P A" userId="308f2d9e-d72f-4108-b7e7-98608299386d" providerId="ADAL" clId="{8EAD5410-0AEA-4DA0-B0FD-6F35AB0E0265}" dt="2025-03-11T06:45:59.383" v="495" actId="478"/>
          <ac:spMkLst>
            <pc:docMk/>
            <pc:sldMk cId="3139238380" sldId="310"/>
            <ac:spMk id="7" creationId="{6D7FF76D-C5DE-449F-C4FC-42F4D8E85D09}"/>
          </ac:spMkLst>
        </pc:spChg>
        <pc:spChg chg="del">
          <ac:chgData name="Muhammad Anshad P A" userId="308f2d9e-d72f-4108-b7e7-98608299386d" providerId="ADAL" clId="{8EAD5410-0AEA-4DA0-B0FD-6F35AB0E0265}" dt="2025-03-11T06:45:59.383" v="495" actId="478"/>
          <ac:spMkLst>
            <pc:docMk/>
            <pc:sldMk cId="3139238380" sldId="310"/>
            <ac:spMk id="8" creationId="{25895231-644A-6D7A-9C29-28A0570D9C2F}"/>
          </ac:spMkLst>
        </pc:spChg>
        <pc:spChg chg="del">
          <ac:chgData name="Muhammad Anshad P A" userId="308f2d9e-d72f-4108-b7e7-98608299386d" providerId="ADAL" clId="{8EAD5410-0AEA-4DA0-B0FD-6F35AB0E0265}" dt="2025-03-11T06:45:59.383" v="495" actId="478"/>
          <ac:spMkLst>
            <pc:docMk/>
            <pc:sldMk cId="3139238380" sldId="310"/>
            <ac:spMk id="9" creationId="{A40C0EB6-A385-C69A-966B-FC82FFD7016D}"/>
          </ac:spMkLst>
        </pc:spChg>
        <pc:spChg chg="del mod">
          <ac:chgData name="Muhammad Anshad P A" userId="308f2d9e-d72f-4108-b7e7-98608299386d" providerId="ADAL" clId="{8EAD5410-0AEA-4DA0-B0FD-6F35AB0E0265}" dt="2025-03-11T07:01:32.092" v="600" actId="478"/>
          <ac:spMkLst>
            <pc:docMk/>
            <pc:sldMk cId="3139238380" sldId="310"/>
            <ac:spMk id="11" creationId="{98B83F61-277C-A315-2150-15F1D1F39708}"/>
          </ac:spMkLst>
        </pc:spChg>
        <pc:spChg chg="del mod">
          <ac:chgData name="Muhammad Anshad P A" userId="308f2d9e-d72f-4108-b7e7-98608299386d" providerId="ADAL" clId="{8EAD5410-0AEA-4DA0-B0FD-6F35AB0E0265}" dt="2025-03-11T06:53:20.464" v="536" actId="478"/>
          <ac:spMkLst>
            <pc:docMk/>
            <pc:sldMk cId="3139238380" sldId="310"/>
            <ac:spMk id="12" creationId="{93A376AB-1C60-7BF5-1C22-CB72EC2A4568}"/>
          </ac:spMkLst>
        </pc:spChg>
        <pc:spChg chg="del">
          <ac:chgData name="Muhammad Anshad P A" userId="308f2d9e-d72f-4108-b7e7-98608299386d" providerId="ADAL" clId="{8EAD5410-0AEA-4DA0-B0FD-6F35AB0E0265}" dt="2025-03-11T06:53:21.468" v="537" actId="478"/>
          <ac:spMkLst>
            <pc:docMk/>
            <pc:sldMk cId="3139238380" sldId="310"/>
            <ac:spMk id="13" creationId="{3F9E2240-88A5-3136-1CCF-E79B6D135AC5}"/>
          </ac:spMkLst>
        </pc:spChg>
        <pc:spChg chg="add del mod">
          <ac:chgData name="Muhammad Anshad P A" userId="308f2d9e-d72f-4108-b7e7-98608299386d" providerId="ADAL" clId="{8EAD5410-0AEA-4DA0-B0FD-6F35AB0E0265}" dt="2025-03-11T06:53:23.558" v="539" actId="478"/>
          <ac:spMkLst>
            <pc:docMk/>
            <pc:sldMk cId="3139238380" sldId="310"/>
            <ac:spMk id="14" creationId="{AC1654E3-D9E8-4039-58FD-3E7FAF0CAED1}"/>
          </ac:spMkLst>
        </pc:spChg>
        <pc:spChg chg="del">
          <ac:chgData name="Muhammad Anshad P A" userId="308f2d9e-d72f-4108-b7e7-98608299386d" providerId="ADAL" clId="{8EAD5410-0AEA-4DA0-B0FD-6F35AB0E0265}" dt="2025-03-11T06:53:03.256" v="532" actId="478"/>
          <ac:spMkLst>
            <pc:docMk/>
            <pc:sldMk cId="3139238380" sldId="310"/>
            <ac:spMk id="15" creationId="{C3B7484B-064B-C51D-3ABD-71391CD9E424}"/>
          </ac:spMkLst>
        </pc:spChg>
        <pc:spChg chg="del mod">
          <ac:chgData name="Muhammad Anshad P A" userId="308f2d9e-d72f-4108-b7e7-98608299386d" providerId="ADAL" clId="{8EAD5410-0AEA-4DA0-B0FD-6F35AB0E0265}" dt="2025-03-11T07:01:39.005" v="609" actId="478"/>
          <ac:spMkLst>
            <pc:docMk/>
            <pc:sldMk cId="3139238380" sldId="310"/>
            <ac:spMk id="16" creationId="{871F0AF4-22CE-B195-43B3-6CE8C776CEE6}"/>
          </ac:spMkLst>
        </pc:spChg>
        <pc:spChg chg="del">
          <ac:chgData name="Muhammad Anshad P A" userId="308f2d9e-d72f-4108-b7e7-98608299386d" providerId="ADAL" clId="{8EAD5410-0AEA-4DA0-B0FD-6F35AB0E0265}" dt="2025-03-11T06:53:22.640" v="538" actId="478"/>
          <ac:spMkLst>
            <pc:docMk/>
            <pc:sldMk cId="3139238380" sldId="310"/>
            <ac:spMk id="17" creationId="{617DF4F2-02A4-A3E8-F3EB-ADBB08989307}"/>
          </ac:spMkLst>
        </pc:spChg>
        <pc:spChg chg="del">
          <ac:chgData name="Muhammad Anshad P A" userId="308f2d9e-d72f-4108-b7e7-98608299386d" providerId="ADAL" clId="{8EAD5410-0AEA-4DA0-B0FD-6F35AB0E0265}" dt="2025-03-11T06:53:25.862" v="540" actId="478"/>
          <ac:spMkLst>
            <pc:docMk/>
            <pc:sldMk cId="3139238380" sldId="310"/>
            <ac:spMk id="18" creationId="{196CD181-4266-1CA3-D246-7DC96A62C4E2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21" creationId="{7BBD1F4D-DB4D-03EA-716B-E3895E8EC1CF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22" creationId="{FE1C585C-7305-B90A-B71D-DB31FB530605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26" creationId="{E7FE0F8E-B654-7BAB-33EB-E6F1BA1E9E55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27" creationId="{EE0130A8-0C65-2D1D-F964-08046C4F35A2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28" creationId="{6A752658-E0BA-0F0A-C7F1-9AC76608DB47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30" creationId="{93768BF1-ADDB-E3C0-8FC7-E567E0A1AEED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31" creationId="{53E118AA-F1D3-12AE-4F6B-7D275FCD0B2D}"/>
          </ac:spMkLst>
        </pc:spChg>
        <pc:spChg chg="del">
          <ac:chgData name="Muhammad Anshad P A" userId="308f2d9e-d72f-4108-b7e7-98608299386d" providerId="ADAL" clId="{8EAD5410-0AEA-4DA0-B0FD-6F35AB0E0265}" dt="2025-03-11T06:45:55.448" v="494" actId="478"/>
          <ac:spMkLst>
            <pc:docMk/>
            <pc:sldMk cId="3139238380" sldId="310"/>
            <ac:spMk id="32" creationId="{63B82458-853C-17A6-0BFA-F555176331CE}"/>
          </ac:spMkLst>
        </pc:spChg>
        <pc:spChg chg="add del mod">
          <ac:chgData name="Muhammad Anshad P A" userId="308f2d9e-d72f-4108-b7e7-98608299386d" providerId="ADAL" clId="{8EAD5410-0AEA-4DA0-B0FD-6F35AB0E0265}" dt="2025-03-11T07:01:32.092" v="600" actId="478"/>
          <ac:spMkLst>
            <pc:docMk/>
            <pc:sldMk cId="3139238380" sldId="310"/>
            <ac:spMk id="34" creationId="{BCB48C10-A6FC-359A-1B20-60074042D292}"/>
          </ac:spMkLst>
        </pc:spChg>
        <pc:spChg chg="del">
          <ac:chgData name="Muhammad Anshad P A" userId="308f2d9e-d72f-4108-b7e7-98608299386d" providerId="ADAL" clId="{8EAD5410-0AEA-4DA0-B0FD-6F35AB0E0265}" dt="2025-03-11T06:55:04.443" v="553" actId="478"/>
          <ac:spMkLst>
            <pc:docMk/>
            <pc:sldMk cId="3139238380" sldId="310"/>
            <ac:spMk id="35" creationId="{68780456-1087-713E-B8AA-59BB43DC736E}"/>
          </ac:spMkLst>
        </pc:spChg>
        <pc:spChg chg="add del mod">
          <ac:chgData name="Muhammad Anshad P A" userId="308f2d9e-d72f-4108-b7e7-98608299386d" providerId="ADAL" clId="{8EAD5410-0AEA-4DA0-B0FD-6F35AB0E0265}" dt="2025-03-11T07:01:37.524" v="607" actId="478"/>
          <ac:spMkLst>
            <pc:docMk/>
            <pc:sldMk cId="3139238380" sldId="310"/>
            <ac:spMk id="42" creationId="{5FEED3A2-D964-1C2E-8579-91C77D9CF1F6}"/>
          </ac:spMkLst>
        </pc:spChg>
        <pc:spChg chg="del">
          <ac:chgData name="Muhammad Anshad P A" userId="308f2d9e-d72f-4108-b7e7-98608299386d" providerId="ADAL" clId="{8EAD5410-0AEA-4DA0-B0FD-6F35AB0E0265}" dt="2025-03-11T06:52:21.417" v="514" actId="478"/>
          <ac:spMkLst>
            <pc:docMk/>
            <pc:sldMk cId="3139238380" sldId="310"/>
            <ac:spMk id="43" creationId="{677A0CE7-F477-2DAB-EA7C-3B8CADE8A925}"/>
          </ac:spMkLst>
        </pc:spChg>
        <pc:spChg chg="del mod">
          <ac:chgData name="Muhammad Anshad P A" userId="308f2d9e-d72f-4108-b7e7-98608299386d" providerId="ADAL" clId="{8EAD5410-0AEA-4DA0-B0FD-6F35AB0E0265}" dt="2025-03-11T06:52:19.933" v="513" actId="478"/>
          <ac:spMkLst>
            <pc:docMk/>
            <pc:sldMk cId="3139238380" sldId="310"/>
            <ac:spMk id="44" creationId="{7D2B3DC3-0E79-BA10-38DA-EC531FEDF294}"/>
          </ac:spMkLst>
        </pc:spChg>
        <pc:spChg chg="del">
          <ac:chgData name="Muhammad Anshad P A" userId="308f2d9e-d72f-4108-b7e7-98608299386d" providerId="ADAL" clId="{8EAD5410-0AEA-4DA0-B0FD-6F35AB0E0265}" dt="2025-03-11T06:52:17.666" v="512" actId="478"/>
          <ac:spMkLst>
            <pc:docMk/>
            <pc:sldMk cId="3139238380" sldId="310"/>
            <ac:spMk id="45" creationId="{58FB137D-D0B0-3125-413D-51FA77DF6950}"/>
          </ac:spMkLst>
        </pc:spChg>
        <pc:spChg chg="add del mod">
          <ac:chgData name="Muhammad Anshad P A" userId="308f2d9e-d72f-4108-b7e7-98608299386d" providerId="ADAL" clId="{8EAD5410-0AEA-4DA0-B0FD-6F35AB0E0265}" dt="2025-03-11T06:52:26.656" v="517" actId="478"/>
          <ac:spMkLst>
            <pc:docMk/>
            <pc:sldMk cId="3139238380" sldId="310"/>
            <ac:spMk id="46" creationId="{F88EAF34-D1D8-0E66-B61C-17E4F56EFC47}"/>
          </ac:spMkLst>
        </pc:spChg>
        <pc:spChg chg="del">
          <ac:chgData name="Muhammad Anshad P A" userId="308f2d9e-d72f-4108-b7e7-98608299386d" providerId="ADAL" clId="{8EAD5410-0AEA-4DA0-B0FD-6F35AB0E0265}" dt="2025-03-11T06:52:23.138" v="515" actId="478"/>
          <ac:spMkLst>
            <pc:docMk/>
            <pc:sldMk cId="3139238380" sldId="310"/>
            <ac:spMk id="47" creationId="{5E7C44DD-B4C3-C947-8BA9-9B52F4D4A683}"/>
          </ac:spMkLst>
        </pc:spChg>
        <pc:spChg chg="del">
          <ac:chgData name="Muhammad Anshad P A" userId="308f2d9e-d72f-4108-b7e7-98608299386d" providerId="ADAL" clId="{8EAD5410-0AEA-4DA0-B0FD-6F35AB0E0265}" dt="2025-03-11T06:52:27.929" v="518" actId="478"/>
          <ac:spMkLst>
            <pc:docMk/>
            <pc:sldMk cId="3139238380" sldId="310"/>
            <ac:spMk id="48" creationId="{D7E77334-8ADE-20E1-DC41-0462F3869C91}"/>
          </ac:spMkLst>
        </pc:spChg>
        <pc:spChg chg="del">
          <ac:chgData name="Muhammad Anshad P A" userId="308f2d9e-d72f-4108-b7e7-98608299386d" providerId="ADAL" clId="{8EAD5410-0AEA-4DA0-B0FD-6F35AB0E0265}" dt="2025-03-11T06:52:24.709" v="516" actId="478"/>
          <ac:spMkLst>
            <pc:docMk/>
            <pc:sldMk cId="3139238380" sldId="310"/>
            <ac:spMk id="49" creationId="{CEC39AC6-284A-957C-5BC4-B30C091B4DA8}"/>
          </ac:spMkLst>
        </pc:spChg>
        <pc:spChg chg="add del mod">
          <ac:chgData name="Muhammad Anshad P A" userId="308f2d9e-d72f-4108-b7e7-98608299386d" providerId="ADAL" clId="{8EAD5410-0AEA-4DA0-B0FD-6F35AB0E0265}" dt="2025-03-11T07:01:32.092" v="600" actId="478"/>
          <ac:spMkLst>
            <pc:docMk/>
            <pc:sldMk cId="3139238380" sldId="310"/>
            <ac:spMk id="53" creationId="{4A37E21F-A312-E62E-0CA5-98253B80C08C}"/>
          </ac:spMkLst>
        </pc:spChg>
        <pc:spChg chg="del mod">
          <ac:chgData name="Muhammad Anshad P A" userId="308f2d9e-d72f-4108-b7e7-98608299386d" providerId="ADAL" clId="{8EAD5410-0AEA-4DA0-B0FD-6F35AB0E0265}" dt="2025-03-11T07:01:32.092" v="600" actId="478"/>
          <ac:spMkLst>
            <pc:docMk/>
            <pc:sldMk cId="3139238380" sldId="310"/>
            <ac:spMk id="55" creationId="{529BD41B-A15C-F0A4-30DF-A7D36DAC5194}"/>
          </ac:spMkLst>
        </pc:spChg>
        <pc:spChg chg="del mod">
          <ac:chgData name="Muhammad Anshad P A" userId="308f2d9e-d72f-4108-b7e7-98608299386d" providerId="ADAL" clId="{8EAD5410-0AEA-4DA0-B0FD-6F35AB0E0265}" dt="2025-03-11T07:01:32.092" v="600" actId="478"/>
          <ac:spMkLst>
            <pc:docMk/>
            <pc:sldMk cId="3139238380" sldId="310"/>
            <ac:spMk id="57" creationId="{30891A78-7679-70E0-587C-277A9F3830FD}"/>
          </ac:spMkLst>
        </pc:spChg>
        <pc:spChg chg="add del mod">
          <ac:chgData name="Muhammad Anshad P A" userId="308f2d9e-d72f-4108-b7e7-98608299386d" providerId="ADAL" clId="{8EAD5410-0AEA-4DA0-B0FD-6F35AB0E0265}" dt="2025-03-11T06:55:17.526" v="556" actId="478"/>
          <ac:spMkLst>
            <pc:docMk/>
            <pc:sldMk cId="3139238380" sldId="310"/>
            <ac:spMk id="58" creationId="{42E27740-6543-8D74-7BDC-2FE561954A97}"/>
          </ac:spMkLst>
        </pc:spChg>
        <pc:spChg chg="mod">
          <ac:chgData name="Muhammad Anshad P A" userId="308f2d9e-d72f-4108-b7e7-98608299386d" providerId="ADAL" clId="{8EAD5410-0AEA-4DA0-B0FD-6F35AB0E0265}" dt="2025-03-11T06:51:17.563" v="510" actId="14100"/>
          <ac:spMkLst>
            <pc:docMk/>
            <pc:sldMk cId="3139238380" sldId="310"/>
            <ac:spMk id="61" creationId="{4E78A774-CF09-08A1-4343-DAAB5FCF575C}"/>
          </ac:spMkLst>
        </pc:spChg>
        <pc:spChg chg="add del mod">
          <ac:chgData name="Muhammad Anshad P A" userId="308f2d9e-d72f-4108-b7e7-98608299386d" providerId="ADAL" clId="{8EAD5410-0AEA-4DA0-B0FD-6F35AB0E0265}" dt="2025-03-11T07:01:35.506" v="604" actId="478"/>
          <ac:spMkLst>
            <pc:docMk/>
            <pc:sldMk cId="3139238380" sldId="310"/>
            <ac:spMk id="62" creationId="{428AD815-F875-9BE6-9037-BF1B47883D4C}"/>
          </ac:spMkLst>
        </pc:spChg>
        <pc:spChg chg="add del mod">
          <ac:chgData name="Muhammad Anshad P A" userId="308f2d9e-d72f-4108-b7e7-98608299386d" providerId="ADAL" clId="{8EAD5410-0AEA-4DA0-B0FD-6F35AB0E0265}" dt="2025-03-11T06:55:01.919" v="552" actId="478"/>
          <ac:spMkLst>
            <pc:docMk/>
            <pc:sldMk cId="3139238380" sldId="310"/>
            <ac:spMk id="63" creationId="{F0E904BB-3612-3CBC-158E-3998CF6761E1}"/>
          </ac:spMkLst>
        </pc:spChg>
        <pc:spChg chg="del">
          <ac:chgData name="Muhammad Anshad P A" userId="308f2d9e-d72f-4108-b7e7-98608299386d" providerId="ADAL" clId="{8EAD5410-0AEA-4DA0-B0FD-6F35AB0E0265}" dt="2025-03-11T06:55:18.527" v="557" actId="478"/>
          <ac:spMkLst>
            <pc:docMk/>
            <pc:sldMk cId="3139238380" sldId="310"/>
            <ac:spMk id="64" creationId="{EBEC6605-0DFA-47A1-0E45-3FAA0DE3CD3B}"/>
          </ac:spMkLst>
        </pc:spChg>
        <pc:spChg chg="del">
          <ac:chgData name="Muhammad Anshad P A" userId="308f2d9e-d72f-4108-b7e7-98608299386d" providerId="ADAL" clId="{8EAD5410-0AEA-4DA0-B0FD-6F35AB0E0265}" dt="2025-03-11T06:55:16.573" v="555" actId="478"/>
          <ac:spMkLst>
            <pc:docMk/>
            <pc:sldMk cId="3139238380" sldId="310"/>
            <ac:spMk id="65" creationId="{4006A2A7-3B31-E7AB-74CF-D04D17167F59}"/>
          </ac:spMkLst>
        </pc:spChg>
        <pc:spChg chg="add del mod">
          <ac:chgData name="Muhammad Anshad P A" userId="308f2d9e-d72f-4108-b7e7-98608299386d" providerId="ADAL" clId="{8EAD5410-0AEA-4DA0-B0FD-6F35AB0E0265}" dt="2025-03-11T07:01:32.092" v="600" actId="478"/>
          <ac:spMkLst>
            <pc:docMk/>
            <pc:sldMk cId="3139238380" sldId="310"/>
            <ac:spMk id="66" creationId="{593E0B69-B665-60CD-3522-51A2B62FBC05}"/>
          </ac:spMkLst>
        </pc:spChg>
        <pc:spChg chg="add del mod">
          <ac:chgData name="Muhammad Anshad P A" userId="308f2d9e-d72f-4108-b7e7-98608299386d" providerId="ADAL" clId="{8EAD5410-0AEA-4DA0-B0FD-6F35AB0E0265}" dt="2025-03-11T07:01:32.092" v="600" actId="478"/>
          <ac:spMkLst>
            <pc:docMk/>
            <pc:sldMk cId="3139238380" sldId="310"/>
            <ac:spMk id="67" creationId="{113CE88C-0F12-1941-2A0D-87E14F156785}"/>
          </ac:spMkLst>
        </pc:spChg>
        <pc:spChg chg="add del mod">
          <ac:chgData name="Muhammad Anshad P A" userId="308f2d9e-d72f-4108-b7e7-98608299386d" providerId="ADAL" clId="{8EAD5410-0AEA-4DA0-B0FD-6F35AB0E0265}" dt="2025-03-11T07:01:33.633" v="602" actId="478"/>
          <ac:spMkLst>
            <pc:docMk/>
            <pc:sldMk cId="3139238380" sldId="310"/>
            <ac:spMk id="68" creationId="{7D384A49-DF2A-3C4D-44B1-3757EEEDA79E}"/>
          </ac:spMkLst>
        </pc:spChg>
        <pc:spChg chg="add mod">
          <ac:chgData name="Muhammad Anshad P A" userId="308f2d9e-d72f-4108-b7e7-98608299386d" providerId="ADAL" clId="{8EAD5410-0AEA-4DA0-B0FD-6F35AB0E0265}" dt="2025-03-11T07:01:21.962" v="584" actId="1076"/>
          <ac:spMkLst>
            <pc:docMk/>
            <pc:sldMk cId="3139238380" sldId="310"/>
            <ac:spMk id="71" creationId="{6DA2570D-17DF-084B-6230-D2825C1FF634}"/>
          </ac:spMkLst>
        </pc:spChg>
        <pc:spChg chg="add del mod">
          <ac:chgData name="Muhammad Anshad P A" userId="308f2d9e-d72f-4108-b7e7-98608299386d" providerId="ADAL" clId="{8EAD5410-0AEA-4DA0-B0FD-6F35AB0E0265}" dt="2025-03-11T07:04:00.040" v="636" actId="478"/>
          <ac:spMkLst>
            <pc:docMk/>
            <pc:sldMk cId="3139238380" sldId="310"/>
            <ac:spMk id="72" creationId="{62A30026-77AE-7BD7-C326-8D6B999445E1}"/>
          </ac:spMkLst>
        </pc:spChg>
        <pc:spChg chg="mod">
          <ac:chgData name="Muhammad Anshad P A" userId="308f2d9e-d72f-4108-b7e7-98608299386d" providerId="ADAL" clId="{8EAD5410-0AEA-4DA0-B0FD-6F35AB0E0265}" dt="2025-03-11T07:03:28.045" v="628"/>
          <ac:spMkLst>
            <pc:docMk/>
            <pc:sldMk cId="3139238380" sldId="310"/>
            <ac:spMk id="74" creationId="{9A551435-8101-53BC-DAD0-AE35D1635CB9}"/>
          </ac:spMkLst>
        </pc:spChg>
        <pc:spChg chg="mod">
          <ac:chgData name="Muhammad Anshad P A" userId="308f2d9e-d72f-4108-b7e7-98608299386d" providerId="ADAL" clId="{8EAD5410-0AEA-4DA0-B0FD-6F35AB0E0265}" dt="2025-03-11T07:03:28.045" v="628"/>
          <ac:spMkLst>
            <pc:docMk/>
            <pc:sldMk cId="3139238380" sldId="310"/>
            <ac:spMk id="75" creationId="{59552180-008E-9C99-09C5-9FAEE0CA5EBD}"/>
          </ac:spMkLst>
        </pc:spChg>
        <pc:spChg chg="mod">
          <ac:chgData name="Muhammad Anshad P A" userId="308f2d9e-d72f-4108-b7e7-98608299386d" providerId="ADAL" clId="{8EAD5410-0AEA-4DA0-B0FD-6F35AB0E0265}" dt="2025-03-11T07:03:28.045" v="628"/>
          <ac:spMkLst>
            <pc:docMk/>
            <pc:sldMk cId="3139238380" sldId="310"/>
            <ac:spMk id="76" creationId="{697224F3-2BAC-3919-BF0F-C8F6BD5A5461}"/>
          </ac:spMkLst>
        </pc:spChg>
        <pc:spChg chg="mod">
          <ac:chgData name="Muhammad Anshad P A" userId="308f2d9e-d72f-4108-b7e7-98608299386d" providerId="ADAL" clId="{8EAD5410-0AEA-4DA0-B0FD-6F35AB0E0265}" dt="2025-03-11T07:22:33.652" v="889" actId="207"/>
          <ac:spMkLst>
            <pc:docMk/>
            <pc:sldMk cId="3139238380" sldId="310"/>
            <ac:spMk id="79" creationId="{92315FFB-C3FA-6603-7707-28D24899ECCF}"/>
          </ac:spMkLst>
        </pc:spChg>
        <pc:spChg chg="mod">
          <ac:chgData name="Muhammad Anshad P A" userId="308f2d9e-d72f-4108-b7e7-98608299386d" providerId="ADAL" clId="{8EAD5410-0AEA-4DA0-B0FD-6F35AB0E0265}" dt="2025-03-11T07:17:52.400" v="833" actId="1076"/>
          <ac:spMkLst>
            <pc:docMk/>
            <pc:sldMk cId="3139238380" sldId="310"/>
            <ac:spMk id="80" creationId="{A653C811-AB0B-6C11-922E-47A811EA3CF1}"/>
          </ac:spMkLst>
        </pc:spChg>
        <pc:spChg chg="mod">
          <ac:chgData name="Muhammad Anshad P A" userId="308f2d9e-d72f-4108-b7e7-98608299386d" providerId="ADAL" clId="{8EAD5410-0AEA-4DA0-B0FD-6F35AB0E0265}" dt="2025-03-11T07:17:59.295" v="835" actId="14100"/>
          <ac:spMkLst>
            <pc:docMk/>
            <pc:sldMk cId="3139238380" sldId="310"/>
            <ac:spMk id="81" creationId="{102A78CC-CEE3-C9CC-1F2F-9B708E46855A}"/>
          </ac:spMkLst>
        </pc:spChg>
        <pc:spChg chg="add del">
          <ac:chgData name="Muhammad Anshad P A" userId="308f2d9e-d72f-4108-b7e7-98608299386d" providerId="ADAL" clId="{8EAD5410-0AEA-4DA0-B0FD-6F35AB0E0265}" dt="2025-03-11T07:03:44.720" v="634" actId="22"/>
          <ac:spMkLst>
            <pc:docMk/>
            <pc:sldMk cId="3139238380" sldId="310"/>
            <ac:spMk id="84" creationId="{0C64F6DF-414C-6ADF-8E32-D6AD0C1E8629}"/>
          </ac:spMkLst>
        </pc:spChg>
        <pc:spChg chg="add mod">
          <ac:chgData name="Muhammad Anshad P A" userId="308f2d9e-d72f-4108-b7e7-98608299386d" providerId="ADAL" clId="{8EAD5410-0AEA-4DA0-B0FD-6F35AB0E0265}" dt="2025-03-11T07:19:45.080" v="860" actId="1076"/>
          <ac:spMkLst>
            <pc:docMk/>
            <pc:sldMk cId="3139238380" sldId="310"/>
            <ac:spMk id="85" creationId="{B40DAC83-8912-082D-774B-7313A2AFD9AC}"/>
          </ac:spMkLst>
        </pc:spChg>
        <pc:spChg chg="add mod">
          <ac:chgData name="Muhammad Anshad P A" userId="308f2d9e-d72f-4108-b7e7-98608299386d" providerId="ADAL" clId="{8EAD5410-0AEA-4DA0-B0FD-6F35AB0E0265}" dt="2025-03-11T07:27:10.474" v="895" actId="1076"/>
          <ac:spMkLst>
            <pc:docMk/>
            <pc:sldMk cId="3139238380" sldId="310"/>
            <ac:spMk id="86" creationId="{70308608-2097-2C07-2544-A30AF75FD4CF}"/>
          </ac:spMkLst>
        </pc:spChg>
        <pc:spChg chg="add del mod">
          <ac:chgData name="Muhammad Anshad P A" userId="308f2d9e-d72f-4108-b7e7-98608299386d" providerId="ADAL" clId="{8EAD5410-0AEA-4DA0-B0FD-6F35AB0E0265}" dt="2025-03-11T07:09:47.530" v="667" actId="478"/>
          <ac:spMkLst>
            <pc:docMk/>
            <pc:sldMk cId="3139238380" sldId="310"/>
            <ac:spMk id="87" creationId="{F0A00FEE-596A-AB0C-A75E-DF6DCB860428}"/>
          </ac:spMkLst>
        </pc:spChg>
        <pc:spChg chg="add del mod">
          <ac:chgData name="Muhammad Anshad P A" userId="308f2d9e-d72f-4108-b7e7-98608299386d" providerId="ADAL" clId="{8EAD5410-0AEA-4DA0-B0FD-6F35AB0E0265}" dt="2025-03-11T07:09:46.371" v="666" actId="478"/>
          <ac:spMkLst>
            <pc:docMk/>
            <pc:sldMk cId="3139238380" sldId="310"/>
            <ac:spMk id="88" creationId="{AB21E7B3-D685-67AD-96DB-A4BC7D7C00A5}"/>
          </ac:spMkLst>
        </pc:spChg>
        <pc:spChg chg="add mod">
          <ac:chgData name="Muhammad Anshad P A" userId="308f2d9e-d72f-4108-b7e7-98608299386d" providerId="ADAL" clId="{8EAD5410-0AEA-4DA0-B0FD-6F35AB0E0265}" dt="2025-03-11T07:38:58.596" v="1293" actId="20577"/>
          <ac:spMkLst>
            <pc:docMk/>
            <pc:sldMk cId="3139238380" sldId="310"/>
            <ac:spMk id="89" creationId="{AAE15660-43DE-98EC-8F9F-2D574B60101B}"/>
          </ac:spMkLst>
        </pc:spChg>
        <pc:spChg chg="add mod">
          <ac:chgData name="Muhammad Anshad P A" userId="308f2d9e-d72f-4108-b7e7-98608299386d" providerId="ADAL" clId="{8EAD5410-0AEA-4DA0-B0FD-6F35AB0E0265}" dt="2025-03-11T07:13:50.375" v="774" actId="1076"/>
          <ac:spMkLst>
            <pc:docMk/>
            <pc:sldMk cId="3139238380" sldId="310"/>
            <ac:spMk id="90" creationId="{9E4B0086-F52D-D6FE-BC3B-E99D322A7B14}"/>
          </ac:spMkLst>
        </pc:spChg>
        <pc:spChg chg="add mod">
          <ac:chgData name="Muhammad Anshad P A" userId="308f2d9e-d72f-4108-b7e7-98608299386d" providerId="ADAL" clId="{8EAD5410-0AEA-4DA0-B0FD-6F35AB0E0265}" dt="2025-03-11T07:13:50.375" v="774" actId="1076"/>
          <ac:spMkLst>
            <pc:docMk/>
            <pc:sldMk cId="3139238380" sldId="310"/>
            <ac:spMk id="91" creationId="{CA477A27-F1FA-3BEA-19F4-7E8CC64E5955}"/>
          </ac:spMkLst>
        </pc:spChg>
        <pc:spChg chg="add mod">
          <ac:chgData name="Muhammad Anshad P A" userId="308f2d9e-d72f-4108-b7e7-98608299386d" providerId="ADAL" clId="{8EAD5410-0AEA-4DA0-B0FD-6F35AB0E0265}" dt="2025-03-11T07:13:50.375" v="774" actId="1076"/>
          <ac:spMkLst>
            <pc:docMk/>
            <pc:sldMk cId="3139238380" sldId="310"/>
            <ac:spMk id="92" creationId="{32BE189A-27DC-3C05-8D88-5F787FF58824}"/>
          </ac:spMkLst>
        </pc:spChg>
        <pc:spChg chg="mod">
          <ac:chgData name="Muhammad Anshad P A" userId="308f2d9e-d72f-4108-b7e7-98608299386d" providerId="ADAL" clId="{8EAD5410-0AEA-4DA0-B0FD-6F35AB0E0265}" dt="2025-03-11T07:14:34.654" v="781"/>
          <ac:spMkLst>
            <pc:docMk/>
            <pc:sldMk cId="3139238380" sldId="310"/>
            <ac:spMk id="94" creationId="{E1F4B57D-0972-7CC3-E671-864F80876CCD}"/>
          </ac:spMkLst>
        </pc:spChg>
        <pc:spChg chg="mod">
          <ac:chgData name="Muhammad Anshad P A" userId="308f2d9e-d72f-4108-b7e7-98608299386d" providerId="ADAL" clId="{8EAD5410-0AEA-4DA0-B0FD-6F35AB0E0265}" dt="2025-03-11T07:14:34.654" v="781"/>
          <ac:spMkLst>
            <pc:docMk/>
            <pc:sldMk cId="3139238380" sldId="310"/>
            <ac:spMk id="95" creationId="{3D6CDC0C-85A9-07E0-8272-D0D45CECAFB6}"/>
          </ac:spMkLst>
        </pc:spChg>
        <pc:spChg chg="mod">
          <ac:chgData name="Muhammad Anshad P A" userId="308f2d9e-d72f-4108-b7e7-98608299386d" providerId="ADAL" clId="{8EAD5410-0AEA-4DA0-B0FD-6F35AB0E0265}" dt="2025-03-11T07:14:34.654" v="781"/>
          <ac:spMkLst>
            <pc:docMk/>
            <pc:sldMk cId="3139238380" sldId="310"/>
            <ac:spMk id="96" creationId="{FBB55CAF-5F92-6966-7E3F-60834C36D4D5}"/>
          </ac:spMkLst>
        </pc:spChg>
        <pc:spChg chg="add mod">
          <ac:chgData name="Muhammad Anshad P A" userId="308f2d9e-d72f-4108-b7e7-98608299386d" providerId="ADAL" clId="{8EAD5410-0AEA-4DA0-B0FD-6F35AB0E0265}" dt="2025-03-11T07:14:41.566" v="783" actId="1076"/>
          <ac:spMkLst>
            <pc:docMk/>
            <pc:sldMk cId="3139238380" sldId="310"/>
            <ac:spMk id="97" creationId="{71349DD2-25AF-6663-4217-BEE35B0164CD}"/>
          </ac:spMkLst>
        </pc:spChg>
        <pc:spChg chg="add mod">
          <ac:chgData name="Muhammad Anshad P A" userId="308f2d9e-d72f-4108-b7e7-98608299386d" providerId="ADAL" clId="{8EAD5410-0AEA-4DA0-B0FD-6F35AB0E0265}" dt="2025-03-11T07:14:41.566" v="783" actId="1076"/>
          <ac:spMkLst>
            <pc:docMk/>
            <pc:sldMk cId="3139238380" sldId="310"/>
            <ac:spMk id="98" creationId="{B4FAC85A-4856-DA2B-0CFC-63F47C085F47}"/>
          </ac:spMkLst>
        </pc:spChg>
        <pc:spChg chg="mod">
          <ac:chgData name="Muhammad Anshad P A" userId="308f2d9e-d72f-4108-b7e7-98608299386d" providerId="ADAL" clId="{8EAD5410-0AEA-4DA0-B0FD-6F35AB0E0265}" dt="2025-03-11T07:16:11.365" v="805"/>
          <ac:spMkLst>
            <pc:docMk/>
            <pc:sldMk cId="3139238380" sldId="310"/>
            <ac:spMk id="100" creationId="{4E5CB70D-55E4-C9E5-36F6-14A7F49D3DB2}"/>
          </ac:spMkLst>
        </pc:spChg>
        <pc:spChg chg="mod">
          <ac:chgData name="Muhammad Anshad P A" userId="308f2d9e-d72f-4108-b7e7-98608299386d" providerId="ADAL" clId="{8EAD5410-0AEA-4DA0-B0FD-6F35AB0E0265}" dt="2025-03-11T07:16:11.365" v="805"/>
          <ac:spMkLst>
            <pc:docMk/>
            <pc:sldMk cId="3139238380" sldId="310"/>
            <ac:spMk id="101" creationId="{3C19F500-28D2-6095-5C98-102030ED1263}"/>
          </ac:spMkLst>
        </pc:spChg>
        <pc:spChg chg="mod">
          <ac:chgData name="Muhammad Anshad P A" userId="308f2d9e-d72f-4108-b7e7-98608299386d" providerId="ADAL" clId="{8EAD5410-0AEA-4DA0-B0FD-6F35AB0E0265}" dt="2025-03-11T07:16:11.365" v="805"/>
          <ac:spMkLst>
            <pc:docMk/>
            <pc:sldMk cId="3139238380" sldId="310"/>
            <ac:spMk id="102" creationId="{38F5897C-51B2-39CA-7E92-D824DE81D6CD}"/>
          </ac:spMkLst>
        </pc:spChg>
        <pc:spChg chg="add mod">
          <ac:chgData name="Muhammad Anshad P A" userId="308f2d9e-d72f-4108-b7e7-98608299386d" providerId="ADAL" clId="{8EAD5410-0AEA-4DA0-B0FD-6F35AB0E0265}" dt="2025-03-11T07:16:11.365" v="805"/>
          <ac:spMkLst>
            <pc:docMk/>
            <pc:sldMk cId="3139238380" sldId="310"/>
            <ac:spMk id="103" creationId="{53CCB580-13C5-3631-49DA-B2E26B89DE10}"/>
          </ac:spMkLst>
        </pc:spChg>
        <pc:spChg chg="mod">
          <ac:chgData name="Muhammad Anshad P A" userId="308f2d9e-d72f-4108-b7e7-98608299386d" providerId="ADAL" clId="{8EAD5410-0AEA-4DA0-B0FD-6F35AB0E0265}" dt="2025-03-11T07:17:13.352" v="822"/>
          <ac:spMkLst>
            <pc:docMk/>
            <pc:sldMk cId="3139238380" sldId="310"/>
            <ac:spMk id="105" creationId="{F987094B-46F4-BF83-6728-0B54A3AD9F22}"/>
          </ac:spMkLst>
        </pc:spChg>
        <pc:spChg chg="mod">
          <ac:chgData name="Muhammad Anshad P A" userId="308f2d9e-d72f-4108-b7e7-98608299386d" providerId="ADAL" clId="{8EAD5410-0AEA-4DA0-B0FD-6F35AB0E0265}" dt="2025-03-11T07:17:13.352" v="822"/>
          <ac:spMkLst>
            <pc:docMk/>
            <pc:sldMk cId="3139238380" sldId="310"/>
            <ac:spMk id="106" creationId="{5B0437A9-CE28-1F6F-C4AB-B9C4A318C881}"/>
          </ac:spMkLst>
        </pc:spChg>
        <pc:spChg chg="mod">
          <ac:chgData name="Muhammad Anshad P A" userId="308f2d9e-d72f-4108-b7e7-98608299386d" providerId="ADAL" clId="{8EAD5410-0AEA-4DA0-B0FD-6F35AB0E0265}" dt="2025-03-11T07:17:13.352" v="822"/>
          <ac:spMkLst>
            <pc:docMk/>
            <pc:sldMk cId="3139238380" sldId="310"/>
            <ac:spMk id="107" creationId="{A55FE727-07B7-5F36-AC7A-36D9CDC14164}"/>
          </ac:spMkLst>
        </pc:spChg>
        <pc:spChg chg="add del mod">
          <ac:chgData name="Muhammad Anshad P A" userId="308f2d9e-d72f-4108-b7e7-98608299386d" providerId="ADAL" clId="{8EAD5410-0AEA-4DA0-B0FD-6F35AB0E0265}" dt="2025-03-11T07:18:47.221" v="846" actId="478"/>
          <ac:spMkLst>
            <pc:docMk/>
            <pc:sldMk cId="3139238380" sldId="310"/>
            <ac:spMk id="111" creationId="{0B700519-1380-544D-9F4B-C3DDFDE3C0F0}"/>
          </ac:spMkLst>
        </pc:spChg>
        <pc:spChg chg="mod">
          <ac:chgData name="Muhammad Anshad P A" userId="308f2d9e-d72f-4108-b7e7-98608299386d" providerId="ADAL" clId="{8EAD5410-0AEA-4DA0-B0FD-6F35AB0E0265}" dt="2025-03-11T07:17:16.143" v="824"/>
          <ac:spMkLst>
            <pc:docMk/>
            <pc:sldMk cId="3139238380" sldId="310"/>
            <ac:spMk id="114" creationId="{4AAAC679-7AE5-7C5C-6B7D-DFD14700FAA0}"/>
          </ac:spMkLst>
        </pc:spChg>
        <pc:spChg chg="mod">
          <ac:chgData name="Muhammad Anshad P A" userId="308f2d9e-d72f-4108-b7e7-98608299386d" providerId="ADAL" clId="{8EAD5410-0AEA-4DA0-B0FD-6F35AB0E0265}" dt="2025-03-11T07:17:16.143" v="824"/>
          <ac:spMkLst>
            <pc:docMk/>
            <pc:sldMk cId="3139238380" sldId="310"/>
            <ac:spMk id="115" creationId="{086682A5-6BC3-2A1B-61AF-E743813D8C46}"/>
          </ac:spMkLst>
        </pc:spChg>
        <pc:spChg chg="mod">
          <ac:chgData name="Muhammad Anshad P A" userId="308f2d9e-d72f-4108-b7e7-98608299386d" providerId="ADAL" clId="{8EAD5410-0AEA-4DA0-B0FD-6F35AB0E0265}" dt="2025-03-11T07:17:16.143" v="824"/>
          <ac:spMkLst>
            <pc:docMk/>
            <pc:sldMk cId="3139238380" sldId="310"/>
            <ac:spMk id="116" creationId="{420CAD9B-7254-8B1F-755D-BC8DA10A31EC}"/>
          </ac:spMkLst>
        </pc:spChg>
        <pc:spChg chg="add del mod">
          <ac:chgData name="Muhammad Anshad P A" userId="308f2d9e-d72f-4108-b7e7-98608299386d" providerId="ADAL" clId="{8EAD5410-0AEA-4DA0-B0FD-6F35AB0E0265}" dt="2025-03-11T07:18:47.221" v="846" actId="478"/>
          <ac:spMkLst>
            <pc:docMk/>
            <pc:sldMk cId="3139238380" sldId="310"/>
            <ac:spMk id="117" creationId="{1B720478-ED54-7847-D108-6D63E13BD544}"/>
          </ac:spMkLst>
        </pc:spChg>
        <pc:spChg chg="mod">
          <ac:chgData name="Muhammad Anshad P A" userId="308f2d9e-d72f-4108-b7e7-98608299386d" providerId="ADAL" clId="{8EAD5410-0AEA-4DA0-B0FD-6F35AB0E0265}" dt="2025-03-11T07:18:57.466" v="847"/>
          <ac:spMkLst>
            <pc:docMk/>
            <pc:sldMk cId="3139238380" sldId="310"/>
            <ac:spMk id="119" creationId="{9F8F1C96-2715-FE1F-1B82-44C88D5ECA6D}"/>
          </ac:spMkLst>
        </pc:spChg>
        <pc:spChg chg="mod">
          <ac:chgData name="Muhammad Anshad P A" userId="308f2d9e-d72f-4108-b7e7-98608299386d" providerId="ADAL" clId="{8EAD5410-0AEA-4DA0-B0FD-6F35AB0E0265}" dt="2025-03-11T07:18:57.466" v="847"/>
          <ac:spMkLst>
            <pc:docMk/>
            <pc:sldMk cId="3139238380" sldId="310"/>
            <ac:spMk id="120" creationId="{EC35173E-9832-9BD1-6EF3-772037690682}"/>
          </ac:spMkLst>
        </pc:spChg>
        <pc:spChg chg="mod">
          <ac:chgData name="Muhammad Anshad P A" userId="308f2d9e-d72f-4108-b7e7-98608299386d" providerId="ADAL" clId="{8EAD5410-0AEA-4DA0-B0FD-6F35AB0E0265}" dt="2025-03-11T07:18:57.466" v="847"/>
          <ac:spMkLst>
            <pc:docMk/>
            <pc:sldMk cId="3139238380" sldId="310"/>
            <ac:spMk id="121" creationId="{DFD92E85-2A2A-31F4-9555-87925F7A950D}"/>
          </ac:spMkLst>
        </pc:spChg>
        <pc:spChg chg="add del mod">
          <ac:chgData name="Muhammad Anshad P A" userId="308f2d9e-d72f-4108-b7e7-98608299386d" providerId="ADAL" clId="{8EAD5410-0AEA-4DA0-B0FD-6F35AB0E0265}" dt="2025-03-11T07:19:54.609" v="861" actId="478"/>
          <ac:spMkLst>
            <pc:docMk/>
            <pc:sldMk cId="3139238380" sldId="310"/>
            <ac:spMk id="123" creationId="{590AFEFB-61FC-B071-B551-982B0F3E2652}"/>
          </ac:spMkLst>
        </pc:spChg>
        <pc:spChg chg="mod">
          <ac:chgData name="Muhammad Anshad P A" userId="308f2d9e-d72f-4108-b7e7-98608299386d" providerId="ADAL" clId="{8EAD5410-0AEA-4DA0-B0FD-6F35AB0E0265}" dt="2025-03-11T07:19:00.504" v="849"/>
          <ac:spMkLst>
            <pc:docMk/>
            <pc:sldMk cId="3139238380" sldId="310"/>
            <ac:spMk id="125" creationId="{BEB40DBE-B996-00DA-0183-4D2AE6DB33D5}"/>
          </ac:spMkLst>
        </pc:spChg>
        <pc:spChg chg="mod">
          <ac:chgData name="Muhammad Anshad P A" userId="308f2d9e-d72f-4108-b7e7-98608299386d" providerId="ADAL" clId="{8EAD5410-0AEA-4DA0-B0FD-6F35AB0E0265}" dt="2025-03-11T07:19:00.504" v="849"/>
          <ac:spMkLst>
            <pc:docMk/>
            <pc:sldMk cId="3139238380" sldId="310"/>
            <ac:spMk id="126" creationId="{30A9F37A-06FF-FD76-87CB-4A4D724377AF}"/>
          </ac:spMkLst>
        </pc:spChg>
        <pc:spChg chg="mod">
          <ac:chgData name="Muhammad Anshad P A" userId="308f2d9e-d72f-4108-b7e7-98608299386d" providerId="ADAL" clId="{8EAD5410-0AEA-4DA0-B0FD-6F35AB0E0265}" dt="2025-03-11T07:19:00.504" v="849"/>
          <ac:spMkLst>
            <pc:docMk/>
            <pc:sldMk cId="3139238380" sldId="310"/>
            <ac:spMk id="127" creationId="{5E19E144-A6EA-1D15-4D89-DCE72B1D0EFB}"/>
          </ac:spMkLst>
        </pc:spChg>
        <pc:spChg chg="add mod">
          <ac:chgData name="Muhammad Anshad P A" userId="308f2d9e-d72f-4108-b7e7-98608299386d" providerId="ADAL" clId="{8EAD5410-0AEA-4DA0-B0FD-6F35AB0E0265}" dt="2025-03-11T07:19:21.302" v="854" actId="1076"/>
          <ac:spMkLst>
            <pc:docMk/>
            <pc:sldMk cId="3139238380" sldId="310"/>
            <ac:spMk id="128" creationId="{3EC168CC-62E7-1051-6002-93A4FC474E09}"/>
          </ac:spMkLst>
        </pc:spChg>
        <pc:spChg chg="mod">
          <ac:chgData name="Muhammad Anshad P A" userId="308f2d9e-d72f-4108-b7e7-98608299386d" providerId="ADAL" clId="{8EAD5410-0AEA-4DA0-B0FD-6F35AB0E0265}" dt="2025-03-11T07:19:03.840" v="851"/>
          <ac:spMkLst>
            <pc:docMk/>
            <pc:sldMk cId="3139238380" sldId="310"/>
            <ac:spMk id="130" creationId="{08CB7CA5-75B3-DD44-AFA4-BB83813803E6}"/>
          </ac:spMkLst>
        </pc:spChg>
        <pc:spChg chg="mod">
          <ac:chgData name="Muhammad Anshad P A" userId="308f2d9e-d72f-4108-b7e7-98608299386d" providerId="ADAL" clId="{8EAD5410-0AEA-4DA0-B0FD-6F35AB0E0265}" dt="2025-03-11T07:19:03.840" v="851"/>
          <ac:spMkLst>
            <pc:docMk/>
            <pc:sldMk cId="3139238380" sldId="310"/>
            <ac:spMk id="132" creationId="{CC994777-9857-67D4-B64B-A638F08E1B3D}"/>
          </ac:spMkLst>
        </pc:spChg>
        <pc:spChg chg="mod">
          <ac:chgData name="Muhammad Anshad P A" userId="308f2d9e-d72f-4108-b7e7-98608299386d" providerId="ADAL" clId="{8EAD5410-0AEA-4DA0-B0FD-6F35AB0E0265}" dt="2025-03-11T07:19:03.840" v="851"/>
          <ac:spMkLst>
            <pc:docMk/>
            <pc:sldMk cId="3139238380" sldId="310"/>
            <ac:spMk id="133" creationId="{20C1951F-7512-0BCD-2918-C6576294E396}"/>
          </ac:spMkLst>
        </pc:spChg>
        <pc:spChg chg="add mod">
          <ac:chgData name="Muhammad Anshad P A" userId="308f2d9e-d72f-4108-b7e7-98608299386d" providerId="ADAL" clId="{8EAD5410-0AEA-4DA0-B0FD-6F35AB0E0265}" dt="2025-03-11T07:19:18.883" v="853" actId="1076"/>
          <ac:spMkLst>
            <pc:docMk/>
            <pc:sldMk cId="3139238380" sldId="310"/>
            <ac:spMk id="134" creationId="{C20F93D7-F452-5AA1-5DAE-DF93147846C6}"/>
          </ac:spMkLst>
        </pc:spChg>
        <pc:spChg chg="mod">
          <ac:chgData name="Muhammad Anshad P A" userId="308f2d9e-d72f-4108-b7e7-98608299386d" providerId="ADAL" clId="{8EAD5410-0AEA-4DA0-B0FD-6F35AB0E0265}" dt="2025-03-11T07:23:14.676" v="890" actId="207"/>
          <ac:spMkLst>
            <pc:docMk/>
            <pc:sldMk cId="3139238380" sldId="310"/>
            <ac:spMk id="136" creationId="{AB1BCCFF-3E6D-9C46-1714-ADA7324CAE19}"/>
          </ac:spMkLst>
        </pc:spChg>
        <pc:spChg chg="mod">
          <ac:chgData name="Muhammad Anshad P A" userId="308f2d9e-d72f-4108-b7e7-98608299386d" providerId="ADAL" clId="{8EAD5410-0AEA-4DA0-B0FD-6F35AB0E0265}" dt="2025-03-11T07:19:57.361" v="862"/>
          <ac:spMkLst>
            <pc:docMk/>
            <pc:sldMk cId="3139238380" sldId="310"/>
            <ac:spMk id="137" creationId="{F71EB323-C990-A0B0-B7B7-1DCF727CCC03}"/>
          </ac:spMkLst>
        </pc:spChg>
        <pc:spChg chg="mod">
          <ac:chgData name="Muhammad Anshad P A" userId="308f2d9e-d72f-4108-b7e7-98608299386d" providerId="ADAL" clId="{8EAD5410-0AEA-4DA0-B0FD-6F35AB0E0265}" dt="2025-03-11T07:19:57.361" v="862"/>
          <ac:spMkLst>
            <pc:docMk/>
            <pc:sldMk cId="3139238380" sldId="310"/>
            <ac:spMk id="138" creationId="{3D25FC62-B722-5B85-67FB-8D81509B2389}"/>
          </ac:spMkLst>
        </pc:spChg>
        <pc:spChg chg="add mod">
          <ac:chgData name="Muhammad Anshad P A" userId="308f2d9e-d72f-4108-b7e7-98608299386d" providerId="ADAL" clId="{8EAD5410-0AEA-4DA0-B0FD-6F35AB0E0265}" dt="2025-03-11T07:20:54.478" v="873" actId="20577"/>
          <ac:spMkLst>
            <pc:docMk/>
            <pc:sldMk cId="3139238380" sldId="310"/>
            <ac:spMk id="139" creationId="{43658B6B-BAFC-AF43-ABD2-B72EFD434429}"/>
          </ac:spMkLst>
        </pc:spChg>
        <pc:spChg chg="mod">
          <ac:chgData name="Muhammad Anshad P A" userId="308f2d9e-d72f-4108-b7e7-98608299386d" providerId="ADAL" clId="{8EAD5410-0AEA-4DA0-B0FD-6F35AB0E0265}" dt="2025-03-11T07:32:09.294" v="1056" actId="207"/>
          <ac:spMkLst>
            <pc:docMk/>
            <pc:sldMk cId="3139238380" sldId="310"/>
            <ac:spMk id="141" creationId="{8FC4CDD4-7ED2-3DB4-166E-648A23744760}"/>
          </ac:spMkLst>
        </pc:spChg>
        <pc:spChg chg="mod">
          <ac:chgData name="Muhammad Anshad P A" userId="308f2d9e-d72f-4108-b7e7-98608299386d" providerId="ADAL" clId="{8EAD5410-0AEA-4DA0-B0FD-6F35AB0E0265}" dt="2025-03-11T07:20:05.753" v="864"/>
          <ac:spMkLst>
            <pc:docMk/>
            <pc:sldMk cId="3139238380" sldId="310"/>
            <ac:spMk id="142" creationId="{2FDA20D9-A16B-D388-D1D8-1EF57E33E16A}"/>
          </ac:spMkLst>
        </pc:spChg>
        <pc:spChg chg="mod">
          <ac:chgData name="Muhammad Anshad P A" userId="308f2d9e-d72f-4108-b7e7-98608299386d" providerId="ADAL" clId="{8EAD5410-0AEA-4DA0-B0FD-6F35AB0E0265}" dt="2025-03-11T07:20:05.753" v="864"/>
          <ac:spMkLst>
            <pc:docMk/>
            <pc:sldMk cId="3139238380" sldId="310"/>
            <ac:spMk id="143" creationId="{286CBE09-44A7-ABA7-40FB-179602FFC273}"/>
          </ac:spMkLst>
        </pc:spChg>
        <pc:spChg chg="add mod">
          <ac:chgData name="Muhammad Anshad P A" userId="308f2d9e-d72f-4108-b7e7-98608299386d" providerId="ADAL" clId="{8EAD5410-0AEA-4DA0-B0FD-6F35AB0E0265}" dt="2025-03-11T07:21:00.163" v="877" actId="20577"/>
          <ac:spMkLst>
            <pc:docMk/>
            <pc:sldMk cId="3139238380" sldId="310"/>
            <ac:spMk id="144" creationId="{39FA4573-8433-374C-1B6D-990816B5DBF3}"/>
          </ac:spMkLst>
        </pc:spChg>
        <pc:spChg chg="mod">
          <ac:chgData name="Muhammad Anshad P A" userId="308f2d9e-d72f-4108-b7e7-98608299386d" providerId="ADAL" clId="{8EAD5410-0AEA-4DA0-B0FD-6F35AB0E0265}" dt="2025-03-11T07:20:19.077" v="866"/>
          <ac:spMkLst>
            <pc:docMk/>
            <pc:sldMk cId="3139238380" sldId="310"/>
            <ac:spMk id="146" creationId="{5EF6A50A-A021-17D8-E70C-9F40D1470F45}"/>
          </ac:spMkLst>
        </pc:spChg>
        <pc:spChg chg="mod">
          <ac:chgData name="Muhammad Anshad P A" userId="308f2d9e-d72f-4108-b7e7-98608299386d" providerId="ADAL" clId="{8EAD5410-0AEA-4DA0-B0FD-6F35AB0E0265}" dt="2025-03-11T07:20:19.077" v="866"/>
          <ac:spMkLst>
            <pc:docMk/>
            <pc:sldMk cId="3139238380" sldId="310"/>
            <ac:spMk id="147" creationId="{0EFDD77E-3942-FF4B-BB05-271B1C3BD9FD}"/>
          </ac:spMkLst>
        </pc:spChg>
        <pc:spChg chg="mod">
          <ac:chgData name="Muhammad Anshad P A" userId="308f2d9e-d72f-4108-b7e7-98608299386d" providerId="ADAL" clId="{8EAD5410-0AEA-4DA0-B0FD-6F35AB0E0265}" dt="2025-03-11T07:20:19.077" v="866"/>
          <ac:spMkLst>
            <pc:docMk/>
            <pc:sldMk cId="3139238380" sldId="310"/>
            <ac:spMk id="148" creationId="{718292DE-886C-DC91-508E-F955B7C31DB5}"/>
          </ac:spMkLst>
        </pc:spChg>
        <pc:spChg chg="add mod">
          <ac:chgData name="Muhammad Anshad P A" userId="308f2d9e-d72f-4108-b7e7-98608299386d" providerId="ADAL" clId="{8EAD5410-0AEA-4DA0-B0FD-6F35AB0E0265}" dt="2025-03-11T07:20:29.158" v="868" actId="1076"/>
          <ac:spMkLst>
            <pc:docMk/>
            <pc:sldMk cId="3139238380" sldId="310"/>
            <ac:spMk id="149" creationId="{B7E51420-A261-4AD6-74CF-EE5C187E0A29}"/>
          </ac:spMkLst>
        </pc:spChg>
        <pc:spChg chg="mod">
          <ac:chgData name="Muhammad Anshad P A" userId="308f2d9e-d72f-4108-b7e7-98608299386d" providerId="ADAL" clId="{8EAD5410-0AEA-4DA0-B0FD-6F35AB0E0265}" dt="2025-03-11T07:23:20.467" v="891" actId="207"/>
          <ac:spMkLst>
            <pc:docMk/>
            <pc:sldMk cId="3139238380" sldId="310"/>
            <ac:spMk id="151" creationId="{EECC6686-AC26-54D9-BEA6-683718DB1A78}"/>
          </ac:spMkLst>
        </pc:spChg>
        <pc:spChg chg="mod">
          <ac:chgData name="Muhammad Anshad P A" userId="308f2d9e-d72f-4108-b7e7-98608299386d" providerId="ADAL" clId="{8EAD5410-0AEA-4DA0-B0FD-6F35AB0E0265}" dt="2025-03-11T07:20:42.795" v="870"/>
          <ac:spMkLst>
            <pc:docMk/>
            <pc:sldMk cId="3139238380" sldId="310"/>
            <ac:spMk id="152" creationId="{FDF53F67-5C75-016C-54EB-B2B705962E1A}"/>
          </ac:spMkLst>
        </pc:spChg>
        <pc:spChg chg="mod">
          <ac:chgData name="Muhammad Anshad P A" userId="308f2d9e-d72f-4108-b7e7-98608299386d" providerId="ADAL" clId="{8EAD5410-0AEA-4DA0-B0FD-6F35AB0E0265}" dt="2025-03-11T07:20:42.795" v="870"/>
          <ac:spMkLst>
            <pc:docMk/>
            <pc:sldMk cId="3139238380" sldId="310"/>
            <ac:spMk id="153" creationId="{A781EE73-A1DD-DE74-6991-D843763CBE1F}"/>
          </ac:spMkLst>
        </pc:spChg>
        <pc:spChg chg="add mod">
          <ac:chgData name="Muhammad Anshad P A" userId="308f2d9e-d72f-4108-b7e7-98608299386d" providerId="ADAL" clId="{8EAD5410-0AEA-4DA0-B0FD-6F35AB0E0265}" dt="2025-03-11T07:20:57.134" v="875" actId="20577"/>
          <ac:spMkLst>
            <pc:docMk/>
            <pc:sldMk cId="3139238380" sldId="310"/>
            <ac:spMk id="154" creationId="{9680EB48-8E48-BFB7-2739-09AA056020EB}"/>
          </ac:spMkLst>
        </pc:spChg>
        <pc:spChg chg="add mod">
          <ac:chgData name="Muhammad Anshad P A" userId="308f2d9e-d72f-4108-b7e7-98608299386d" providerId="ADAL" clId="{8EAD5410-0AEA-4DA0-B0FD-6F35AB0E0265}" dt="2025-03-11T07:21:23.828" v="882" actId="1076"/>
          <ac:spMkLst>
            <pc:docMk/>
            <pc:sldMk cId="3139238380" sldId="310"/>
            <ac:spMk id="155" creationId="{5E462A9A-A43C-A043-BB98-F10DEAC91967}"/>
          </ac:spMkLst>
        </pc:spChg>
        <pc:spChg chg="add mod">
          <ac:chgData name="Muhammad Anshad P A" userId="308f2d9e-d72f-4108-b7e7-98608299386d" providerId="ADAL" clId="{8EAD5410-0AEA-4DA0-B0FD-6F35AB0E0265}" dt="2025-03-11T07:38:56.838" v="1292" actId="20577"/>
          <ac:spMkLst>
            <pc:docMk/>
            <pc:sldMk cId="3139238380" sldId="310"/>
            <ac:spMk id="156" creationId="{F83D26D8-692D-889B-4D3B-D558BCFC7DC5}"/>
          </ac:spMkLst>
        </pc:spChg>
        <pc:spChg chg="add mod">
          <ac:chgData name="Muhammad Anshad P A" userId="308f2d9e-d72f-4108-b7e7-98608299386d" providerId="ADAL" clId="{8EAD5410-0AEA-4DA0-B0FD-6F35AB0E0265}" dt="2025-03-11T07:21:30.895" v="884" actId="1076"/>
          <ac:spMkLst>
            <pc:docMk/>
            <pc:sldMk cId="3139238380" sldId="310"/>
            <ac:spMk id="157" creationId="{9F39D37E-C216-910C-34EF-E0C85C3CCEE2}"/>
          </ac:spMkLst>
        </pc:spChg>
        <pc:spChg chg="add mod">
          <ac:chgData name="Muhammad Anshad P A" userId="308f2d9e-d72f-4108-b7e7-98608299386d" providerId="ADAL" clId="{8EAD5410-0AEA-4DA0-B0FD-6F35AB0E0265}" dt="2025-03-11T07:38:55.889" v="1291" actId="20577"/>
          <ac:spMkLst>
            <pc:docMk/>
            <pc:sldMk cId="3139238380" sldId="310"/>
            <ac:spMk id="158" creationId="{38242969-8CD4-6982-E0F3-E033A9E5BF8D}"/>
          </ac:spMkLst>
        </pc:spChg>
        <pc:spChg chg="add mod">
          <ac:chgData name="Muhammad Anshad P A" userId="308f2d9e-d72f-4108-b7e7-98608299386d" providerId="ADAL" clId="{8EAD5410-0AEA-4DA0-B0FD-6F35AB0E0265}" dt="2025-03-11T07:21:41.898" v="886" actId="1076"/>
          <ac:spMkLst>
            <pc:docMk/>
            <pc:sldMk cId="3139238380" sldId="310"/>
            <ac:spMk id="159" creationId="{15CFD1BB-CD2C-5CEF-9A89-2B10559266D5}"/>
          </ac:spMkLst>
        </pc:spChg>
        <pc:spChg chg="add mod">
          <ac:chgData name="Muhammad Anshad P A" userId="308f2d9e-d72f-4108-b7e7-98608299386d" providerId="ADAL" clId="{8EAD5410-0AEA-4DA0-B0FD-6F35AB0E0265}" dt="2025-03-11T07:39:18.775" v="1298" actId="123"/>
          <ac:spMkLst>
            <pc:docMk/>
            <pc:sldMk cId="3139238380" sldId="310"/>
            <ac:spMk id="160" creationId="{4790D1C1-8ABC-B8F6-AF89-94CB54042C8D}"/>
          </ac:spMkLst>
        </pc:spChg>
        <pc:grpChg chg="del mod">
          <ac:chgData name="Muhammad Anshad P A" userId="308f2d9e-d72f-4108-b7e7-98608299386d" providerId="ADAL" clId="{8EAD5410-0AEA-4DA0-B0FD-6F35AB0E0265}" dt="2025-03-11T07:01:32.092" v="600" actId="478"/>
          <ac:grpSpMkLst>
            <pc:docMk/>
            <pc:sldMk cId="3139238380" sldId="310"/>
            <ac:grpSpMk id="19" creationId="{AC23D680-BD6D-95EA-0B55-1849178F3816}"/>
          </ac:grpSpMkLst>
        </pc:grpChg>
        <pc:grpChg chg="del">
          <ac:chgData name="Muhammad Anshad P A" userId="308f2d9e-d72f-4108-b7e7-98608299386d" providerId="ADAL" clId="{8EAD5410-0AEA-4DA0-B0FD-6F35AB0E0265}" dt="2025-03-11T07:01:32.092" v="600" actId="478"/>
          <ac:grpSpMkLst>
            <pc:docMk/>
            <pc:sldMk cId="3139238380" sldId="310"/>
            <ac:grpSpMk id="36" creationId="{346223EF-A906-0642-5EC8-EF71546EFB64}"/>
          </ac:grpSpMkLst>
        </pc:grpChg>
        <pc:grpChg chg="del mod">
          <ac:chgData name="Muhammad Anshad P A" userId="308f2d9e-d72f-4108-b7e7-98608299386d" providerId="ADAL" clId="{8EAD5410-0AEA-4DA0-B0FD-6F35AB0E0265}" dt="2025-03-11T07:01:36.238" v="605" actId="478"/>
          <ac:grpSpMkLst>
            <pc:docMk/>
            <pc:sldMk cId="3139238380" sldId="310"/>
            <ac:grpSpMk id="50" creationId="{FFC676FF-F95B-9801-CDA3-9EA5135B3087}"/>
          </ac:grpSpMkLst>
        </pc:grpChg>
        <pc:grpChg chg="del">
          <ac:chgData name="Muhammad Anshad P A" userId="308f2d9e-d72f-4108-b7e7-98608299386d" providerId="ADAL" clId="{8EAD5410-0AEA-4DA0-B0FD-6F35AB0E0265}" dt="2025-03-11T07:01:32.092" v="600" actId="478"/>
          <ac:grpSpMkLst>
            <pc:docMk/>
            <pc:sldMk cId="3139238380" sldId="310"/>
            <ac:grpSpMk id="59" creationId="{31C9748D-3D8E-DC80-168D-F14C3BC10458}"/>
          </ac:grpSpMkLst>
        </pc:grpChg>
        <pc:grpChg chg="add del mod">
          <ac:chgData name="Muhammad Anshad P A" userId="308f2d9e-d72f-4108-b7e7-98608299386d" providerId="ADAL" clId="{8EAD5410-0AEA-4DA0-B0FD-6F35AB0E0265}" dt="2025-03-11T07:03:30.505" v="629" actId="478"/>
          <ac:grpSpMkLst>
            <pc:docMk/>
            <pc:sldMk cId="3139238380" sldId="310"/>
            <ac:grpSpMk id="73" creationId="{6701DC6B-3E29-2991-42A9-847CB3E3C482}"/>
          </ac:grpSpMkLst>
        </pc:grpChg>
        <pc:grpChg chg="add mod">
          <ac:chgData name="Muhammad Anshad P A" userId="308f2d9e-d72f-4108-b7e7-98608299386d" providerId="ADAL" clId="{8EAD5410-0AEA-4DA0-B0FD-6F35AB0E0265}" dt="2025-03-11T07:19:45.080" v="860" actId="1076"/>
          <ac:grpSpMkLst>
            <pc:docMk/>
            <pc:sldMk cId="3139238380" sldId="310"/>
            <ac:grpSpMk id="78" creationId="{6F76E40B-05E8-9F88-D209-A722081162F9}"/>
          </ac:grpSpMkLst>
        </pc:grpChg>
        <pc:grpChg chg="add mod">
          <ac:chgData name="Muhammad Anshad P A" userId="308f2d9e-d72f-4108-b7e7-98608299386d" providerId="ADAL" clId="{8EAD5410-0AEA-4DA0-B0FD-6F35AB0E0265}" dt="2025-03-11T07:14:41.566" v="783" actId="1076"/>
          <ac:grpSpMkLst>
            <pc:docMk/>
            <pc:sldMk cId="3139238380" sldId="310"/>
            <ac:grpSpMk id="93" creationId="{88B715C7-E2A5-867C-AE76-AB805CCB4A95}"/>
          </ac:grpSpMkLst>
        </pc:grpChg>
        <pc:grpChg chg="add mod">
          <ac:chgData name="Muhammad Anshad P A" userId="308f2d9e-d72f-4108-b7e7-98608299386d" providerId="ADAL" clId="{8EAD5410-0AEA-4DA0-B0FD-6F35AB0E0265}" dt="2025-03-11T07:16:13.785" v="807" actId="1076"/>
          <ac:grpSpMkLst>
            <pc:docMk/>
            <pc:sldMk cId="3139238380" sldId="310"/>
            <ac:grpSpMk id="99" creationId="{DA21E9D7-0B07-A918-7DEA-4502C351151D}"/>
          </ac:grpSpMkLst>
        </pc:grpChg>
        <pc:grpChg chg="add del mod">
          <ac:chgData name="Muhammad Anshad P A" userId="308f2d9e-d72f-4108-b7e7-98608299386d" providerId="ADAL" clId="{8EAD5410-0AEA-4DA0-B0FD-6F35AB0E0265}" dt="2025-03-11T07:18:47.221" v="846" actId="478"/>
          <ac:grpSpMkLst>
            <pc:docMk/>
            <pc:sldMk cId="3139238380" sldId="310"/>
            <ac:grpSpMk id="104" creationId="{57D184E9-1C6E-972A-DB10-5634CDE7807A}"/>
          </ac:grpSpMkLst>
        </pc:grpChg>
        <pc:grpChg chg="mod">
          <ac:chgData name="Muhammad Anshad P A" userId="308f2d9e-d72f-4108-b7e7-98608299386d" providerId="ADAL" clId="{8EAD5410-0AEA-4DA0-B0FD-6F35AB0E0265}" dt="2025-03-11T11:05:51.399" v="2453" actId="1076"/>
          <ac:grpSpMkLst>
            <pc:docMk/>
            <pc:sldMk cId="3139238380" sldId="310"/>
            <ac:grpSpMk id="108" creationId="{011D622C-4F91-F071-105A-C3467C739181}"/>
          </ac:grpSpMkLst>
        </pc:grpChg>
        <pc:grpChg chg="add del mod">
          <ac:chgData name="Muhammad Anshad P A" userId="308f2d9e-d72f-4108-b7e7-98608299386d" providerId="ADAL" clId="{8EAD5410-0AEA-4DA0-B0FD-6F35AB0E0265}" dt="2025-03-11T07:18:47.221" v="846" actId="478"/>
          <ac:grpSpMkLst>
            <pc:docMk/>
            <pc:sldMk cId="3139238380" sldId="310"/>
            <ac:grpSpMk id="113" creationId="{7A858EBB-486A-DC4B-8B25-91289E6C4ECE}"/>
          </ac:grpSpMkLst>
        </pc:grpChg>
        <pc:grpChg chg="add del mod">
          <ac:chgData name="Muhammad Anshad P A" userId="308f2d9e-d72f-4108-b7e7-98608299386d" providerId="ADAL" clId="{8EAD5410-0AEA-4DA0-B0FD-6F35AB0E0265}" dt="2025-03-11T07:19:54.609" v="861" actId="478"/>
          <ac:grpSpMkLst>
            <pc:docMk/>
            <pc:sldMk cId="3139238380" sldId="310"/>
            <ac:grpSpMk id="118" creationId="{4DCC10AA-26DE-D730-42A8-EE942E550926}"/>
          </ac:grpSpMkLst>
        </pc:grpChg>
        <pc:grpChg chg="add mod">
          <ac:chgData name="Muhammad Anshad P A" userId="308f2d9e-d72f-4108-b7e7-98608299386d" providerId="ADAL" clId="{8EAD5410-0AEA-4DA0-B0FD-6F35AB0E0265}" dt="2025-03-11T07:19:21.302" v="854" actId="1076"/>
          <ac:grpSpMkLst>
            <pc:docMk/>
            <pc:sldMk cId="3139238380" sldId="310"/>
            <ac:grpSpMk id="124" creationId="{3A9E2585-293F-097F-A0D4-5A72BEDCDE18}"/>
          </ac:grpSpMkLst>
        </pc:grpChg>
        <pc:grpChg chg="add mod">
          <ac:chgData name="Muhammad Anshad P A" userId="308f2d9e-d72f-4108-b7e7-98608299386d" providerId="ADAL" clId="{8EAD5410-0AEA-4DA0-B0FD-6F35AB0E0265}" dt="2025-03-11T07:19:18.883" v="853" actId="1076"/>
          <ac:grpSpMkLst>
            <pc:docMk/>
            <pc:sldMk cId="3139238380" sldId="310"/>
            <ac:grpSpMk id="129" creationId="{22082C8E-4D18-3162-519D-72CA54E279D7}"/>
          </ac:grpSpMkLst>
        </pc:grpChg>
        <pc:grpChg chg="add mod">
          <ac:chgData name="Muhammad Anshad P A" userId="308f2d9e-d72f-4108-b7e7-98608299386d" providerId="ADAL" clId="{8EAD5410-0AEA-4DA0-B0FD-6F35AB0E0265}" dt="2025-03-11T07:20:02.190" v="863" actId="1076"/>
          <ac:grpSpMkLst>
            <pc:docMk/>
            <pc:sldMk cId="3139238380" sldId="310"/>
            <ac:grpSpMk id="135" creationId="{8ED620C5-BEA2-EAD4-0815-22765C5E4EBC}"/>
          </ac:grpSpMkLst>
        </pc:grpChg>
        <pc:grpChg chg="add mod">
          <ac:chgData name="Muhammad Anshad P A" userId="308f2d9e-d72f-4108-b7e7-98608299386d" providerId="ADAL" clId="{8EAD5410-0AEA-4DA0-B0FD-6F35AB0E0265}" dt="2025-03-11T07:20:38.250" v="869" actId="1076"/>
          <ac:grpSpMkLst>
            <pc:docMk/>
            <pc:sldMk cId="3139238380" sldId="310"/>
            <ac:grpSpMk id="140" creationId="{F2BD7E0C-D112-8261-698B-6E6A36FF198B}"/>
          </ac:grpSpMkLst>
        </pc:grpChg>
        <pc:grpChg chg="add mod">
          <ac:chgData name="Muhammad Anshad P A" userId="308f2d9e-d72f-4108-b7e7-98608299386d" providerId="ADAL" clId="{8EAD5410-0AEA-4DA0-B0FD-6F35AB0E0265}" dt="2025-03-11T07:20:29.158" v="868" actId="1076"/>
          <ac:grpSpMkLst>
            <pc:docMk/>
            <pc:sldMk cId="3139238380" sldId="310"/>
            <ac:grpSpMk id="145" creationId="{97F58AB2-DCDE-42BF-314A-650F2E95F1DA}"/>
          </ac:grpSpMkLst>
        </pc:grpChg>
        <pc:grpChg chg="add mod">
          <ac:chgData name="Muhammad Anshad P A" userId="308f2d9e-d72f-4108-b7e7-98608299386d" providerId="ADAL" clId="{8EAD5410-0AEA-4DA0-B0FD-6F35AB0E0265}" dt="2025-03-11T07:20:49.051" v="871" actId="1076"/>
          <ac:grpSpMkLst>
            <pc:docMk/>
            <pc:sldMk cId="3139238380" sldId="310"/>
            <ac:grpSpMk id="150" creationId="{BE2D23EB-4D59-B297-2757-517B95FF46F9}"/>
          </ac:grpSpMkLst>
        </pc:grpChg>
        <pc:picChg chg="add del mod">
          <ac:chgData name="Muhammad Anshad P A" userId="308f2d9e-d72f-4108-b7e7-98608299386d" providerId="ADAL" clId="{8EAD5410-0AEA-4DA0-B0FD-6F35AB0E0265}" dt="2025-03-11T07:03:30.505" v="629" actId="478"/>
          <ac:picMkLst>
            <pc:docMk/>
            <pc:sldMk cId="3139238380" sldId="310"/>
            <ac:picMk id="77" creationId="{F7482FD6-3C39-5493-F198-439EA61872EA}"/>
          </ac:picMkLst>
        </pc:picChg>
        <pc:picChg chg="add del mod">
          <ac:chgData name="Muhammad Anshad P A" userId="308f2d9e-d72f-4108-b7e7-98608299386d" providerId="ADAL" clId="{8EAD5410-0AEA-4DA0-B0FD-6F35AB0E0265}" dt="2025-03-11T07:03:38.722" v="632" actId="478"/>
          <ac:picMkLst>
            <pc:docMk/>
            <pc:sldMk cId="3139238380" sldId="310"/>
            <ac:picMk id="82" creationId="{94076BDA-B5EE-8D60-CDBF-FFB003454B60}"/>
          </ac:picMkLst>
        </pc:picChg>
        <pc:cxnChg chg="mod">
          <ac:chgData name="Muhammad Anshad P A" userId="308f2d9e-d72f-4108-b7e7-98608299386d" providerId="ADAL" clId="{8EAD5410-0AEA-4DA0-B0FD-6F35AB0E0265}" dt="2025-03-11T07:01:24.566" v="594" actId="1076"/>
          <ac:cxnSpMkLst>
            <pc:docMk/>
            <pc:sldMk cId="3139238380" sldId="310"/>
            <ac:cxnSpMk id="54" creationId="{AB2D93E3-244F-2C1C-C8AD-C6A6B34ED147}"/>
          </ac:cxnSpMkLst>
        </pc:cxnChg>
        <pc:cxnChg chg="del mod">
          <ac:chgData name="Muhammad Anshad P A" userId="308f2d9e-d72f-4108-b7e7-98608299386d" providerId="ADAL" clId="{8EAD5410-0AEA-4DA0-B0FD-6F35AB0E0265}" dt="2025-03-11T07:01:35.083" v="603" actId="478"/>
          <ac:cxnSpMkLst>
            <pc:docMk/>
            <pc:sldMk cId="3139238380" sldId="310"/>
            <ac:cxnSpMk id="56" creationId="{3A7C2F9A-CE00-4FCE-A578-73D1B8B451A6}"/>
          </ac:cxnSpMkLst>
        </pc:cxnChg>
      </pc:sldChg>
      <pc:sldChg chg="modSp add mod">
        <pc:chgData name="Muhammad Anshad P A" userId="308f2d9e-d72f-4108-b7e7-98608299386d" providerId="ADAL" clId="{8EAD5410-0AEA-4DA0-B0FD-6F35AB0E0265}" dt="2025-03-11T10:28:06.767" v="1716" actId="20577"/>
        <pc:sldMkLst>
          <pc:docMk/>
          <pc:sldMk cId="2321175405" sldId="311"/>
        </pc:sldMkLst>
        <pc:spChg chg="mod">
          <ac:chgData name="Muhammad Anshad P A" userId="308f2d9e-d72f-4108-b7e7-98608299386d" providerId="ADAL" clId="{8EAD5410-0AEA-4DA0-B0FD-6F35AB0E0265}" dt="2025-03-11T07:39:49.069" v="1300" actId="20577"/>
          <ac:spMkLst>
            <pc:docMk/>
            <pc:sldMk cId="2321175405" sldId="311"/>
            <ac:spMk id="6" creationId="{DEDDC965-D663-BB3E-D73A-FB0EDCE782E7}"/>
          </ac:spMkLst>
        </pc:spChg>
        <pc:spChg chg="mod">
          <ac:chgData name="Muhammad Anshad P A" userId="308f2d9e-d72f-4108-b7e7-98608299386d" providerId="ADAL" clId="{8EAD5410-0AEA-4DA0-B0FD-6F35AB0E0265}" dt="2025-03-11T10:20:46.663" v="1301" actId="20577"/>
          <ac:spMkLst>
            <pc:docMk/>
            <pc:sldMk cId="2321175405" sldId="311"/>
            <ac:spMk id="85" creationId="{0BEF3EF0-14DA-AD55-6468-F5046FF018EA}"/>
          </ac:spMkLst>
        </pc:spChg>
        <pc:spChg chg="mod">
          <ac:chgData name="Muhammad Anshad P A" userId="308f2d9e-d72f-4108-b7e7-98608299386d" providerId="ADAL" clId="{8EAD5410-0AEA-4DA0-B0FD-6F35AB0E0265}" dt="2025-03-11T10:23:46.795" v="1422" actId="20577"/>
          <ac:spMkLst>
            <pc:docMk/>
            <pc:sldMk cId="2321175405" sldId="311"/>
            <ac:spMk id="89" creationId="{BCBA81FB-5075-D48A-A1AA-380857650828}"/>
          </ac:spMkLst>
        </pc:spChg>
        <pc:spChg chg="mod">
          <ac:chgData name="Muhammad Anshad P A" userId="308f2d9e-d72f-4108-b7e7-98608299386d" providerId="ADAL" clId="{8EAD5410-0AEA-4DA0-B0FD-6F35AB0E0265}" dt="2025-03-11T10:23:53.372" v="1424" actId="20577"/>
          <ac:spMkLst>
            <pc:docMk/>
            <pc:sldMk cId="2321175405" sldId="311"/>
            <ac:spMk id="139" creationId="{2D45FC8D-BCFD-8BAB-A9C7-0147DE7FF56A}"/>
          </ac:spMkLst>
        </pc:spChg>
        <pc:spChg chg="mod">
          <ac:chgData name="Muhammad Anshad P A" userId="308f2d9e-d72f-4108-b7e7-98608299386d" providerId="ADAL" clId="{8EAD5410-0AEA-4DA0-B0FD-6F35AB0E0265}" dt="2025-03-11T10:25:15.623" v="1510" actId="20577"/>
          <ac:spMkLst>
            <pc:docMk/>
            <pc:sldMk cId="2321175405" sldId="311"/>
            <ac:spMk id="144" creationId="{7733986D-2578-84CD-6606-4719D7E38B54}"/>
          </ac:spMkLst>
        </pc:spChg>
        <pc:spChg chg="mod">
          <ac:chgData name="Muhammad Anshad P A" userId="308f2d9e-d72f-4108-b7e7-98608299386d" providerId="ADAL" clId="{8EAD5410-0AEA-4DA0-B0FD-6F35AB0E0265}" dt="2025-03-11T10:25:13.013" v="1509" actId="20577"/>
          <ac:spMkLst>
            <pc:docMk/>
            <pc:sldMk cId="2321175405" sldId="311"/>
            <ac:spMk id="154" creationId="{1F06690F-5C65-10FB-31DC-25CC715CE80D}"/>
          </ac:spMkLst>
        </pc:spChg>
        <pc:spChg chg="mod">
          <ac:chgData name="Muhammad Anshad P A" userId="308f2d9e-d72f-4108-b7e7-98608299386d" providerId="ADAL" clId="{8EAD5410-0AEA-4DA0-B0FD-6F35AB0E0265}" dt="2025-03-11T10:25:07.715" v="1507" actId="20577"/>
          <ac:spMkLst>
            <pc:docMk/>
            <pc:sldMk cId="2321175405" sldId="311"/>
            <ac:spMk id="156" creationId="{87CFC3BD-7AA9-29E2-FEF9-9C6C76B45150}"/>
          </ac:spMkLst>
        </pc:spChg>
        <pc:spChg chg="mod">
          <ac:chgData name="Muhammad Anshad P A" userId="308f2d9e-d72f-4108-b7e7-98608299386d" providerId="ADAL" clId="{8EAD5410-0AEA-4DA0-B0FD-6F35AB0E0265}" dt="2025-03-11T10:26:14.346" v="1565" actId="20577"/>
          <ac:spMkLst>
            <pc:docMk/>
            <pc:sldMk cId="2321175405" sldId="311"/>
            <ac:spMk id="158" creationId="{498DE5B0-0511-7562-1237-0F8D37DBF4A9}"/>
          </ac:spMkLst>
        </pc:spChg>
        <pc:spChg chg="mod">
          <ac:chgData name="Muhammad Anshad P A" userId="308f2d9e-d72f-4108-b7e7-98608299386d" providerId="ADAL" clId="{8EAD5410-0AEA-4DA0-B0FD-6F35AB0E0265}" dt="2025-03-11T10:28:06.767" v="1716" actId="20577"/>
          <ac:spMkLst>
            <pc:docMk/>
            <pc:sldMk cId="2321175405" sldId="311"/>
            <ac:spMk id="160" creationId="{95155756-EDD9-3033-0448-D4BA98E250A2}"/>
          </ac:spMkLst>
        </pc:spChg>
      </pc:sldChg>
      <pc:sldChg chg="add del">
        <pc:chgData name="Muhammad Anshad P A" userId="308f2d9e-d72f-4108-b7e7-98608299386d" providerId="ADAL" clId="{8EAD5410-0AEA-4DA0-B0FD-6F35AB0E0265}" dt="2025-03-11T07:01:03.164" v="582"/>
        <pc:sldMkLst>
          <pc:docMk/>
          <pc:sldMk cId="3615404018" sldId="311"/>
        </pc:sldMkLst>
      </pc:sldChg>
      <pc:sldChg chg="addSp delSp modSp add mod">
        <pc:chgData name="Muhammad Anshad P A" userId="308f2d9e-d72f-4108-b7e7-98608299386d" providerId="ADAL" clId="{8EAD5410-0AEA-4DA0-B0FD-6F35AB0E0265}" dt="2025-03-11T10:51:25.694" v="2247" actId="20577"/>
        <pc:sldMkLst>
          <pc:docMk/>
          <pc:sldMk cId="2499887570" sldId="312"/>
        </pc:sldMkLst>
        <pc:spChg chg="del">
          <ac:chgData name="Muhammad Anshad P A" userId="308f2d9e-d72f-4108-b7e7-98608299386d" providerId="ADAL" clId="{8EAD5410-0AEA-4DA0-B0FD-6F35AB0E0265}" dt="2025-03-11T10:33:15.604" v="1720" actId="478"/>
          <ac:spMkLst>
            <pc:docMk/>
            <pc:sldMk cId="2499887570" sldId="312"/>
            <ac:spMk id="2" creationId="{9AF4016C-89FA-2459-795D-8DB4FCB0A731}"/>
          </ac:spMkLst>
        </pc:spChg>
        <pc:spChg chg="add del mod ord">
          <ac:chgData name="Muhammad Anshad P A" userId="308f2d9e-d72f-4108-b7e7-98608299386d" providerId="ADAL" clId="{8EAD5410-0AEA-4DA0-B0FD-6F35AB0E0265}" dt="2025-03-11T10:42:44.199" v="1926" actId="207"/>
          <ac:spMkLst>
            <pc:docMk/>
            <pc:sldMk cId="2499887570" sldId="312"/>
            <ac:spMk id="4" creationId="{C193C7D7-F625-93DE-CC15-2929CEC19204}"/>
          </ac:spMkLst>
        </pc:spChg>
        <pc:spChg chg="mod">
          <ac:chgData name="Muhammad Anshad P A" userId="308f2d9e-d72f-4108-b7e7-98608299386d" providerId="ADAL" clId="{8EAD5410-0AEA-4DA0-B0FD-6F35AB0E0265}" dt="2025-03-11T10:51:25.694" v="2247" actId="20577"/>
          <ac:spMkLst>
            <pc:docMk/>
            <pc:sldMk cId="2499887570" sldId="312"/>
            <ac:spMk id="5" creationId="{83D9B059-82E3-5C82-3486-56462EA88667}"/>
          </ac:spMkLst>
        </pc:spChg>
        <pc:spChg chg="add mod">
          <ac:chgData name="Muhammad Anshad P A" userId="308f2d9e-d72f-4108-b7e7-98608299386d" providerId="ADAL" clId="{8EAD5410-0AEA-4DA0-B0FD-6F35AB0E0265}" dt="2025-03-11T10:50:39.790" v="2239" actId="2711"/>
          <ac:spMkLst>
            <pc:docMk/>
            <pc:sldMk cId="2499887570" sldId="312"/>
            <ac:spMk id="6" creationId="{481A3BF9-7FD1-381F-4FA7-9E5094A30B07}"/>
          </ac:spMkLst>
        </pc:spChg>
        <pc:spChg chg="add del">
          <ac:chgData name="Muhammad Anshad P A" userId="308f2d9e-d72f-4108-b7e7-98608299386d" providerId="ADAL" clId="{8EAD5410-0AEA-4DA0-B0FD-6F35AB0E0265}" dt="2025-03-11T10:33:29.543" v="1725" actId="11529"/>
          <ac:spMkLst>
            <pc:docMk/>
            <pc:sldMk cId="2499887570" sldId="312"/>
            <ac:spMk id="7" creationId="{CC17D7D1-CE8C-892D-CF0A-6DAAF50DA353}"/>
          </ac:spMkLst>
        </pc:spChg>
        <pc:spChg chg="add del">
          <ac:chgData name="Muhammad Anshad P A" userId="308f2d9e-d72f-4108-b7e7-98608299386d" providerId="ADAL" clId="{8EAD5410-0AEA-4DA0-B0FD-6F35AB0E0265}" dt="2025-03-11T10:33:45.730" v="1728" actId="11529"/>
          <ac:spMkLst>
            <pc:docMk/>
            <pc:sldMk cId="2499887570" sldId="312"/>
            <ac:spMk id="8" creationId="{C641F8EC-DF7E-CCC3-91D8-7BE6281150EC}"/>
          </ac:spMkLst>
        </pc:spChg>
        <pc:spChg chg="add del mod">
          <ac:chgData name="Muhammad Anshad P A" userId="308f2d9e-d72f-4108-b7e7-98608299386d" providerId="ADAL" clId="{8EAD5410-0AEA-4DA0-B0FD-6F35AB0E0265}" dt="2025-03-11T10:39:27.452" v="1831" actId="478"/>
          <ac:spMkLst>
            <pc:docMk/>
            <pc:sldMk cId="2499887570" sldId="312"/>
            <ac:spMk id="9" creationId="{C85C2C53-416F-DB83-F924-7B3F69FC16C1}"/>
          </ac:spMkLst>
        </pc:spChg>
        <pc:spChg chg="add mod">
          <ac:chgData name="Muhammad Anshad P A" userId="308f2d9e-d72f-4108-b7e7-98608299386d" providerId="ADAL" clId="{8EAD5410-0AEA-4DA0-B0FD-6F35AB0E0265}" dt="2025-03-11T10:50:46.276" v="2240" actId="2711"/>
          <ac:spMkLst>
            <pc:docMk/>
            <pc:sldMk cId="2499887570" sldId="312"/>
            <ac:spMk id="10" creationId="{74B6F397-DE15-E7BD-3E18-09D8001940F2}"/>
          </ac:spMkLst>
        </pc:spChg>
        <pc:spChg chg="add mod">
          <ac:chgData name="Muhammad Anshad P A" userId="308f2d9e-d72f-4108-b7e7-98608299386d" providerId="ADAL" clId="{8EAD5410-0AEA-4DA0-B0FD-6F35AB0E0265}" dt="2025-03-11T10:50:50.299" v="2241" actId="2711"/>
          <ac:spMkLst>
            <pc:docMk/>
            <pc:sldMk cId="2499887570" sldId="312"/>
            <ac:spMk id="11" creationId="{2925C0A0-0D3A-E31D-A0C7-0E71E477D18D}"/>
          </ac:spMkLst>
        </pc:spChg>
        <pc:spChg chg="add del mod">
          <ac:chgData name="Muhammad Anshad P A" userId="308f2d9e-d72f-4108-b7e7-98608299386d" providerId="ADAL" clId="{8EAD5410-0AEA-4DA0-B0FD-6F35AB0E0265}" dt="2025-03-11T10:42:09.790" v="1920" actId="478"/>
          <ac:spMkLst>
            <pc:docMk/>
            <pc:sldMk cId="2499887570" sldId="312"/>
            <ac:spMk id="12" creationId="{179181F9-EB96-B50F-035F-3E8698DE4F9F}"/>
          </ac:spMkLst>
        </pc:spChg>
        <pc:spChg chg="add mod">
          <ac:chgData name="Muhammad Anshad P A" userId="308f2d9e-d72f-4108-b7e7-98608299386d" providerId="ADAL" clId="{8EAD5410-0AEA-4DA0-B0FD-6F35AB0E0265}" dt="2025-03-11T10:42:19.019" v="1921"/>
          <ac:spMkLst>
            <pc:docMk/>
            <pc:sldMk cId="2499887570" sldId="312"/>
            <ac:spMk id="13" creationId="{80B0598B-1E65-E992-88F6-98604EA0F83D}"/>
          </ac:spMkLst>
        </pc:spChg>
        <pc:spChg chg="add mod">
          <ac:chgData name="Muhammad Anshad P A" userId="308f2d9e-d72f-4108-b7e7-98608299386d" providerId="ADAL" clId="{8EAD5410-0AEA-4DA0-B0FD-6F35AB0E0265}" dt="2025-03-11T10:42:21.888" v="1923" actId="1076"/>
          <ac:spMkLst>
            <pc:docMk/>
            <pc:sldMk cId="2499887570" sldId="312"/>
            <ac:spMk id="14" creationId="{414CC11B-3E16-E788-7CFB-0295BB36C18D}"/>
          </ac:spMkLst>
        </pc:spChg>
        <pc:spChg chg="add mod">
          <ac:chgData name="Muhammad Anshad P A" userId="308f2d9e-d72f-4108-b7e7-98608299386d" providerId="ADAL" clId="{8EAD5410-0AEA-4DA0-B0FD-6F35AB0E0265}" dt="2025-03-11T10:42:19.019" v="1921"/>
          <ac:spMkLst>
            <pc:docMk/>
            <pc:sldMk cId="2499887570" sldId="312"/>
            <ac:spMk id="15" creationId="{8346FF77-208A-6F62-CC69-46AE29A63F62}"/>
          </ac:spMkLst>
        </pc:spChg>
        <pc:spChg chg="add mod">
          <ac:chgData name="Muhammad Anshad P A" userId="308f2d9e-d72f-4108-b7e7-98608299386d" providerId="ADAL" clId="{8EAD5410-0AEA-4DA0-B0FD-6F35AB0E0265}" dt="2025-03-11T10:50:54.018" v="2242" actId="2711"/>
          <ac:spMkLst>
            <pc:docMk/>
            <pc:sldMk cId="2499887570" sldId="312"/>
            <ac:spMk id="16" creationId="{CC2CD906-1A72-FBF9-7837-F2ADDF7126DA}"/>
          </ac:spMkLst>
        </pc:spChg>
        <pc:spChg chg="add mod">
          <ac:chgData name="Muhammad Anshad P A" userId="308f2d9e-d72f-4108-b7e7-98608299386d" providerId="ADAL" clId="{8EAD5410-0AEA-4DA0-B0FD-6F35AB0E0265}" dt="2025-03-11T10:50:57.940" v="2243" actId="2711"/>
          <ac:spMkLst>
            <pc:docMk/>
            <pc:sldMk cId="2499887570" sldId="312"/>
            <ac:spMk id="17" creationId="{0CC05F00-B5A1-8434-F18C-384045008518}"/>
          </ac:spMkLst>
        </pc:spChg>
        <pc:spChg chg="add mod">
          <ac:chgData name="Muhammad Anshad P A" userId="308f2d9e-d72f-4108-b7e7-98608299386d" providerId="ADAL" clId="{8EAD5410-0AEA-4DA0-B0FD-6F35AB0E0265}" dt="2025-03-11T10:51:01.745" v="2244" actId="2711"/>
          <ac:spMkLst>
            <pc:docMk/>
            <pc:sldMk cId="2499887570" sldId="312"/>
            <ac:spMk id="18" creationId="{E967CB31-0EAB-9234-57AE-6A92D3900E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0253F6A-C600-2D9B-AF50-B1E84AE13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>
            <a:extLst>
              <a:ext uri="{FF2B5EF4-FFF2-40B4-BE49-F238E27FC236}">
                <a16:creationId xmlns:a16="http://schemas.microsoft.com/office/drawing/2014/main" id="{98D26295-0FC1-F4A6-FF3B-BEBA1B1579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>
            <a:extLst>
              <a:ext uri="{FF2B5EF4-FFF2-40B4-BE49-F238E27FC236}">
                <a16:creationId xmlns:a16="http://schemas.microsoft.com/office/drawing/2014/main" id="{43E27FA1-74AD-9910-FB96-BE1FBC4930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3459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DE3A55A9-C57F-DCC0-7F43-9BD6048F5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>
            <a:extLst>
              <a:ext uri="{FF2B5EF4-FFF2-40B4-BE49-F238E27FC236}">
                <a16:creationId xmlns:a16="http://schemas.microsoft.com/office/drawing/2014/main" id="{C4D4F51E-8556-2148-0E94-12A05F43D5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>
            <a:extLst>
              <a:ext uri="{FF2B5EF4-FFF2-40B4-BE49-F238E27FC236}">
                <a16:creationId xmlns:a16="http://schemas.microsoft.com/office/drawing/2014/main" id="{8042CCCF-2FAD-74D2-D262-17272752EC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0937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F7420FED-2AFD-276A-B539-7E0D73A9F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>
            <a:extLst>
              <a:ext uri="{FF2B5EF4-FFF2-40B4-BE49-F238E27FC236}">
                <a16:creationId xmlns:a16="http://schemas.microsoft.com/office/drawing/2014/main" id="{EBB5D4C9-43CA-58F5-B6A5-23809DDDE7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>
            <a:extLst>
              <a:ext uri="{FF2B5EF4-FFF2-40B4-BE49-F238E27FC236}">
                <a16:creationId xmlns:a16="http://schemas.microsoft.com/office/drawing/2014/main" id="{543FFF1F-7FBC-D26D-AD02-9F03FEFFBD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3730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2EFE736-BA39-29D2-A724-F0F790710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>
            <a:extLst>
              <a:ext uri="{FF2B5EF4-FFF2-40B4-BE49-F238E27FC236}">
                <a16:creationId xmlns:a16="http://schemas.microsoft.com/office/drawing/2014/main" id="{05B179B2-23D1-A5DB-BA2B-EF16769C63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3" name="Google Shape;103;p2:notes">
            <a:extLst>
              <a:ext uri="{FF2B5EF4-FFF2-40B4-BE49-F238E27FC236}">
                <a16:creationId xmlns:a16="http://schemas.microsoft.com/office/drawing/2014/main" id="{A7072477-A0E5-879B-F4E2-79438917A7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4043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76" name="Google Shape;76;p25" descr="download (2)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83" name="Google Shape;83;p26" descr="download (2)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678455" y="5107529"/>
            <a:ext cx="8609546" cy="5201957"/>
            <a:chOff x="5009037" y="2525712"/>
            <a:chExt cx="7170193" cy="4332288"/>
          </a:xfrm>
        </p:grpSpPr>
        <p:sp>
          <p:nvSpPr>
            <p:cNvPr id="7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sz="2100" dirty="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sz="2100" dirty="0"/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 flipV="1">
            <a:off x="9698416" y="1"/>
            <a:ext cx="8609546" cy="5201957"/>
            <a:chOff x="5183405" y="2678112"/>
            <a:chExt cx="7170193" cy="4332288"/>
          </a:xfrm>
        </p:grpSpPr>
        <p:sp>
          <p:nvSpPr>
            <p:cNvPr id="10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sz="2100" dirty="0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sz="2100" dirty="0"/>
            </a:p>
          </p:txBody>
        </p:sp>
      </p:grpSp>
      <p:sp>
        <p:nvSpPr>
          <p:cNvPr id="14" name="Image 2"/>
          <p:cNvSpPr/>
          <p:nvPr/>
        </p:nvSpPr>
        <p:spPr>
          <a:xfrm>
            <a:off x="11463778" y="6866488"/>
            <a:ext cx="1162532" cy="1162532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sz="21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585912"/>
            <a:ext cx="9875520" cy="229703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71600" y="4251960"/>
            <a:ext cx="9875520" cy="4811016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3600"/>
            </a:lvl1pPr>
            <a:lvl2pPr marL="521335">
              <a:lnSpc>
                <a:spcPct val="150000"/>
              </a:lnSpc>
              <a:spcBef>
                <a:spcPts val="0"/>
              </a:spcBef>
              <a:defRPr sz="3000"/>
            </a:lvl2pPr>
            <a:lvl3pPr marL="1028700">
              <a:lnSpc>
                <a:spcPct val="150000"/>
              </a:lnSpc>
              <a:spcBef>
                <a:spcPts val="0"/>
              </a:spcBef>
              <a:defRPr sz="27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5537656" y="685799"/>
            <a:ext cx="1601384" cy="707234"/>
          </a:xfrm>
        </p:spPr>
        <p:txBody>
          <a:bodyPr/>
          <a:lstStyle>
            <a:lvl1pPr>
              <a:defRPr sz="24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044000" y="591608"/>
            <a:ext cx="16200000" cy="1188000"/>
          </a:xfrm>
        </p:spPr>
        <p:txBody>
          <a:bodyPr wrap="square" lIns="0" tIns="0" rIns="0" bIns="0">
            <a:normAutofit/>
          </a:bodyPr>
          <a:lstStyle>
            <a:lvl1pPr algn="ctr" fontAlgn="base"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61" name="Google Shape;61;p23" descr="download (2)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69" name="Google Shape;69;p24" descr="download (2)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8959025" y="10071100"/>
            <a:ext cx="3984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959025" y="10071100"/>
            <a:ext cx="3984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387F2-992D-467D-1E62-30A901AE75C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959025" y="10071100"/>
            <a:ext cx="3984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3" Type="http://schemas.openxmlformats.org/officeDocument/2006/relationships/tags" Target="../tags/tag33.xml"/><Relationship Id="rId21" Type="http://schemas.openxmlformats.org/officeDocument/2006/relationships/image" Target="../media/image2.png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notesSlide" Target="../notesSlides/notesSlide10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image" Target="../media/image1.png"/><Relationship Id="rId10" Type="http://schemas.openxmlformats.org/officeDocument/2006/relationships/tags" Target="../tags/tag40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1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3" Type="http://schemas.openxmlformats.org/officeDocument/2006/relationships/tags" Target="../tags/tag7.xml"/><Relationship Id="rId21" Type="http://schemas.openxmlformats.org/officeDocument/2006/relationships/image" Target="../media/image2.png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notesSlide" Target="../notesSlides/notesSlide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image" Target="../media/image1.png"/><Relationship Id="rId10" Type="http://schemas.openxmlformats.org/officeDocument/2006/relationships/tags" Target="../tags/tag14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5.xml"/><Relationship Id="rId7" Type="http://schemas.openxmlformats.org/officeDocument/2006/relationships/image" Target="../media/image2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6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9.xml"/><Relationship Id="rId7" Type="http://schemas.openxmlformats.org/officeDocument/2006/relationships/image" Target="../media/image2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0.xm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-1543050" y="-497255"/>
            <a:ext cx="3086100" cy="10784255"/>
            <a:chOff x="0" y="-19050"/>
            <a:chExt cx="812800" cy="2995155"/>
          </a:xfrm>
        </p:grpSpPr>
        <p:sp>
          <p:nvSpPr>
            <p:cNvPr id="89" name="Google Shape;89;p1"/>
            <p:cNvSpPr/>
            <p:nvPr/>
          </p:nvSpPr>
          <p:spPr>
            <a:xfrm>
              <a:off x="0" y="119055"/>
              <a:ext cx="812800" cy="2857050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1" name="Google Shape;91;p1"/>
          <p:cNvSpPr/>
          <p:nvPr/>
        </p:nvSpPr>
        <p:spPr>
          <a:xfrm>
            <a:off x="16384715" y="9009597"/>
            <a:ext cx="1903285" cy="1277403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92" name="Google Shape;92;p1"/>
          <p:cNvGrpSpPr/>
          <p:nvPr/>
        </p:nvGrpSpPr>
        <p:grpSpPr>
          <a:xfrm>
            <a:off x="1227773" y="4083810"/>
            <a:ext cx="110236" cy="2898808"/>
            <a:chOff x="0" y="-19050"/>
            <a:chExt cx="26312" cy="691905"/>
          </a:xfrm>
        </p:grpSpPr>
        <p:sp>
          <p:nvSpPr>
            <p:cNvPr id="93" name="Google Shape;93;p1"/>
            <p:cNvSpPr/>
            <p:nvPr/>
          </p:nvSpPr>
          <p:spPr>
            <a:xfrm>
              <a:off x="0" y="0"/>
              <a:ext cx="26312" cy="672855"/>
            </a:xfrm>
            <a:custGeom>
              <a:avLst/>
              <a:gdLst/>
              <a:ahLst/>
              <a:cxnLst/>
              <a:rect l="l" t="t" r="r" b="b"/>
              <a:pathLst>
                <a:path w="26312" h="672855" extrusionOk="0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5" name="Google Shape;95;p1"/>
          <p:cNvSpPr txBox="1"/>
          <p:nvPr/>
        </p:nvSpPr>
        <p:spPr>
          <a:xfrm>
            <a:off x="3000332" y="1657980"/>
            <a:ext cx="12287336" cy="123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 panose="020B0604020202020204"/>
              <a:buNone/>
            </a:pPr>
            <a:r>
              <a:rPr lang="en-US" sz="6000" b="1" i="0" u="none" strike="noStrike" cap="none" dirty="0">
                <a:solidFill>
                  <a:srgbClr val="1C573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INTELLIFLO REDBLACK</a:t>
            </a:r>
            <a:endParaRPr sz="6000" b="1" i="0" u="none" strike="noStrike" cap="none" dirty="0">
              <a:solidFill>
                <a:srgbClr val="1C573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-1439055" y="65637"/>
            <a:ext cx="2887845" cy="1958035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7" name="Google Shape;97;p1" descr="RCSS Logo (Autonomous)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8" name="Google Shape;98;p1" descr="RCSS Logo (Autonomous)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9" name="Google Shape;99;p1" descr="download (2)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>
            <a:off x="2036427" y="3311574"/>
            <a:ext cx="12644494" cy="674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lang="en-US" sz="3200" b="1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Name of Candidate : MUHAMMAD ANSHAD P 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200" b="0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Register No : 23204036</a:t>
            </a:r>
            <a:b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</a:br>
            <a:endParaRPr sz="3200" b="0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 panose="020F050202020403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br>
              <a:rPr lang="en-US" sz="3200" b="0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</a:br>
            <a: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Date : 15/02/2025</a:t>
            </a:r>
            <a:endParaRPr sz="3200" b="0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 panose="020F050202020403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Venue : RCSS</a:t>
            </a:r>
            <a:endParaRPr sz="3200" b="0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 panose="020F050202020403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Programme : Master of Computer Applications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 dirty="0">
                <a:solidFill>
                  <a:srgbClr val="3366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Batch : 2023-2025</a:t>
            </a:r>
            <a:endParaRPr sz="3200" b="0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200" b="0" i="0" u="none" strike="noStrike" cap="none" dirty="0">
              <a:solidFill>
                <a:srgbClr val="3366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1">
            <a:extLst>
              <a:ext uri="{FF2B5EF4-FFF2-40B4-BE49-F238E27FC236}">
                <a16:creationId xmlns:a16="http://schemas.microsoft.com/office/drawing/2014/main" id="{181687A4-8E9E-7CFA-2201-6A8EA23FDF24}"/>
              </a:ext>
            </a:extLst>
          </p:cNvPr>
          <p:cNvSpPr/>
          <p:nvPr/>
        </p:nvSpPr>
        <p:spPr>
          <a:xfrm rot="10800000" flipV="1">
            <a:off x="1381448" y="156"/>
            <a:ext cx="16906552" cy="10286844"/>
          </a:xfrm>
          <a:custGeom>
            <a:avLst/>
            <a:gdLst>
              <a:gd name="connsiteX0" fmla="*/ 2148080 w 6163118"/>
              <a:gd name="connsiteY0" fmla="*/ 0 h 5143500"/>
              <a:gd name="connsiteX1" fmla="*/ 6163118 w 6163118"/>
              <a:gd name="connsiteY1" fmla="*/ 0 h 5143500"/>
              <a:gd name="connsiteX2" fmla="*/ 6163118 w 6163118"/>
              <a:gd name="connsiteY2" fmla="*/ 5143500 h 5143500"/>
              <a:gd name="connsiteX3" fmla="*/ 0 w 6163118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3118" h="5143500">
                <a:moveTo>
                  <a:pt x="2148080" y="0"/>
                </a:moveTo>
                <a:lnTo>
                  <a:pt x="6163118" y="0"/>
                </a:lnTo>
                <a:lnTo>
                  <a:pt x="6163118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 dirty="0"/>
          </a:p>
        </p:txBody>
      </p:sp>
      <p:grpSp>
        <p:nvGrpSpPr>
          <p:cNvPr id="108" name="Google Shape;108;p2"/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pPr algn="just"/>
              <a:endParaRPr lang="en-US"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just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1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algn="just"/>
            <a:endParaRPr lang="en-US"/>
          </a:p>
        </p:txBody>
      </p:sp>
      <p:sp>
        <p:nvSpPr>
          <p:cNvPr id="122" name="Google Shape;122;p2"/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2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pPr algn="just"/>
            <a:endParaRPr lang="en-US"/>
          </a:p>
        </p:txBody>
      </p:sp>
      <p:pic>
        <p:nvPicPr>
          <p:cNvPr id="131" name="Google Shape;131;p2" descr="download (2).png"/>
          <p:cNvPicPr preferRelativeResize="0"/>
          <p:nvPr/>
        </p:nvPicPr>
        <p:blipFill rotWithShape="1">
          <a:blip r:embed="rId23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1;p2"/>
          <p:cNvSpPr txBox="1"/>
          <p:nvPr/>
        </p:nvSpPr>
        <p:spPr>
          <a:xfrm>
            <a:off x="2074677" y="465026"/>
            <a:ext cx="7924455" cy="7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3600" b="1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SKILLS ACHIEVED</a:t>
            </a:r>
            <a:endParaRPr lang="en-US" sz="36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sym typeface="Arial" panose="020B0604020202020204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791023" y="1591953"/>
            <a:ext cx="4059719" cy="76450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800" b="1" u="sng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TECHNICAL SKILLS: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0391017" y="1641023"/>
            <a:ext cx="4486125" cy="71345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800" b="1" u="sng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PROFESSIONAL SKILLS:</a:t>
            </a:r>
          </a:p>
        </p:txBody>
      </p:sp>
      <p:sp>
        <p:nvSpPr>
          <p:cNvPr id="7" name="矩形: 圆角 14"/>
          <p:cNvSpPr/>
          <p:nvPr>
            <p:custDataLst>
              <p:tags r:id="rId1"/>
            </p:custDataLst>
          </p:nvPr>
        </p:nvSpPr>
        <p:spPr>
          <a:xfrm>
            <a:off x="1721064" y="2718880"/>
            <a:ext cx="7562124" cy="6335735"/>
          </a:xfrm>
          <a:prstGeom prst="roundRect">
            <a:avLst>
              <a:gd name="adj" fmla="val 4150"/>
            </a:avLst>
          </a:prstGeom>
          <a:solidFill>
            <a:srgbClr val="FFFFFF"/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 rtlCol="0" anchor="ctr"/>
          <a:lstStyle/>
          <a:p>
            <a:pPr algn="just"/>
            <a:endParaRPr kumimoji="1" lang="en-US" sz="4800" dirty="0">
              <a:latin typeface="+mj-lt"/>
              <a:sym typeface="Arial" panose="020B0604020202020204" pitchFamily="34" charset="0"/>
            </a:endParaRPr>
          </a:p>
        </p:txBody>
      </p:sp>
      <p:sp>
        <p:nvSpPr>
          <p:cNvPr id="8" name="矩形 2"/>
          <p:cNvSpPr/>
          <p:nvPr>
            <p:custDataLst>
              <p:tags r:id="rId2"/>
            </p:custDataLst>
          </p:nvPr>
        </p:nvSpPr>
        <p:spPr>
          <a:xfrm>
            <a:off x="2335489" y="3631064"/>
            <a:ext cx="6614994" cy="947291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Load Testing, Stress Testing, Scalability Testing.</a:t>
            </a:r>
            <a:endParaRPr lang="en-US" sz="2400" dirty="0">
              <a:ln>
                <a:noFill/>
                <a:prstDash val="sysDot"/>
              </a:ln>
              <a:solidFill>
                <a:schemeClr val="dk1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9" name="矩形 12"/>
          <p:cNvSpPr/>
          <p:nvPr>
            <p:custDataLst>
              <p:tags r:id="rId3"/>
            </p:custDataLst>
          </p:nvPr>
        </p:nvSpPr>
        <p:spPr>
          <a:xfrm>
            <a:off x="2335489" y="3068078"/>
            <a:ext cx="6614994" cy="443330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Performance Testing</a:t>
            </a:r>
            <a:endParaRPr lang="en-US" sz="2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" name="矩形 13"/>
          <p:cNvSpPr/>
          <p:nvPr>
            <p:custDataLst>
              <p:tags r:id="rId4"/>
            </p:custDataLst>
          </p:nvPr>
        </p:nvSpPr>
        <p:spPr>
          <a:xfrm>
            <a:off x="2335489" y="5039332"/>
            <a:ext cx="6614994" cy="947291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CPU Utilization, Response Time, API Throughput.</a:t>
            </a:r>
            <a:endParaRPr lang="en-US" sz="2400" dirty="0">
              <a:ln>
                <a:noFill/>
                <a:prstDash val="sysDot"/>
              </a:ln>
              <a:solidFill>
                <a:schemeClr val="dk1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11" name="矩形 14"/>
          <p:cNvSpPr/>
          <p:nvPr>
            <p:custDataLst>
              <p:tags r:id="rId5"/>
            </p:custDataLst>
          </p:nvPr>
        </p:nvSpPr>
        <p:spPr>
          <a:xfrm>
            <a:off x="2335489" y="4476346"/>
            <a:ext cx="6614994" cy="443330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Performance Benchmarking</a:t>
            </a:r>
            <a:endParaRPr lang="en-US" sz="27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" name="矩形 16"/>
          <p:cNvSpPr/>
          <p:nvPr>
            <p:custDataLst>
              <p:tags r:id="rId6"/>
            </p:custDataLst>
          </p:nvPr>
        </p:nvSpPr>
        <p:spPr>
          <a:xfrm>
            <a:off x="2335489" y="7623812"/>
            <a:ext cx="6614994" cy="947291"/>
          </a:xfrm>
          <a:prstGeom prst="rect">
            <a:avLst/>
          </a:prstGeom>
        </p:spPr>
        <p:txBody>
          <a:bodyPr wrap="square" lIns="0" tIns="0" rIns="0" bIns="0" anchor="t" anchorCtr="0">
            <a:normAutofit lnSpcReduction="10000"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Grafana, AWS CloudWatch for performance tracking.</a:t>
            </a:r>
            <a:endParaRPr lang="en-US" sz="2400" dirty="0">
              <a:ln>
                <a:noFill/>
                <a:prstDash val="sysDot"/>
              </a:ln>
              <a:solidFill>
                <a:schemeClr val="dk1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13" name="矩形 17"/>
          <p:cNvSpPr/>
          <p:nvPr>
            <p:custDataLst>
              <p:tags r:id="rId7"/>
            </p:custDataLst>
          </p:nvPr>
        </p:nvSpPr>
        <p:spPr>
          <a:xfrm>
            <a:off x="2335489" y="7060826"/>
            <a:ext cx="6614994" cy="443330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Data Analysis &amp; Monitoring</a:t>
            </a:r>
            <a:endParaRPr lang="en-US" sz="27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" name="矩形 16"/>
          <p:cNvSpPr/>
          <p:nvPr>
            <p:custDataLst>
              <p:tags r:id="rId8"/>
            </p:custDataLst>
          </p:nvPr>
        </p:nvSpPr>
        <p:spPr>
          <a:xfrm>
            <a:off x="2335489" y="6312115"/>
            <a:ext cx="6614994" cy="947291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JMeter Assertions, Log Analysis</a:t>
            </a:r>
            <a:endParaRPr lang="en-US" sz="2400" dirty="0">
              <a:ln>
                <a:noFill/>
                <a:prstDash val="sysDot"/>
              </a:ln>
              <a:solidFill>
                <a:schemeClr val="dk1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15" name="矩形 17"/>
          <p:cNvSpPr/>
          <p:nvPr>
            <p:custDataLst>
              <p:tags r:id="rId9"/>
            </p:custDataLst>
          </p:nvPr>
        </p:nvSpPr>
        <p:spPr>
          <a:xfrm>
            <a:off x="2335489" y="5749129"/>
            <a:ext cx="6614994" cy="443330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Debugging &amp; Optimization </a:t>
            </a:r>
            <a:endParaRPr lang="en-US" sz="27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6" name="矩形: 圆角 14"/>
          <p:cNvSpPr/>
          <p:nvPr>
            <p:custDataLst>
              <p:tags r:id="rId10"/>
            </p:custDataLst>
          </p:nvPr>
        </p:nvSpPr>
        <p:spPr>
          <a:xfrm>
            <a:off x="10269979" y="2718880"/>
            <a:ext cx="7562124" cy="6335735"/>
          </a:xfrm>
          <a:prstGeom prst="roundRect">
            <a:avLst>
              <a:gd name="adj" fmla="val 4150"/>
            </a:avLst>
          </a:prstGeom>
          <a:solidFill>
            <a:srgbClr val="FFFFFF"/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 rtlCol="0" anchor="ctr"/>
          <a:lstStyle/>
          <a:p>
            <a:pPr algn="just"/>
            <a:endParaRPr kumimoji="1" lang="en-US" sz="4800" dirty="0">
              <a:latin typeface="+mj-lt"/>
              <a:sym typeface="Arial" panose="020B0604020202020204" pitchFamily="34" charset="0"/>
            </a:endParaRPr>
          </a:p>
        </p:txBody>
      </p:sp>
      <p:sp>
        <p:nvSpPr>
          <p:cNvPr id="17" name="矩形 2"/>
          <p:cNvSpPr/>
          <p:nvPr>
            <p:custDataLst>
              <p:tags r:id="rId11"/>
            </p:custDataLst>
          </p:nvPr>
        </p:nvSpPr>
        <p:spPr>
          <a:xfrm>
            <a:off x="10884404" y="3631064"/>
            <a:ext cx="6614994" cy="947291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Identifying and optimizing system bottlenecks.</a:t>
            </a:r>
          </a:p>
        </p:txBody>
      </p:sp>
      <p:sp>
        <p:nvSpPr>
          <p:cNvPr id="18" name="矩形 12"/>
          <p:cNvSpPr/>
          <p:nvPr>
            <p:custDataLst>
              <p:tags r:id="rId12"/>
            </p:custDataLst>
          </p:nvPr>
        </p:nvSpPr>
        <p:spPr>
          <a:xfrm>
            <a:off x="10884404" y="3068078"/>
            <a:ext cx="6614994" cy="443330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Problem-Solving</a:t>
            </a:r>
            <a:endParaRPr lang="en-US" sz="2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9" name="矩形 13"/>
          <p:cNvSpPr/>
          <p:nvPr>
            <p:custDataLst>
              <p:tags r:id="rId13"/>
            </p:custDataLst>
          </p:nvPr>
        </p:nvSpPr>
        <p:spPr>
          <a:xfrm>
            <a:off x="10884404" y="5039332"/>
            <a:ext cx="6614994" cy="590141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Working with developers and QA teams.</a:t>
            </a:r>
            <a:endParaRPr lang="en-US" sz="2400" dirty="0">
              <a:ln>
                <a:noFill/>
                <a:prstDash val="sysDot"/>
              </a:ln>
              <a:solidFill>
                <a:schemeClr val="dk1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20" name="矩形 14"/>
          <p:cNvSpPr/>
          <p:nvPr>
            <p:custDataLst>
              <p:tags r:id="rId14"/>
            </p:custDataLst>
          </p:nvPr>
        </p:nvSpPr>
        <p:spPr>
          <a:xfrm>
            <a:off x="10884404" y="4476346"/>
            <a:ext cx="6614994" cy="443330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Collaboration &amp; Communication</a:t>
            </a:r>
            <a:endParaRPr lang="en-US" sz="27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1" name="矩形 16"/>
          <p:cNvSpPr/>
          <p:nvPr>
            <p:custDataLst>
              <p:tags r:id="rId15"/>
            </p:custDataLst>
          </p:nvPr>
        </p:nvSpPr>
        <p:spPr>
          <a:xfrm>
            <a:off x="10884404" y="7623812"/>
            <a:ext cx="6614994" cy="947291"/>
          </a:xfrm>
          <a:prstGeom prst="rect">
            <a:avLst/>
          </a:prstGeom>
        </p:spPr>
        <p:txBody>
          <a:bodyPr wrap="square" lIns="0" tIns="0" rIns="0" bIns="0" anchor="t" anchorCtr="0">
            <a:normAutofit lnSpcReduction="10000"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Analyzing test data to make performance improvements.</a:t>
            </a:r>
            <a:endParaRPr lang="en-US" sz="2400" dirty="0">
              <a:ln>
                <a:noFill/>
                <a:prstDash val="sysDot"/>
              </a:ln>
              <a:solidFill>
                <a:schemeClr val="dk1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22" name="矩形 17"/>
          <p:cNvSpPr/>
          <p:nvPr>
            <p:custDataLst>
              <p:tags r:id="rId16"/>
            </p:custDataLst>
          </p:nvPr>
        </p:nvSpPr>
        <p:spPr>
          <a:xfrm>
            <a:off x="10884404" y="7060826"/>
            <a:ext cx="6614994" cy="443330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Analytical Thinking</a:t>
            </a:r>
            <a:endParaRPr lang="en-US" sz="27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3" name="矩形 16"/>
          <p:cNvSpPr/>
          <p:nvPr>
            <p:custDataLst>
              <p:tags r:id="rId17"/>
            </p:custDataLst>
          </p:nvPr>
        </p:nvSpPr>
        <p:spPr>
          <a:xfrm>
            <a:off x="10884403" y="6312115"/>
            <a:ext cx="6802555" cy="947291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Prioritizing tasks effectively in Agile environments.</a:t>
            </a:r>
            <a:endParaRPr lang="en-US" sz="2400" dirty="0">
              <a:ln>
                <a:noFill/>
                <a:prstDash val="sysDot"/>
              </a:ln>
              <a:solidFill>
                <a:schemeClr val="dk1">
                  <a:lumMod val="80000"/>
                  <a:lumOff val="20000"/>
                </a:schemeClr>
              </a:solidFill>
            </a:endParaRPr>
          </a:p>
        </p:txBody>
      </p:sp>
      <p:sp>
        <p:nvSpPr>
          <p:cNvPr id="24" name="矩形 17"/>
          <p:cNvSpPr/>
          <p:nvPr>
            <p:custDataLst>
              <p:tags r:id="rId18"/>
            </p:custDataLst>
          </p:nvPr>
        </p:nvSpPr>
        <p:spPr>
          <a:xfrm>
            <a:off x="10884404" y="5749129"/>
            <a:ext cx="6614994" cy="443330"/>
          </a:xfrm>
          <a:prstGeom prst="rect">
            <a:avLst/>
          </a:prstGeom>
        </p:spPr>
        <p:txBody>
          <a:bodyPr wrap="square" lIns="0" tIns="0" rIns="0" bIns="0" anchor="b" anchorCtr="0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F29500"/>
              </a:buClr>
              <a:buSzPct val="130000"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Time Management</a:t>
            </a:r>
            <a:endParaRPr lang="en-US" sz="27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8C05B6BE-5C64-D18C-F9D6-348BC4FB45BC}"/>
              </a:ext>
            </a:extLst>
          </p:cNvPr>
          <p:cNvSpPr txBox="1">
            <a:spLocks/>
          </p:cNvSpPr>
          <p:nvPr/>
        </p:nvSpPr>
        <p:spPr>
          <a:xfrm>
            <a:off x="7310917" y="9791692"/>
            <a:ext cx="21336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 No : 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2"/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31" name="Google Shape;131;p2" descr="download (2)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1;p2"/>
          <p:cNvSpPr txBox="1"/>
          <p:nvPr/>
        </p:nvSpPr>
        <p:spPr>
          <a:xfrm>
            <a:off x="2074677" y="465026"/>
            <a:ext cx="7924455" cy="7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3600" b="1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CHALLENGES</a:t>
            </a:r>
            <a:endParaRPr lang="en-US" sz="36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sym typeface="Arial" panose="020B0604020202020204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2168611" y="1214834"/>
            <a:ext cx="13221730" cy="39466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1.Initial challenge: Complexity in configuring JMeter, Gatling, and AWS CloudWatch.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2. Test failures in initial attempts.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3. Simulating Realistic Load Conditions(Creating test cases that match real-world scenarios)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4. Adapting to Agile Workflows(Managing performance testing within sprint cycles)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</p:txBody>
      </p:sp>
      <p:sp>
        <p:nvSpPr>
          <p:cNvPr id="10" name="Google Shape;121;p2">
            <a:extLst>
              <a:ext uri="{FF2B5EF4-FFF2-40B4-BE49-F238E27FC236}">
                <a16:creationId xmlns:a16="http://schemas.microsoft.com/office/drawing/2014/main" id="{09170AC5-9A6D-6C83-0456-49EBCFCFE5D9}"/>
              </a:ext>
            </a:extLst>
          </p:cNvPr>
          <p:cNvSpPr txBox="1"/>
          <p:nvPr/>
        </p:nvSpPr>
        <p:spPr>
          <a:xfrm>
            <a:off x="2074677" y="4928169"/>
            <a:ext cx="7924455" cy="7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3600" b="1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FUTURE DIRECTIONS</a:t>
            </a:r>
            <a:endParaRPr lang="en-US" sz="36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sym typeface="Arial" panose="020B0604020202020204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156E2D-74F8-00CD-F534-AAD08B26ED2B}"/>
              </a:ext>
            </a:extLst>
          </p:cNvPr>
          <p:cNvSpPr txBox="1"/>
          <p:nvPr/>
        </p:nvSpPr>
        <p:spPr>
          <a:xfrm>
            <a:off x="2168611" y="5677977"/>
            <a:ext cx="13221730" cy="394664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5143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Enhance automated test scripts for continuous performance monitoring</a:t>
            </a:r>
          </a:p>
          <a:p>
            <a:pPr marL="5143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Optimize performance testing strategies for large-scale systems</a:t>
            </a:r>
          </a:p>
          <a:p>
            <a:pPr marL="5143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Gain deeper expertise in CI/CD integration for automated performance testing</a:t>
            </a:r>
          </a:p>
          <a:p>
            <a:pPr marL="5143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Integrating performance testing early in the development cycle.</a:t>
            </a:r>
          </a:p>
          <a:p>
            <a:pPr marL="5143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Improving real-time tracking using AWS CloudWatch and Grafana. 	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3EFDF4E8-F687-049E-9C72-39F12092024A}"/>
              </a:ext>
            </a:extLst>
          </p:cNvPr>
          <p:cNvSpPr txBox="1">
            <a:spLocks/>
          </p:cNvSpPr>
          <p:nvPr/>
        </p:nvSpPr>
        <p:spPr>
          <a:xfrm>
            <a:off x="7310917" y="9791692"/>
            <a:ext cx="21336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 No : 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C6888EED-72F1-0685-EF91-AA1F8C5DB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>
            <a:extLst>
              <a:ext uri="{FF2B5EF4-FFF2-40B4-BE49-F238E27FC236}">
                <a16:creationId xmlns:a16="http://schemas.microsoft.com/office/drawing/2014/main" id="{9E100591-8CD2-D919-56FA-E7CA69F8A3F8}"/>
              </a:ext>
            </a:extLst>
          </p:cNvPr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5F47E7D3-3A4A-F6C7-9455-505596ABFA5A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3DC50EF4-1E45-49C0-2427-38CA49543BBF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C6876E61-8535-0D85-17EB-056A07727FAE}"/>
              </a:ext>
            </a:extLst>
          </p:cNvPr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2">
            <a:extLst>
              <a:ext uri="{FF2B5EF4-FFF2-40B4-BE49-F238E27FC236}">
                <a16:creationId xmlns:a16="http://schemas.microsoft.com/office/drawing/2014/main" id="{F349F637-B935-0EF0-C4D7-E009C3BA0754}"/>
              </a:ext>
            </a:extLst>
          </p:cNvPr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31" name="Google Shape;131;p2" descr="download (2).png">
            <a:extLst>
              <a:ext uri="{FF2B5EF4-FFF2-40B4-BE49-F238E27FC236}">
                <a16:creationId xmlns:a16="http://schemas.microsoft.com/office/drawing/2014/main" id="{4D3095F6-5788-A4E3-65B0-B43E6313B8F9}"/>
              </a:ext>
            </a:extLst>
          </p:cNvPr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1;p2">
            <a:extLst>
              <a:ext uri="{FF2B5EF4-FFF2-40B4-BE49-F238E27FC236}">
                <a16:creationId xmlns:a16="http://schemas.microsoft.com/office/drawing/2014/main" id="{B86AD2D3-F7E0-DAF7-3C12-93FD2AC02C78}"/>
              </a:ext>
            </a:extLst>
          </p:cNvPr>
          <p:cNvSpPr txBox="1"/>
          <p:nvPr/>
        </p:nvSpPr>
        <p:spPr>
          <a:xfrm>
            <a:off x="2074676" y="495077"/>
            <a:ext cx="7924455" cy="7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3600" b="1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GANTT CHART</a:t>
            </a:r>
            <a:endParaRPr lang="en-US" sz="36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sym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5E2C3-F39F-340A-A1DD-4325985F9A2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50" b="4022"/>
          <a:stretch/>
        </p:blipFill>
        <p:spPr>
          <a:xfrm>
            <a:off x="1683657" y="2148114"/>
            <a:ext cx="15748000" cy="6908800"/>
          </a:xfrm>
          <a:prstGeom prst="rect">
            <a:avLst/>
          </a:prstGeom>
        </p:spPr>
      </p:pic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BB21E822-3F9F-6487-6A68-59FFD7A30781}"/>
              </a:ext>
            </a:extLst>
          </p:cNvPr>
          <p:cNvSpPr txBox="1">
            <a:spLocks/>
          </p:cNvSpPr>
          <p:nvPr/>
        </p:nvSpPr>
        <p:spPr>
          <a:xfrm>
            <a:off x="7310917" y="9791692"/>
            <a:ext cx="21336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 No : 10</a:t>
            </a:r>
          </a:p>
        </p:txBody>
      </p:sp>
    </p:spTree>
    <p:extLst>
      <p:ext uri="{BB962C8B-B14F-4D97-AF65-F5344CB8AC3E}">
        <p14:creationId xmlns:p14="http://schemas.microsoft.com/office/powerpoint/2010/main" val="1764913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2"/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31" name="Google Shape;131;p2" descr="download (2)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1;p2"/>
          <p:cNvSpPr txBox="1"/>
          <p:nvPr/>
        </p:nvSpPr>
        <p:spPr>
          <a:xfrm>
            <a:off x="2074677" y="465026"/>
            <a:ext cx="7924455" cy="7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3600" b="1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en-US" sz="36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sym typeface="Arial" panose="020B0604020202020204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1818912" y="1899214"/>
            <a:ext cx="14996182" cy="83877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 internship at Intelliflo Red Black provided in-depth exposure to performance testing methodologies and real-world application testing scenarios.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Gained hands-on experience in Load Testing, Stress Testing, and Scalability Testing using Apache JMeter, AWS CloudWatch, Grafana, GitLab, and Jenkins.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Conducted detailed performance benchmarking, identified system bottlenecks, and developed automated testing solutions for continuous monitoring.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Collaborated with cross-functional teams and adapted to Agile workflows, participating in sprint planning, daily stand-ups, and retrospectives.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Overcame challenges related to analyzing large performance datasets, optimizing test cases, and managing performance testing within development cycles.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This experience significantly enhanced my technical expertise, problem-solving skills, and understanding of software performance optimization.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DBBFC128-F662-4881-FD70-ACC1F231A7D6}"/>
              </a:ext>
            </a:extLst>
          </p:cNvPr>
          <p:cNvSpPr txBox="1">
            <a:spLocks/>
          </p:cNvSpPr>
          <p:nvPr/>
        </p:nvSpPr>
        <p:spPr>
          <a:xfrm>
            <a:off x="7310917" y="9791692"/>
            <a:ext cx="21336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 No : 11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" name="Google Shape;113;p2"/>
          <p:cNvSpPr txBox="1"/>
          <p:nvPr/>
        </p:nvSpPr>
        <p:spPr>
          <a:xfrm>
            <a:off x="2460668" y="724668"/>
            <a:ext cx="1210998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3600"/>
              <a:buFont typeface="Lato"/>
              <a:buNone/>
            </a:pPr>
            <a:r>
              <a:rPr lang="en-US" sz="4000" b="1" i="0" u="none" strike="noStrike" cap="none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  <a:cs typeface="Latha" panose="020B0604020202020204" pitchFamily="34" charset="0"/>
                <a:sym typeface="Lato"/>
              </a:rPr>
              <a:t>OUTLINE OF THE PRESENTATION </a:t>
            </a:r>
            <a:br>
              <a:rPr lang="en-US" sz="4000" b="0" i="0" u="none" strike="noStrike" cap="none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  <a:cs typeface="Latha" panose="020B0604020202020204" pitchFamily="34" charset="0"/>
                <a:sym typeface="Lato"/>
              </a:rPr>
            </a:br>
            <a:endParaRPr lang="en-US" sz="4000" b="0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cs typeface="Latha" panose="020B0604020202020204" pitchFamily="34" charset="0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3971210" y="2224110"/>
            <a:ext cx="14080155" cy="128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Slide 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	   </a:t>
            </a: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: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24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 to the Internship</a:t>
            </a:r>
            <a:endParaRPr sz="2900" b="0" i="0" u="none" strike="noStrike" cap="none" dirty="0">
              <a:solidFill>
                <a:srgbClr val="385623"/>
              </a:solidFill>
              <a:latin typeface="Cambria" panose="02040503050406030204" pitchFamily="18" charset="0"/>
              <a:ea typeface="Cambria" panose="02040503050406030204" pitchFamily="18" charset="0"/>
              <a:cs typeface="Lato"/>
              <a:sym typeface="Lato"/>
            </a:endParaRPr>
          </a:p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endParaRPr sz="3024" b="0" i="0" u="none" strike="noStrike" cap="none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" name="Google Shape;123;p2"/>
          <p:cNvSpPr txBox="1"/>
          <p:nvPr/>
        </p:nvSpPr>
        <p:spPr>
          <a:xfrm>
            <a:off x="3971211" y="3136892"/>
            <a:ext cx="12887400" cy="6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Slide 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	   </a:t>
            </a: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: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24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About the Organization</a:t>
            </a:r>
            <a:endParaRPr sz="3024" i="0" u="none" strike="noStrike" cap="none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3971210" y="4040405"/>
            <a:ext cx="12887400" cy="6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7995"/>
              </a:lnSpc>
              <a:buSzPts val="3024"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Slide 3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  </a:t>
            </a: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: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24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About the Platform/Tools</a:t>
            </a:r>
            <a:endParaRPr sz="2400" b="0" i="1" u="none" strike="noStrike" cap="none" dirty="0">
              <a:solidFill>
                <a:srgbClr val="385623"/>
              </a:solidFill>
              <a:latin typeface="Cambria" panose="02040503050406030204" pitchFamily="18" charset="0"/>
              <a:ea typeface="Cambria" panose="02040503050406030204" pitchFamily="18" charset="0"/>
              <a:cs typeface="Lato"/>
              <a:sym typeface="Lato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3970648" y="4916839"/>
            <a:ext cx="12887400" cy="115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7995"/>
              </a:lnSpc>
              <a:buSzPts val="3024"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Slide 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	   </a:t>
            </a: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: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24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Internship Objectives</a:t>
            </a:r>
          </a:p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endParaRPr sz="2400" b="0" i="1" u="none" strike="noStrike" cap="none" dirty="0">
              <a:solidFill>
                <a:srgbClr val="385623"/>
              </a:solidFill>
              <a:latin typeface="Cambria" panose="02040503050406030204" pitchFamily="18" charset="0"/>
              <a:ea typeface="Cambria" panose="02040503050406030204" pitchFamily="18" charset="0"/>
              <a:cs typeface="Lato"/>
              <a:sym typeface="Lato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3970086" y="5767197"/>
            <a:ext cx="12887400" cy="6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Slide 5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  </a:t>
            </a: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: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24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Weekly Overview</a:t>
            </a:r>
            <a:endParaRPr sz="2400" b="0" i="1" u="none" strike="noStrike" cap="none" dirty="0">
              <a:solidFill>
                <a:srgbClr val="385623"/>
              </a:solidFill>
              <a:latin typeface="Cambria" panose="02040503050406030204" pitchFamily="18" charset="0"/>
              <a:ea typeface="Cambria" panose="02040503050406030204" pitchFamily="18" charset="0"/>
              <a:cs typeface="Lato"/>
              <a:sym typeface="Lato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3970086" y="6700914"/>
            <a:ext cx="12887400" cy="6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Slide 6 	   : </a:t>
            </a:r>
            <a:r>
              <a:rPr lang="en-US" sz="3024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Objectives Achieved</a:t>
            </a:r>
            <a:endParaRPr sz="2400" i="1" u="none" strike="noStrike" cap="none" dirty="0">
              <a:solidFill>
                <a:srgbClr val="385623"/>
              </a:solidFill>
              <a:latin typeface="Cambria" panose="02040503050406030204" pitchFamily="18" charset="0"/>
              <a:ea typeface="Cambria" panose="02040503050406030204" pitchFamily="18" charset="0"/>
              <a:cs typeface="Lato"/>
              <a:sym typeface="Lato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3952148" y="7565978"/>
            <a:ext cx="12887400" cy="1794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7995"/>
              </a:lnSpc>
              <a:buSzPts val="3024"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Slide 7 	   : </a:t>
            </a:r>
            <a:r>
              <a:rPr lang="en-US" sz="3024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Skills Achieved</a:t>
            </a:r>
            <a:endParaRPr lang="en-US" sz="3024" b="0" i="0" u="none" strike="noStrike" cap="none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endParaRPr sz="3024" b="0" i="0" u="none" strike="noStrike" cap="none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 dirty="0">
              <a:solidFill>
                <a:srgbClr val="385623"/>
              </a:solidFill>
              <a:latin typeface="Cambria" panose="02040503050406030204" pitchFamily="18" charset="0"/>
              <a:ea typeface="Cambria" panose="02040503050406030204" pitchFamily="18" charset="0"/>
              <a:cs typeface="Lato"/>
              <a:sym typeface="La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140731-CE58-481F-9DD5-534CA6FBC060}"/>
              </a:ext>
            </a:extLst>
          </p:cNvPr>
          <p:cNvGrpSpPr/>
          <p:nvPr/>
        </p:nvGrpSpPr>
        <p:grpSpPr>
          <a:xfrm>
            <a:off x="2396468" y="1065770"/>
            <a:ext cx="1420094" cy="9014405"/>
            <a:chOff x="2462323" y="2255821"/>
            <a:chExt cx="1420094" cy="8189460"/>
          </a:xfrm>
        </p:grpSpPr>
        <p:grpSp>
          <p:nvGrpSpPr>
            <p:cNvPr id="105" name="Google Shape;105;p2"/>
            <p:cNvGrpSpPr/>
            <p:nvPr/>
          </p:nvGrpSpPr>
          <p:grpSpPr>
            <a:xfrm>
              <a:off x="2462323" y="2255821"/>
              <a:ext cx="1420094" cy="8189460"/>
              <a:chOff x="-5162" y="-166582"/>
              <a:chExt cx="374014" cy="1860649"/>
            </a:xfrm>
          </p:grpSpPr>
          <p:sp>
            <p:nvSpPr>
              <p:cNvPr id="106" name="Google Shape;106;p2"/>
              <p:cNvSpPr/>
              <p:nvPr/>
            </p:nvSpPr>
            <p:spPr>
              <a:xfrm>
                <a:off x="0" y="0"/>
                <a:ext cx="368852" cy="1694067"/>
              </a:xfrm>
              <a:custGeom>
                <a:avLst/>
                <a:gdLst/>
                <a:ahLst/>
                <a:cxnLst/>
                <a:rect l="l" t="t" r="r" b="b"/>
                <a:pathLst>
                  <a:path w="368852" h="1608665" extrusionOk="0">
                    <a:moveTo>
                      <a:pt x="0" y="0"/>
                    </a:moveTo>
                    <a:lnTo>
                      <a:pt x="368852" y="0"/>
                    </a:lnTo>
                    <a:lnTo>
                      <a:pt x="368852" y="1608665"/>
                    </a:lnTo>
                    <a:lnTo>
                      <a:pt x="0" y="1608665"/>
                    </a:lnTo>
                    <a:close/>
                  </a:path>
                </a:pathLst>
              </a:custGeom>
              <a:solidFill>
                <a:srgbClr val="1C5739"/>
              </a:solidFill>
              <a:ln>
                <a:noFill/>
              </a:ln>
            </p:spPr>
            <p:txBody>
              <a:bodyPr/>
              <a:lstStyle/>
              <a:p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07" name="Google Shape;107;p2"/>
              <p:cNvSpPr txBox="1"/>
              <p:nvPr/>
            </p:nvSpPr>
            <p:spPr>
              <a:xfrm>
                <a:off x="-5162" y="-166582"/>
                <a:ext cx="369000" cy="1695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88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/>
                  <a:sym typeface="Calibri"/>
                </a:endParaRPr>
              </a:p>
            </p:txBody>
          </p:sp>
        </p:grpSp>
        <p:sp>
          <p:nvSpPr>
            <p:cNvPr id="114" name="Google Shape;114;p2"/>
            <p:cNvSpPr txBox="1"/>
            <p:nvPr/>
          </p:nvSpPr>
          <p:spPr>
            <a:xfrm>
              <a:off x="2694250" y="3188918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1" i="0" u="none" strike="noStrike" cap="none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Arial"/>
                </a:rPr>
                <a:t>01</a:t>
              </a:r>
              <a:endParaRPr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2694250" y="3986037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1" i="0" u="none" strike="noStrike" cap="none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Arial"/>
                </a:rPr>
                <a:t>02</a:t>
              </a:r>
              <a:endParaRPr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endParaRPr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2694250" y="4867194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1" i="0" u="none" strike="noStrike" cap="none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Arial"/>
                </a:rPr>
                <a:t>03</a:t>
              </a:r>
              <a:endParaRPr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endParaRPr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2694250" y="5664313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1" i="0" u="none" strike="noStrike" cap="none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Arial"/>
                </a:rPr>
                <a:t>04</a:t>
              </a:r>
              <a:endParaRPr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endParaRPr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2713851" y="6456690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1" i="0" u="none" strike="noStrike" cap="none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Arial"/>
                </a:rPr>
                <a:t>05</a:t>
              </a:r>
              <a:endParaRPr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endParaRPr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2713851" y="7287654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1" i="0" u="none" strike="noStrike" cap="none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Arial"/>
                </a:rPr>
                <a:t>06</a:t>
              </a:r>
              <a:endParaRPr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endParaRPr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2713851" y="8137947"/>
              <a:ext cx="9372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1" i="0" u="none" strike="noStrike" cap="none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Arial"/>
                </a:rPr>
                <a:t>07</a:t>
              </a:r>
              <a:endParaRPr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endParaRPr>
            </a:p>
          </p:txBody>
        </p:sp>
        <p:sp>
          <p:nvSpPr>
            <p:cNvPr id="129" name="Google Shape;129;p2"/>
            <p:cNvSpPr txBox="1"/>
            <p:nvPr/>
          </p:nvSpPr>
          <p:spPr>
            <a:xfrm>
              <a:off x="2713851" y="8976147"/>
              <a:ext cx="937200" cy="716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71"/>
                <a:buFont typeface="Arial"/>
                <a:buNone/>
              </a:pPr>
              <a:r>
                <a:rPr lang="en-US" sz="4271" b="1" i="0" u="none" strike="noStrike" cap="none" dirty="0">
                  <a:solidFill>
                    <a:srgbClr val="FFFFFF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Arial"/>
                </a:rPr>
                <a:t>08</a:t>
              </a:r>
              <a:endParaRPr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endParaRPr>
            </a:p>
          </p:txBody>
        </p:sp>
      </p:grpSp>
      <p:sp>
        <p:nvSpPr>
          <p:cNvPr id="130" name="Google Shape;130;p2"/>
          <p:cNvSpPr txBox="1"/>
          <p:nvPr/>
        </p:nvSpPr>
        <p:spPr>
          <a:xfrm>
            <a:off x="3961909" y="9433170"/>
            <a:ext cx="12887400" cy="115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/>
              <a:buNone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Slide 10 	   :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24" b="0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Conclusion</a:t>
            </a:r>
            <a:endParaRPr sz="3024" b="0" i="0" u="none" strike="noStrike" cap="none" dirty="0">
              <a:solidFill>
                <a:srgbClr val="231F2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 dirty="0">
              <a:solidFill>
                <a:srgbClr val="385623"/>
              </a:solidFill>
              <a:latin typeface="Cambria" panose="02040503050406030204" pitchFamily="18" charset="0"/>
              <a:ea typeface="Cambria" panose="02040503050406030204" pitchFamily="18" charset="0"/>
              <a:cs typeface="Lato"/>
              <a:sym typeface="Lato"/>
            </a:endParaRPr>
          </a:p>
        </p:txBody>
      </p:sp>
      <p:pic>
        <p:nvPicPr>
          <p:cNvPr id="131" name="Google Shape;131;p2" descr="download (2)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128;p2"/>
          <p:cNvSpPr txBox="1"/>
          <p:nvPr/>
        </p:nvSpPr>
        <p:spPr>
          <a:xfrm>
            <a:off x="3991670" y="8543105"/>
            <a:ext cx="12887400" cy="6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7995"/>
              </a:lnSpc>
              <a:buSzPts val="3024"/>
            </a:pPr>
            <a:r>
              <a:rPr lang="en-US" sz="3024" b="1" i="0" u="none" strike="noStrike" cap="none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Slides 9-10 :</a:t>
            </a:r>
            <a:r>
              <a:rPr lang="en-US" sz="3024" b="1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24" dirty="0">
                <a:solidFill>
                  <a:srgbClr val="231F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Challenges, Future Directions and Gantt Chart </a:t>
            </a:r>
            <a:endParaRPr sz="2400" i="1" u="none" strike="noStrike" cap="none" dirty="0">
              <a:solidFill>
                <a:srgbClr val="385623"/>
              </a:solidFill>
              <a:latin typeface="Cambria" panose="02040503050406030204" pitchFamily="18" charset="0"/>
              <a:ea typeface="Cambria" panose="02040503050406030204" pitchFamily="18" charset="0"/>
              <a:cs typeface="Lato"/>
              <a:sym typeface="Lato"/>
            </a:endParaRPr>
          </a:p>
        </p:txBody>
      </p:sp>
      <p:sp>
        <p:nvSpPr>
          <p:cNvPr id="31" name="Google Shape;129;p2"/>
          <p:cNvSpPr txBox="1"/>
          <p:nvPr/>
        </p:nvSpPr>
        <p:spPr>
          <a:xfrm>
            <a:off x="2628247" y="9356664"/>
            <a:ext cx="937200" cy="78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1"/>
              <a:buFont typeface="Arial"/>
              <a:buNone/>
            </a:pPr>
            <a:r>
              <a:rPr lang="en-US" sz="4271" b="1" i="0" u="none" strike="noStrike" cap="none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09</a:t>
            </a:r>
            <a:endParaRPr sz="14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2"/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31" name="Google Shape;131;p2" descr="download (2)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1;p2"/>
          <p:cNvSpPr txBox="1"/>
          <p:nvPr/>
        </p:nvSpPr>
        <p:spPr>
          <a:xfrm>
            <a:off x="2074677" y="465026"/>
            <a:ext cx="9397656" cy="169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4000" b="1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 TO THE INTERNSHIP</a:t>
            </a:r>
            <a:endParaRPr lang="en-US" sz="40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endParaRPr lang="en-US" sz="40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sym typeface="Arial" panose="020B0604020202020204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2074351" y="7506421"/>
            <a:ext cx="12606244" cy="20910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Collaborated with development and QA teams in an Agile environment, ensuring integration of performance testing into the software development life cycle.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0B2E64-04B4-7365-82B8-5910B54AA9B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310917" y="9791692"/>
            <a:ext cx="2133600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Slide No :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6D6A3-1E0B-41AA-BE03-544662BD149E}"/>
              </a:ext>
            </a:extLst>
          </p:cNvPr>
          <p:cNvSpPr txBox="1"/>
          <p:nvPr/>
        </p:nvSpPr>
        <p:spPr>
          <a:xfrm>
            <a:off x="2074514" y="1608346"/>
            <a:ext cx="12606244" cy="17778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Internship at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Intelliflo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Red Black as a Performance Testing Intern, focusing on scalability, reliability, and efficiency of applications.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13F117-6D2D-5924-326F-35CD2EF8E24B}"/>
              </a:ext>
            </a:extLst>
          </p:cNvPr>
          <p:cNvSpPr txBox="1"/>
          <p:nvPr/>
        </p:nvSpPr>
        <p:spPr>
          <a:xfrm>
            <a:off x="2074351" y="3102496"/>
            <a:ext cx="12606244" cy="8835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Hands-on experience in Load Testing, Stress Testing, and Scalability Testing.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744621-C282-9205-D147-53A05E511428}"/>
              </a:ext>
            </a:extLst>
          </p:cNvPr>
          <p:cNvSpPr txBox="1"/>
          <p:nvPr/>
        </p:nvSpPr>
        <p:spPr>
          <a:xfrm>
            <a:off x="2074351" y="3845543"/>
            <a:ext cx="12606244" cy="12979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Utilized Apache JMeter, AWS CloudWatch, Grafana, GitLab, and Jenkins for performance benchmarking and automation.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F06BB6-DE0C-AFF2-1FFD-C29279180885}"/>
              </a:ext>
            </a:extLst>
          </p:cNvPr>
          <p:cNvSpPr txBox="1"/>
          <p:nvPr/>
        </p:nvSpPr>
        <p:spPr>
          <a:xfrm>
            <a:off x="2074351" y="5265348"/>
            <a:ext cx="12606244" cy="12979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Analyzed system performance under different workloads through real-world test scenarios.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E677FF-2E26-4865-11D7-AC310F24ED8D}"/>
              </a:ext>
            </a:extLst>
          </p:cNvPr>
          <p:cNvSpPr txBox="1"/>
          <p:nvPr/>
        </p:nvSpPr>
        <p:spPr>
          <a:xfrm>
            <a:off x="2074351" y="6699874"/>
            <a:ext cx="12606244" cy="7094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Applied theoretical knowledge to practical performance testing strategies.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2"/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Google Shape;121;p2"/>
          <p:cNvSpPr txBox="1"/>
          <p:nvPr/>
        </p:nvSpPr>
        <p:spPr>
          <a:xfrm>
            <a:off x="2074678" y="465027"/>
            <a:ext cx="7924454" cy="169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4000" b="1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ABOUT THE ORGANIZATION</a:t>
            </a:r>
            <a:endParaRPr lang="en-US" sz="40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endParaRPr lang="en-US" sz="40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sym typeface="Arial" panose="020B0604020202020204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2074677" y="1500197"/>
            <a:ext cx="9629643" cy="85325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Global leader in financial advice technology(Asset Management).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Parent Company : INVESCO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Invesco acquired RedBlack Software on December 11, 2019</a:t>
            </a:r>
            <a:r>
              <a:rPr lang="it-IT" sz="2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Intelliflo Redblack– Previously REDBLACK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30,000+ advisors and $1 trillion in assets managed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Provides software solutions for: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Practice management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Portfolio management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Digital advisory services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Uses cloud-based architecture to ensure high availability and security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Agile-driven development and testing</a:t>
            </a:r>
          </a:p>
        </p:txBody>
      </p:sp>
      <p:pic>
        <p:nvPicPr>
          <p:cNvPr id="9" name="Picture Placeholder 5"/>
          <p:cNvPicPr>
            <a:picLocks noChangeAspect="1"/>
          </p:cNvPicPr>
          <p:nvPr/>
        </p:nvPicPr>
        <p:blipFill>
          <a:blip r:embed="rId5"/>
          <a:srcRect l="4570" t="22371" r="7896" b="20957"/>
          <a:stretch>
            <a:fillRect/>
          </a:stretch>
        </p:blipFill>
        <p:spPr>
          <a:xfrm>
            <a:off x="11922757" y="6234039"/>
            <a:ext cx="2692724" cy="174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" descr="download (2).png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Placeholder 5"/>
          <p:cNvPicPr>
            <a:picLocks noChangeAspect="1"/>
          </p:cNvPicPr>
          <p:nvPr/>
        </p:nvPicPr>
        <p:blipFill>
          <a:blip r:embed="rId7"/>
          <a:srcRect t="8372" b="10191"/>
          <a:stretch>
            <a:fillRect/>
          </a:stretch>
        </p:blipFill>
        <p:spPr>
          <a:xfrm>
            <a:off x="13958837" y="2226346"/>
            <a:ext cx="1735705" cy="141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Placeholder 5"/>
          <p:cNvPicPr>
            <a:picLocks noChangeAspect="1"/>
          </p:cNvPicPr>
          <p:nvPr/>
        </p:nvPicPr>
        <p:blipFill>
          <a:blip r:embed="rId8"/>
          <a:srcRect l="10628" r="10989" b="20926"/>
          <a:stretch/>
        </p:blipFill>
        <p:spPr>
          <a:xfrm>
            <a:off x="10424467" y="231256"/>
            <a:ext cx="3831118" cy="141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Placeholder 5"/>
          <p:cNvPicPr>
            <a:picLocks noChangeAspect="1"/>
          </p:cNvPicPr>
          <p:nvPr/>
        </p:nvPicPr>
        <p:blipFill>
          <a:blip r:embed="rId9"/>
          <a:srcRect l="456" t="33682" r="-456" b="32863"/>
          <a:stretch>
            <a:fillRect/>
          </a:stretch>
        </p:blipFill>
        <p:spPr>
          <a:xfrm>
            <a:off x="13323414" y="4434025"/>
            <a:ext cx="3006550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Placeholder 5"/>
          <p:cNvPicPr>
            <a:picLocks noChangeAspect="1"/>
          </p:cNvPicPr>
          <p:nvPr/>
        </p:nvPicPr>
        <p:blipFill>
          <a:blip r:embed="rId10"/>
          <a:srcRect t="13994" b="36718"/>
          <a:stretch>
            <a:fillRect/>
          </a:stretch>
        </p:blipFill>
        <p:spPr>
          <a:xfrm>
            <a:off x="15157931" y="6353329"/>
            <a:ext cx="2655652" cy="1308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>
          <a:xfrm flipH="1">
            <a:off x="14826689" y="3639852"/>
            <a:ext cx="1" cy="79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958837" y="5882640"/>
            <a:ext cx="1735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</p:cNvCxnSpPr>
          <p:nvPr/>
        </p:nvCxnSpPr>
        <p:spPr>
          <a:xfrm>
            <a:off x="14826689" y="5439865"/>
            <a:ext cx="0" cy="44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3958837" y="5882640"/>
            <a:ext cx="0" cy="47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5694542" y="5882640"/>
            <a:ext cx="0" cy="47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7">
            <a:extLst>
              <a:ext uri="{FF2B5EF4-FFF2-40B4-BE49-F238E27FC236}">
                <a16:creationId xmlns:a16="http://schemas.microsoft.com/office/drawing/2014/main" id="{4CBB85FC-B626-C5D1-E7B9-C0B5FA7231F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310917" y="9791692"/>
            <a:ext cx="2133600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Slide No :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537656" y="685799"/>
            <a:ext cx="1601384" cy="707234"/>
          </a:xfrm>
        </p:spPr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5" name="Google Shape;108;p2"/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6" name="Google Shape;109;p2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Google Shape;110;p2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" name="Google Shape;122;p2"/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Google Shape;112;p2"/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0" name="Google Shape;131;p2" descr="download (2)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Placeholder 5"/>
          <p:cNvPicPr>
            <a:picLocks noChangeAspect="1"/>
          </p:cNvPicPr>
          <p:nvPr/>
        </p:nvPicPr>
        <p:blipFill>
          <a:blip r:embed="rId6"/>
          <a:srcRect l="3263" r="3405"/>
          <a:stretch>
            <a:fillRect/>
          </a:stretch>
        </p:blipFill>
        <p:spPr>
          <a:xfrm>
            <a:off x="15537656" y="3952662"/>
            <a:ext cx="2469496" cy="1653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Placeholder 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9281" b="9281"/>
          <a:stretch>
            <a:fillRect/>
          </a:stretch>
        </p:blipFill>
        <p:spPr>
          <a:xfrm>
            <a:off x="11593830" y="566194"/>
            <a:ext cx="2030621" cy="1653677"/>
          </a:xfrm>
          <a:prstGeom prst="rect">
            <a:avLst/>
          </a:prstGeom>
          <a:noFill/>
        </p:spPr>
      </p:pic>
      <p:pic>
        <p:nvPicPr>
          <p:cNvPr id="12" name="Picture Placeholder 5"/>
          <p:cNvPicPr>
            <a:picLocks noChangeAspect="1"/>
          </p:cNvPicPr>
          <p:nvPr/>
        </p:nvPicPr>
        <p:blipFill>
          <a:blip r:embed="rId9"/>
          <a:srcRect t="4612" b="4612"/>
          <a:stretch>
            <a:fillRect/>
          </a:stretch>
        </p:blipFill>
        <p:spPr>
          <a:xfrm>
            <a:off x="15833549" y="3054978"/>
            <a:ext cx="2064988" cy="5733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1;p2"/>
          <p:cNvSpPr txBox="1"/>
          <p:nvPr/>
        </p:nvSpPr>
        <p:spPr>
          <a:xfrm>
            <a:off x="2074677" y="465026"/>
            <a:ext cx="7924455" cy="169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4000" b="1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ABOUT THE PLATFORM/TOOLS</a:t>
            </a:r>
            <a:endParaRPr lang="en-US" sz="40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endParaRPr lang="en-US" sz="40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sym typeface="Arial" panose="020B0604020202020204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610540" y="8259079"/>
            <a:ext cx="9642719" cy="15326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Jenkins – Continuous integration and automation tool for executing performance tests in pipelines</a:t>
            </a:r>
          </a:p>
        </p:txBody>
      </p:sp>
      <p:pic>
        <p:nvPicPr>
          <p:cNvPr id="14" name="Picture Placeholder 5"/>
          <p:cNvPicPr>
            <a:picLocks noChangeAspect="1"/>
          </p:cNvPicPr>
          <p:nvPr/>
        </p:nvPicPr>
        <p:blipFill>
          <a:blip r:embed="rId10"/>
          <a:srcRect t="35762" b="32742"/>
          <a:stretch>
            <a:fillRect/>
          </a:stretch>
        </p:blipFill>
        <p:spPr>
          <a:xfrm>
            <a:off x="15431075" y="5972627"/>
            <a:ext cx="2746368" cy="86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5"/>
          <p:cNvPicPr>
            <a:picLocks noChangeAspect="1"/>
          </p:cNvPicPr>
          <p:nvPr/>
        </p:nvPicPr>
        <p:blipFill>
          <a:blip r:embed="rId11"/>
          <a:srcRect l="8000" r="8000"/>
          <a:stretch>
            <a:fillRect/>
          </a:stretch>
        </p:blipFill>
        <p:spPr>
          <a:xfrm>
            <a:off x="11482188" y="7870974"/>
            <a:ext cx="2469496" cy="165367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F74D7FB8-B2AA-FCAB-318D-9AF9CAE503A9}"/>
              </a:ext>
            </a:extLst>
          </p:cNvPr>
          <p:cNvSpPr txBox="1">
            <a:spLocks/>
          </p:cNvSpPr>
          <p:nvPr/>
        </p:nvSpPr>
        <p:spPr>
          <a:xfrm>
            <a:off x="7310917" y="9791692"/>
            <a:ext cx="21336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 No : 3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CF22AE0-EE8E-F039-0BE1-63AC91021634}"/>
              </a:ext>
            </a:extLst>
          </p:cNvPr>
          <p:cNvSpPr txBox="1"/>
          <p:nvPr/>
        </p:nvSpPr>
        <p:spPr>
          <a:xfrm>
            <a:off x="1711473" y="1492925"/>
            <a:ext cx="9541786" cy="13674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Apache JMeter – Performance Testing Tool for Load and Stress Testing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98E9D1-D269-02F9-A17F-5ACE97478A2B}"/>
              </a:ext>
            </a:extLst>
          </p:cNvPr>
          <p:cNvSpPr txBox="1"/>
          <p:nvPr/>
        </p:nvSpPr>
        <p:spPr>
          <a:xfrm>
            <a:off x="1610052" y="2884881"/>
            <a:ext cx="9642719" cy="13674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AWS CloudWatch – Performance monitoring for API services and background jobs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BF0B6BD-0052-37F2-30BF-B450BD3683BB}"/>
              </a:ext>
            </a:extLst>
          </p:cNvPr>
          <p:cNvSpPr txBox="1"/>
          <p:nvPr/>
        </p:nvSpPr>
        <p:spPr>
          <a:xfrm>
            <a:off x="1610215" y="4220191"/>
            <a:ext cx="9642556" cy="13300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Grafana – Data visualization tool to analyze system behavior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EF15EEF-E58A-F014-1595-8154085D86CB}"/>
              </a:ext>
            </a:extLst>
          </p:cNvPr>
          <p:cNvSpPr txBox="1"/>
          <p:nvPr/>
        </p:nvSpPr>
        <p:spPr>
          <a:xfrm>
            <a:off x="1609889" y="5438336"/>
            <a:ext cx="9642556" cy="14646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JIRA – Bug tracking, test case management, and sprint planning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5BC39E5-4DA4-A453-5793-A62222E779D6}"/>
              </a:ext>
            </a:extLst>
          </p:cNvPr>
          <p:cNvSpPr txBox="1"/>
          <p:nvPr/>
        </p:nvSpPr>
        <p:spPr>
          <a:xfrm>
            <a:off x="1610052" y="6760324"/>
            <a:ext cx="9642393" cy="14646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GitLab – Version control and CI/CD pipeline management for automated testing.</a:t>
            </a:r>
          </a:p>
        </p:txBody>
      </p:sp>
      <p:pic>
        <p:nvPicPr>
          <p:cNvPr id="27" name="Picture 26" descr="Blue arrows on a black background&#10;&#10;AI-generated content may be incorrect.">
            <a:extLst>
              <a:ext uri="{FF2B5EF4-FFF2-40B4-BE49-F238E27FC236}">
                <a16:creationId xmlns:a16="http://schemas.microsoft.com/office/drawing/2014/main" id="{571404C1-D25E-F60E-6E5B-8E5EB42792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252989" y="6855962"/>
            <a:ext cx="1422421" cy="1422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平行四边形 23">
            <a:extLst>
              <a:ext uri="{FF2B5EF4-FFF2-40B4-BE49-F238E27FC236}">
                <a16:creationId xmlns:a16="http://schemas.microsoft.com/office/drawing/2014/main" id="{1229864D-CAA0-1DAB-A6DA-8191DD85ECB9}"/>
              </a:ext>
            </a:extLst>
          </p:cNvPr>
          <p:cNvSpPr/>
          <p:nvPr/>
        </p:nvSpPr>
        <p:spPr>
          <a:xfrm>
            <a:off x="14187435" y="-2744"/>
            <a:ext cx="2334495" cy="5474639"/>
          </a:xfrm>
          <a:prstGeom prst="parallelogram">
            <a:avLst>
              <a:gd name="adj" fmla="val 8620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平行四边形 1">
            <a:extLst>
              <a:ext uri="{FF2B5EF4-FFF2-40B4-BE49-F238E27FC236}">
                <a16:creationId xmlns:a16="http://schemas.microsoft.com/office/drawing/2014/main" id="{BD39EC8C-1F0F-30F7-FC17-23BC6C7B0AC5}"/>
              </a:ext>
            </a:extLst>
          </p:cNvPr>
          <p:cNvSpPr/>
          <p:nvPr/>
        </p:nvSpPr>
        <p:spPr>
          <a:xfrm rot="4539429">
            <a:off x="2937993" y="-2829472"/>
            <a:ext cx="3453415" cy="7115597"/>
          </a:xfrm>
          <a:prstGeom prst="parallelogram">
            <a:avLst>
              <a:gd name="adj" fmla="val 5305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16">
            <a:extLst>
              <a:ext uri="{FF2B5EF4-FFF2-40B4-BE49-F238E27FC236}">
                <a16:creationId xmlns:a16="http://schemas.microsoft.com/office/drawing/2014/main" id="{F75D882E-3C3B-1FC0-E419-C68DA99B68AE}"/>
              </a:ext>
            </a:extLst>
          </p:cNvPr>
          <p:cNvSpPr/>
          <p:nvPr/>
        </p:nvSpPr>
        <p:spPr>
          <a:xfrm>
            <a:off x="13026453" y="-27759"/>
            <a:ext cx="5261548" cy="10314760"/>
          </a:xfrm>
          <a:custGeom>
            <a:avLst/>
            <a:gdLst>
              <a:gd name="connsiteX0" fmla="*/ 3098801 w 3098801"/>
              <a:gd name="connsiteY0" fmla="*/ 5154931 h 5154931"/>
              <a:gd name="connsiteX1" fmla="*/ 0 w 3098801"/>
              <a:gd name="connsiteY1" fmla="*/ 5154931 h 5154931"/>
              <a:gd name="connsiteX2" fmla="*/ 2152299 w 3098801"/>
              <a:gd name="connsiteY2" fmla="*/ 0 h 5154931"/>
              <a:gd name="connsiteX3" fmla="*/ 3098801 w 3098801"/>
              <a:gd name="connsiteY3" fmla="*/ 0 h 515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801" h="5154931">
                <a:moveTo>
                  <a:pt x="3098801" y="5154931"/>
                </a:moveTo>
                <a:lnTo>
                  <a:pt x="0" y="5154931"/>
                </a:lnTo>
                <a:lnTo>
                  <a:pt x="2152299" y="0"/>
                </a:lnTo>
                <a:lnTo>
                  <a:pt x="309880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8" name="Google Shape;108;p2"/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1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2"/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2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Google Shape;121;p2"/>
          <p:cNvSpPr txBox="1"/>
          <p:nvPr/>
        </p:nvSpPr>
        <p:spPr>
          <a:xfrm>
            <a:off x="2074677" y="465026"/>
            <a:ext cx="6169437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INTERNSHIP OBJECTIVES</a:t>
            </a:r>
            <a:endParaRPr lang="en-US" sz="4000" b="1" i="0" u="none" strike="noStrike" cap="none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Lato" panose="020F0502020204030203"/>
              <a:sym typeface="Lato" panose="020F0502020204030203"/>
            </a:endParaRPr>
          </a:p>
        </p:txBody>
      </p:sp>
      <p:sp>
        <p:nvSpPr>
          <p:cNvPr id="7" name="圆角矩形 21"/>
          <p:cNvSpPr/>
          <p:nvPr>
            <p:custDataLst>
              <p:tags r:id="rId1"/>
            </p:custDataLst>
          </p:nvPr>
        </p:nvSpPr>
        <p:spPr>
          <a:xfrm>
            <a:off x="2730561" y="1644632"/>
            <a:ext cx="11427850" cy="1031151"/>
          </a:xfrm>
          <a:prstGeom prst="roundRect">
            <a:avLst>
              <a:gd name="adj" fmla="val 15021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 sz="2100">
              <a:latin typeface="+mj-ea"/>
            </a:endParaRPr>
          </a:p>
        </p:txBody>
      </p:sp>
      <p:sp>
        <p:nvSpPr>
          <p:cNvPr id="8" name="椭圆 7"/>
          <p:cNvSpPr/>
          <p:nvPr>
            <p:custDataLst>
              <p:tags r:id="rId2"/>
            </p:custDataLst>
          </p:nvPr>
        </p:nvSpPr>
        <p:spPr>
          <a:xfrm>
            <a:off x="2109178" y="1623904"/>
            <a:ext cx="1228802" cy="1080098"/>
          </a:xfrm>
          <a:prstGeom prst="ellipse">
            <a:avLst/>
          </a:prstGeom>
          <a:solidFill>
            <a:srgbClr val="1C5739"/>
          </a:solidFill>
          <a:ln>
            <a:noFill/>
          </a:ln>
          <a:effectLst>
            <a:outerShdw blurRad="190500" dist="1270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solidFill>
                  <a:schemeClr val="lt1">
                    <a:lumMod val="100000"/>
                  </a:schemeClr>
                </a:solidFill>
                <a:latin typeface="+mn-lt"/>
                <a:sym typeface="+mn-lt"/>
              </a:rPr>
              <a:t>1</a:t>
            </a:r>
            <a:endParaRPr lang="en-US" sz="3000" b="1" dirty="0">
              <a:solidFill>
                <a:schemeClr val="lt1">
                  <a:lumMod val="10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9" name="矩形 9"/>
          <p:cNvSpPr/>
          <p:nvPr>
            <p:custDataLst>
              <p:tags r:id="rId3"/>
            </p:custDataLst>
          </p:nvPr>
        </p:nvSpPr>
        <p:spPr>
          <a:xfrm>
            <a:off x="3706962" y="1686545"/>
            <a:ext cx="9776713" cy="557516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Implement Performance Testing</a:t>
            </a:r>
          </a:p>
        </p:txBody>
      </p:sp>
      <p:sp>
        <p:nvSpPr>
          <p:cNvPr id="21" name="圆角矩形 21"/>
          <p:cNvSpPr/>
          <p:nvPr>
            <p:custDataLst>
              <p:tags r:id="rId4"/>
            </p:custDataLst>
          </p:nvPr>
        </p:nvSpPr>
        <p:spPr>
          <a:xfrm>
            <a:off x="2703042" y="2972690"/>
            <a:ext cx="11427850" cy="1031151"/>
          </a:xfrm>
          <a:prstGeom prst="roundRect">
            <a:avLst>
              <a:gd name="adj" fmla="val 15021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 sz="2100">
              <a:latin typeface="+mj-ea"/>
            </a:endParaRPr>
          </a:p>
        </p:txBody>
      </p:sp>
      <p:sp>
        <p:nvSpPr>
          <p:cNvPr id="22" name="椭圆 7"/>
          <p:cNvSpPr/>
          <p:nvPr>
            <p:custDataLst>
              <p:tags r:id="rId5"/>
            </p:custDataLst>
          </p:nvPr>
        </p:nvSpPr>
        <p:spPr>
          <a:xfrm>
            <a:off x="2081659" y="2951962"/>
            <a:ext cx="1228802" cy="1080098"/>
          </a:xfrm>
          <a:prstGeom prst="ellipse">
            <a:avLst/>
          </a:prstGeom>
          <a:solidFill>
            <a:srgbClr val="1C5739"/>
          </a:solidFill>
          <a:ln>
            <a:noFill/>
          </a:ln>
          <a:effectLst>
            <a:outerShdw blurRad="190500" dist="1270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solidFill>
                  <a:schemeClr val="lt1">
                    <a:lumMod val="100000"/>
                  </a:schemeClr>
                </a:solidFill>
                <a:sym typeface="+mn-lt"/>
              </a:rPr>
              <a:t>2</a:t>
            </a:r>
            <a:endParaRPr lang="en-US" sz="3000" b="1" dirty="0">
              <a:solidFill>
                <a:schemeClr val="lt1">
                  <a:lumMod val="10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3" name="矩形 9"/>
          <p:cNvSpPr/>
          <p:nvPr>
            <p:custDataLst>
              <p:tags r:id="rId6"/>
            </p:custDataLst>
          </p:nvPr>
        </p:nvSpPr>
        <p:spPr>
          <a:xfrm>
            <a:off x="3679442" y="3014603"/>
            <a:ext cx="9985483" cy="73645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Benchmarking Response Time, Throughput, CPU &amp; Memory Utilization</a:t>
            </a:r>
          </a:p>
        </p:txBody>
      </p:sp>
      <p:sp>
        <p:nvSpPr>
          <p:cNvPr id="24" name="圆角矩形 21"/>
          <p:cNvSpPr/>
          <p:nvPr>
            <p:custDataLst>
              <p:tags r:id="rId7"/>
            </p:custDataLst>
          </p:nvPr>
        </p:nvSpPr>
        <p:spPr>
          <a:xfrm>
            <a:off x="2703042" y="4296211"/>
            <a:ext cx="11427850" cy="1031151"/>
          </a:xfrm>
          <a:prstGeom prst="roundRect">
            <a:avLst>
              <a:gd name="adj" fmla="val 15021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 sz="2100">
              <a:latin typeface="+mj-ea"/>
            </a:endParaRPr>
          </a:p>
        </p:txBody>
      </p:sp>
      <p:sp>
        <p:nvSpPr>
          <p:cNvPr id="25" name="椭圆 7"/>
          <p:cNvSpPr/>
          <p:nvPr>
            <p:custDataLst>
              <p:tags r:id="rId8"/>
            </p:custDataLst>
          </p:nvPr>
        </p:nvSpPr>
        <p:spPr>
          <a:xfrm>
            <a:off x="2081659" y="4275483"/>
            <a:ext cx="1228802" cy="1080098"/>
          </a:xfrm>
          <a:prstGeom prst="ellipse">
            <a:avLst/>
          </a:prstGeom>
          <a:solidFill>
            <a:srgbClr val="1C5739"/>
          </a:solidFill>
          <a:ln>
            <a:noFill/>
          </a:ln>
          <a:effectLst>
            <a:outerShdw blurRad="190500" dist="1270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solidFill>
                  <a:schemeClr val="lt1">
                    <a:lumMod val="100000"/>
                  </a:schemeClr>
                </a:solidFill>
                <a:latin typeface="+mn-lt"/>
                <a:sym typeface="+mn-lt"/>
              </a:rPr>
              <a:t>3</a:t>
            </a:r>
            <a:endParaRPr lang="en-US" sz="3000" b="1" dirty="0">
              <a:solidFill>
                <a:schemeClr val="lt1">
                  <a:lumMod val="10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6" name="矩形 9"/>
          <p:cNvSpPr/>
          <p:nvPr>
            <p:custDataLst>
              <p:tags r:id="rId9"/>
            </p:custDataLst>
          </p:nvPr>
        </p:nvSpPr>
        <p:spPr>
          <a:xfrm>
            <a:off x="3679443" y="4338124"/>
            <a:ext cx="9985482" cy="846582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 lnSpcReduction="10000"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Testing API services and background jobs to assess system performance</a:t>
            </a:r>
          </a:p>
        </p:txBody>
      </p:sp>
      <p:sp>
        <p:nvSpPr>
          <p:cNvPr id="27" name="圆角矩形 21"/>
          <p:cNvSpPr/>
          <p:nvPr>
            <p:custDataLst>
              <p:tags r:id="rId10"/>
            </p:custDataLst>
          </p:nvPr>
        </p:nvSpPr>
        <p:spPr>
          <a:xfrm>
            <a:off x="2730561" y="5616428"/>
            <a:ext cx="11427850" cy="1031151"/>
          </a:xfrm>
          <a:prstGeom prst="roundRect">
            <a:avLst>
              <a:gd name="adj" fmla="val 15021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 sz="2100">
              <a:latin typeface="+mj-ea"/>
            </a:endParaRPr>
          </a:p>
        </p:txBody>
      </p:sp>
      <p:sp>
        <p:nvSpPr>
          <p:cNvPr id="28" name="椭圆 7"/>
          <p:cNvSpPr/>
          <p:nvPr>
            <p:custDataLst>
              <p:tags r:id="rId11"/>
            </p:custDataLst>
          </p:nvPr>
        </p:nvSpPr>
        <p:spPr>
          <a:xfrm>
            <a:off x="2109178" y="5595700"/>
            <a:ext cx="1228802" cy="1080098"/>
          </a:xfrm>
          <a:prstGeom prst="ellipse">
            <a:avLst/>
          </a:prstGeom>
          <a:solidFill>
            <a:srgbClr val="1C5739"/>
          </a:solidFill>
          <a:ln>
            <a:noFill/>
          </a:ln>
          <a:effectLst>
            <a:outerShdw blurRad="190500" dist="1270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solidFill>
                  <a:schemeClr val="lt1">
                    <a:lumMod val="100000"/>
                  </a:schemeClr>
                </a:solidFill>
                <a:latin typeface="+mn-lt"/>
                <a:sym typeface="+mn-lt"/>
              </a:rPr>
              <a:t>4</a:t>
            </a:r>
            <a:endParaRPr lang="en-US" sz="3000" b="1" dirty="0">
              <a:solidFill>
                <a:schemeClr val="lt1">
                  <a:lumMod val="10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9" name="矩形 9"/>
          <p:cNvSpPr/>
          <p:nvPr>
            <p:custDataLst>
              <p:tags r:id="rId12"/>
            </p:custDataLst>
          </p:nvPr>
        </p:nvSpPr>
        <p:spPr>
          <a:xfrm>
            <a:off x="3706962" y="5658340"/>
            <a:ext cx="9957963" cy="903341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Testing Import Portfolio Data(Advent &amp; Pershing Portfolio Evaluation Service)</a:t>
            </a:r>
          </a:p>
        </p:txBody>
      </p:sp>
      <p:sp>
        <p:nvSpPr>
          <p:cNvPr id="30" name="圆角矩形 21"/>
          <p:cNvSpPr/>
          <p:nvPr>
            <p:custDataLst>
              <p:tags r:id="rId13"/>
            </p:custDataLst>
          </p:nvPr>
        </p:nvSpPr>
        <p:spPr>
          <a:xfrm>
            <a:off x="2730561" y="6993403"/>
            <a:ext cx="11427850" cy="1031151"/>
          </a:xfrm>
          <a:prstGeom prst="roundRect">
            <a:avLst>
              <a:gd name="adj" fmla="val 15021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 sz="2100" dirty="0">
              <a:latin typeface="+mj-ea"/>
            </a:endParaRPr>
          </a:p>
        </p:txBody>
      </p:sp>
      <p:sp>
        <p:nvSpPr>
          <p:cNvPr id="31" name="椭圆 7"/>
          <p:cNvSpPr/>
          <p:nvPr>
            <p:custDataLst>
              <p:tags r:id="rId14"/>
            </p:custDataLst>
          </p:nvPr>
        </p:nvSpPr>
        <p:spPr>
          <a:xfrm>
            <a:off x="2109178" y="6972675"/>
            <a:ext cx="1228802" cy="1080098"/>
          </a:xfrm>
          <a:prstGeom prst="ellipse">
            <a:avLst/>
          </a:prstGeom>
          <a:solidFill>
            <a:srgbClr val="1C5739"/>
          </a:solidFill>
          <a:ln>
            <a:noFill/>
          </a:ln>
          <a:effectLst>
            <a:outerShdw blurRad="190500" dist="1270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solidFill>
                  <a:schemeClr val="lt1">
                    <a:lumMod val="100000"/>
                  </a:schemeClr>
                </a:solidFill>
                <a:latin typeface="+mn-lt"/>
                <a:sym typeface="+mn-lt"/>
              </a:rPr>
              <a:t>5</a:t>
            </a:r>
            <a:endParaRPr lang="en-US" sz="3000" b="1" dirty="0">
              <a:solidFill>
                <a:schemeClr val="lt1">
                  <a:lumMod val="10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32" name="矩形 9"/>
          <p:cNvSpPr/>
          <p:nvPr>
            <p:custDataLst>
              <p:tags r:id="rId15"/>
            </p:custDataLst>
          </p:nvPr>
        </p:nvSpPr>
        <p:spPr>
          <a:xfrm>
            <a:off x="3706962" y="7035316"/>
            <a:ext cx="9776713" cy="557516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Bug Tracking , Documentation &amp; Report Generation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19EB30FD-A819-7AE5-18EC-3395A1BECCDF}"/>
              </a:ext>
            </a:extLst>
          </p:cNvPr>
          <p:cNvSpPr txBox="1">
            <a:spLocks/>
          </p:cNvSpPr>
          <p:nvPr/>
        </p:nvSpPr>
        <p:spPr>
          <a:xfrm>
            <a:off x="7310917" y="9791692"/>
            <a:ext cx="21336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 No : 4</a:t>
            </a:r>
          </a:p>
        </p:txBody>
      </p:sp>
      <p:sp>
        <p:nvSpPr>
          <p:cNvPr id="4" name="圆角矩形 21">
            <a:extLst>
              <a:ext uri="{FF2B5EF4-FFF2-40B4-BE49-F238E27FC236}">
                <a16:creationId xmlns:a16="http://schemas.microsoft.com/office/drawing/2014/main" id="{1CCDEDBB-191E-28E1-03A1-EC5ED3494ACF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730561" y="8417021"/>
            <a:ext cx="11427850" cy="1031151"/>
          </a:xfrm>
          <a:prstGeom prst="roundRect">
            <a:avLst>
              <a:gd name="adj" fmla="val 15021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 sz="2100" dirty="0">
              <a:latin typeface="+mj-ea"/>
            </a:endParaRPr>
          </a:p>
        </p:txBody>
      </p:sp>
      <p:sp>
        <p:nvSpPr>
          <p:cNvPr id="5" name="椭圆 7">
            <a:extLst>
              <a:ext uri="{FF2B5EF4-FFF2-40B4-BE49-F238E27FC236}">
                <a16:creationId xmlns:a16="http://schemas.microsoft.com/office/drawing/2014/main" id="{C97E47B3-68F8-EE9A-BE66-66277ECCB7B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2109178" y="8396293"/>
            <a:ext cx="1228802" cy="1080098"/>
          </a:xfrm>
          <a:prstGeom prst="ellipse">
            <a:avLst/>
          </a:prstGeom>
          <a:solidFill>
            <a:srgbClr val="1C5739"/>
          </a:solidFill>
          <a:ln>
            <a:noFill/>
          </a:ln>
          <a:effectLst>
            <a:outerShdw blurRad="190500" dist="1270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3000" b="1" dirty="0">
                <a:solidFill>
                  <a:schemeClr val="lt1">
                    <a:lumMod val="100000"/>
                  </a:schemeClr>
                </a:solidFill>
                <a:sym typeface="+mn-lt"/>
              </a:rPr>
              <a:t>6</a:t>
            </a:r>
            <a:endParaRPr lang="en-US" sz="3000" b="1" dirty="0">
              <a:solidFill>
                <a:schemeClr val="lt1">
                  <a:lumMod val="10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929560-1D11-5012-FA76-5BD988BE909A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706962" y="8458934"/>
            <a:ext cx="9776713" cy="557516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Agile Participation &amp; Collaboration</a:t>
            </a:r>
          </a:p>
        </p:txBody>
      </p:sp>
      <p:pic>
        <p:nvPicPr>
          <p:cNvPr id="131" name="Google Shape;131;p2" descr="download (2).png"/>
          <p:cNvPicPr preferRelativeResize="0"/>
          <p:nvPr/>
        </p:nvPicPr>
        <p:blipFill rotWithShape="1">
          <a:blip r:embed="rId23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4" grpId="0" animBg="1"/>
      <p:bldP spid="5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65EA1597-D477-DF1F-A455-0A3B03006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平行四边形 23">
            <a:extLst>
              <a:ext uri="{FF2B5EF4-FFF2-40B4-BE49-F238E27FC236}">
                <a16:creationId xmlns:a16="http://schemas.microsoft.com/office/drawing/2014/main" id="{487E0A0D-A651-8BCF-6E17-7AF0CA647D20}"/>
              </a:ext>
            </a:extLst>
          </p:cNvPr>
          <p:cNvSpPr/>
          <p:nvPr/>
        </p:nvSpPr>
        <p:spPr>
          <a:xfrm>
            <a:off x="14187435" y="-2744"/>
            <a:ext cx="2334495" cy="5474639"/>
          </a:xfrm>
          <a:prstGeom prst="parallelogram">
            <a:avLst>
              <a:gd name="adj" fmla="val 8620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平行四边形 1">
            <a:extLst>
              <a:ext uri="{FF2B5EF4-FFF2-40B4-BE49-F238E27FC236}">
                <a16:creationId xmlns:a16="http://schemas.microsoft.com/office/drawing/2014/main" id="{B15C54CB-C510-E835-90F2-8F1BED883D4E}"/>
              </a:ext>
            </a:extLst>
          </p:cNvPr>
          <p:cNvSpPr/>
          <p:nvPr/>
        </p:nvSpPr>
        <p:spPr>
          <a:xfrm rot="4539429">
            <a:off x="2937993" y="-2829472"/>
            <a:ext cx="3453415" cy="7115597"/>
          </a:xfrm>
          <a:prstGeom prst="parallelogram">
            <a:avLst>
              <a:gd name="adj" fmla="val 5305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16">
            <a:extLst>
              <a:ext uri="{FF2B5EF4-FFF2-40B4-BE49-F238E27FC236}">
                <a16:creationId xmlns:a16="http://schemas.microsoft.com/office/drawing/2014/main" id="{9AD9D596-7A0F-85A1-B630-5980596D1FE8}"/>
              </a:ext>
            </a:extLst>
          </p:cNvPr>
          <p:cNvSpPr/>
          <p:nvPr/>
        </p:nvSpPr>
        <p:spPr>
          <a:xfrm>
            <a:off x="13026453" y="-27759"/>
            <a:ext cx="5261548" cy="10314760"/>
          </a:xfrm>
          <a:custGeom>
            <a:avLst/>
            <a:gdLst>
              <a:gd name="connsiteX0" fmla="*/ 3098801 w 3098801"/>
              <a:gd name="connsiteY0" fmla="*/ 5154931 h 5154931"/>
              <a:gd name="connsiteX1" fmla="*/ 0 w 3098801"/>
              <a:gd name="connsiteY1" fmla="*/ 5154931 h 5154931"/>
              <a:gd name="connsiteX2" fmla="*/ 2152299 w 3098801"/>
              <a:gd name="connsiteY2" fmla="*/ 0 h 5154931"/>
              <a:gd name="connsiteX3" fmla="*/ 3098801 w 3098801"/>
              <a:gd name="connsiteY3" fmla="*/ 0 h 515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801" h="5154931">
                <a:moveTo>
                  <a:pt x="3098801" y="5154931"/>
                </a:moveTo>
                <a:lnTo>
                  <a:pt x="0" y="5154931"/>
                </a:lnTo>
                <a:lnTo>
                  <a:pt x="2152299" y="0"/>
                </a:lnTo>
                <a:lnTo>
                  <a:pt x="309880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8" name="Google Shape;108;p2">
            <a:extLst>
              <a:ext uri="{FF2B5EF4-FFF2-40B4-BE49-F238E27FC236}">
                <a16:creationId xmlns:a16="http://schemas.microsoft.com/office/drawing/2014/main" id="{011D622C-4F91-F071-105A-C3467C739181}"/>
              </a:ext>
            </a:extLst>
          </p:cNvPr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70759BD7-0F2C-950E-EDC6-409BE83D5FF5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30DB7B0B-D21B-0EB2-643E-F4E704F6443A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099B016A-F7C5-25C5-94E1-15774810B174}"/>
              </a:ext>
            </a:extLst>
          </p:cNvPr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2">
            <a:extLst>
              <a:ext uri="{FF2B5EF4-FFF2-40B4-BE49-F238E27FC236}">
                <a16:creationId xmlns:a16="http://schemas.microsoft.com/office/drawing/2014/main" id="{25AFCA3E-1A8A-E8B0-DD0D-FFE82D8B2300}"/>
              </a:ext>
            </a:extLst>
          </p:cNvPr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Google Shape;121;p2">
            <a:extLst>
              <a:ext uri="{FF2B5EF4-FFF2-40B4-BE49-F238E27FC236}">
                <a16:creationId xmlns:a16="http://schemas.microsoft.com/office/drawing/2014/main" id="{1C2AD535-1A6B-2D6C-AE10-71BC02E54988}"/>
              </a:ext>
            </a:extLst>
          </p:cNvPr>
          <p:cNvSpPr txBox="1"/>
          <p:nvPr/>
        </p:nvSpPr>
        <p:spPr>
          <a:xfrm>
            <a:off x="2074678" y="465026"/>
            <a:ext cx="5675952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WEEKLY OVERVIEW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F19AB50A-7E44-3211-4814-93500E461566}"/>
              </a:ext>
            </a:extLst>
          </p:cNvPr>
          <p:cNvSpPr txBox="1">
            <a:spLocks/>
          </p:cNvSpPr>
          <p:nvPr/>
        </p:nvSpPr>
        <p:spPr>
          <a:xfrm>
            <a:off x="7310917" y="9791692"/>
            <a:ext cx="21336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 No : 5</a:t>
            </a:r>
          </a:p>
        </p:txBody>
      </p:sp>
      <p:pic>
        <p:nvPicPr>
          <p:cNvPr id="131" name="Google Shape;131;p2" descr="download (2).png">
            <a:extLst>
              <a:ext uri="{FF2B5EF4-FFF2-40B4-BE49-F238E27FC236}">
                <a16:creationId xmlns:a16="http://schemas.microsoft.com/office/drawing/2014/main" id="{27075976-27C8-A3FE-16F0-B7403B4C0742}"/>
              </a:ext>
            </a:extLst>
          </p:cNvPr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组合 20">
            <a:extLst>
              <a:ext uri="{FF2B5EF4-FFF2-40B4-BE49-F238E27FC236}">
                <a16:creationId xmlns:a16="http://schemas.microsoft.com/office/drawing/2014/main" id="{6F76E40B-05E8-9F88-D209-A722081162F9}"/>
              </a:ext>
            </a:extLst>
          </p:cNvPr>
          <p:cNvGrpSpPr/>
          <p:nvPr/>
        </p:nvGrpSpPr>
        <p:grpSpPr>
          <a:xfrm>
            <a:off x="1770289" y="1262913"/>
            <a:ext cx="2126741" cy="2369616"/>
            <a:chOff x="3343735" y="1332687"/>
            <a:chExt cx="2434047" cy="2788643"/>
          </a:xfrm>
        </p:grpSpPr>
        <p:sp>
          <p:nvSpPr>
            <p:cNvPr id="79" name="椭圆 25">
              <a:extLst>
                <a:ext uri="{FF2B5EF4-FFF2-40B4-BE49-F238E27FC236}">
                  <a16:creationId xmlns:a16="http://schemas.microsoft.com/office/drawing/2014/main" id="{92315FFB-C3FA-6603-7707-28D24899ECCF}"/>
                </a:ext>
              </a:extLst>
            </p:cNvPr>
            <p:cNvSpPr/>
            <p:nvPr/>
          </p:nvSpPr>
          <p:spPr>
            <a:xfrm>
              <a:off x="3834572" y="2082119"/>
              <a:ext cx="1543519" cy="1484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127000" dir="5400000" algn="t" rotWithShape="0">
                <a:srgbClr val="C53811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80" name="弧形 34">
              <a:extLst>
                <a:ext uri="{FF2B5EF4-FFF2-40B4-BE49-F238E27FC236}">
                  <a16:creationId xmlns:a16="http://schemas.microsoft.com/office/drawing/2014/main" id="{A653C811-AB0B-6C11-922E-47A811EA3CF1}"/>
                </a:ext>
              </a:extLst>
            </p:cNvPr>
            <p:cNvSpPr/>
            <p:nvPr/>
          </p:nvSpPr>
          <p:spPr>
            <a:xfrm>
              <a:off x="3636686" y="1899183"/>
              <a:ext cx="2141096" cy="2222147"/>
            </a:xfrm>
            <a:prstGeom prst="arc">
              <a:avLst>
                <a:gd name="adj1" fmla="val 1334491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弧形 35">
              <a:extLst>
                <a:ext uri="{FF2B5EF4-FFF2-40B4-BE49-F238E27FC236}">
                  <a16:creationId xmlns:a16="http://schemas.microsoft.com/office/drawing/2014/main" id="{102A78CC-CEE3-C9CC-1F2F-9B708E46855A}"/>
                </a:ext>
              </a:extLst>
            </p:cNvPr>
            <p:cNvSpPr/>
            <p:nvPr/>
          </p:nvSpPr>
          <p:spPr>
            <a:xfrm rot="11700000">
              <a:off x="3343735" y="1332687"/>
              <a:ext cx="2351945" cy="2588663"/>
            </a:xfrm>
            <a:prstGeom prst="arc">
              <a:avLst>
                <a:gd name="adj1" fmla="val 1322549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文本框 46">
            <a:extLst>
              <a:ext uri="{FF2B5EF4-FFF2-40B4-BE49-F238E27FC236}">
                <a16:creationId xmlns:a16="http://schemas.microsoft.com/office/drawing/2014/main" id="{B40DAC83-8912-082D-774B-7313A2AFD9AC}"/>
              </a:ext>
            </a:extLst>
          </p:cNvPr>
          <p:cNvSpPr txBox="1"/>
          <p:nvPr/>
        </p:nvSpPr>
        <p:spPr>
          <a:xfrm>
            <a:off x="2212454" y="2268282"/>
            <a:ext cx="1262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Week 1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矩形 35">
            <a:extLst>
              <a:ext uri="{FF2B5EF4-FFF2-40B4-BE49-F238E27FC236}">
                <a16:creationId xmlns:a16="http://schemas.microsoft.com/office/drawing/2014/main" id="{70308608-2097-2C07-2544-A30AF75FD4CF}"/>
              </a:ext>
            </a:extLst>
          </p:cNvPr>
          <p:cNvSpPr/>
          <p:nvPr/>
        </p:nvSpPr>
        <p:spPr>
          <a:xfrm>
            <a:off x="4301597" y="2078223"/>
            <a:ext cx="5675952" cy="1180902"/>
          </a:xfrm>
          <a:prstGeom prst="rect">
            <a:avLst/>
          </a:prstGeom>
          <a:gradFill flip="none" rotWithShape="1">
            <a:gsLst>
              <a:gs pos="23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9">
            <a:extLst>
              <a:ext uri="{FF2B5EF4-FFF2-40B4-BE49-F238E27FC236}">
                <a16:creationId xmlns:a16="http://schemas.microsoft.com/office/drawing/2014/main" id="{AAE15660-43DE-98EC-8F9F-2D574B60101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479509" y="2245232"/>
            <a:ext cx="9079976" cy="621624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Introduction &amp; Onboarding , Agile &amp; Jira Training.</a:t>
            </a:r>
          </a:p>
        </p:txBody>
      </p:sp>
      <p:grpSp>
        <p:nvGrpSpPr>
          <p:cNvPr id="135" name="组合 20">
            <a:extLst>
              <a:ext uri="{FF2B5EF4-FFF2-40B4-BE49-F238E27FC236}">
                <a16:creationId xmlns:a16="http://schemas.microsoft.com/office/drawing/2014/main" id="{8ED620C5-BEA2-EAD4-0815-22765C5E4EBC}"/>
              </a:ext>
            </a:extLst>
          </p:cNvPr>
          <p:cNvGrpSpPr/>
          <p:nvPr/>
        </p:nvGrpSpPr>
        <p:grpSpPr>
          <a:xfrm>
            <a:off x="1743102" y="3282565"/>
            <a:ext cx="2126741" cy="2369616"/>
            <a:chOff x="3343735" y="1332687"/>
            <a:chExt cx="2434047" cy="2788643"/>
          </a:xfrm>
        </p:grpSpPr>
        <p:sp>
          <p:nvSpPr>
            <p:cNvPr id="136" name="椭圆 25">
              <a:extLst>
                <a:ext uri="{FF2B5EF4-FFF2-40B4-BE49-F238E27FC236}">
                  <a16:creationId xmlns:a16="http://schemas.microsoft.com/office/drawing/2014/main" id="{AB1BCCFF-3E6D-9C46-1714-ADA7324CAE19}"/>
                </a:ext>
              </a:extLst>
            </p:cNvPr>
            <p:cNvSpPr/>
            <p:nvPr/>
          </p:nvSpPr>
          <p:spPr>
            <a:xfrm>
              <a:off x="3834572" y="2082119"/>
              <a:ext cx="1543519" cy="1484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127000" dir="5400000" algn="t" rotWithShape="0">
                <a:srgbClr val="C53811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137" name="弧形 34">
              <a:extLst>
                <a:ext uri="{FF2B5EF4-FFF2-40B4-BE49-F238E27FC236}">
                  <a16:creationId xmlns:a16="http://schemas.microsoft.com/office/drawing/2014/main" id="{F71EB323-C990-A0B0-B7B7-1DCF727CCC03}"/>
                </a:ext>
              </a:extLst>
            </p:cNvPr>
            <p:cNvSpPr/>
            <p:nvPr/>
          </p:nvSpPr>
          <p:spPr>
            <a:xfrm>
              <a:off x="3636686" y="1899183"/>
              <a:ext cx="2141096" cy="2222147"/>
            </a:xfrm>
            <a:prstGeom prst="arc">
              <a:avLst>
                <a:gd name="adj1" fmla="val 1334491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弧形 35">
              <a:extLst>
                <a:ext uri="{FF2B5EF4-FFF2-40B4-BE49-F238E27FC236}">
                  <a16:creationId xmlns:a16="http://schemas.microsoft.com/office/drawing/2014/main" id="{3D25FC62-B722-5B85-67FB-8D81509B2389}"/>
                </a:ext>
              </a:extLst>
            </p:cNvPr>
            <p:cNvSpPr/>
            <p:nvPr/>
          </p:nvSpPr>
          <p:spPr>
            <a:xfrm rot="11700000">
              <a:off x="3343735" y="1332687"/>
              <a:ext cx="2351945" cy="2588663"/>
            </a:xfrm>
            <a:prstGeom prst="arc">
              <a:avLst>
                <a:gd name="adj1" fmla="val 1322549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9" name="文本框 46">
            <a:extLst>
              <a:ext uri="{FF2B5EF4-FFF2-40B4-BE49-F238E27FC236}">
                <a16:creationId xmlns:a16="http://schemas.microsoft.com/office/drawing/2014/main" id="{43658B6B-BAFC-AF43-ABD2-B72EFD434429}"/>
              </a:ext>
            </a:extLst>
          </p:cNvPr>
          <p:cNvSpPr txBox="1"/>
          <p:nvPr/>
        </p:nvSpPr>
        <p:spPr>
          <a:xfrm>
            <a:off x="2185267" y="4287934"/>
            <a:ext cx="1262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Week 2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0" name="组合 20">
            <a:extLst>
              <a:ext uri="{FF2B5EF4-FFF2-40B4-BE49-F238E27FC236}">
                <a16:creationId xmlns:a16="http://schemas.microsoft.com/office/drawing/2014/main" id="{F2BD7E0C-D112-8261-698B-6E6A36FF198B}"/>
              </a:ext>
            </a:extLst>
          </p:cNvPr>
          <p:cNvGrpSpPr/>
          <p:nvPr/>
        </p:nvGrpSpPr>
        <p:grpSpPr>
          <a:xfrm>
            <a:off x="1739890" y="7609963"/>
            <a:ext cx="2126741" cy="2369616"/>
            <a:chOff x="3343735" y="1332687"/>
            <a:chExt cx="2434047" cy="2788643"/>
          </a:xfrm>
        </p:grpSpPr>
        <p:sp>
          <p:nvSpPr>
            <p:cNvPr id="141" name="椭圆 25">
              <a:extLst>
                <a:ext uri="{FF2B5EF4-FFF2-40B4-BE49-F238E27FC236}">
                  <a16:creationId xmlns:a16="http://schemas.microsoft.com/office/drawing/2014/main" id="{8FC4CDD4-7ED2-3DB4-166E-648A23744760}"/>
                </a:ext>
              </a:extLst>
            </p:cNvPr>
            <p:cNvSpPr/>
            <p:nvPr/>
          </p:nvSpPr>
          <p:spPr>
            <a:xfrm>
              <a:off x="3834572" y="2082119"/>
              <a:ext cx="1543519" cy="1484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127000" dir="5400000" algn="t" rotWithShape="0">
                <a:srgbClr val="C53811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142" name="弧形 34">
              <a:extLst>
                <a:ext uri="{FF2B5EF4-FFF2-40B4-BE49-F238E27FC236}">
                  <a16:creationId xmlns:a16="http://schemas.microsoft.com/office/drawing/2014/main" id="{2FDA20D9-A16B-D388-D1D8-1EF57E33E16A}"/>
                </a:ext>
              </a:extLst>
            </p:cNvPr>
            <p:cNvSpPr/>
            <p:nvPr/>
          </p:nvSpPr>
          <p:spPr>
            <a:xfrm>
              <a:off x="3636686" y="1899183"/>
              <a:ext cx="2141096" cy="2222147"/>
            </a:xfrm>
            <a:prstGeom prst="arc">
              <a:avLst>
                <a:gd name="adj1" fmla="val 1334491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3" name="弧形 35">
              <a:extLst>
                <a:ext uri="{FF2B5EF4-FFF2-40B4-BE49-F238E27FC236}">
                  <a16:creationId xmlns:a16="http://schemas.microsoft.com/office/drawing/2014/main" id="{286CBE09-44A7-ABA7-40FB-179602FFC273}"/>
                </a:ext>
              </a:extLst>
            </p:cNvPr>
            <p:cNvSpPr/>
            <p:nvPr/>
          </p:nvSpPr>
          <p:spPr>
            <a:xfrm rot="11700000">
              <a:off x="3343735" y="1332687"/>
              <a:ext cx="2351945" cy="2588663"/>
            </a:xfrm>
            <a:prstGeom prst="arc">
              <a:avLst>
                <a:gd name="adj1" fmla="val 1322549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4" name="文本框 46">
            <a:extLst>
              <a:ext uri="{FF2B5EF4-FFF2-40B4-BE49-F238E27FC236}">
                <a16:creationId xmlns:a16="http://schemas.microsoft.com/office/drawing/2014/main" id="{39FA4573-8433-374C-1B6D-990816B5DBF3}"/>
              </a:ext>
            </a:extLst>
          </p:cNvPr>
          <p:cNvSpPr txBox="1"/>
          <p:nvPr/>
        </p:nvSpPr>
        <p:spPr>
          <a:xfrm>
            <a:off x="2182055" y="8615332"/>
            <a:ext cx="1262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Week 4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0" name="组合 20">
            <a:extLst>
              <a:ext uri="{FF2B5EF4-FFF2-40B4-BE49-F238E27FC236}">
                <a16:creationId xmlns:a16="http://schemas.microsoft.com/office/drawing/2014/main" id="{BE2D23EB-4D59-B297-2757-517B95FF46F9}"/>
              </a:ext>
            </a:extLst>
          </p:cNvPr>
          <p:cNvGrpSpPr/>
          <p:nvPr/>
        </p:nvGrpSpPr>
        <p:grpSpPr>
          <a:xfrm>
            <a:off x="1737468" y="5315849"/>
            <a:ext cx="2126741" cy="2369616"/>
            <a:chOff x="3343735" y="1332687"/>
            <a:chExt cx="2434047" cy="2788643"/>
          </a:xfrm>
        </p:grpSpPr>
        <p:sp>
          <p:nvSpPr>
            <p:cNvPr id="151" name="椭圆 25">
              <a:extLst>
                <a:ext uri="{FF2B5EF4-FFF2-40B4-BE49-F238E27FC236}">
                  <a16:creationId xmlns:a16="http://schemas.microsoft.com/office/drawing/2014/main" id="{EECC6686-AC26-54D9-BEA6-683718DB1A78}"/>
                </a:ext>
              </a:extLst>
            </p:cNvPr>
            <p:cNvSpPr/>
            <p:nvPr/>
          </p:nvSpPr>
          <p:spPr>
            <a:xfrm>
              <a:off x="3834572" y="2082119"/>
              <a:ext cx="1543519" cy="1484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127000" dir="5400000" algn="t" rotWithShape="0">
                <a:srgbClr val="C53811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152" name="弧形 34">
              <a:extLst>
                <a:ext uri="{FF2B5EF4-FFF2-40B4-BE49-F238E27FC236}">
                  <a16:creationId xmlns:a16="http://schemas.microsoft.com/office/drawing/2014/main" id="{FDF53F67-5C75-016C-54EB-B2B705962E1A}"/>
                </a:ext>
              </a:extLst>
            </p:cNvPr>
            <p:cNvSpPr/>
            <p:nvPr/>
          </p:nvSpPr>
          <p:spPr>
            <a:xfrm>
              <a:off x="3636686" y="1899183"/>
              <a:ext cx="2141096" cy="2222147"/>
            </a:xfrm>
            <a:prstGeom prst="arc">
              <a:avLst>
                <a:gd name="adj1" fmla="val 1334491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3" name="弧形 35">
              <a:extLst>
                <a:ext uri="{FF2B5EF4-FFF2-40B4-BE49-F238E27FC236}">
                  <a16:creationId xmlns:a16="http://schemas.microsoft.com/office/drawing/2014/main" id="{A781EE73-A1DD-DE74-6991-D843763CBE1F}"/>
                </a:ext>
              </a:extLst>
            </p:cNvPr>
            <p:cNvSpPr/>
            <p:nvPr/>
          </p:nvSpPr>
          <p:spPr>
            <a:xfrm rot="11700000">
              <a:off x="3343735" y="1332687"/>
              <a:ext cx="2351945" cy="2588663"/>
            </a:xfrm>
            <a:prstGeom prst="arc">
              <a:avLst>
                <a:gd name="adj1" fmla="val 1322549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4" name="文本框 46">
            <a:extLst>
              <a:ext uri="{FF2B5EF4-FFF2-40B4-BE49-F238E27FC236}">
                <a16:creationId xmlns:a16="http://schemas.microsoft.com/office/drawing/2014/main" id="{9680EB48-8E48-BFB7-2739-09AA056020EB}"/>
              </a:ext>
            </a:extLst>
          </p:cNvPr>
          <p:cNvSpPr txBox="1"/>
          <p:nvPr/>
        </p:nvSpPr>
        <p:spPr>
          <a:xfrm>
            <a:off x="2179633" y="6321218"/>
            <a:ext cx="1262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Week 3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矩形 35">
            <a:extLst>
              <a:ext uri="{FF2B5EF4-FFF2-40B4-BE49-F238E27FC236}">
                <a16:creationId xmlns:a16="http://schemas.microsoft.com/office/drawing/2014/main" id="{5E462A9A-A43C-A043-BB98-F10DEAC91967}"/>
              </a:ext>
            </a:extLst>
          </p:cNvPr>
          <p:cNvSpPr/>
          <p:nvPr/>
        </p:nvSpPr>
        <p:spPr>
          <a:xfrm>
            <a:off x="4304286" y="3924297"/>
            <a:ext cx="5675952" cy="1180902"/>
          </a:xfrm>
          <a:prstGeom prst="rect">
            <a:avLst/>
          </a:prstGeom>
          <a:gradFill flip="none" rotWithShape="1">
            <a:gsLst>
              <a:gs pos="23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9">
            <a:extLst>
              <a:ext uri="{FF2B5EF4-FFF2-40B4-BE49-F238E27FC236}">
                <a16:creationId xmlns:a16="http://schemas.microsoft.com/office/drawing/2014/main" id="{F83D26D8-692D-889B-4D3B-D558BCFC7DC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17243" y="4071594"/>
            <a:ext cx="8944931" cy="887035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Introduction to Performance Testing , Load and Scalability Testing basics.</a:t>
            </a:r>
          </a:p>
        </p:txBody>
      </p:sp>
      <p:sp>
        <p:nvSpPr>
          <p:cNvPr id="157" name="矩形 35">
            <a:extLst>
              <a:ext uri="{FF2B5EF4-FFF2-40B4-BE49-F238E27FC236}">
                <a16:creationId xmlns:a16="http://schemas.microsoft.com/office/drawing/2014/main" id="{9F39D37E-C216-910C-34EF-E0C85C3CCEE2}"/>
              </a:ext>
            </a:extLst>
          </p:cNvPr>
          <p:cNvSpPr/>
          <p:nvPr/>
        </p:nvSpPr>
        <p:spPr>
          <a:xfrm>
            <a:off x="4301597" y="6005798"/>
            <a:ext cx="5675952" cy="1180902"/>
          </a:xfrm>
          <a:prstGeom prst="rect">
            <a:avLst/>
          </a:prstGeom>
          <a:gradFill flip="none" rotWithShape="1">
            <a:gsLst>
              <a:gs pos="23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9">
            <a:extLst>
              <a:ext uri="{FF2B5EF4-FFF2-40B4-BE49-F238E27FC236}">
                <a16:creationId xmlns:a16="http://schemas.microsoft.com/office/drawing/2014/main" id="{38242969-8CD4-6982-E0F3-E033A9E5BF8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79509" y="6172807"/>
            <a:ext cx="9079976" cy="887034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JMeter Hands-on Training , Implementation of  Timers &amp; Configuration Elements.</a:t>
            </a:r>
          </a:p>
        </p:txBody>
      </p:sp>
      <p:sp>
        <p:nvSpPr>
          <p:cNvPr id="159" name="矩形 35">
            <a:extLst>
              <a:ext uri="{FF2B5EF4-FFF2-40B4-BE49-F238E27FC236}">
                <a16:creationId xmlns:a16="http://schemas.microsoft.com/office/drawing/2014/main" id="{15CFD1BB-CD2C-5CEF-9A89-2B10559266D5}"/>
              </a:ext>
            </a:extLst>
          </p:cNvPr>
          <p:cNvSpPr/>
          <p:nvPr/>
        </p:nvSpPr>
        <p:spPr>
          <a:xfrm>
            <a:off x="4301597" y="8326927"/>
            <a:ext cx="5675952" cy="1180902"/>
          </a:xfrm>
          <a:prstGeom prst="rect">
            <a:avLst/>
          </a:prstGeom>
          <a:gradFill flip="none" rotWithShape="1">
            <a:gsLst>
              <a:gs pos="23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9">
            <a:extLst>
              <a:ext uri="{FF2B5EF4-FFF2-40B4-BE49-F238E27FC236}">
                <a16:creationId xmlns:a16="http://schemas.microsoft.com/office/drawing/2014/main" id="{4790D1C1-8ABC-B8F6-AF89-94CB54042C8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479510" y="8493936"/>
            <a:ext cx="9079976" cy="621624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Implementation of JMeter Assertions , Debugging Failures.</a:t>
            </a:r>
          </a:p>
        </p:txBody>
      </p:sp>
    </p:spTree>
    <p:extLst>
      <p:ext uri="{BB962C8B-B14F-4D97-AF65-F5344CB8AC3E}">
        <p14:creationId xmlns:p14="http://schemas.microsoft.com/office/powerpoint/2010/main" val="3139238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 animBg="1"/>
      <p:bldP spid="89" grpId="0"/>
      <p:bldP spid="139" grpId="0"/>
      <p:bldP spid="144" grpId="0"/>
      <p:bldP spid="154" grpId="0"/>
      <p:bldP spid="155" grpId="0" animBg="1"/>
      <p:bldP spid="156" grpId="0"/>
      <p:bldP spid="157" grpId="0" animBg="1"/>
      <p:bldP spid="158" grpId="0"/>
      <p:bldP spid="159" grpId="0" animBg="1"/>
      <p:bldP spid="1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4BDCF7CD-8DFF-B609-2E86-6FC1C6739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平行四边形 23">
            <a:extLst>
              <a:ext uri="{FF2B5EF4-FFF2-40B4-BE49-F238E27FC236}">
                <a16:creationId xmlns:a16="http://schemas.microsoft.com/office/drawing/2014/main" id="{81B9D2C4-815B-EB39-6735-8EE4B655601C}"/>
              </a:ext>
            </a:extLst>
          </p:cNvPr>
          <p:cNvSpPr/>
          <p:nvPr/>
        </p:nvSpPr>
        <p:spPr>
          <a:xfrm>
            <a:off x="14187435" y="-2744"/>
            <a:ext cx="2334495" cy="5474639"/>
          </a:xfrm>
          <a:prstGeom prst="parallelogram">
            <a:avLst>
              <a:gd name="adj" fmla="val 86206"/>
            </a:avLst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平行四边形 1">
            <a:extLst>
              <a:ext uri="{FF2B5EF4-FFF2-40B4-BE49-F238E27FC236}">
                <a16:creationId xmlns:a16="http://schemas.microsoft.com/office/drawing/2014/main" id="{66C43214-9B9C-B7B1-0290-A1FFA4CA0A35}"/>
              </a:ext>
            </a:extLst>
          </p:cNvPr>
          <p:cNvSpPr/>
          <p:nvPr/>
        </p:nvSpPr>
        <p:spPr>
          <a:xfrm rot="4539429">
            <a:off x="2937993" y="-2829472"/>
            <a:ext cx="3453415" cy="7115597"/>
          </a:xfrm>
          <a:prstGeom prst="parallelogram">
            <a:avLst>
              <a:gd name="adj" fmla="val 5305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16">
            <a:extLst>
              <a:ext uri="{FF2B5EF4-FFF2-40B4-BE49-F238E27FC236}">
                <a16:creationId xmlns:a16="http://schemas.microsoft.com/office/drawing/2014/main" id="{A04DC5B2-361B-DE8C-447A-5944D023845C}"/>
              </a:ext>
            </a:extLst>
          </p:cNvPr>
          <p:cNvSpPr/>
          <p:nvPr/>
        </p:nvSpPr>
        <p:spPr>
          <a:xfrm>
            <a:off x="13026453" y="-27759"/>
            <a:ext cx="5261548" cy="10314760"/>
          </a:xfrm>
          <a:custGeom>
            <a:avLst/>
            <a:gdLst>
              <a:gd name="connsiteX0" fmla="*/ 3098801 w 3098801"/>
              <a:gd name="connsiteY0" fmla="*/ 5154931 h 5154931"/>
              <a:gd name="connsiteX1" fmla="*/ 0 w 3098801"/>
              <a:gd name="connsiteY1" fmla="*/ 5154931 h 5154931"/>
              <a:gd name="connsiteX2" fmla="*/ 2152299 w 3098801"/>
              <a:gd name="connsiteY2" fmla="*/ 0 h 5154931"/>
              <a:gd name="connsiteX3" fmla="*/ 3098801 w 3098801"/>
              <a:gd name="connsiteY3" fmla="*/ 0 h 515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8801" h="5154931">
                <a:moveTo>
                  <a:pt x="3098801" y="5154931"/>
                </a:moveTo>
                <a:lnTo>
                  <a:pt x="0" y="5154931"/>
                </a:lnTo>
                <a:lnTo>
                  <a:pt x="2152299" y="0"/>
                </a:lnTo>
                <a:lnTo>
                  <a:pt x="309880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8" name="Google Shape;108;p2">
            <a:extLst>
              <a:ext uri="{FF2B5EF4-FFF2-40B4-BE49-F238E27FC236}">
                <a16:creationId xmlns:a16="http://schemas.microsoft.com/office/drawing/2014/main" id="{50894E03-808B-60CE-F5FE-FC41A94CCA55}"/>
              </a:ext>
            </a:extLst>
          </p:cNvPr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E5CBD372-65E9-D434-964F-3A050BA0356C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423CD904-2AE2-22EE-B56D-2C2F64AD1EF7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33CC5976-B9C0-FBF5-B2EA-1AE58F078C78}"/>
              </a:ext>
            </a:extLst>
          </p:cNvPr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2">
            <a:extLst>
              <a:ext uri="{FF2B5EF4-FFF2-40B4-BE49-F238E27FC236}">
                <a16:creationId xmlns:a16="http://schemas.microsoft.com/office/drawing/2014/main" id="{D51CD84F-ECC0-DF64-A968-FB97F701C32B}"/>
              </a:ext>
            </a:extLst>
          </p:cNvPr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Google Shape;121;p2">
            <a:extLst>
              <a:ext uri="{FF2B5EF4-FFF2-40B4-BE49-F238E27FC236}">
                <a16:creationId xmlns:a16="http://schemas.microsoft.com/office/drawing/2014/main" id="{D24C0B6F-3BD3-1FB6-9C71-5C3D547D7692}"/>
              </a:ext>
            </a:extLst>
          </p:cNvPr>
          <p:cNvSpPr txBox="1"/>
          <p:nvPr/>
        </p:nvSpPr>
        <p:spPr>
          <a:xfrm>
            <a:off x="2074678" y="465026"/>
            <a:ext cx="5675952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WEEKLY OVERVIEW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DEDDC965-D663-BB3E-D73A-FB0EDCE782E7}"/>
              </a:ext>
            </a:extLst>
          </p:cNvPr>
          <p:cNvSpPr txBox="1">
            <a:spLocks/>
          </p:cNvSpPr>
          <p:nvPr/>
        </p:nvSpPr>
        <p:spPr>
          <a:xfrm>
            <a:off x="7310917" y="9791692"/>
            <a:ext cx="21336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 No : 6</a:t>
            </a:r>
          </a:p>
        </p:txBody>
      </p:sp>
      <p:pic>
        <p:nvPicPr>
          <p:cNvPr id="131" name="Google Shape;131;p2" descr="download (2).png">
            <a:extLst>
              <a:ext uri="{FF2B5EF4-FFF2-40B4-BE49-F238E27FC236}">
                <a16:creationId xmlns:a16="http://schemas.microsoft.com/office/drawing/2014/main" id="{BF1C0CB9-D771-7351-3AD6-A8B75565C68F}"/>
              </a:ext>
            </a:extLst>
          </p:cNvPr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组合 20">
            <a:extLst>
              <a:ext uri="{FF2B5EF4-FFF2-40B4-BE49-F238E27FC236}">
                <a16:creationId xmlns:a16="http://schemas.microsoft.com/office/drawing/2014/main" id="{F8997996-8AD8-11FB-0737-093D1416533F}"/>
              </a:ext>
            </a:extLst>
          </p:cNvPr>
          <p:cNvGrpSpPr/>
          <p:nvPr/>
        </p:nvGrpSpPr>
        <p:grpSpPr>
          <a:xfrm>
            <a:off x="1770289" y="1262913"/>
            <a:ext cx="2126741" cy="2369616"/>
            <a:chOff x="3343735" y="1332687"/>
            <a:chExt cx="2434047" cy="2788643"/>
          </a:xfrm>
        </p:grpSpPr>
        <p:sp>
          <p:nvSpPr>
            <p:cNvPr id="79" name="椭圆 25">
              <a:extLst>
                <a:ext uri="{FF2B5EF4-FFF2-40B4-BE49-F238E27FC236}">
                  <a16:creationId xmlns:a16="http://schemas.microsoft.com/office/drawing/2014/main" id="{C2CF1BC1-9272-9A29-DB17-0CF018039C06}"/>
                </a:ext>
              </a:extLst>
            </p:cNvPr>
            <p:cNvSpPr/>
            <p:nvPr/>
          </p:nvSpPr>
          <p:spPr>
            <a:xfrm>
              <a:off x="3834572" y="2082119"/>
              <a:ext cx="1543519" cy="1484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127000" dir="5400000" algn="t" rotWithShape="0">
                <a:srgbClr val="C53811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80" name="弧形 34">
              <a:extLst>
                <a:ext uri="{FF2B5EF4-FFF2-40B4-BE49-F238E27FC236}">
                  <a16:creationId xmlns:a16="http://schemas.microsoft.com/office/drawing/2014/main" id="{11279CD0-C03A-5A4E-323B-BF067971A89A}"/>
                </a:ext>
              </a:extLst>
            </p:cNvPr>
            <p:cNvSpPr/>
            <p:nvPr/>
          </p:nvSpPr>
          <p:spPr>
            <a:xfrm>
              <a:off x="3636686" y="1899183"/>
              <a:ext cx="2141096" cy="2222147"/>
            </a:xfrm>
            <a:prstGeom prst="arc">
              <a:avLst>
                <a:gd name="adj1" fmla="val 1334491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弧形 35">
              <a:extLst>
                <a:ext uri="{FF2B5EF4-FFF2-40B4-BE49-F238E27FC236}">
                  <a16:creationId xmlns:a16="http://schemas.microsoft.com/office/drawing/2014/main" id="{E42EDEC7-FDF5-4DD2-421B-904600BBA767}"/>
                </a:ext>
              </a:extLst>
            </p:cNvPr>
            <p:cNvSpPr/>
            <p:nvPr/>
          </p:nvSpPr>
          <p:spPr>
            <a:xfrm rot="11700000">
              <a:off x="3343735" y="1332687"/>
              <a:ext cx="2351945" cy="2588663"/>
            </a:xfrm>
            <a:prstGeom prst="arc">
              <a:avLst>
                <a:gd name="adj1" fmla="val 1322549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文本框 46">
            <a:extLst>
              <a:ext uri="{FF2B5EF4-FFF2-40B4-BE49-F238E27FC236}">
                <a16:creationId xmlns:a16="http://schemas.microsoft.com/office/drawing/2014/main" id="{0BEF3EF0-14DA-AD55-6468-F5046FF018EA}"/>
              </a:ext>
            </a:extLst>
          </p:cNvPr>
          <p:cNvSpPr txBox="1"/>
          <p:nvPr/>
        </p:nvSpPr>
        <p:spPr>
          <a:xfrm>
            <a:off x="2212454" y="2268282"/>
            <a:ext cx="1262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Week 5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矩形 35">
            <a:extLst>
              <a:ext uri="{FF2B5EF4-FFF2-40B4-BE49-F238E27FC236}">
                <a16:creationId xmlns:a16="http://schemas.microsoft.com/office/drawing/2014/main" id="{3BFE54CA-4C60-622F-0BD1-B6335ADEAA35}"/>
              </a:ext>
            </a:extLst>
          </p:cNvPr>
          <p:cNvSpPr/>
          <p:nvPr/>
        </p:nvSpPr>
        <p:spPr>
          <a:xfrm>
            <a:off x="4301597" y="2078223"/>
            <a:ext cx="5675952" cy="1180902"/>
          </a:xfrm>
          <a:prstGeom prst="rect">
            <a:avLst/>
          </a:prstGeom>
          <a:gradFill flip="none" rotWithShape="1">
            <a:gsLst>
              <a:gs pos="23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9">
            <a:extLst>
              <a:ext uri="{FF2B5EF4-FFF2-40B4-BE49-F238E27FC236}">
                <a16:creationId xmlns:a16="http://schemas.microsoft.com/office/drawing/2014/main" id="{BCBA81FB-5075-D48A-A1AA-38085765082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479509" y="2245231"/>
            <a:ext cx="9079976" cy="887035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Testing on API’s simple-asset-classifiers &amp; securities.</a:t>
            </a:r>
            <a:b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</a:b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Implementation of JSON Extractor for Session Handling</a:t>
            </a:r>
          </a:p>
        </p:txBody>
      </p:sp>
      <p:grpSp>
        <p:nvGrpSpPr>
          <p:cNvPr id="135" name="组合 20">
            <a:extLst>
              <a:ext uri="{FF2B5EF4-FFF2-40B4-BE49-F238E27FC236}">
                <a16:creationId xmlns:a16="http://schemas.microsoft.com/office/drawing/2014/main" id="{D1CE47B9-9572-9D3C-6B01-A1FB9FCF1E84}"/>
              </a:ext>
            </a:extLst>
          </p:cNvPr>
          <p:cNvGrpSpPr/>
          <p:nvPr/>
        </p:nvGrpSpPr>
        <p:grpSpPr>
          <a:xfrm>
            <a:off x="1743102" y="3282565"/>
            <a:ext cx="2126741" cy="2369616"/>
            <a:chOff x="3343735" y="1332687"/>
            <a:chExt cx="2434047" cy="2788643"/>
          </a:xfrm>
        </p:grpSpPr>
        <p:sp>
          <p:nvSpPr>
            <p:cNvPr id="136" name="椭圆 25">
              <a:extLst>
                <a:ext uri="{FF2B5EF4-FFF2-40B4-BE49-F238E27FC236}">
                  <a16:creationId xmlns:a16="http://schemas.microsoft.com/office/drawing/2014/main" id="{93B40132-B838-7B83-FC17-B8FA5946714C}"/>
                </a:ext>
              </a:extLst>
            </p:cNvPr>
            <p:cNvSpPr/>
            <p:nvPr/>
          </p:nvSpPr>
          <p:spPr>
            <a:xfrm>
              <a:off x="3834572" y="2082119"/>
              <a:ext cx="1543519" cy="1484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127000" dir="5400000" algn="t" rotWithShape="0">
                <a:srgbClr val="C53811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137" name="弧形 34">
              <a:extLst>
                <a:ext uri="{FF2B5EF4-FFF2-40B4-BE49-F238E27FC236}">
                  <a16:creationId xmlns:a16="http://schemas.microsoft.com/office/drawing/2014/main" id="{6E3267FC-FFEB-E309-2158-A7CF38407D4E}"/>
                </a:ext>
              </a:extLst>
            </p:cNvPr>
            <p:cNvSpPr/>
            <p:nvPr/>
          </p:nvSpPr>
          <p:spPr>
            <a:xfrm>
              <a:off x="3636686" y="1899183"/>
              <a:ext cx="2141096" cy="2222147"/>
            </a:xfrm>
            <a:prstGeom prst="arc">
              <a:avLst>
                <a:gd name="adj1" fmla="val 1334491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8" name="弧形 35">
              <a:extLst>
                <a:ext uri="{FF2B5EF4-FFF2-40B4-BE49-F238E27FC236}">
                  <a16:creationId xmlns:a16="http://schemas.microsoft.com/office/drawing/2014/main" id="{2BA06C1A-B60C-DCDD-3B42-A81F338E3DB6}"/>
                </a:ext>
              </a:extLst>
            </p:cNvPr>
            <p:cNvSpPr/>
            <p:nvPr/>
          </p:nvSpPr>
          <p:spPr>
            <a:xfrm rot="11700000">
              <a:off x="3343735" y="1332687"/>
              <a:ext cx="2351945" cy="2588663"/>
            </a:xfrm>
            <a:prstGeom prst="arc">
              <a:avLst>
                <a:gd name="adj1" fmla="val 1322549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9" name="文本框 46">
            <a:extLst>
              <a:ext uri="{FF2B5EF4-FFF2-40B4-BE49-F238E27FC236}">
                <a16:creationId xmlns:a16="http://schemas.microsoft.com/office/drawing/2014/main" id="{2D45FC8D-BCFD-8BAB-A9C7-0147DE7FF56A}"/>
              </a:ext>
            </a:extLst>
          </p:cNvPr>
          <p:cNvSpPr txBox="1"/>
          <p:nvPr/>
        </p:nvSpPr>
        <p:spPr>
          <a:xfrm>
            <a:off x="2185267" y="4287934"/>
            <a:ext cx="1262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Week 6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0" name="组合 20">
            <a:extLst>
              <a:ext uri="{FF2B5EF4-FFF2-40B4-BE49-F238E27FC236}">
                <a16:creationId xmlns:a16="http://schemas.microsoft.com/office/drawing/2014/main" id="{730D7736-78A4-7814-B46C-58CA29F2C6D1}"/>
              </a:ext>
            </a:extLst>
          </p:cNvPr>
          <p:cNvGrpSpPr/>
          <p:nvPr/>
        </p:nvGrpSpPr>
        <p:grpSpPr>
          <a:xfrm>
            <a:off x="1739890" y="7609963"/>
            <a:ext cx="2126741" cy="2369616"/>
            <a:chOff x="3343735" y="1332687"/>
            <a:chExt cx="2434047" cy="2788643"/>
          </a:xfrm>
        </p:grpSpPr>
        <p:sp>
          <p:nvSpPr>
            <p:cNvPr id="141" name="椭圆 25">
              <a:extLst>
                <a:ext uri="{FF2B5EF4-FFF2-40B4-BE49-F238E27FC236}">
                  <a16:creationId xmlns:a16="http://schemas.microsoft.com/office/drawing/2014/main" id="{FD73FD91-19F8-C84A-E039-40FA31C538B1}"/>
                </a:ext>
              </a:extLst>
            </p:cNvPr>
            <p:cNvSpPr/>
            <p:nvPr/>
          </p:nvSpPr>
          <p:spPr>
            <a:xfrm>
              <a:off x="3834572" y="2082119"/>
              <a:ext cx="1543519" cy="1484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127000" dir="5400000" algn="t" rotWithShape="0">
                <a:srgbClr val="C53811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142" name="弧形 34">
              <a:extLst>
                <a:ext uri="{FF2B5EF4-FFF2-40B4-BE49-F238E27FC236}">
                  <a16:creationId xmlns:a16="http://schemas.microsoft.com/office/drawing/2014/main" id="{5D4E3B8C-8754-8607-BF63-1CD1C4064E6D}"/>
                </a:ext>
              </a:extLst>
            </p:cNvPr>
            <p:cNvSpPr/>
            <p:nvPr/>
          </p:nvSpPr>
          <p:spPr>
            <a:xfrm>
              <a:off x="3636686" y="1899183"/>
              <a:ext cx="2141096" cy="2222147"/>
            </a:xfrm>
            <a:prstGeom prst="arc">
              <a:avLst>
                <a:gd name="adj1" fmla="val 1334491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3" name="弧形 35">
              <a:extLst>
                <a:ext uri="{FF2B5EF4-FFF2-40B4-BE49-F238E27FC236}">
                  <a16:creationId xmlns:a16="http://schemas.microsoft.com/office/drawing/2014/main" id="{4CF971D4-D25B-3205-1FEF-E5E177A86459}"/>
                </a:ext>
              </a:extLst>
            </p:cNvPr>
            <p:cNvSpPr/>
            <p:nvPr/>
          </p:nvSpPr>
          <p:spPr>
            <a:xfrm rot="11700000">
              <a:off x="3343735" y="1332687"/>
              <a:ext cx="2351945" cy="2588663"/>
            </a:xfrm>
            <a:prstGeom prst="arc">
              <a:avLst>
                <a:gd name="adj1" fmla="val 1322549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4" name="文本框 46">
            <a:extLst>
              <a:ext uri="{FF2B5EF4-FFF2-40B4-BE49-F238E27FC236}">
                <a16:creationId xmlns:a16="http://schemas.microsoft.com/office/drawing/2014/main" id="{7733986D-2578-84CD-6606-4719D7E38B54}"/>
              </a:ext>
            </a:extLst>
          </p:cNvPr>
          <p:cNvSpPr txBox="1"/>
          <p:nvPr/>
        </p:nvSpPr>
        <p:spPr>
          <a:xfrm>
            <a:off x="2182055" y="8615332"/>
            <a:ext cx="1262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Week 8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0" name="组合 20">
            <a:extLst>
              <a:ext uri="{FF2B5EF4-FFF2-40B4-BE49-F238E27FC236}">
                <a16:creationId xmlns:a16="http://schemas.microsoft.com/office/drawing/2014/main" id="{BFAF21B0-72BE-3C5F-02D6-17324CD05E3A}"/>
              </a:ext>
            </a:extLst>
          </p:cNvPr>
          <p:cNvGrpSpPr/>
          <p:nvPr/>
        </p:nvGrpSpPr>
        <p:grpSpPr>
          <a:xfrm>
            <a:off x="1737468" y="5315849"/>
            <a:ext cx="2126741" cy="2369616"/>
            <a:chOff x="3343735" y="1332687"/>
            <a:chExt cx="2434047" cy="2788643"/>
          </a:xfrm>
        </p:grpSpPr>
        <p:sp>
          <p:nvSpPr>
            <p:cNvPr id="151" name="椭圆 25">
              <a:extLst>
                <a:ext uri="{FF2B5EF4-FFF2-40B4-BE49-F238E27FC236}">
                  <a16:creationId xmlns:a16="http://schemas.microsoft.com/office/drawing/2014/main" id="{23680A42-4609-4120-61ED-AEC78A9086FE}"/>
                </a:ext>
              </a:extLst>
            </p:cNvPr>
            <p:cNvSpPr/>
            <p:nvPr/>
          </p:nvSpPr>
          <p:spPr>
            <a:xfrm>
              <a:off x="3834572" y="2082119"/>
              <a:ext cx="1543519" cy="14840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127000" dir="5400000" algn="t" rotWithShape="0">
                <a:srgbClr val="C53811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j-ea"/>
                <a:ea typeface="+mj-ea"/>
              </a:endParaRPr>
            </a:p>
          </p:txBody>
        </p:sp>
        <p:sp>
          <p:nvSpPr>
            <p:cNvPr id="152" name="弧形 34">
              <a:extLst>
                <a:ext uri="{FF2B5EF4-FFF2-40B4-BE49-F238E27FC236}">
                  <a16:creationId xmlns:a16="http://schemas.microsoft.com/office/drawing/2014/main" id="{9F7C1776-0F6A-7438-462B-60DE600721BB}"/>
                </a:ext>
              </a:extLst>
            </p:cNvPr>
            <p:cNvSpPr/>
            <p:nvPr/>
          </p:nvSpPr>
          <p:spPr>
            <a:xfrm>
              <a:off x="3636686" y="1899183"/>
              <a:ext cx="2141096" cy="2222147"/>
            </a:xfrm>
            <a:prstGeom prst="arc">
              <a:avLst>
                <a:gd name="adj1" fmla="val 1334491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3" name="弧形 35">
              <a:extLst>
                <a:ext uri="{FF2B5EF4-FFF2-40B4-BE49-F238E27FC236}">
                  <a16:creationId xmlns:a16="http://schemas.microsoft.com/office/drawing/2014/main" id="{0CC5F684-518F-95D8-B3D1-5EACDAAC98E7}"/>
                </a:ext>
              </a:extLst>
            </p:cNvPr>
            <p:cNvSpPr/>
            <p:nvPr/>
          </p:nvSpPr>
          <p:spPr>
            <a:xfrm rot="11700000">
              <a:off x="3343735" y="1332687"/>
              <a:ext cx="2351945" cy="2588663"/>
            </a:xfrm>
            <a:prstGeom prst="arc">
              <a:avLst>
                <a:gd name="adj1" fmla="val 13225497"/>
                <a:gd name="adj2" fmla="val 8497078"/>
              </a:avLst>
            </a:prstGeom>
            <a:ln w="28575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4" name="文本框 46">
            <a:extLst>
              <a:ext uri="{FF2B5EF4-FFF2-40B4-BE49-F238E27FC236}">
                <a16:creationId xmlns:a16="http://schemas.microsoft.com/office/drawing/2014/main" id="{1F06690F-5C65-10FB-31DC-25CC715CE80D}"/>
              </a:ext>
            </a:extLst>
          </p:cNvPr>
          <p:cNvSpPr txBox="1"/>
          <p:nvPr/>
        </p:nvSpPr>
        <p:spPr>
          <a:xfrm>
            <a:off x="2179633" y="6321218"/>
            <a:ext cx="12620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Week 7</a:t>
            </a:r>
            <a:endParaRPr lang="zh-CN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矩形 35">
            <a:extLst>
              <a:ext uri="{FF2B5EF4-FFF2-40B4-BE49-F238E27FC236}">
                <a16:creationId xmlns:a16="http://schemas.microsoft.com/office/drawing/2014/main" id="{8F953C65-41B1-7344-7D3F-3E339919E12F}"/>
              </a:ext>
            </a:extLst>
          </p:cNvPr>
          <p:cNvSpPr/>
          <p:nvPr/>
        </p:nvSpPr>
        <p:spPr>
          <a:xfrm>
            <a:off x="4304286" y="3924297"/>
            <a:ext cx="5675952" cy="1180902"/>
          </a:xfrm>
          <a:prstGeom prst="rect">
            <a:avLst/>
          </a:prstGeom>
          <a:gradFill flip="none" rotWithShape="1">
            <a:gsLst>
              <a:gs pos="23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9">
            <a:extLst>
              <a:ext uri="{FF2B5EF4-FFF2-40B4-BE49-F238E27FC236}">
                <a16:creationId xmlns:a16="http://schemas.microsoft.com/office/drawing/2014/main" id="{87CFC3BD-7AA9-29E2-FEF9-9C6C76B4515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17243" y="4071594"/>
            <a:ext cx="8944931" cy="887035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Testing on Import Portfolio Data-(Advent) &amp; Report Generation</a:t>
            </a:r>
          </a:p>
        </p:txBody>
      </p:sp>
      <p:sp>
        <p:nvSpPr>
          <p:cNvPr id="157" name="矩形 35">
            <a:extLst>
              <a:ext uri="{FF2B5EF4-FFF2-40B4-BE49-F238E27FC236}">
                <a16:creationId xmlns:a16="http://schemas.microsoft.com/office/drawing/2014/main" id="{24CB81E1-3D64-687F-12C1-998075CE179D}"/>
              </a:ext>
            </a:extLst>
          </p:cNvPr>
          <p:cNvSpPr/>
          <p:nvPr/>
        </p:nvSpPr>
        <p:spPr>
          <a:xfrm>
            <a:off x="4301597" y="6005798"/>
            <a:ext cx="5675952" cy="1180902"/>
          </a:xfrm>
          <a:prstGeom prst="rect">
            <a:avLst/>
          </a:prstGeom>
          <a:gradFill flip="none" rotWithShape="1">
            <a:gsLst>
              <a:gs pos="23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9">
            <a:extLst>
              <a:ext uri="{FF2B5EF4-FFF2-40B4-BE49-F238E27FC236}">
                <a16:creationId xmlns:a16="http://schemas.microsoft.com/office/drawing/2014/main" id="{498DE5B0-0511-7562-1237-0F8D37DBF4A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79509" y="6172807"/>
            <a:ext cx="9079976" cy="887034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Testing on Import Portfolio Data(Pershing) - Multiple Attempts Failures</a:t>
            </a:r>
          </a:p>
        </p:txBody>
      </p:sp>
      <p:sp>
        <p:nvSpPr>
          <p:cNvPr id="159" name="矩形 35">
            <a:extLst>
              <a:ext uri="{FF2B5EF4-FFF2-40B4-BE49-F238E27FC236}">
                <a16:creationId xmlns:a16="http://schemas.microsoft.com/office/drawing/2014/main" id="{EB937B02-E5FA-CCE3-A958-059DBBC5F570}"/>
              </a:ext>
            </a:extLst>
          </p:cNvPr>
          <p:cNvSpPr/>
          <p:nvPr/>
        </p:nvSpPr>
        <p:spPr>
          <a:xfrm>
            <a:off x="4301597" y="8326927"/>
            <a:ext cx="5675952" cy="1180902"/>
          </a:xfrm>
          <a:prstGeom prst="rect">
            <a:avLst/>
          </a:prstGeom>
          <a:gradFill flip="none" rotWithShape="1">
            <a:gsLst>
              <a:gs pos="23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9">
            <a:extLst>
              <a:ext uri="{FF2B5EF4-FFF2-40B4-BE49-F238E27FC236}">
                <a16:creationId xmlns:a16="http://schemas.microsoft.com/office/drawing/2014/main" id="{95155756-EDD9-3033-0448-D4BA98E250A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479509" y="8413422"/>
            <a:ext cx="9079976" cy="1013893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>
                    <a:lumMod val="10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Import Portfolio Data (Pershing) Attempt Successful – Performance Analysis and Report Completion.</a:t>
            </a:r>
          </a:p>
        </p:txBody>
      </p:sp>
    </p:spTree>
    <p:extLst>
      <p:ext uri="{BB962C8B-B14F-4D97-AF65-F5344CB8AC3E}">
        <p14:creationId xmlns:p14="http://schemas.microsoft.com/office/powerpoint/2010/main" val="2321175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 animBg="1"/>
      <p:bldP spid="89" grpId="0"/>
      <p:bldP spid="139" grpId="0"/>
      <p:bldP spid="144" grpId="0"/>
      <p:bldP spid="154" grpId="0"/>
      <p:bldP spid="155" grpId="0" animBg="1"/>
      <p:bldP spid="156" grpId="0"/>
      <p:bldP spid="157" grpId="0" animBg="1"/>
      <p:bldP spid="158" grpId="0"/>
      <p:bldP spid="159" grpId="0" animBg="1"/>
      <p:bldP spid="1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AB4A5A14-9173-A921-A82B-8B16BC647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">
            <a:extLst>
              <a:ext uri="{FF2B5EF4-FFF2-40B4-BE49-F238E27FC236}">
                <a16:creationId xmlns:a16="http://schemas.microsoft.com/office/drawing/2014/main" id="{C193C7D7-F625-93DE-CC15-2929CEC19204}"/>
              </a:ext>
            </a:extLst>
          </p:cNvPr>
          <p:cNvSpPr/>
          <p:nvPr/>
        </p:nvSpPr>
        <p:spPr>
          <a:xfrm rot="10800000" flipV="1">
            <a:off x="1381448" y="156"/>
            <a:ext cx="16906552" cy="10286844"/>
          </a:xfrm>
          <a:custGeom>
            <a:avLst/>
            <a:gdLst>
              <a:gd name="connsiteX0" fmla="*/ 2148080 w 6163118"/>
              <a:gd name="connsiteY0" fmla="*/ 0 h 5143500"/>
              <a:gd name="connsiteX1" fmla="*/ 6163118 w 6163118"/>
              <a:gd name="connsiteY1" fmla="*/ 0 h 5143500"/>
              <a:gd name="connsiteX2" fmla="*/ 6163118 w 6163118"/>
              <a:gd name="connsiteY2" fmla="*/ 5143500 h 5143500"/>
              <a:gd name="connsiteX3" fmla="*/ 0 w 6163118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3118" h="5143500">
                <a:moveTo>
                  <a:pt x="2148080" y="0"/>
                </a:moveTo>
                <a:lnTo>
                  <a:pt x="6163118" y="0"/>
                </a:lnTo>
                <a:lnTo>
                  <a:pt x="6163118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 dirty="0"/>
          </a:p>
        </p:txBody>
      </p:sp>
      <p:grpSp>
        <p:nvGrpSpPr>
          <p:cNvPr id="108" name="Google Shape;108;p2">
            <a:extLst>
              <a:ext uri="{FF2B5EF4-FFF2-40B4-BE49-F238E27FC236}">
                <a16:creationId xmlns:a16="http://schemas.microsoft.com/office/drawing/2014/main" id="{3C41FD47-C68F-36A9-D63B-879EF63557DF}"/>
              </a:ext>
            </a:extLst>
          </p:cNvPr>
          <p:cNvGrpSpPr/>
          <p:nvPr/>
        </p:nvGrpSpPr>
        <p:grpSpPr>
          <a:xfrm>
            <a:off x="58517" y="-93784"/>
            <a:ext cx="1323095" cy="10380784"/>
            <a:chOff x="0" y="-19050"/>
            <a:chExt cx="812800" cy="2995200"/>
          </a:xfrm>
        </p:grpSpPr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E4208065-9E94-8C80-42C1-D7FC2D670A25}"/>
                </a:ext>
              </a:extLst>
            </p:cNvPr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3D3F521B-8D0A-83F8-CAC8-1409F42088C7}"/>
                </a:ext>
              </a:extLst>
            </p:cNvPr>
            <p:cNvSpPr txBox="1"/>
            <p:nvPr/>
          </p:nvSpPr>
          <p:spPr>
            <a:xfrm>
              <a:off x="0" y="-19050"/>
              <a:ext cx="812700" cy="299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50A6A6B7-9317-2218-18E6-6C3330DF06E9}"/>
              </a:ext>
            </a:extLst>
          </p:cNvPr>
          <p:cNvSpPr/>
          <p:nvPr/>
        </p:nvSpPr>
        <p:spPr>
          <a:xfrm>
            <a:off x="15698916" y="8697813"/>
            <a:ext cx="2530568" cy="1459004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2">
            <a:extLst>
              <a:ext uri="{FF2B5EF4-FFF2-40B4-BE49-F238E27FC236}">
                <a16:creationId xmlns:a16="http://schemas.microsoft.com/office/drawing/2014/main" id="{CF64D696-FB0C-B457-4CD4-811F652F7528}"/>
              </a:ext>
            </a:extLst>
          </p:cNvPr>
          <p:cNvSpPr/>
          <p:nvPr/>
        </p:nvSpPr>
        <p:spPr>
          <a:xfrm>
            <a:off x="65314" y="-43543"/>
            <a:ext cx="1206029" cy="1543741"/>
          </a:xfrm>
          <a:custGeom>
            <a:avLst/>
            <a:gdLst/>
            <a:ahLst/>
            <a:cxnLst/>
            <a:rect l="l" t="t" r="r" b="b"/>
            <a:pathLst>
              <a:path w="3806571" h="2083232" extrusionOk="0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rcRect/>
            <a:stretch>
              <a:fillRect l="-101092" t="282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31" name="Google Shape;131;p2" descr="download (2).png">
            <a:extLst>
              <a:ext uri="{FF2B5EF4-FFF2-40B4-BE49-F238E27FC236}">
                <a16:creationId xmlns:a16="http://schemas.microsoft.com/office/drawing/2014/main" id="{C85FC100-0EAE-418A-15AB-5023E0D0D750}"/>
              </a:ext>
            </a:extLst>
          </p:cNvPr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4680921" y="357154"/>
            <a:ext cx="3370445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1;p2">
            <a:extLst>
              <a:ext uri="{FF2B5EF4-FFF2-40B4-BE49-F238E27FC236}">
                <a16:creationId xmlns:a16="http://schemas.microsoft.com/office/drawing/2014/main" id="{93F14D4B-0121-728D-D9D9-A1C58A31AC4A}"/>
              </a:ext>
            </a:extLst>
          </p:cNvPr>
          <p:cNvSpPr txBox="1"/>
          <p:nvPr/>
        </p:nvSpPr>
        <p:spPr>
          <a:xfrm>
            <a:off x="2074677" y="465026"/>
            <a:ext cx="7924455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4"/>
              <a:buFont typeface="Arial" panose="020B0604020202020204"/>
              <a:buNone/>
            </a:pPr>
            <a:r>
              <a:rPr lang="en-US" sz="4000" b="1" dirty="0">
                <a:solidFill>
                  <a:srgbClr val="1C573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OBJECTIVES ACHIEVED</a:t>
            </a:r>
            <a:endParaRPr lang="en-US" sz="4000" b="1" i="0" u="none" strike="noStrike" cap="none" dirty="0">
              <a:solidFill>
                <a:srgbClr val="1C5739"/>
              </a:solidFill>
              <a:latin typeface="Cambria" panose="02040503050406030204" pitchFamily="18" charset="0"/>
              <a:ea typeface="Cambria" panose="02040503050406030204" pitchFamily="18" charset="0"/>
              <a:sym typeface="Arial" panose="020B0604020202020204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83D9B059-82E3-5C82-3486-56462EA88667}"/>
              </a:ext>
            </a:extLst>
          </p:cNvPr>
          <p:cNvSpPr txBox="1">
            <a:spLocks/>
          </p:cNvSpPr>
          <p:nvPr/>
        </p:nvSpPr>
        <p:spPr>
          <a:xfrm>
            <a:off x="7310917" y="9791692"/>
            <a:ext cx="2133600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 No : 7</a:t>
            </a:r>
          </a:p>
        </p:txBody>
      </p:sp>
      <p:sp>
        <p:nvSpPr>
          <p:cNvPr id="6" name="矩形: 圆角 18">
            <a:extLst>
              <a:ext uri="{FF2B5EF4-FFF2-40B4-BE49-F238E27FC236}">
                <a16:creationId xmlns:a16="http://schemas.microsoft.com/office/drawing/2014/main" id="{481A3BF9-7FD1-381F-4FA7-9E5094A30B07}"/>
              </a:ext>
            </a:extLst>
          </p:cNvPr>
          <p:cNvSpPr/>
          <p:nvPr/>
        </p:nvSpPr>
        <p:spPr>
          <a:xfrm>
            <a:off x="1792700" y="1792921"/>
            <a:ext cx="10840947" cy="9769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1. Successfully Implemented Performance Testing</a:t>
            </a:r>
            <a:endParaRPr lang="zh-CN" altLang="en-US" sz="2800" b="1" dirty="0">
              <a:latin typeface="Cambria" panose="02040503050406030204" pitchFamily="18" charset="0"/>
            </a:endParaRPr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74B6F397-DE15-E7BD-3E18-09D8001940F2}"/>
              </a:ext>
            </a:extLst>
          </p:cNvPr>
          <p:cNvSpPr/>
          <p:nvPr/>
        </p:nvSpPr>
        <p:spPr>
          <a:xfrm>
            <a:off x="1792699" y="3107254"/>
            <a:ext cx="10840948" cy="9769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2. Benchmarked System Performance Metrics</a:t>
            </a:r>
            <a:endParaRPr lang="zh-CN" altLang="en-US" sz="2800" b="1" dirty="0">
              <a:latin typeface="Cambria" panose="02040503050406030204" pitchFamily="18" charset="0"/>
            </a:endParaRPr>
          </a:p>
        </p:txBody>
      </p:sp>
      <p:sp>
        <p:nvSpPr>
          <p:cNvPr id="11" name="矩形: 圆角 18">
            <a:extLst>
              <a:ext uri="{FF2B5EF4-FFF2-40B4-BE49-F238E27FC236}">
                <a16:creationId xmlns:a16="http://schemas.microsoft.com/office/drawing/2014/main" id="{2925C0A0-0D3A-E31D-A0C7-0E71E477D18D}"/>
              </a:ext>
            </a:extLst>
          </p:cNvPr>
          <p:cNvSpPr/>
          <p:nvPr/>
        </p:nvSpPr>
        <p:spPr>
          <a:xfrm>
            <a:off x="1789639" y="4421587"/>
            <a:ext cx="10844008" cy="9769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3. API &amp; Background Jobs Performance Testing</a:t>
            </a:r>
            <a:endParaRPr lang="zh-CN" altLang="en-US" sz="2800" b="1" dirty="0">
              <a:latin typeface="Cambria" panose="02040503050406030204" pitchFamily="18" charset="0"/>
            </a:endParaRPr>
          </a:p>
        </p:txBody>
      </p:sp>
      <p:sp>
        <p:nvSpPr>
          <p:cNvPr id="16" name="矩形: 圆角 18">
            <a:extLst>
              <a:ext uri="{FF2B5EF4-FFF2-40B4-BE49-F238E27FC236}">
                <a16:creationId xmlns:a16="http://schemas.microsoft.com/office/drawing/2014/main" id="{CC2CD906-1A72-FBF9-7837-F2ADDF7126DA}"/>
              </a:ext>
            </a:extLst>
          </p:cNvPr>
          <p:cNvSpPr/>
          <p:nvPr/>
        </p:nvSpPr>
        <p:spPr>
          <a:xfrm>
            <a:off x="1792700" y="5792306"/>
            <a:ext cx="10844008" cy="9769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4. Completed Testing on Import Portfolio Data –   	( Advent &amp; Pershing) </a:t>
            </a:r>
            <a:endParaRPr lang="zh-CN" altLang="en-US" sz="2800" b="1" dirty="0">
              <a:latin typeface="Cambria" panose="02040503050406030204" pitchFamily="18" charset="0"/>
            </a:endParaRPr>
          </a:p>
        </p:txBody>
      </p:sp>
      <p:sp>
        <p:nvSpPr>
          <p:cNvPr id="17" name="矩形: 圆角 18">
            <a:extLst>
              <a:ext uri="{FF2B5EF4-FFF2-40B4-BE49-F238E27FC236}">
                <a16:creationId xmlns:a16="http://schemas.microsoft.com/office/drawing/2014/main" id="{0CC05F00-B5A1-8434-F18C-384045008518}"/>
              </a:ext>
            </a:extLst>
          </p:cNvPr>
          <p:cNvSpPr/>
          <p:nvPr/>
        </p:nvSpPr>
        <p:spPr>
          <a:xfrm>
            <a:off x="1792699" y="7106639"/>
            <a:ext cx="10844008" cy="9769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5. Documented Bug Tracking &amp; Performance Reports. </a:t>
            </a:r>
            <a:endParaRPr lang="zh-CN" altLang="en-US" sz="2800" b="1" dirty="0">
              <a:latin typeface="Cambria" panose="02040503050406030204" pitchFamily="18" charset="0"/>
            </a:endParaRPr>
          </a:p>
        </p:txBody>
      </p:sp>
      <p:sp>
        <p:nvSpPr>
          <p:cNvPr id="18" name="矩形: 圆角 18">
            <a:extLst>
              <a:ext uri="{FF2B5EF4-FFF2-40B4-BE49-F238E27FC236}">
                <a16:creationId xmlns:a16="http://schemas.microsoft.com/office/drawing/2014/main" id="{E967CB31-0EAB-9234-57AE-6A92D3900E97}"/>
              </a:ext>
            </a:extLst>
          </p:cNvPr>
          <p:cNvSpPr/>
          <p:nvPr/>
        </p:nvSpPr>
        <p:spPr>
          <a:xfrm>
            <a:off x="1789639" y="8420972"/>
            <a:ext cx="10844008" cy="97698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800" b="1" dirty="0">
                <a:latin typeface="Cambria" panose="02040503050406030204" pitchFamily="18" charset="0"/>
                <a:ea typeface="Cambria" panose="02040503050406030204" pitchFamily="18" charset="0"/>
              </a:rPr>
              <a:t>6. Active Agile Participation</a:t>
            </a:r>
            <a:endParaRPr lang="zh-CN" altLang="en-US" sz="28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887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6" grpId="0" animBg="1"/>
      <p:bldP spid="17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7924_3*l_h_i*1_1_2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  <p:tag name="KSO_WM_UNIT_TEXT_FILL_FORE_SCHEMECOLOR_INDEX" val="2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7924_3*l_h_i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SHADOW_SCHEMECOLOR_INDEX" val="5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7924_3*l_h_i*1_1_2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  <p:tag name="KSO_WM_UNIT_TEXT_FILL_FORE_SCHEMECOLOR_INDEX" val="2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7924_3*l_h_i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SHADOW_SCHEMECOLOR_INDEX" val="5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7924_3*l_h_i*1_1_2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  <p:tag name="KSO_WM_UNIT_TEXT_FILL_FORE_SCHEMECOLOR_INDEX" val="2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7924_3*l_h_i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SHADOW_SCHEMECOLOR_INDEX" val="5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7924_3*l_h_i*1_1_2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7924_3*l_h_i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SHADOW_SCHEMECOLOR_INDEX" val="5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38300_1*l_i*1_1"/>
  <p:tag name="KSO_WM_TEMPLATE_CATEGORY" val="diagram"/>
  <p:tag name="KSO_WM_TEMPLATE_INDEX" val="20238300"/>
  <p:tag name="KSO_WM_UNIT_LAYERLEVEL" val="1_1"/>
  <p:tag name="KSO_WM_TAG_VERSION" val="3.0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SHADOW_SCHEMECOLOR_INDEX" val="5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8300_1*l_h_f*1_1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8300_1*l_h_a*1_1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8300_1*l_h_f*1_2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8300_1*l_h_a*1_2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8300_1*l_h_f*1_3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8300_1*l_h_a*1_3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8300_1*l_h_f*1_3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8300_1*l_h_a*1_3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38300_1*l_i*1_1"/>
  <p:tag name="KSO_WM_TEMPLATE_CATEGORY" val="diagram"/>
  <p:tag name="KSO_WM_TEMPLATE_INDEX" val="20238300"/>
  <p:tag name="KSO_WM_UNIT_LAYERLEVEL" val="1_1"/>
  <p:tag name="KSO_WM_TAG_VERSION" val="3.0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SHADOW_SCHEMECOLOR_INDEX" val="5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8300_1*l_h_f*1_1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8300_1*l_h_a*1_1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8300_1*l_h_f*1_2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8300_1*l_h_a*1_2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8300_1*l_h_f*1_3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8300_1*l_h_a*1_3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8300_1*l_h_f*1_3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8300_1*l_h_a*1_3_1"/>
  <p:tag name="KSO_WM_TEMPLATE_CATEGORY" val="diagram"/>
  <p:tag name="KSO_WM_TEMPLATE_INDEX" val="20238300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3"/>
  <p:tag name="KSO_WM_DIAGRAM_VIRTUALLY_FRAME" val="{&quot;height&quot;:332.54998779296875,&quot;width&quot;:481.85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7924_3*l_h_i*1_1_2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  <p:tag name="KSO_WM_UNIT_TEXT_FILL_FORE_SCHEMECOLOR_INDEX" val="2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7924_3*l_h_i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SHADOW_SCHEMECOLOR_INDEX" val="5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4_3*l_h_a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7924_3*l_h_i*1_1_2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5.6499938964844,&quot;width&quot;:558.40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7924_3*l_h_i*1_1_1"/>
  <p:tag name="KSO_WM_TEMPLATE_CATEGORY" val="diagram"/>
  <p:tag name="KSO_WM_TEMPLATE_INDEX" val="20237924"/>
  <p:tag name="KSO_WM_UNIT_LAYERLEVEL" val="1_1_1"/>
  <p:tag name="KSO_WM_TAG_VERSION" val="3.0"/>
  <p:tag name="KSO_WM_BEAUTIFY_FLAG" val="#wm#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SHADOW_SCHEMECOLOR_INDEX" val="5"/>
  <p:tag name="KSO_WM_UNIT_USESOURCEFORMAT_APPLY" val="1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fb8a2f9-a7f4-4ccf-871e-bd2dd74c5573}" enabled="1" method="Privileged" siteId="{50ff177a-9196-4193-bd14-0d6441be932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937</Words>
  <Application>Microsoft Office PowerPoint</Application>
  <PresentationFormat>Custom</PresentationFormat>
  <Paragraphs>143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Cambria</vt:lpstr>
      <vt:lpstr>Lato</vt:lpstr>
      <vt:lpstr>Wingdings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Muhammad Anshad P A</cp:lastModifiedBy>
  <cp:revision>17</cp:revision>
  <dcterms:created xsi:type="dcterms:W3CDTF">2006-08-16T00:00:00Z</dcterms:created>
  <dcterms:modified xsi:type="dcterms:W3CDTF">2025-03-11T11:12:19Z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227786698DD1434CA5BBF690D276A9A7_12</vt:lpwstr>
  </property>
  <property fmtid="{D5CDD505-2E9C-101B-9397-08002B2CF9AE}" pid="3" name="KSOProductBuildVer">
    <vt:lpwstr>1033-12.2.0.19805</vt:lpwstr>
  </property>
  <property fmtid="{D5CDD505-2E9C-101B-9397-08002B2CF9AE}" pid="4" name="ClassificationContentMarkingFooterLocations">
    <vt:lpwstr>Office Theme:5</vt:lpwstr>
  </property>
  <property fmtid="{D5CDD505-2E9C-101B-9397-08002B2CF9AE}" pid="5" name="ClassificationContentMarkingFooterText">
    <vt:lpwstr>PUBLIC</vt:lpwstr>
  </property>
</Properties>
</file>