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3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1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0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4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8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02E-5440-4C2F-97FF-9FD4FAAC1152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771-D0E2-46BA-AAEF-8E67FEC6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-Tre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3" y="705394"/>
            <a:ext cx="9753600" cy="59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0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12 8     Constructing a B-tree (contd.) 225 6   Adding 3 causes us to split the left most leaf1428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152263"/>
            <a:ext cx="11326676" cy="63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65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12 8       Constructing a B-tree (contd.) 225 6   Add 26, 29, 53, 55 then go into the leaves1428  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1" y="269828"/>
            <a:ext cx="11143797" cy="59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2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12 8     Constructing a B-tree (contd.) 225                                        Exceeds Order. 6   Add 45 increases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9" y="269828"/>
            <a:ext cx="11235238" cy="63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nserting into a B-Tree• Attempt to insert the new key into a leaf• If this would result in that leaf becoming too big, s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7394"/>
            <a:ext cx="11496494" cy="61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moval from a B-tree• During insertion, the key always goes into a leaf. For deletion  we wish to remove from a leaf. Th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335143"/>
            <a:ext cx="10882540" cy="62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6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moval from a B-tree (2)• If (1) or (2) lead to a leaf node containing less than the  minimum number of keys then we hav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7" y="243704"/>
            <a:ext cx="11078483" cy="63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2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ype #1: Simple leaf deletionAssuming a 5-wayB-Tree, as before...         12 29 52      2      7     9     15 22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09018"/>
            <a:ext cx="10934790" cy="611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5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ype #2: Simple non-leaf deletion             12 29 52                   56            Delete 52    7   9   15 22   31 4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9" y="309018"/>
            <a:ext cx="10738848" cy="63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4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ype #4: Too few keys in node and           its siblings             12 29 56                    Join back together    7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504961"/>
            <a:ext cx="10529842" cy="58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7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ype #4: Too few keys in node and           its siblings             12 29    7   9   15 22    31 43 56 69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2" y="348205"/>
            <a:ext cx="10934791" cy="617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 of a B-tree• A B-tree of order m is an m-way tree (i.e., a tree where each  node may have up to m children) 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8" y="169817"/>
            <a:ext cx="9889763" cy="642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0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Type #3: Enough siblings         12 29                      Demote root key and                       promote leaf key7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9" y="191451"/>
            <a:ext cx="11078482" cy="64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7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Type #3: Enough siblings         12 317   9   15 29    43 56 69                 Note when printed: this slide is animate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0" y="518023"/>
            <a:ext cx="10856414" cy="60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4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101" y="3244334"/>
            <a:ext cx="567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https://www.cs.usfca.edu/~galles/visualization/BTree.html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2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16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example B-Tree                                     26                                   A B-tree of order 5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5" y="426583"/>
            <a:ext cx="10477592" cy="624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structing a B-tree• Suppose we start with an empty B-tree and keys arrive in the  following order:1 12 8 2 25 6 14 28 1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4" y="178388"/>
            <a:ext cx="11300552" cy="64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4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12 8             Constructing a B-tree 225   Add 25 to the tree 6142817                                          Exceed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4" y="518023"/>
            <a:ext cx="10437222" cy="564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12 8      Constructing a B-tree (contd.) 225 6                               8142817                      1 2           1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531086"/>
            <a:ext cx="10463349" cy="599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12 8    Constructing a B-tree (contd.) 225 6   Adding 17 to the right leaf node would over-fill it, so we take14   the m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1" y="844595"/>
            <a:ext cx="10477590" cy="56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12 8      Constructing a B-tree (contd.) 225   7, 52, 16, 48 get added to the leaf nodes 61428    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0" y="504959"/>
            <a:ext cx="10280468" cy="56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12 8       Constructing a B-tree (contd.) 225 6   Adding 68 causes us to split the right most leaf,14   promoting 48 to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5" y="230639"/>
            <a:ext cx="10960918" cy="64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shiju</dc:creator>
  <cp:lastModifiedBy>shiju</cp:lastModifiedBy>
  <cp:revision>1</cp:revision>
  <dcterms:created xsi:type="dcterms:W3CDTF">2020-12-30T18:48:18Z</dcterms:created>
  <dcterms:modified xsi:type="dcterms:W3CDTF">2020-12-30T18:48:30Z</dcterms:modified>
</cp:coreProperties>
</file>