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66"/>
  </p:notesMasterIdLst>
  <p:handoutMasterIdLst>
    <p:handoutMasterId r:id="rId67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416" r:id="rId19"/>
    <p:sldId id="417" r:id="rId20"/>
    <p:sldId id="418" r:id="rId21"/>
    <p:sldId id="419" r:id="rId22"/>
    <p:sldId id="420" r:id="rId23"/>
    <p:sldId id="423" r:id="rId24"/>
    <p:sldId id="424" r:id="rId25"/>
    <p:sldId id="425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26" r:id="rId37"/>
    <p:sldId id="427" r:id="rId38"/>
    <p:sldId id="428" r:id="rId39"/>
    <p:sldId id="429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290" r:id="rId54"/>
    <p:sldId id="291" r:id="rId55"/>
    <p:sldId id="292" r:id="rId56"/>
    <p:sldId id="293" r:id="rId57"/>
    <p:sldId id="294" r:id="rId58"/>
    <p:sldId id="295" r:id="rId59"/>
    <p:sldId id="369" r:id="rId60"/>
    <p:sldId id="338" r:id="rId61"/>
    <p:sldId id="296" r:id="rId62"/>
    <p:sldId id="339" r:id="rId63"/>
    <p:sldId id="297" r:id="rId64"/>
    <p:sldId id="298" r:id="rId65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>
        <p:guide orient="horz" pos="808"/>
        <p:guide pos="5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8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BAD54-130F-44F3-8220-23E822877F4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425869-60FB-4225-AD67-D5B0D4FD4038}">
      <dgm:prSet phldrT="[Text]"/>
      <dgm:spPr/>
      <dgm:t>
        <a:bodyPr/>
        <a:lstStyle/>
        <a:p>
          <a:r>
            <a:rPr lang="en-US" dirty="0" smtClean="0"/>
            <a:t>Memory Management Techniques</a:t>
          </a:r>
          <a:endParaRPr lang="en-US" dirty="0"/>
        </a:p>
      </dgm:t>
    </dgm:pt>
    <dgm:pt modelId="{24B31D58-8D41-466F-87D8-53BB90DF6581}" type="parTrans" cxnId="{9BC46347-E3AE-49AB-B665-1EF8BD228D5E}">
      <dgm:prSet/>
      <dgm:spPr/>
      <dgm:t>
        <a:bodyPr/>
        <a:lstStyle/>
        <a:p>
          <a:endParaRPr lang="en-US"/>
        </a:p>
      </dgm:t>
    </dgm:pt>
    <dgm:pt modelId="{66C2D87A-3139-4867-8CEF-BAB01A708C31}" type="sibTrans" cxnId="{9BC46347-E3AE-49AB-B665-1EF8BD228D5E}">
      <dgm:prSet/>
      <dgm:spPr/>
      <dgm:t>
        <a:bodyPr/>
        <a:lstStyle/>
        <a:p>
          <a:endParaRPr lang="en-US"/>
        </a:p>
      </dgm:t>
    </dgm:pt>
    <dgm:pt modelId="{0CC57B40-7228-4C56-BA2E-709310298BE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Contiguous</a:t>
          </a:r>
          <a:endParaRPr lang="en-US" dirty="0"/>
        </a:p>
      </dgm:t>
    </dgm:pt>
    <dgm:pt modelId="{0F0B317E-DB8A-4C2C-9441-AEBEF5A7331B}" type="parTrans" cxnId="{4A8953E5-990E-4CD4-AAAB-7A01E472C404}">
      <dgm:prSet/>
      <dgm:spPr/>
      <dgm:t>
        <a:bodyPr/>
        <a:lstStyle/>
        <a:p>
          <a:endParaRPr lang="en-US"/>
        </a:p>
      </dgm:t>
    </dgm:pt>
    <dgm:pt modelId="{C049573D-4383-44DA-B977-857C7B59D9FE}" type="sibTrans" cxnId="{4A8953E5-990E-4CD4-AAAB-7A01E472C404}">
      <dgm:prSet/>
      <dgm:spPr/>
      <dgm:t>
        <a:bodyPr/>
        <a:lstStyle/>
        <a:p>
          <a:endParaRPr lang="en-US"/>
        </a:p>
      </dgm:t>
    </dgm:pt>
    <dgm:pt modelId="{055CAAAA-586E-4CEC-ADC1-F4F86B0012B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Non-contiguous</a:t>
          </a:r>
          <a:endParaRPr lang="en-US" dirty="0"/>
        </a:p>
      </dgm:t>
    </dgm:pt>
    <dgm:pt modelId="{2A25771F-92D7-423B-A5CC-2F0D143217C1}" type="parTrans" cxnId="{3E491364-3450-42FF-8F51-919D24BF829A}">
      <dgm:prSet/>
      <dgm:spPr/>
      <dgm:t>
        <a:bodyPr/>
        <a:lstStyle/>
        <a:p>
          <a:endParaRPr lang="en-US"/>
        </a:p>
      </dgm:t>
    </dgm:pt>
    <dgm:pt modelId="{6A1BD9B4-784B-4E5D-9A9A-21C595373478}" type="sibTrans" cxnId="{3E491364-3450-42FF-8F51-919D24BF829A}">
      <dgm:prSet/>
      <dgm:spPr/>
      <dgm:t>
        <a:bodyPr/>
        <a:lstStyle/>
        <a:p>
          <a:endParaRPr lang="en-US"/>
        </a:p>
      </dgm:t>
    </dgm:pt>
    <dgm:pt modelId="{CD1DEB82-7CCE-47B7-A66E-F99B0C74601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Fixed Partition</a:t>
          </a:r>
          <a:endParaRPr lang="en-US" dirty="0"/>
        </a:p>
      </dgm:t>
    </dgm:pt>
    <dgm:pt modelId="{616E423E-D49C-4739-8427-7FBE943CFBFE}" type="parTrans" cxnId="{F6DA0967-C1A8-4E53-A0D1-28887B78ADE5}">
      <dgm:prSet/>
      <dgm:spPr/>
      <dgm:t>
        <a:bodyPr/>
        <a:lstStyle/>
        <a:p>
          <a:endParaRPr lang="en-US"/>
        </a:p>
      </dgm:t>
    </dgm:pt>
    <dgm:pt modelId="{9E1EB324-17CB-441F-B6F5-7C48EE32CAC2}" type="sibTrans" cxnId="{F6DA0967-C1A8-4E53-A0D1-28887B78ADE5}">
      <dgm:prSet/>
      <dgm:spPr/>
      <dgm:t>
        <a:bodyPr/>
        <a:lstStyle/>
        <a:p>
          <a:endParaRPr lang="en-US"/>
        </a:p>
      </dgm:t>
    </dgm:pt>
    <dgm:pt modelId="{5E3DD58B-4006-497D-A2FB-E7C29825E54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Variable Partition</a:t>
          </a:r>
          <a:endParaRPr lang="en-US" dirty="0"/>
        </a:p>
      </dgm:t>
    </dgm:pt>
    <dgm:pt modelId="{C1032592-0C4F-4CFE-827C-F7AF8293BF0C}" type="parTrans" cxnId="{9A751ABC-76B5-404B-9E0A-DEB0C9D34966}">
      <dgm:prSet/>
      <dgm:spPr/>
      <dgm:t>
        <a:bodyPr/>
        <a:lstStyle/>
        <a:p>
          <a:endParaRPr lang="en-US"/>
        </a:p>
      </dgm:t>
    </dgm:pt>
    <dgm:pt modelId="{C528E722-3C19-4F65-AA5D-D7A66F81A53A}" type="sibTrans" cxnId="{9A751ABC-76B5-404B-9E0A-DEB0C9D34966}">
      <dgm:prSet/>
      <dgm:spPr/>
      <dgm:t>
        <a:bodyPr/>
        <a:lstStyle/>
        <a:p>
          <a:endParaRPr lang="en-US"/>
        </a:p>
      </dgm:t>
    </dgm:pt>
    <dgm:pt modelId="{472E83F5-CC24-439E-A17C-C13FAE76840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Paging</a:t>
          </a:r>
          <a:endParaRPr lang="en-US" dirty="0"/>
        </a:p>
      </dgm:t>
    </dgm:pt>
    <dgm:pt modelId="{5A7D3F29-77EA-4C5E-B9D3-C05930561596}" type="parTrans" cxnId="{C50236FB-0A5C-455E-B374-49EDF86D75F4}">
      <dgm:prSet/>
      <dgm:spPr/>
      <dgm:t>
        <a:bodyPr/>
        <a:lstStyle/>
        <a:p>
          <a:endParaRPr lang="en-US"/>
        </a:p>
      </dgm:t>
    </dgm:pt>
    <dgm:pt modelId="{8C044D1C-A374-4F30-AA2A-05AAECFFBC05}" type="sibTrans" cxnId="{C50236FB-0A5C-455E-B374-49EDF86D75F4}">
      <dgm:prSet/>
      <dgm:spPr/>
      <dgm:t>
        <a:bodyPr/>
        <a:lstStyle/>
        <a:p>
          <a:endParaRPr lang="en-US"/>
        </a:p>
      </dgm:t>
    </dgm:pt>
    <dgm:pt modelId="{9FB70263-DC05-4BAE-8E1F-78679F58CF9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Inverted Paging</a:t>
          </a:r>
          <a:endParaRPr lang="en-US" dirty="0"/>
        </a:p>
      </dgm:t>
    </dgm:pt>
    <dgm:pt modelId="{C908E4FD-A521-45AA-9C61-0E31C966E555}" type="parTrans" cxnId="{B4B73F47-0273-4B66-9C9C-A0F7A908B5DF}">
      <dgm:prSet/>
      <dgm:spPr/>
      <dgm:t>
        <a:bodyPr/>
        <a:lstStyle/>
        <a:p>
          <a:endParaRPr lang="en-US"/>
        </a:p>
      </dgm:t>
    </dgm:pt>
    <dgm:pt modelId="{EC4712D3-B218-494B-8464-54AFF430BEFD}" type="sibTrans" cxnId="{B4B73F47-0273-4B66-9C9C-A0F7A908B5DF}">
      <dgm:prSet/>
      <dgm:spPr/>
      <dgm:t>
        <a:bodyPr/>
        <a:lstStyle/>
        <a:p>
          <a:endParaRPr lang="en-US"/>
        </a:p>
      </dgm:t>
    </dgm:pt>
    <dgm:pt modelId="{239E858E-308D-4558-ADC0-AEE2CB243A5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Multi-level Paging</a:t>
          </a:r>
          <a:endParaRPr lang="en-US" dirty="0"/>
        </a:p>
      </dgm:t>
    </dgm:pt>
    <dgm:pt modelId="{AFB0656C-A74B-4A9B-968E-784506AA9FCA}" type="parTrans" cxnId="{F8FCFBAA-4075-465D-BE41-763203991467}">
      <dgm:prSet/>
      <dgm:spPr/>
      <dgm:t>
        <a:bodyPr/>
        <a:lstStyle/>
        <a:p>
          <a:endParaRPr lang="en-US"/>
        </a:p>
      </dgm:t>
    </dgm:pt>
    <dgm:pt modelId="{998F0F44-ABD4-4EE2-8414-018AE472AF0D}" type="sibTrans" cxnId="{F8FCFBAA-4075-465D-BE41-763203991467}">
      <dgm:prSet/>
      <dgm:spPr/>
      <dgm:t>
        <a:bodyPr/>
        <a:lstStyle/>
        <a:p>
          <a:endParaRPr lang="en-US"/>
        </a:p>
      </dgm:t>
    </dgm:pt>
    <dgm:pt modelId="{CFF0AA9E-D3FD-4029-9F27-B6300486911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Segmented Paging</a:t>
          </a:r>
          <a:endParaRPr lang="en-US" dirty="0"/>
        </a:p>
      </dgm:t>
    </dgm:pt>
    <dgm:pt modelId="{556E67F5-A274-4BB7-B103-09DE19536EB9}" type="parTrans" cxnId="{7BE42A3F-E32F-49B7-8462-CBF2C30EB78C}">
      <dgm:prSet/>
      <dgm:spPr/>
      <dgm:t>
        <a:bodyPr/>
        <a:lstStyle/>
        <a:p>
          <a:endParaRPr lang="en-US"/>
        </a:p>
      </dgm:t>
    </dgm:pt>
    <dgm:pt modelId="{9CFEABA5-BC2F-464C-91C8-935BDF691771}" type="sibTrans" cxnId="{7BE42A3F-E32F-49B7-8462-CBF2C30EB78C}">
      <dgm:prSet/>
      <dgm:spPr/>
      <dgm:t>
        <a:bodyPr/>
        <a:lstStyle/>
        <a:p>
          <a:endParaRPr lang="en-US"/>
        </a:p>
      </dgm:t>
    </dgm:pt>
    <dgm:pt modelId="{3521676B-F65A-4A60-9D97-B7C75B4E67C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Segmentation</a:t>
          </a:r>
          <a:endParaRPr lang="en-US" dirty="0"/>
        </a:p>
      </dgm:t>
    </dgm:pt>
    <dgm:pt modelId="{9BA7D279-8BAB-494E-80BA-92BED5342BE3}" type="parTrans" cxnId="{ECB470D3-4E4A-4B11-9749-7A8BB3F09BB6}">
      <dgm:prSet/>
      <dgm:spPr/>
      <dgm:t>
        <a:bodyPr/>
        <a:lstStyle/>
        <a:p>
          <a:endParaRPr lang="en-US"/>
        </a:p>
      </dgm:t>
    </dgm:pt>
    <dgm:pt modelId="{0AF3C44D-DBA4-4D46-8604-6CE6B74A0134}" type="sibTrans" cxnId="{ECB470D3-4E4A-4B11-9749-7A8BB3F09BB6}">
      <dgm:prSet/>
      <dgm:spPr/>
      <dgm:t>
        <a:bodyPr/>
        <a:lstStyle/>
        <a:p>
          <a:endParaRPr lang="en-US"/>
        </a:p>
      </dgm:t>
    </dgm:pt>
    <dgm:pt modelId="{28D6872A-F42C-428B-8299-B40D290CAFBB}" type="pres">
      <dgm:prSet presAssocID="{98FBAD54-130F-44F3-8220-23E822877F4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16E07C-E2F3-4E70-85CF-CE45E33AAD56}" type="pres">
      <dgm:prSet presAssocID="{DC425869-60FB-4225-AD67-D5B0D4FD4038}" presName="root1" presStyleCnt="0"/>
      <dgm:spPr/>
    </dgm:pt>
    <dgm:pt modelId="{1FB90D2D-BC5A-4A7B-98A0-A763B3734E3E}" type="pres">
      <dgm:prSet presAssocID="{DC425869-60FB-4225-AD67-D5B0D4FD403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8301D1-7788-4C89-8374-843E83DAFFC7}" type="pres">
      <dgm:prSet presAssocID="{DC425869-60FB-4225-AD67-D5B0D4FD4038}" presName="level2hierChild" presStyleCnt="0"/>
      <dgm:spPr/>
    </dgm:pt>
    <dgm:pt modelId="{66E68E91-4B3E-4AEC-8747-CA5E76E243E0}" type="pres">
      <dgm:prSet presAssocID="{0F0B317E-DB8A-4C2C-9441-AEBEF5A7331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E732EDB-200B-4321-B4C8-DE51E6FEFB52}" type="pres">
      <dgm:prSet presAssocID="{0F0B317E-DB8A-4C2C-9441-AEBEF5A7331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6F00798-84E0-4068-8731-ECA0C066FAE6}" type="pres">
      <dgm:prSet presAssocID="{0CC57B40-7228-4C56-BA2E-709310298BE5}" presName="root2" presStyleCnt="0"/>
      <dgm:spPr/>
    </dgm:pt>
    <dgm:pt modelId="{7DCFDED3-877C-4609-8A81-7BFFD6CE06AD}" type="pres">
      <dgm:prSet presAssocID="{0CC57B40-7228-4C56-BA2E-709310298BE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3DD79-C421-4DAD-9A1E-2DD244A33984}" type="pres">
      <dgm:prSet presAssocID="{0CC57B40-7228-4C56-BA2E-709310298BE5}" presName="level3hierChild" presStyleCnt="0"/>
      <dgm:spPr/>
    </dgm:pt>
    <dgm:pt modelId="{EC6B928D-C64C-4F15-9F57-1D3230ABE465}" type="pres">
      <dgm:prSet presAssocID="{616E423E-D49C-4739-8427-7FBE943CFBFE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85BE9767-5466-40D5-8E4C-DF2C27BB5057}" type="pres">
      <dgm:prSet presAssocID="{616E423E-D49C-4739-8427-7FBE943CFBFE}" presName="connTx" presStyleLbl="parChTrans1D3" presStyleIdx="0" presStyleCnt="7"/>
      <dgm:spPr/>
      <dgm:t>
        <a:bodyPr/>
        <a:lstStyle/>
        <a:p>
          <a:endParaRPr lang="en-US"/>
        </a:p>
      </dgm:t>
    </dgm:pt>
    <dgm:pt modelId="{FF2122FA-8B95-4EF6-8081-4A1E859D570A}" type="pres">
      <dgm:prSet presAssocID="{CD1DEB82-7CCE-47B7-A66E-F99B0C746013}" presName="root2" presStyleCnt="0"/>
      <dgm:spPr/>
    </dgm:pt>
    <dgm:pt modelId="{38903B31-6D69-4124-8B1F-C01DDFD827C9}" type="pres">
      <dgm:prSet presAssocID="{CD1DEB82-7CCE-47B7-A66E-F99B0C746013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244845-C3B8-4FF3-84A9-9D7E59BDAAA5}" type="pres">
      <dgm:prSet presAssocID="{CD1DEB82-7CCE-47B7-A66E-F99B0C746013}" presName="level3hierChild" presStyleCnt="0"/>
      <dgm:spPr/>
    </dgm:pt>
    <dgm:pt modelId="{EE7565CA-CCDB-4790-9EEA-4FBD4BB0F73C}" type="pres">
      <dgm:prSet presAssocID="{C1032592-0C4F-4CFE-827C-F7AF8293BF0C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52B33D4C-9976-4223-A5A3-19BBD7C681FD}" type="pres">
      <dgm:prSet presAssocID="{C1032592-0C4F-4CFE-827C-F7AF8293BF0C}" presName="connTx" presStyleLbl="parChTrans1D3" presStyleIdx="1" presStyleCnt="7"/>
      <dgm:spPr/>
      <dgm:t>
        <a:bodyPr/>
        <a:lstStyle/>
        <a:p>
          <a:endParaRPr lang="en-US"/>
        </a:p>
      </dgm:t>
    </dgm:pt>
    <dgm:pt modelId="{20A721B2-A5CD-47F6-B206-DFDC80937034}" type="pres">
      <dgm:prSet presAssocID="{5E3DD58B-4006-497D-A2FB-E7C29825E540}" presName="root2" presStyleCnt="0"/>
      <dgm:spPr/>
    </dgm:pt>
    <dgm:pt modelId="{009F4A72-E85E-417F-81A9-A0BF23324B28}" type="pres">
      <dgm:prSet presAssocID="{5E3DD58B-4006-497D-A2FB-E7C29825E540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AF185-5CF4-4435-BB08-1D86C101F4DE}" type="pres">
      <dgm:prSet presAssocID="{5E3DD58B-4006-497D-A2FB-E7C29825E540}" presName="level3hierChild" presStyleCnt="0"/>
      <dgm:spPr/>
    </dgm:pt>
    <dgm:pt modelId="{9494194D-EA50-4C05-A194-704AB45BCD1E}" type="pres">
      <dgm:prSet presAssocID="{2A25771F-92D7-423B-A5CC-2F0D143217C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61AC335-FE40-449C-B717-9E5BD1DBFD43}" type="pres">
      <dgm:prSet presAssocID="{2A25771F-92D7-423B-A5CC-2F0D143217C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12662D6-832E-4A85-94A7-7F8B593A4477}" type="pres">
      <dgm:prSet presAssocID="{055CAAAA-586E-4CEC-ADC1-F4F86B0012B3}" presName="root2" presStyleCnt="0"/>
      <dgm:spPr/>
    </dgm:pt>
    <dgm:pt modelId="{857FE41F-90B8-4E26-A2FE-8C0261883EB5}" type="pres">
      <dgm:prSet presAssocID="{055CAAAA-586E-4CEC-ADC1-F4F86B0012B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7E155-CBBB-4ABE-B0DB-EDB69571B694}" type="pres">
      <dgm:prSet presAssocID="{055CAAAA-586E-4CEC-ADC1-F4F86B0012B3}" presName="level3hierChild" presStyleCnt="0"/>
      <dgm:spPr/>
    </dgm:pt>
    <dgm:pt modelId="{51FF89D5-B798-4D40-A922-D68EA0DCA01D}" type="pres">
      <dgm:prSet presAssocID="{5A7D3F29-77EA-4C5E-B9D3-C0593056159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BF962A6-F2F7-4E77-ABA3-175D631A4A92}" type="pres">
      <dgm:prSet presAssocID="{5A7D3F29-77EA-4C5E-B9D3-C0593056159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727F3E96-86EF-480B-8457-04CB52BE77D8}" type="pres">
      <dgm:prSet presAssocID="{472E83F5-CC24-439E-A17C-C13FAE768405}" presName="root2" presStyleCnt="0"/>
      <dgm:spPr/>
    </dgm:pt>
    <dgm:pt modelId="{E5AF1FD2-8EA6-4C9E-801F-BAEE3DEEE961}" type="pres">
      <dgm:prSet presAssocID="{472E83F5-CC24-439E-A17C-C13FAE768405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DA787-2501-421B-927E-A7C2F911BF00}" type="pres">
      <dgm:prSet presAssocID="{472E83F5-CC24-439E-A17C-C13FAE768405}" presName="level3hierChild" presStyleCnt="0"/>
      <dgm:spPr/>
    </dgm:pt>
    <dgm:pt modelId="{18EFE862-F024-4520-8141-E0156E553B41}" type="pres">
      <dgm:prSet presAssocID="{C908E4FD-A521-45AA-9C61-0E31C966E555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33E4596E-C5FB-4B8F-ACCC-CB53AA9297BD}" type="pres">
      <dgm:prSet presAssocID="{C908E4FD-A521-45AA-9C61-0E31C966E55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D8EE1F68-2721-45F5-A681-F4022FED2E7D}" type="pres">
      <dgm:prSet presAssocID="{9FB70263-DC05-4BAE-8E1F-78679F58CF97}" presName="root2" presStyleCnt="0"/>
      <dgm:spPr/>
    </dgm:pt>
    <dgm:pt modelId="{DC798D0B-1B70-4489-8494-4D4D6069216D}" type="pres">
      <dgm:prSet presAssocID="{9FB70263-DC05-4BAE-8E1F-78679F58CF97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3DA91-90F0-4175-BF59-C6134407D049}" type="pres">
      <dgm:prSet presAssocID="{9FB70263-DC05-4BAE-8E1F-78679F58CF97}" presName="level3hierChild" presStyleCnt="0"/>
      <dgm:spPr/>
    </dgm:pt>
    <dgm:pt modelId="{63886AAF-A1B6-463A-957B-16CF96CFF081}" type="pres">
      <dgm:prSet presAssocID="{AFB0656C-A74B-4A9B-968E-784506AA9FCA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59294EB3-D10D-4F36-BAE5-9DE414DEFAE6}" type="pres">
      <dgm:prSet presAssocID="{AFB0656C-A74B-4A9B-968E-784506AA9FCA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F4FBDB7-9D3D-4017-908C-9E238DDC59E7}" type="pres">
      <dgm:prSet presAssocID="{239E858E-308D-4558-ADC0-AEE2CB243A50}" presName="root2" presStyleCnt="0"/>
      <dgm:spPr/>
    </dgm:pt>
    <dgm:pt modelId="{6EE741FC-668D-455E-AEA4-CC945AC1A145}" type="pres">
      <dgm:prSet presAssocID="{239E858E-308D-4558-ADC0-AEE2CB243A50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1565B-703E-4606-9102-6DEB64AA1E0B}" type="pres">
      <dgm:prSet presAssocID="{239E858E-308D-4558-ADC0-AEE2CB243A50}" presName="level3hierChild" presStyleCnt="0"/>
      <dgm:spPr/>
    </dgm:pt>
    <dgm:pt modelId="{4C79AB69-C078-40ED-97F8-29BB1A62C800}" type="pres">
      <dgm:prSet presAssocID="{556E67F5-A274-4BB7-B103-09DE19536EB9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C6CF7F00-E311-4303-B796-A3055AFD52CC}" type="pres">
      <dgm:prSet presAssocID="{556E67F5-A274-4BB7-B103-09DE19536EB9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F0916D3-7302-4392-8E80-977DCFD95FA4}" type="pres">
      <dgm:prSet presAssocID="{CFF0AA9E-D3FD-4029-9F27-B6300486911B}" presName="root2" presStyleCnt="0"/>
      <dgm:spPr/>
    </dgm:pt>
    <dgm:pt modelId="{5856DAB1-91F9-43D0-9A4C-CB8A34DFC78B}" type="pres">
      <dgm:prSet presAssocID="{CFF0AA9E-D3FD-4029-9F27-B6300486911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315A66-AAC9-4E4B-A10C-99D24927F9BD}" type="pres">
      <dgm:prSet presAssocID="{CFF0AA9E-D3FD-4029-9F27-B6300486911B}" presName="level3hierChild" presStyleCnt="0"/>
      <dgm:spPr/>
    </dgm:pt>
    <dgm:pt modelId="{4DA09D2C-BC6A-41B5-ADB2-CD4FC50FBB5B}" type="pres">
      <dgm:prSet presAssocID="{9BA7D279-8BAB-494E-80BA-92BED5342BE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F09EDEE5-A475-4244-95A0-CACCB4A5DA14}" type="pres">
      <dgm:prSet presAssocID="{9BA7D279-8BAB-494E-80BA-92BED5342BE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6E9E54E2-FD43-42CA-8130-3BD6E7ACF91D}" type="pres">
      <dgm:prSet presAssocID="{3521676B-F65A-4A60-9D97-B7C75B4E67C5}" presName="root2" presStyleCnt="0"/>
      <dgm:spPr/>
    </dgm:pt>
    <dgm:pt modelId="{28317E19-C3E1-4C8F-B0F8-21FFE30FB3F4}" type="pres">
      <dgm:prSet presAssocID="{3521676B-F65A-4A60-9D97-B7C75B4E67C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5CD84-B4BA-4A1D-99F5-F24EB5EBF94E}" type="pres">
      <dgm:prSet presAssocID="{3521676B-F65A-4A60-9D97-B7C75B4E67C5}" presName="level3hierChild" presStyleCnt="0"/>
      <dgm:spPr/>
    </dgm:pt>
  </dgm:ptLst>
  <dgm:cxnLst>
    <dgm:cxn modelId="{86BDB646-2181-46F7-901D-3F2C22AB3B38}" type="presOf" srcId="{5A7D3F29-77EA-4C5E-B9D3-C05930561596}" destId="{51FF89D5-B798-4D40-A922-D68EA0DCA01D}" srcOrd="0" destOrd="0" presId="urn:microsoft.com/office/officeart/2008/layout/HorizontalMultiLevelHierarchy"/>
    <dgm:cxn modelId="{E3C62C17-43A9-41D7-ADDB-493008B6C963}" type="presOf" srcId="{5E3DD58B-4006-497D-A2FB-E7C29825E540}" destId="{009F4A72-E85E-417F-81A9-A0BF23324B28}" srcOrd="0" destOrd="0" presId="urn:microsoft.com/office/officeart/2008/layout/HorizontalMultiLevelHierarchy"/>
    <dgm:cxn modelId="{C298CF7D-AF19-4DC7-B697-45181C408846}" type="presOf" srcId="{2A25771F-92D7-423B-A5CC-2F0D143217C1}" destId="{161AC335-FE40-449C-B717-9E5BD1DBFD43}" srcOrd="1" destOrd="0" presId="urn:microsoft.com/office/officeart/2008/layout/HorizontalMultiLevelHierarchy"/>
    <dgm:cxn modelId="{9A751ABC-76B5-404B-9E0A-DEB0C9D34966}" srcId="{0CC57B40-7228-4C56-BA2E-709310298BE5}" destId="{5E3DD58B-4006-497D-A2FB-E7C29825E540}" srcOrd="1" destOrd="0" parTransId="{C1032592-0C4F-4CFE-827C-F7AF8293BF0C}" sibTransId="{C528E722-3C19-4F65-AA5D-D7A66F81A53A}"/>
    <dgm:cxn modelId="{EE226A7E-BACA-4DFD-8275-31DBF69EC65D}" type="presOf" srcId="{AFB0656C-A74B-4A9B-968E-784506AA9FCA}" destId="{63886AAF-A1B6-463A-957B-16CF96CFF081}" srcOrd="0" destOrd="0" presId="urn:microsoft.com/office/officeart/2008/layout/HorizontalMultiLevelHierarchy"/>
    <dgm:cxn modelId="{A60DDF17-02CB-4594-B570-5B6D2B79AA9F}" type="presOf" srcId="{CFF0AA9E-D3FD-4029-9F27-B6300486911B}" destId="{5856DAB1-91F9-43D0-9A4C-CB8A34DFC78B}" srcOrd="0" destOrd="0" presId="urn:microsoft.com/office/officeart/2008/layout/HorizontalMultiLevelHierarchy"/>
    <dgm:cxn modelId="{B4B73F47-0273-4B66-9C9C-A0F7A908B5DF}" srcId="{055CAAAA-586E-4CEC-ADC1-F4F86B0012B3}" destId="{9FB70263-DC05-4BAE-8E1F-78679F58CF97}" srcOrd="1" destOrd="0" parTransId="{C908E4FD-A521-45AA-9C61-0E31C966E555}" sibTransId="{EC4712D3-B218-494B-8464-54AFF430BEFD}"/>
    <dgm:cxn modelId="{5A621C4E-23D6-4C57-B5B3-2D7E0D82EBCA}" type="presOf" srcId="{C1032592-0C4F-4CFE-827C-F7AF8293BF0C}" destId="{EE7565CA-CCDB-4790-9EEA-4FBD4BB0F73C}" srcOrd="0" destOrd="0" presId="urn:microsoft.com/office/officeart/2008/layout/HorizontalMultiLevelHierarchy"/>
    <dgm:cxn modelId="{3E491364-3450-42FF-8F51-919D24BF829A}" srcId="{DC425869-60FB-4225-AD67-D5B0D4FD4038}" destId="{055CAAAA-586E-4CEC-ADC1-F4F86B0012B3}" srcOrd="1" destOrd="0" parTransId="{2A25771F-92D7-423B-A5CC-2F0D143217C1}" sibTransId="{6A1BD9B4-784B-4E5D-9A9A-21C595373478}"/>
    <dgm:cxn modelId="{A79AE492-5EF1-42CA-A76A-DBD5D70326EA}" type="presOf" srcId="{2A25771F-92D7-423B-A5CC-2F0D143217C1}" destId="{9494194D-EA50-4C05-A194-704AB45BCD1E}" srcOrd="0" destOrd="0" presId="urn:microsoft.com/office/officeart/2008/layout/HorizontalMultiLevelHierarchy"/>
    <dgm:cxn modelId="{9D135BC7-D265-4410-9E3B-A8B3DF5B0514}" type="presOf" srcId="{0F0B317E-DB8A-4C2C-9441-AEBEF5A7331B}" destId="{66E68E91-4B3E-4AEC-8747-CA5E76E243E0}" srcOrd="0" destOrd="0" presId="urn:microsoft.com/office/officeart/2008/layout/HorizontalMultiLevelHierarchy"/>
    <dgm:cxn modelId="{B2383C2E-8E4D-465F-AA79-3B09CF3CAD60}" type="presOf" srcId="{DC425869-60FB-4225-AD67-D5B0D4FD4038}" destId="{1FB90D2D-BC5A-4A7B-98A0-A763B3734E3E}" srcOrd="0" destOrd="0" presId="urn:microsoft.com/office/officeart/2008/layout/HorizontalMultiLevelHierarchy"/>
    <dgm:cxn modelId="{DC9C15CC-E69C-49BA-B981-37788FFFFE4B}" type="presOf" srcId="{9FB70263-DC05-4BAE-8E1F-78679F58CF97}" destId="{DC798D0B-1B70-4489-8494-4D4D6069216D}" srcOrd="0" destOrd="0" presId="urn:microsoft.com/office/officeart/2008/layout/HorizontalMultiLevelHierarchy"/>
    <dgm:cxn modelId="{ECB470D3-4E4A-4B11-9749-7A8BB3F09BB6}" srcId="{055CAAAA-586E-4CEC-ADC1-F4F86B0012B3}" destId="{3521676B-F65A-4A60-9D97-B7C75B4E67C5}" srcOrd="4" destOrd="0" parTransId="{9BA7D279-8BAB-494E-80BA-92BED5342BE3}" sibTransId="{0AF3C44D-DBA4-4D46-8604-6CE6B74A0134}"/>
    <dgm:cxn modelId="{7BE42A3F-E32F-49B7-8462-CBF2C30EB78C}" srcId="{055CAAAA-586E-4CEC-ADC1-F4F86B0012B3}" destId="{CFF0AA9E-D3FD-4029-9F27-B6300486911B}" srcOrd="3" destOrd="0" parTransId="{556E67F5-A274-4BB7-B103-09DE19536EB9}" sibTransId="{9CFEABA5-BC2F-464C-91C8-935BDF691771}"/>
    <dgm:cxn modelId="{CDAED5D7-0A01-4714-87A1-3ED6B69CC642}" type="presOf" srcId="{3521676B-F65A-4A60-9D97-B7C75B4E67C5}" destId="{28317E19-C3E1-4C8F-B0F8-21FFE30FB3F4}" srcOrd="0" destOrd="0" presId="urn:microsoft.com/office/officeart/2008/layout/HorizontalMultiLevelHierarchy"/>
    <dgm:cxn modelId="{9BC46347-E3AE-49AB-B665-1EF8BD228D5E}" srcId="{98FBAD54-130F-44F3-8220-23E822877F41}" destId="{DC425869-60FB-4225-AD67-D5B0D4FD4038}" srcOrd="0" destOrd="0" parTransId="{24B31D58-8D41-466F-87D8-53BB90DF6581}" sibTransId="{66C2D87A-3139-4867-8CEF-BAB01A708C31}"/>
    <dgm:cxn modelId="{110567B2-7D23-4C07-87B3-6E5777FBC677}" type="presOf" srcId="{556E67F5-A274-4BB7-B103-09DE19536EB9}" destId="{4C79AB69-C078-40ED-97F8-29BB1A62C800}" srcOrd="0" destOrd="0" presId="urn:microsoft.com/office/officeart/2008/layout/HorizontalMultiLevelHierarchy"/>
    <dgm:cxn modelId="{C50236FB-0A5C-455E-B374-49EDF86D75F4}" srcId="{055CAAAA-586E-4CEC-ADC1-F4F86B0012B3}" destId="{472E83F5-CC24-439E-A17C-C13FAE768405}" srcOrd="0" destOrd="0" parTransId="{5A7D3F29-77EA-4C5E-B9D3-C05930561596}" sibTransId="{8C044D1C-A374-4F30-AA2A-05AAECFFBC05}"/>
    <dgm:cxn modelId="{F8FCFBAA-4075-465D-BE41-763203991467}" srcId="{055CAAAA-586E-4CEC-ADC1-F4F86B0012B3}" destId="{239E858E-308D-4558-ADC0-AEE2CB243A50}" srcOrd="2" destOrd="0" parTransId="{AFB0656C-A74B-4A9B-968E-784506AA9FCA}" sibTransId="{998F0F44-ABD4-4EE2-8414-018AE472AF0D}"/>
    <dgm:cxn modelId="{F5D60D4D-D020-4BA9-9072-7E48D1308FE3}" type="presOf" srcId="{472E83F5-CC24-439E-A17C-C13FAE768405}" destId="{E5AF1FD2-8EA6-4C9E-801F-BAEE3DEEE961}" srcOrd="0" destOrd="0" presId="urn:microsoft.com/office/officeart/2008/layout/HorizontalMultiLevelHierarchy"/>
    <dgm:cxn modelId="{99E461BF-4F75-46D0-89C5-E5502AA60BB7}" type="presOf" srcId="{9BA7D279-8BAB-494E-80BA-92BED5342BE3}" destId="{F09EDEE5-A475-4244-95A0-CACCB4A5DA14}" srcOrd="1" destOrd="0" presId="urn:microsoft.com/office/officeart/2008/layout/HorizontalMultiLevelHierarchy"/>
    <dgm:cxn modelId="{F6DA0967-C1A8-4E53-A0D1-28887B78ADE5}" srcId="{0CC57B40-7228-4C56-BA2E-709310298BE5}" destId="{CD1DEB82-7CCE-47B7-A66E-F99B0C746013}" srcOrd="0" destOrd="0" parTransId="{616E423E-D49C-4739-8427-7FBE943CFBFE}" sibTransId="{9E1EB324-17CB-441F-B6F5-7C48EE32CAC2}"/>
    <dgm:cxn modelId="{5459CA3A-CC22-4CEF-A485-D9A04A866724}" type="presOf" srcId="{98FBAD54-130F-44F3-8220-23E822877F41}" destId="{28D6872A-F42C-428B-8299-B40D290CAFBB}" srcOrd="0" destOrd="0" presId="urn:microsoft.com/office/officeart/2008/layout/HorizontalMultiLevelHierarchy"/>
    <dgm:cxn modelId="{CAE984A6-F51E-481A-86D0-897410F6E1A6}" type="presOf" srcId="{C908E4FD-A521-45AA-9C61-0E31C966E555}" destId="{33E4596E-C5FB-4B8F-ACCC-CB53AA9297BD}" srcOrd="1" destOrd="0" presId="urn:microsoft.com/office/officeart/2008/layout/HorizontalMultiLevelHierarchy"/>
    <dgm:cxn modelId="{E375E53D-FEDB-48D6-B355-0EB0B58F816A}" type="presOf" srcId="{AFB0656C-A74B-4A9B-968E-784506AA9FCA}" destId="{59294EB3-D10D-4F36-BAE5-9DE414DEFAE6}" srcOrd="1" destOrd="0" presId="urn:microsoft.com/office/officeart/2008/layout/HorizontalMultiLevelHierarchy"/>
    <dgm:cxn modelId="{73DB5397-58EE-4046-AEC5-ADDD1C8C6EA8}" type="presOf" srcId="{616E423E-D49C-4739-8427-7FBE943CFBFE}" destId="{85BE9767-5466-40D5-8E4C-DF2C27BB5057}" srcOrd="1" destOrd="0" presId="urn:microsoft.com/office/officeart/2008/layout/HorizontalMultiLevelHierarchy"/>
    <dgm:cxn modelId="{08F78EB1-E572-4019-A7F8-EBD1893E22C3}" type="presOf" srcId="{0F0B317E-DB8A-4C2C-9441-AEBEF5A7331B}" destId="{3E732EDB-200B-4321-B4C8-DE51E6FEFB52}" srcOrd="1" destOrd="0" presId="urn:microsoft.com/office/officeart/2008/layout/HorizontalMultiLevelHierarchy"/>
    <dgm:cxn modelId="{471F7E01-07B2-4541-AD37-823DB2AACA41}" type="presOf" srcId="{9BA7D279-8BAB-494E-80BA-92BED5342BE3}" destId="{4DA09D2C-BC6A-41B5-ADB2-CD4FC50FBB5B}" srcOrd="0" destOrd="0" presId="urn:microsoft.com/office/officeart/2008/layout/HorizontalMultiLevelHierarchy"/>
    <dgm:cxn modelId="{4A8953E5-990E-4CD4-AAAB-7A01E472C404}" srcId="{DC425869-60FB-4225-AD67-D5B0D4FD4038}" destId="{0CC57B40-7228-4C56-BA2E-709310298BE5}" srcOrd="0" destOrd="0" parTransId="{0F0B317E-DB8A-4C2C-9441-AEBEF5A7331B}" sibTransId="{C049573D-4383-44DA-B977-857C7B59D9FE}"/>
    <dgm:cxn modelId="{D93DC322-B89E-4279-A7DE-D218D0B1CDDB}" type="presOf" srcId="{5A7D3F29-77EA-4C5E-B9D3-C05930561596}" destId="{8BF962A6-F2F7-4E77-ABA3-175D631A4A92}" srcOrd="1" destOrd="0" presId="urn:microsoft.com/office/officeart/2008/layout/HorizontalMultiLevelHierarchy"/>
    <dgm:cxn modelId="{0C90EC1A-068D-4F0A-984F-A6BCCE09F79D}" type="presOf" srcId="{055CAAAA-586E-4CEC-ADC1-F4F86B0012B3}" destId="{857FE41F-90B8-4E26-A2FE-8C0261883EB5}" srcOrd="0" destOrd="0" presId="urn:microsoft.com/office/officeart/2008/layout/HorizontalMultiLevelHierarchy"/>
    <dgm:cxn modelId="{1A12893E-9934-4252-A9D3-364B9D9541ED}" type="presOf" srcId="{C908E4FD-A521-45AA-9C61-0E31C966E555}" destId="{18EFE862-F024-4520-8141-E0156E553B41}" srcOrd="0" destOrd="0" presId="urn:microsoft.com/office/officeart/2008/layout/HorizontalMultiLevelHierarchy"/>
    <dgm:cxn modelId="{81986FF9-2B92-4BFB-B111-20721830A383}" type="presOf" srcId="{556E67F5-A274-4BB7-B103-09DE19536EB9}" destId="{C6CF7F00-E311-4303-B796-A3055AFD52CC}" srcOrd="1" destOrd="0" presId="urn:microsoft.com/office/officeart/2008/layout/HorizontalMultiLevelHierarchy"/>
    <dgm:cxn modelId="{BE867470-9961-40D8-B01F-F316002F946B}" type="presOf" srcId="{616E423E-D49C-4739-8427-7FBE943CFBFE}" destId="{EC6B928D-C64C-4F15-9F57-1D3230ABE465}" srcOrd="0" destOrd="0" presId="urn:microsoft.com/office/officeart/2008/layout/HorizontalMultiLevelHierarchy"/>
    <dgm:cxn modelId="{06F7F151-D8E0-4527-B7C9-D432084D77C9}" type="presOf" srcId="{0CC57B40-7228-4C56-BA2E-709310298BE5}" destId="{7DCFDED3-877C-4609-8A81-7BFFD6CE06AD}" srcOrd="0" destOrd="0" presId="urn:microsoft.com/office/officeart/2008/layout/HorizontalMultiLevelHierarchy"/>
    <dgm:cxn modelId="{91A106B2-C18F-4CCC-A092-0D984954DAC9}" type="presOf" srcId="{C1032592-0C4F-4CFE-827C-F7AF8293BF0C}" destId="{52B33D4C-9976-4223-A5A3-19BBD7C681FD}" srcOrd="1" destOrd="0" presId="urn:microsoft.com/office/officeart/2008/layout/HorizontalMultiLevelHierarchy"/>
    <dgm:cxn modelId="{D6BFE518-4F71-4F87-ABB3-806D77FD37A5}" type="presOf" srcId="{CD1DEB82-7CCE-47B7-A66E-F99B0C746013}" destId="{38903B31-6D69-4124-8B1F-C01DDFD827C9}" srcOrd="0" destOrd="0" presId="urn:microsoft.com/office/officeart/2008/layout/HorizontalMultiLevelHierarchy"/>
    <dgm:cxn modelId="{0B6D9A6C-8E2A-4D60-BF37-7C0689A4104D}" type="presOf" srcId="{239E858E-308D-4558-ADC0-AEE2CB243A50}" destId="{6EE741FC-668D-455E-AEA4-CC945AC1A145}" srcOrd="0" destOrd="0" presId="urn:microsoft.com/office/officeart/2008/layout/HorizontalMultiLevelHierarchy"/>
    <dgm:cxn modelId="{320638CB-2321-4E39-B103-F7DCBE917410}" type="presParOf" srcId="{28D6872A-F42C-428B-8299-B40D290CAFBB}" destId="{7316E07C-E2F3-4E70-85CF-CE45E33AAD56}" srcOrd="0" destOrd="0" presId="urn:microsoft.com/office/officeart/2008/layout/HorizontalMultiLevelHierarchy"/>
    <dgm:cxn modelId="{AFB3BCE6-CD25-4F64-90C4-91D4F04A441C}" type="presParOf" srcId="{7316E07C-E2F3-4E70-85CF-CE45E33AAD56}" destId="{1FB90D2D-BC5A-4A7B-98A0-A763B3734E3E}" srcOrd="0" destOrd="0" presId="urn:microsoft.com/office/officeart/2008/layout/HorizontalMultiLevelHierarchy"/>
    <dgm:cxn modelId="{CC8C70D2-57ED-46B0-861C-CFF16FECC639}" type="presParOf" srcId="{7316E07C-E2F3-4E70-85CF-CE45E33AAD56}" destId="{278301D1-7788-4C89-8374-843E83DAFFC7}" srcOrd="1" destOrd="0" presId="urn:microsoft.com/office/officeart/2008/layout/HorizontalMultiLevelHierarchy"/>
    <dgm:cxn modelId="{770343D9-A203-400F-AF43-5DA61FCC6B62}" type="presParOf" srcId="{278301D1-7788-4C89-8374-843E83DAFFC7}" destId="{66E68E91-4B3E-4AEC-8747-CA5E76E243E0}" srcOrd="0" destOrd="0" presId="urn:microsoft.com/office/officeart/2008/layout/HorizontalMultiLevelHierarchy"/>
    <dgm:cxn modelId="{F01B2594-B078-4F7D-BF2D-5D58B0E37073}" type="presParOf" srcId="{66E68E91-4B3E-4AEC-8747-CA5E76E243E0}" destId="{3E732EDB-200B-4321-B4C8-DE51E6FEFB52}" srcOrd="0" destOrd="0" presId="urn:microsoft.com/office/officeart/2008/layout/HorizontalMultiLevelHierarchy"/>
    <dgm:cxn modelId="{97C0722E-7C6D-48EC-B3D3-A6BD411C690E}" type="presParOf" srcId="{278301D1-7788-4C89-8374-843E83DAFFC7}" destId="{F6F00798-84E0-4068-8731-ECA0C066FAE6}" srcOrd="1" destOrd="0" presId="urn:microsoft.com/office/officeart/2008/layout/HorizontalMultiLevelHierarchy"/>
    <dgm:cxn modelId="{656FE059-3943-4BB9-8885-0ED9BF5EBCA8}" type="presParOf" srcId="{F6F00798-84E0-4068-8731-ECA0C066FAE6}" destId="{7DCFDED3-877C-4609-8A81-7BFFD6CE06AD}" srcOrd="0" destOrd="0" presId="urn:microsoft.com/office/officeart/2008/layout/HorizontalMultiLevelHierarchy"/>
    <dgm:cxn modelId="{BB1667EF-7C87-4351-9A89-CA3C953D3199}" type="presParOf" srcId="{F6F00798-84E0-4068-8731-ECA0C066FAE6}" destId="{1043DD79-C421-4DAD-9A1E-2DD244A33984}" srcOrd="1" destOrd="0" presId="urn:microsoft.com/office/officeart/2008/layout/HorizontalMultiLevelHierarchy"/>
    <dgm:cxn modelId="{9607D2FD-7E60-4460-888E-714C0D5D62B9}" type="presParOf" srcId="{1043DD79-C421-4DAD-9A1E-2DD244A33984}" destId="{EC6B928D-C64C-4F15-9F57-1D3230ABE465}" srcOrd="0" destOrd="0" presId="urn:microsoft.com/office/officeart/2008/layout/HorizontalMultiLevelHierarchy"/>
    <dgm:cxn modelId="{A399BFCA-746D-49AA-A811-C01F223FC2FC}" type="presParOf" srcId="{EC6B928D-C64C-4F15-9F57-1D3230ABE465}" destId="{85BE9767-5466-40D5-8E4C-DF2C27BB5057}" srcOrd="0" destOrd="0" presId="urn:microsoft.com/office/officeart/2008/layout/HorizontalMultiLevelHierarchy"/>
    <dgm:cxn modelId="{311DAF6A-0FB9-4618-93B1-4153F0AFEA91}" type="presParOf" srcId="{1043DD79-C421-4DAD-9A1E-2DD244A33984}" destId="{FF2122FA-8B95-4EF6-8081-4A1E859D570A}" srcOrd="1" destOrd="0" presId="urn:microsoft.com/office/officeart/2008/layout/HorizontalMultiLevelHierarchy"/>
    <dgm:cxn modelId="{7526457D-C352-44E6-9E80-1B48E7983839}" type="presParOf" srcId="{FF2122FA-8B95-4EF6-8081-4A1E859D570A}" destId="{38903B31-6D69-4124-8B1F-C01DDFD827C9}" srcOrd="0" destOrd="0" presId="urn:microsoft.com/office/officeart/2008/layout/HorizontalMultiLevelHierarchy"/>
    <dgm:cxn modelId="{3A92AB20-37AE-45BF-B726-CC44B1B7F8E9}" type="presParOf" srcId="{FF2122FA-8B95-4EF6-8081-4A1E859D570A}" destId="{D5244845-C3B8-4FF3-84A9-9D7E59BDAAA5}" srcOrd="1" destOrd="0" presId="urn:microsoft.com/office/officeart/2008/layout/HorizontalMultiLevelHierarchy"/>
    <dgm:cxn modelId="{348006F0-5FA5-4176-B736-5A2B27300FC1}" type="presParOf" srcId="{1043DD79-C421-4DAD-9A1E-2DD244A33984}" destId="{EE7565CA-CCDB-4790-9EEA-4FBD4BB0F73C}" srcOrd="2" destOrd="0" presId="urn:microsoft.com/office/officeart/2008/layout/HorizontalMultiLevelHierarchy"/>
    <dgm:cxn modelId="{0CBB92BF-70F1-4E1A-AE6A-5917CC1C51E3}" type="presParOf" srcId="{EE7565CA-CCDB-4790-9EEA-4FBD4BB0F73C}" destId="{52B33D4C-9976-4223-A5A3-19BBD7C681FD}" srcOrd="0" destOrd="0" presId="urn:microsoft.com/office/officeart/2008/layout/HorizontalMultiLevelHierarchy"/>
    <dgm:cxn modelId="{5A20081E-1683-4149-97AC-62BC777EBBE5}" type="presParOf" srcId="{1043DD79-C421-4DAD-9A1E-2DD244A33984}" destId="{20A721B2-A5CD-47F6-B206-DFDC80937034}" srcOrd="3" destOrd="0" presId="urn:microsoft.com/office/officeart/2008/layout/HorizontalMultiLevelHierarchy"/>
    <dgm:cxn modelId="{AA9422B5-4B73-4DF0-9882-C36246FFC3AD}" type="presParOf" srcId="{20A721B2-A5CD-47F6-B206-DFDC80937034}" destId="{009F4A72-E85E-417F-81A9-A0BF23324B28}" srcOrd="0" destOrd="0" presId="urn:microsoft.com/office/officeart/2008/layout/HorizontalMultiLevelHierarchy"/>
    <dgm:cxn modelId="{8EAC2349-256F-4ED4-9E03-996EEDFA9DDD}" type="presParOf" srcId="{20A721B2-A5CD-47F6-B206-DFDC80937034}" destId="{C36AF185-5CF4-4435-BB08-1D86C101F4DE}" srcOrd="1" destOrd="0" presId="urn:microsoft.com/office/officeart/2008/layout/HorizontalMultiLevelHierarchy"/>
    <dgm:cxn modelId="{AA3D3C80-DF22-4AD5-95D8-664B66E1A9E7}" type="presParOf" srcId="{278301D1-7788-4C89-8374-843E83DAFFC7}" destId="{9494194D-EA50-4C05-A194-704AB45BCD1E}" srcOrd="2" destOrd="0" presId="urn:microsoft.com/office/officeart/2008/layout/HorizontalMultiLevelHierarchy"/>
    <dgm:cxn modelId="{A05C2113-4882-4093-9115-3AE3FBA9E17E}" type="presParOf" srcId="{9494194D-EA50-4C05-A194-704AB45BCD1E}" destId="{161AC335-FE40-449C-B717-9E5BD1DBFD43}" srcOrd="0" destOrd="0" presId="urn:microsoft.com/office/officeart/2008/layout/HorizontalMultiLevelHierarchy"/>
    <dgm:cxn modelId="{E233F73D-47E2-4167-A824-A27585BDA33C}" type="presParOf" srcId="{278301D1-7788-4C89-8374-843E83DAFFC7}" destId="{612662D6-832E-4A85-94A7-7F8B593A4477}" srcOrd="3" destOrd="0" presId="urn:microsoft.com/office/officeart/2008/layout/HorizontalMultiLevelHierarchy"/>
    <dgm:cxn modelId="{46412556-E812-432D-AB3C-4380BD93E09A}" type="presParOf" srcId="{612662D6-832E-4A85-94A7-7F8B593A4477}" destId="{857FE41F-90B8-4E26-A2FE-8C0261883EB5}" srcOrd="0" destOrd="0" presId="urn:microsoft.com/office/officeart/2008/layout/HorizontalMultiLevelHierarchy"/>
    <dgm:cxn modelId="{DE9268AF-5E69-45EE-99E3-65CE5EA0E887}" type="presParOf" srcId="{612662D6-832E-4A85-94A7-7F8B593A4477}" destId="{E857E155-CBBB-4ABE-B0DB-EDB69571B694}" srcOrd="1" destOrd="0" presId="urn:microsoft.com/office/officeart/2008/layout/HorizontalMultiLevelHierarchy"/>
    <dgm:cxn modelId="{3709C1D1-AD43-4FD4-B843-E6B8E901F5EE}" type="presParOf" srcId="{E857E155-CBBB-4ABE-B0DB-EDB69571B694}" destId="{51FF89D5-B798-4D40-A922-D68EA0DCA01D}" srcOrd="0" destOrd="0" presId="urn:microsoft.com/office/officeart/2008/layout/HorizontalMultiLevelHierarchy"/>
    <dgm:cxn modelId="{39F4FF5B-AA61-4810-9ED0-737985179D59}" type="presParOf" srcId="{51FF89D5-B798-4D40-A922-D68EA0DCA01D}" destId="{8BF962A6-F2F7-4E77-ABA3-175D631A4A92}" srcOrd="0" destOrd="0" presId="urn:microsoft.com/office/officeart/2008/layout/HorizontalMultiLevelHierarchy"/>
    <dgm:cxn modelId="{B0D49E5F-BC1C-4B8C-8BEE-5120BC373967}" type="presParOf" srcId="{E857E155-CBBB-4ABE-B0DB-EDB69571B694}" destId="{727F3E96-86EF-480B-8457-04CB52BE77D8}" srcOrd="1" destOrd="0" presId="urn:microsoft.com/office/officeart/2008/layout/HorizontalMultiLevelHierarchy"/>
    <dgm:cxn modelId="{15584D7D-0272-4DAE-B91B-8E14B44322C1}" type="presParOf" srcId="{727F3E96-86EF-480B-8457-04CB52BE77D8}" destId="{E5AF1FD2-8EA6-4C9E-801F-BAEE3DEEE961}" srcOrd="0" destOrd="0" presId="urn:microsoft.com/office/officeart/2008/layout/HorizontalMultiLevelHierarchy"/>
    <dgm:cxn modelId="{67546699-2F6B-4B98-8106-7BFEFD5CD10A}" type="presParOf" srcId="{727F3E96-86EF-480B-8457-04CB52BE77D8}" destId="{5DADA787-2501-421B-927E-A7C2F911BF00}" srcOrd="1" destOrd="0" presId="urn:microsoft.com/office/officeart/2008/layout/HorizontalMultiLevelHierarchy"/>
    <dgm:cxn modelId="{86E9F4C7-A5F8-42FD-968F-960184AA7653}" type="presParOf" srcId="{E857E155-CBBB-4ABE-B0DB-EDB69571B694}" destId="{18EFE862-F024-4520-8141-E0156E553B41}" srcOrd="2" destOrd="0" presId="urn:microsoft.com/office/officeart/2008/layout/HorizontalMultiLevelHierarchy"/>
    <dgm:cxn modelId="{F1735AD3-8472-4465-A745-D34C3943FC2F}" type="presParOf" srcId="{18EFE862-F024-4520-8141-E0156E553B41}" destId="{33E4596E-C5FB-4B8F-ACCC-CB53AA9297BD}" srcOrd="0" destOrd="0" presId="urn:microsoft.com/office/officeart/2008/layout/HorizontalMultiLevelHierarchy"/>
    <dgm:cxn modelId="{6BBBE0EE-F9C2-446F-8674-35CAB4CA6295}" type="presParOf" srcId="{E857E155-CBBB-4ABE-B0DB-EDB69571B694}" destId="{D8EE1F68-2721-45F5-A681-F4022FED2E7D}" srcOrd="3" destOrd="0" presId="urn:microsoft.com/office/officeart/2008/layout/HorizontalMultiLevelHierarchy"/>
    <dgm:cxn modelId="{A6B6A143-CE02-484A-B1EE-2FB1F9516413}" type="presParOf" srcId="{D8EE1F68-2721-45F5-A681-F4022FED2E7D}" destId="{DC798D0B-1B70-4489-8494-4D4D6069216D}" srcOrd="0" destOrd="0" presId="urn:microsoft.com/office/officeart/2008/layout/HorizontalMultiLevelHierarchy"/>
    <dgm:cxn modelId="{7C425538-693A-4F3B-85D0-EF5F20C2A91D}" type="presParOf" srcId="{D8EE1F68-2721-45F5-A681-F4022FED2E7D}" destId="{5F73DA91-90F0-4175-BF59-C6134407D049}" srcOrd="1" destOrd="0" presId="urn:microsoft.com/office/officeart/2008/layout/HorizontalMultiLevelHierarchy"/>
    <dgm:cxn modelId="{CF090913-8418-4159-B16B-F6534A2571AF}" type="presParOf" srcId="{E857E155-CBBB-4ABE-B0DB-EDB69571B694}" destId="{63886AAF-A1B6-463A-957B-16CF96CFF081}" srcOrd="4" destOrd="0" presId="urn:microsoft.com/office/officeart/2008/layout/HorizontalMultiLevelHierarchy"/>
    <dgm:cxn modelId="{5F1A70B1-D768-4FDE-B043-A51CA7C9F01B}" type="presParOf" srcId="{63886AAF-A1B6-463A-957B-16CF96CFF081}" destId="{59294EB3-D10D-4F36-BAE5-9DE414DEFAE6}" srcOrd="0" destOrd="0" presId="urn:microsoft.com/office/officeart/2008/layout/HorizontalMultiLevelHierarchy"/>
    <dgm:cxn modelId="{1CC8A3D4-E900-469F-858D-65A61FE7E6E6}" type="presParOf" srcId="{E857E155-CBBB-4ABE-B0DB-EDB69571B694}" destId="{2F4FBDB7-9D3D-4017-908C-9E238DDC59E7}" srcOrd="5" destOrd="0" presId="urn:microsoft.com/office/officeart/2008/layout/HorizontalMultiLevelHierarchy"/>
    <dgm:cxn modelId="{0B67A5CD-75A1-40F2-89C8-40F9E4488A33}" type="presParOf" srcId="{2F4FBDB7-9D3D-4017-908C-9E238DDC59E7}" destId="{6EE741FC-668D-455E-AEA4-CC945AC1A145}" srcOrd="0" destOrd="0" presId="urn:microsoft.com/office/officeart/2008/layout/HorizontalMultiLevelHierarchy"/>
    <dgm:cxn modelId="{CD33E53A-0E08-4CDA-A5AB-24CA97F5E4EF}" type="presParOf" srcId="{2F4FBDB7-9D3D-4017-908C-9E238DDC59E7}" destId="{D371565B-703E-4606-9102-6DEB64AA1E0B}" srcOrd="1" destOrd="0" presId="urn:microsoft.com/office/officeart/2008/layout/HorizontalMultiLevelHierarchy"/>
    <dgm:cxn modelId="{A2C1AD97-7B81-42CA-8E84-32B5A4636A22}" type="presParOf" srcId="{E857E155-CBBB-4ABE-B0DB-EDB69571B694}" destId="{4C79AB69-C078-40ED-97F8-29BB1A62C800}" srcOrd="6" destOrd="0" presId="urn:microsoft.com/office/officeart/2008/layout/HorizontalMultiLevelHierarchy"/>
    <dgm:cxn modelId="{203207DE-81BB-4861-84BA-AFF2808DCBC5}" type="presParOf" srcId="{4C79AB69-C078-40ED-97F8-29BB1A62C800}" destId="{C6CF7F00-E311-4303-B796-A3055AFD52CC}" srcOrd="0" destOrd="0" presId="urn:microsoft.com/office/officeart/2008/layout/HorizontalMultiLevelHierarchy"/>
    <dgm:cxn modelId="{9C6DFAEC-9D0D-4451-B53F-7155450F05ED}" type="presParOf" srcId="{E857E155-CBBB-4ABE-B0DB-EDB69571B694}" destId="{EF0916D3-7302-4392-8E80-977DCFD95FA4}" srcOrd="7" destOrd="0" presId="urn:microsoft.com/office/officeart/2008/layout/HorizontalMultiLevelHierarchy"/>
    <dgm:cxn modelId="{5C976F3C-A5E8-4411-A188-DD5848E8F9AC}" type="presParOf" srcId="{EF0916D3-7302-4392-8E80-977DCFD95FA4}" destId="{5856DAB1-91F9-43D0-9A4C-CB8A34DFC78B}" srcOrd="0" destOrd="0" presId="urn:microsoft.com/office/officeart/2008/layout/HorizontalMultiLevelHierarchy"/>
    <dgm:cxn modelId="{6729C00C-6E9A-4234-8E99-C418F8696B85}" type="presParOf" srcId="{EF0916D3-7302-4392-8E80-977DCFD95FA4}" destId="{0B315A66-AAC9-4E4B-A10C-99D24927F9BD}" srcOrd="1" destOrd="0" presId="urn:microsoft.com/office/officeart/2008/layout/HorizontalMultiLevelHierarchy"/>
    <dgm:cxn modelId="{406EC586-DD8F-4B07-8DFB-29F37765B699}" type="presParOf" srcId="{E857E155-CBBB-4ABE-B0DB-EDB69571B694}" destId="{4DA09D2C-BC6A-41B5-ADB2-CD4FC50FBB5B}" srcOrd="8" destOrd="0" presId="urn:microsoft.com/office/officeart/2008/layout/HorizontalMultiLevelHierarchy"/>
    <dgm:cxn modelId="{4F090042-061D-4FCE-AE4D-CC1CF94664C6}" type="presParOf" srcId="{4DA09D2C-BC6A-41B5-ADB2-CD4FC50FBB5B}" destId="{F09EDEE5-A475-4244-95A0-CACCB4A5DA14}" srcOrd="0" destOrd="0" presId="urn:microsoft.com/office/officeart/2008/layout/HorizontalMultiLevelHierarchy"/>
    <dgm:cxn modelId="{3C385CAD-29E9-440A-959A-BD189CC121F9}" type="presParOf" srcId="{E857E155-CBBB-4ABE-B0DB-EDB69571B694}" destId="{6E9E54E2-FD43-42CA-8130-3BD6E7ACF91D}" srcOrd="9" destOrd="0" presId="urn:microsoft.com/office/officeart/2008/layout/HorizontalMultiLevelHierarchy"/>
    <dgm:cxn modelId="{2D972FE0-019E-4DBA-9077-B02AC3BCB958}" type="presParOf" srcId="{6E9E54E2-FD43-42CA-8130-3BD6E7ACF91D}" destId="{28317E19-C3E1-4C8F-B0F8-21FFE30FB3F4}" srcOrd="0" destOrd="0" presId="urn:microsoft.com/office/officeart/2008/layout/HorizontalMultiLevelHierarchy"/>
    <dgm:cxn modelId="{B22B6C46-6B74-4808-909A-009BD8200D39}" type="presParOf" srcId="{6E9E54E2-FD43-42CA-8130-3BD6E7ACF91D}" destId="{3E45CD84-B4BA-4A1D-99F5-F24EB5EBF94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09D2C-BC6A-41B5-ADB2-CD4FC50FBB5B}">
      <dsp:nvSpPr>
        <dsp:cNvPr id="0" name=""/>
        <dsp:cNvSpPr/>
      </dsp:nvSpPr>
      <dsp:spPr>
        <a:xfrm>
          <a:off x="3257149" y="2310327"/>
          <a:ext cx="275540" cy="10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70" y="0"/>
              </a:lnTo>
              <a:lnTo>
                <a:pt x="137770" y="1050077"/>
              </a:lnTo>
              <a:lnTo>
                <a:pt x="275540" y="10500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7779" y="2808225"/>
        <a:ext cx="54281" cy="54281"/>
      </dsp:txXfrm>
    </dsp:sp>
    <dsp:sp modelId="{4C79AB69-C078-40ED-97F8-29BB1A62C800}">
      <dsp:nvSpPr>
        <dsp:cNvPr id="0" name=""/>
        <dsp:cNvSpPr/>
      </dsp:nvSpPr>
      <dsp:spPr>
        <a:xfrm>
          <a:off x="3257149" y="2310327"/>
          <a:ext cx="275540" cy="52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70" y="0"/>
              </a:lnTo>
              <a:lnTo>
                <a:pt x="137770" y="525038"/>
              </a:lnTo>
              <a:lnTo>
                <a:pt x="275540" y="5250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096" y="2558022"/>
        <a:ext cx="29647" cy="29647"/>
      </dsp:txXfrm>
    </dsp:sp>
    <dsp:sp modelId="{63886AAF-A1B6-463A-957B-16CF96CFF081}">
      <dsp:nvSpPr>
        <dsp:cNvPr id="0" name=""/>
        <dsp:cNvSpPr/>
      </dsp:nvSpPr>
      <dsp:spPr>
        <a:xfrm>
          <a:off x="3257149" y="2264607"/>
          <a:ext cx="275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54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8031" y="2303438"/>
        <a:ext cx="13777" cy="13777"/>
      </dsp:txXfrm>
    </dsp:sp>
    <dsp:sp modelId="{18EFE862-F024-4520-8141-E0156E553B41}">
      <dsp:nvSpPr>
        <dsp:cNvPr id="0" name=""/>
        <dsp:cNvSpPr/>
      </dsp:nvSpPr>
      <dsp:spPr>
        <a:xfrm>
          <a:off x="3257149" y="1785288"/>
          <a:ext cx="275540" cy="525038"/>
        </a:xfrm>
        <a:custGeom>
          <a:avLst/>
          <a:gdLst/>
          <a:ahLst/>
          <a:cxnLst/>
          <a:rect l="0" t="0" r="0" b="0"/>
          <a:pathLst>
            <a:path>
              <a:moveTo>
                <a:pt x="0" y="525038"/>
              </a:moveTo>
              <a:lnTo>
                <a:pt x="137770" y="525038"/>
              </a:lnTo>
              <a:lnTo>
                <a:pt x="137770" y="0"/>
              </a:lnTo>
              <a:lnTo>
                <a:pt x="27554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096" y="2032984"/>
        <a:ext cx="29647" cy="29647"/>
      </dsp:txXfrm>
    </dsp:sp>
    <dsp:sp modelId="{51FF89D5-B798-4D40-A922-D68EA0DCA01D}">
      <dsp:nvSpPr>
        <dsp:cNvPr id="0" name=""/>
        <dsp:cNvSpPr/>
      </dsp:nvSpPr>
      <dsp:spPr>
        <a:xfrm>
          <a:off x="3257149" y="1260249"/>
          <a:ext cx="275540" cy="1050077"/>
        </a:xfrm>
        <a:custGeom>
          <a:avLst/>
          <a:gdLst/>
          <a:ahLst/>
          <a:cxnLst/>
          <a:rect l="0" t="0" r="0" b="0"/>
          <a:pathLst>
            <a:path>
              <a:moveTo>
                <a:pt x="0" y="1050077"/>
              </a:moveTo>
              <a:lnTo>
                <a:pt x="137770" y="1050077"/>
              </a:lnTo>
              <a:lnTo>
                <a:pt x="137770" y="0"/>
              </a:lnTo>
              <a:lnTo>
                <a:pt x="27554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7779" y="1758147"/>
        <a:ext cx="54281" cy="54281"/>
      </dsp:txXfrm>
    </dsp:sp>
    <dsp:sp modelId="{9494194D-EA50-4C05-A194-704AB45BCD1E}">
      <dsp:nvSpPr>
        <dsp:cNvPr id="0" name=""/>
        <dsp:cNvSpPr/>
      </dsp:nvSpPr>
      <dsp:spPr>
        <a:xfrm>
          <a:off x="1603908" y="1391509"/>
          <a:ext cx="275540" cy="918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70" y="0"/>
              </a:lnTo>
              <a:lnTo>
                <a:pt x="137770" y="918817"/>
              </a:lnTo>
              <a:lnTo>
                <a:pt x="275540" y="9188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7697" y="1826937"/>
        <a:ext cx="47962" cy="47962"/>
      </dsp:txXfrm>
    </dsp:sp>
    <dsp:sp modelId="{EE7565CA-CCDB-4790-9EEA-4FBD4BB0F73C}">
      <dsp:nvSpPr>
        <dsp:cNvPr id="0" name=""/>
        <dsp:cNvSpPr/>
      </dsp:nvSpPr>
      <dsp:spPr>
        <a:xfrm>
          <a:off x="3257149" y="472691"/>
          <a:ext cx="275540" cy="262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770" y="0"/>
              </a:lnTo>
              <a:lnTo>
                <a:pt x="137770" y="262519"/>
              </a:lnTo>
              <a:lnTo>
                <a:pt x="275540" y="2625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405" y="594436"/>
        <a:ext cx="19028" cy="19028"/>
      </dsp:txXfrm>
    </dsp:sp>
    <dsp:sp modelId="{EC6B928D-C64C-4F15-9F57-1D3230ABE465}">
      <dsp:nvSpPr>
        <dsp:cNvPr id="0" name=""/>
        <dsp:cNvSpPr/>
      </dsp:nvSpPr>
      <dsp:spPr>
        <a:xfrm>
          <a:off x="3257149" y="210172"/>
          <a:ext cx="275540" cy="262519"/>
        </a:xfrm>
        <a:custGeom>
          <a:avLst/>
          <a:gdLst/>
          <a:ahLst/>
          <a:cxnLst/>
          <a:rect l="0" t="0" r="0" b="0"/>
          <a:pathLst>
            <a:path>
              <a:moveTo>
                <a:pt x="0" y="262519"/>
              </a:moveTo>
              <a:lnTo>
                <a:pt x="137770" y="262519"/>
              </a:lnTo>
              <a:lnTo>
                <a:pt x="137770" y="0"/>
              </a:lnTo>
              <a:lnTo>
                <a:pt x="27554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5405" y="331917"/>
        <a:ext cx="19028" cy="19028"/>
      </dsp:txXfrm>
    </dsp:sp>
    <dsp:sp modelId="{66E68E91-4B3E-4AEC-8747-CA5E76E243E0}">
      <dsp:nvSpPr>
        <dsp:cNvPr id="0" name=""/>
        <dsp:cNvSpPr/>
      </dsp:nvSpPr>
      <dsp:spPr>
        <a:xfrm>
          <a:off x="1603908" y="472691"/>
          <a:ext cx="275540" cy="918817"/>
        </a:xfrm>
        <a:custGeom>
          <a:avLst/>
          <a:gdLst/>
          <a:ahLst/>
          <a:cxnLst/>
          <a:rect l="0" t="0" r="0" b="0"/>
          <a:pathLst>
            <a:path>
              <a:moveTo>
                <a:pt x="0" y="918817"/>
              </a:moveTo>
              <a:lnTo>
                <a:pt x="137770" y="918817"/>
              </a:lnTo>
              <a:lnTo>
                <a:pt x="137770" y="0"/>
              </a:lnTo>
              <a:lnTo>
                <a:pt x="27554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7697" y="908119"/>
        <a:ext cx="47962" cy="47962"/>
      </dsp:txXfrm>
    </dsp:sp>
    <dsp:sp modelId="{1FB90D2D-BC5A-4A7B-98A0-A763B3734E3E}">
      <dsp:nvSpPr>
        <dsp:cNvPr id="0" name=""/>
        <dsp:cNvSpPr/>
      </dsp:nvSpPr>
      <dsp:spPr>
        <a:xfrm rot="16200000">
          <a:off x="288547" y="1181493"/>
          <a:ext cx="2210689" cy="420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Memory Management Techniques</a:t>
          </a:r>
          <a:endParaRPr lang="en-US" sz="1600" kern="1200" dirty="0"/>
        </a:p>
      </dsp:txBody>
      <dsp:txXfrm>
        <a:off x="288547" y="1181493"/>
        <a:ext cx="2210689" cy="420030"/>
      </dsp:txXfrm>
    </dsp:sp>
    <dsp:sp modelId="{7DCFDED3-877C-4609-8A81-7BFFD6CE06AD}">
      <dsp:nvSpPr>
        <dsp:cNvPr id="0" name=""/>
        <dsp:cNvSpPr/>
      </dsp:nvSpPr>
      <dsp:spPr>
        <a:xfrm>
          <a:off x="1879448" y="262676"/>
          <a:ext cx="1377701" cy="42003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Contiguous</a:t>
          </a:r>
          <a:endParaRPr lang="en-US" sz="1600" kern="1200" dirty="0"/>
        </a:p>
      </dsp:txBody>
      <dsp:txXfrm>
        <a:off x="1879448" y="262676"/>
        <a:ext cx="1377701" cy="420030"/>
      </dsp:txXfrm>
    </dsp:sp>
    <dsp:sp modelId="{38903B31-6D69-4124-8B1F-C01DDFD827C9}">
      <dsp:nvSpPr>
        <dsp:cNvPr id="0" name=""/>
        <dsp:cNvSpPr/>
      </dsp:nvSpPr>
      <dsp:spPr>
        <a:xfrm>
          <a:off x="3532690" y="156"/>
          <a:ext cx="1377701" cy="420030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Fixed Partition</a:t>
          </a:r>
          <a:endParaRPr lang="en-US" sz="1600" kern="1200" dirty="0"/>
        </a:p>
      </dsp:txBody>
      <dsp:txXfrm>
        <a:off x="3532690" y="156"/>
        <a:ext cx="1377701" cy="420030"/>
      </dsp:txXfrm>
    </dsp:sp>
    <dsp:sp modelId="{009F4A72-E85E-417F-81A9-A0BF23324B28}">
      <dsp:nvSpPr>
        <dsp:cNvPr id="0" name=""/>
        <dsp:cNvSpPr/>
      </dsp:nvSpPr>
      <dsp:spPr>
        <a:xfrm>
          <a:off x="3532690" y="525195"/>
          <a:ext cx="1377701" cy="420030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Variable Partition</a:t>
          </a:r>
          <a:endParaRPr lang="en-US" sz="1600" kern="1200" dirty="0"/>
        </a:p>
      </dsp:txBody>
      <dsp:txXfrm>
        <a:off x="3532690" y="525195"/>
        <a:ext cx="1377701" cy="420030"/>
      </dsp:txXfrm>
    </dsp:sp>
    <dsp:sp modelId="{857FE41F-90B8-4E26-A2FE-8C0261883EB5}">
      <dsp:nvSpPr>
        <dsp:cNvPr id="0" name=""/>
        <dsp:cNvSpPr/>
      </dsp:nvSpPr>
      <dsp:spPr>
        <a:xfrm>
          <a:off x="1879448" y="2100311"/>
          <a:ext cx="1377701" cy="42003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Non-contiguous</a:t>
          </a:r>
          <a:endParaRPr lang="en-US" sz="1600" kern="1200" dirty="0"/>
        </a:p>
      </dsp:txBody>
      <dsp:txXfrm>
        <a:off x="1879448" y="2100311"/>
        <a:ext cx="1377701" cy="420030"/>
      </dsp:txXfrm>
    </dsp:sp>
    <dsp:sp modelId="{E5AF1FD2-8EA6-4C9E-801F-BAEE3DEEE961}">
      <dsp:nvSpPr>
        <dsp:cNvPr id="0" name=""/>
        <dsp:cNvSpPr/>
      </dsp:nvSpPr>
      <dsp:spPr>
        <a:xfrm>
          <a:off x="3532690" y="1050234"/>
          <a:ext cx="1377701" cy="42003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Paging</a:t>
          </a:r>
          <a:endParaRPr lang="en-US" sz="1600" kern="1200" dirty="0"/>
        </a:p>
      </dsp:txBody>
      <dsp:txXfrm>
        <a:off x="3532690" y="1050234"/>
        <a:ext cx="1377701" cy="420030"/>
      </dsp:txXfrm>
    </dsp:sp>
    <dsp:sp modelId="{DC798D0B-1B70-4489-8494-4D4D6069216D}">
      <dsp:nvSpPr>
        <dsp:cNvPr id="0" name=""/>
        <dsp:cNvSpPr/>
      </dsp:nvSpPr>
      <dsp:spPr>
        <a:xfrm>
          <a:off x="3532690" y="1575273"/>
          <a:ext cx="1377701" cy="42003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Inverted Paging</a:t>
          </a:r>
          <a:endParaRPr lang="en-US" sz="1600" kern="1200" dirty="0"/>
        </a:p>
      </dsp:txBody>
      <dsp:txXfrm>
        <a:off x="3532690" y="1575273"/>
        <a:ext cx="1377701" cy="420030"/>
      </dsp:txXfrm>
    </dsp:sp>
    <dsp:sp modelId="{6EE741FC-668D-455E-AEA4-CC945AC1A145}">
      <dsp:nvSpPr>
        <dsp:cNvPr id="0" name=""/>
        <dsp:cNvSpPr/>
      </dsp:nvSpPr>
      <dsp:spPr>
        <a:xfrm>
          <a:off x="3532690" y="2100311"/>
          <a:ext cx="1377701" cy="42003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Multi-level Paging</a:t>
          </a:r>
          <a:endParaRPr lang="en-US" sz="1600" kern="1200" dirty="0"/>
        </a:p>
      </dsp:txBody>
      <dsp:txXfrm>
        <a:off x="3532690" y="2100311"/>
        <a:ext cx="1377701" cy="420030"/>
      </dsp:txXfrm>
    </dsp:sp>
    <dsp:sp modelId="{5856DAB1-91F9-43D0-9A4C-CB8A34DFC78B}">
      <dsp:nvSpPr>
        <dsp:cNvPr id="0" name=""/>
        <dsp:cNvSpPr/>
      </dsp:nvSpPr>
      <dsp:spPr>
        <a:xfrm>
          <a:off x="3532690" y="2625350"/>
          <a:ext cx="1377701" cy="42003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Segmented Paging</a:t>
          </a:r>
          <a:endParaRPr lang="en-US" sz="1600" kern="1200" dirty="0"/>
        </a:p>
      </dsp:txBody>
      <dsp:txXfrm>
        <a:off x="3532690" y="2625350"/>
        <a:ext cx="1377701" cy="420030"/>
      </dsp:txXfrm>
    </dsp:sp>
    <dsp:sp modelId="{28317E19-C3E1-4C8F-B0F8-21FFE30FB3F4}">
      <dsp:nvSpPr>
        <dsp:cNvPr id="0" name=""/>
        <dsp:cNvSpPr/>
      </dsp:nvSpPr>
      <dsp:spPr>
        <a:xfrm>
          <a:off x="3532690" y="3150389"/>
          <a:ext cx="1377701" cy="42003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Segmentation</a:t>
          </a:r>
          <a:endParaRPr lang="en-US" sz="1600" kern="1200" dirty="0"/>
        </a:p>
      </dsp:txBody>
      <dsp:txXfrm>
        <a:off x="3532690" y="3150389"/>
        <a:ext cx="1377701" cy="42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AA2CEC-2F7B-4E3D-88AE-0FDA245A1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33424943-487C-476E-9ADB-475DCF799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53D76-3EBC-4D4E-8BB0-1FE6B1EBEF4E}" type="datetimeFigureOut">
              <a:rPr lang="en-US"/>
              <a:pPr>
                <a:defRPr/>
              </a:pPr>
              <a:t>11/18/2021</a:t>
            </a:fld>
            <a:endParaRPr lang="en-US" sz="1600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9D43AA4-475E-432C-9B09-EE7F7CC8B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0D3C0-9494-4DC5-9732-7A017537BA30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7B8D9-899B-457F-A223-BEB1CA525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52E-94D8-44A1-AF61-D9C0D29B1AA8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19E81-7C0E-431F-823F-E8D753A6E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555E-317E-48FD-8515-BF87070043F6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92308-ACF8-4110-BDBF-1AEEBA23C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174171"/>
            <a:ext cx="27146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55240-EBE0-4424-BD1C-B6DAB4220213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92E2199-F985-4D2F-A2C2-68C01E5B6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40FDB7-CFB0-423F-AD86-564044634547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7EF020-68E0-4DCC-BE5F-4E3C016E2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C4C3D7D-DEEE-4F0F-9DF4-D146034D4F80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B840B2-6A39-43B3-9E28-954F1C04A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35492-B682-414C-923D-F880D63D6BB7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6B401B-2A08-4315-9C15-5E6806136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3F9D2-0260-4A17-AD8D-19346660FB47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297F5F-67F4-4BA1-BBE2-E9E32CAE0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CBEB9-706C-4B5B-931A-9674ADC3B866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B47995E-08A0-47EB-8107-D98661165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4EF93E3-0F96-480C-B381-A145A176307B}" type="datetimeFigureOut">
              <a:rPr lang="en-US"/>
              <a:pPr>
                <a:defRPr/>
              </a:pPr>
              <a:t>11/18/2021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3913A98-A9D6-4985-90A2-456ECAD91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B62F26-F478-4DCF-B76B-6F29BF04B2C9}" type="datetimeFigureOut">
              <a:rPr lang="en-US"/>
              <a:pPr>
                <a:defRPr/>
              </a:pPr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9D7E00-64B5-4F7C-8C5B-98405E0F2278}" type="slidenum">
              <a:rPr lang="en-US"/>
              <a:pPr>
                <a:defRPr/>
              </a:pPr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Management, Memory Partitioning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2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25" dirty="0"/>
              <a:t>Contiguous and Non-contiguous Memory Allocation</a:t>
            </a:r>
            <a:endParaRPr lang="en-IN" sz="2025" dirty="0"/>
          </a:p>
        </p:txBody>
      </p:sp>
    </p:spTree>
    <p:extLst>
      <p:ext uri="{BB962C8B-B14F-4D97-AF65-F5344CB8AC3E}">
        <p14:creationId xmlns:p14="http://schemas.microsoft.com/office/powerpoint/2010/main" val="25964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Partitioning/Static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7" y="2527102"/>
            <a:ext cx="2560061" cy="24476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Number of partitions are fixed</a:t>
            </a:r>
          </a:p>
          <a:p>
            <a:endParaRPr lang="en-US" dirty="0" smtClean="0"/>
          </a:p>
          <a:p>
            <a:r>
              <a:rPr lang="en-US" dirty="0" smtClean="0"/>
              <a:t>Size of the partition may or may not be the same</a:t>
            </a:r>
          </a:p>
          <a:p>
            <a:endParaRPr lang="en-US" dirty="0" smtClean="0"/>
          </a:p>
          <a:p>
            <a:r>
              <a:rPr lang="en-US" dirty="0" smtClean="0"/>
              <a:t>Spanning not allowed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25243" y="2637994"/>
            <a:ext cx="1091045" cy="246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4525241" y="3136756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25243" y="3456276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5243" y="3783590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25243" y="4134282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25243" y="4477183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25243" y="4788911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7726" y="2708131"/>
            <a:ext cx="7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438469" y="2637994"/>
            <a:ext cx="1091045" cy="246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6438467" y="3136756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38469" y="3456276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38469" y="3783590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38469" y="4134282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38469" y="4477183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38469" y="4788911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0952" y="2708131"/>
            <a:ext cx="7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 -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9" y="2527102"/>
            <a:ext cx="3097790" cy="24476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Internal Fragmentation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Limit in Process Size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Degree of Multiprogramming is limited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External Fragmentation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25243" y="2637994"/>
            <a:ext cx="1091045" cy="246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4525241" y="3136756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25243" y="3456276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25243" y="3783590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5243" y="4134282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5243" y="4477183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25243" y="4788911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57726" y="2708131"/>
            <a:ext cx="7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438469" y="2637994"/>
            <a:ext cx="1091045" cy="246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38467" y="3136756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38469" y="3456276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38469" y="3783590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38469" y="4134282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38469" y="4477183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38469" y="4788911"/>
            <a:ext cx="1091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70952" y="2708131"/>
            <a:ext cx="7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7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Partitioning 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internal fragmentation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limitation on number of processes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limit on process size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00739" y="2536682"/>
            <a:ext cx="1091045" cy="246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5900738" y="3035444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3222" y="2606820"/>
            <a:ext cx="7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4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033395"/>
            <a:ext cx="8333450" cy="656612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925139"/>
            <a:ext cx="5511872" cy="3546566"/>
          </a:xfrm>
        </p:spPr>
        <p:txBody>
          <a:bodyPr>
            <a:noAutofit/>
          </a:bodyPr>
          <a:lstStyle/>
          <a:p>
            <a:r>
              <a:rPr lang="en-US" sz="2400" dirty="0"/>
              <a:t>External Fragmentation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100" dirty="0"/>
              <a:t>Can be avoided by </a:t>
            </a:r>
            <a:r>
              <a:rPr lang="en-US" sz="2100" b="1" dirty="0"/>
              <a:t>Compaction</a:t>
            </a:r>
            <a:r>
              <a:rPr lang="en-US" sz="2100" dirty="0"/>
              <a:t>, but undesirable </a:t>
            </a:r>
          </a:p>
          <a:p>
            <a:pPr lvl="2"/>
            <a:r>
              <a:rPr lang="en-US" sz="1500" dirty="0"/>
              <a:t>Compaction – Time Consuming, Processes has to stop</a:t>
            </a:r>
            <a:br>
              <a:rPr lang="en-US" sz="1500" dirty="0"/>
            </a:br>
            <a:endParaRPr lang="en-US" sz="1500" dirty="0"/>
          </a:p>
          <a:p>
            <a:r>
              <a:rPr lang="en-US" sz="2400" dirty="0"/>
              <a:t>Allocation and De-allocation is bit complex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As the number of processes are increasing, the holes will also increase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6735686" y="2527102"/>
            <a:ext cx="1114425" cy="246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6735686" y="3273155"/>
            <a:ext cx="1114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11031" y="2597023"/>
            <a:ext cx="7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2" y="2991067"/>
            <a:ext cx="7886700" cy="99417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Allocation Methods in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Contiguous Memory Allocation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974523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First Fit</a:t>
            </a:r>
          </a:p>
          <a:p>
            <a:pPr lvl="1"/>
            <a:r>
              <a:rPr lang="en-US" dirty="0" smtClean="0"/>
              <a:t>Allocate the first hole that is big enough</a:t>
            </a:r>
          </a:p>
          <a:p>
            <a:r>
              <a:rPr lang="en-US" dirty="0" smtClean="0"/>
              <a:t>Next Fit</a:t>
            </a:r>
          </a:p>
          <a:p>
            <a:pPr lvl="1"/>
            <a:r>
              <a:rPr lang="en-US" dirty="0" smtClean="0"/>
              <a:t>Same as First Fit but start search always from the last allocated hole</a:t>
            </a:r>
          </a:p>
          <a:p>
            <a:r>
              <a:rPr lang="en-US" dirty="0" smtClean="0"/>
              <a:t>Best Fit</a:t>
            </a:r>
          </a:p>
          <a:p>
            <a:pPr lvl="1"/>
            <a:r>
              <a:rPr lang="en-US" dirty="0" smtClean="0"/>
              <a:t>Allocate the smallest hole that is big enough</a:t>
            </a:r>
          </a:p>
          <a:p>
            <a:r>
              <a:rPr lang="en-US" dirty="0" smtClean="0"/>
              <a:t>Worst Fit</a:t>
            </a:r>
          </a:p>
          <a:p>
            <a:pPr lvl="1"/>
            <a:r>
              <a:rPr lang="en-US" dirty="0" smtClean="0"/>
              <a:t>Allocate the largest hole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47509" y="1345623"/>
            <a:ext cx="1454727" cy="4270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47509" y="2010641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7509" y="2436668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47509" y="287308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47509" y="334067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7509" y="3797877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47509" y="4213514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4154" y="1439142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047509" y="2010641"/>
            <a:ext cx="1454727" cy="42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047509" y="2883476"/>
            <a:ext cx="14547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047509" y="3797877"/>
            <a:ext cx="1454727" cy="39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47509" y="4546023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47509" y="5325341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974523" cy="3263504"/>
          </a:xfrm>
        </p:spPr>
        <p:txBody>
          <a:bodyPr>
            <a:noAutofit/>
          </a:bodyPr>
          <a:lstStyle/>
          <a:p>
            <a:r>
              <a:rPr lang="en-US" sz="2100" dirty="0"/>
              <a:t>First Fit</a:t>
            </a:r>
          </a:p>
          <a:p>
            <a:pPr lvl="1"/>
            <a:r>
              <a:rPr lang="en-US" sz="1800" dirty="0"/>
              <a:t>Allocate the first hole that is big enough</a:t>
            </a:r>
          </a:p>
          <a:p>
            <a:r>
              <a:rPr lang="en-US" sz="2100" dirty="0"/>
              <a:t>Next Fit</a:t>
            </a:r>
          </a:p>
          <a:p>
            <a:pPr lvl="1"/>
            <a:r>
              <a:rPr lang="en-US" sz="1800" dirty="0"/>
              <a:t>Same as First Fit but start search always from the last allocated hole</a:t>
            </a:r>
          </a:p>
          <a:p>
            <a:r>
              <a:rPr lang="en-US" sz="2100" dirty="0"/>
              <a:t>Best Fit</a:t>
            </a:r>
          </a:p>
          <a:p>
            <a:pPr lvl="1"/>
            <a:r>
              <a:rPr lang="en-US" sz="1800" dirty="0"/>
              <a:t>Allocate the smallest hole that is big enough</a:t>
            </a:r>
          </a:p>
          <a:p>
            <a:r>
              <a:rPr lang="en-US" sz="2100" dirty="0"/>
              <a:t>Worst Fit</a:t>
            </a:r>
          </a:p>
          <a:p>
            <a:pPr lvl="1"/>
            <a:r>
              <a:rPr lang="en-US" sz="1800" dirty="0"/>
              <a:t>Allocate the largest hole</a:t>
            </a:r>
            <a:endParaRPr lang="en-IN" sz="1800" dirty="0"/>
          </a:p>
        </p:txBody>
      </p:sp>
      <p:sp>
        <p:nvSpPr>
          <p:cNvPr id="11" name="Rectangle 10"/>
          <p:cNvSpPr/>
          <p:nvPr/>
        </p:nvSpPr>
        <p:spPr>
          <a:xfrm>
            <a:off x="6047509" y="1345623"/>
            <a:ext cx="1454727" cy="4270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47509" y="2010641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7509" y="2436668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47509" y="287308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47509" y="3340676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7509" y="3797877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47509" y="4213514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4154" y="1439142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047509" y="2010641"/>
            <a:ext cx="1454727" cy="42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047509" y="2883476"/>
            <a:ext cx="14547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047509" y="3797877"/>
            <a:ext cx="1454727" cy="39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47509" y="4546023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47509" y="5325341"/>
            <a:ext cx="145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2" y="3084586"/>
            <a:ext cx="7886700" cy="99417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Non-contiguous Memory Allocation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Non-contiguous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912177" cy="3263504"/>
          </a:xfrm>
        </p:spPr>
        <p:txBody>
          <a:bodyPr/>
          <a:lstStyle/>
          <a:p>
            <a:r>
              <a:rPr lang="en-US" dirty="0" smtClean="0"/>
              <a:t>Process will be divided and allocated in different places in Main Memory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62995" y="2125266"/>
            <a:ext cx="1454727" cy="2129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5262995" y="2790284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9640" y="2218785"/>
            <a:ext cx="9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62995" y="3080905"/>
            <a:ext cx="1454727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262995" y="3629621"/>
            <a:ext cx="1454727" cy="28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528214" y="1751194"/>
            <a:ext cx="987136" cy="516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KB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528213" y="1273617"/>
            <a:ext cx="98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 (P1)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9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1" y="1028700"/>
            <a:ext cx="542329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Background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14501" y="1890713"/>
            <a:ext cx="5513785" cy="33623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Program must be brought into memory and placed within a process for it to be run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/>
          </a:p>
          <a:p>
            <a:pPr eaLnBrk="1" hangingPunct="1"/>
            <a:r>
              <a:rPr lang="en-US" sz="2400" b="1" dirty="0">
                <a:solidFill>
                  <a:srgbClr val="A50021"/>
                </a:solidFill>
              </a:rPr>
              <a:t>Input queue</a:t>
            </a:r>
            <a:r>
              <a:rPr lang="en-US" sz="2400" dirty="0"/>
              <a:t> – collection of processes on the disk that are waiting to be brought into memory to run the program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User programs go through several steps before being run</a:t>
            </a:r>
          </a:p>
        </p:txBody>
      </p:sp>
    </p:spTree>
    <p:extLst>
      <p:ext uri="{BB962C8B-B14F-4D97-AF65-F5344CB8AC3E}">
        <p14:creationId xmlns:p14="http://schemas.microsoft.com/office/powerpoint/2010/main" val="171279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Paging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Paging is a storage mechanism that allows OS to retrieve processes from the secondary storage into the main memory in the form of pages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In the Paging method, the main memory is divided into small fixed-size blocks of physical memory, which is called </a:t>
            </a:r>
            <a:r>
              <a:rPr lang="en-US" sz="1800" b="1" dirty="0"/>
              <a:t>frames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dirty="0"/>
              <a:t>Process is divided into </a:t>
            </a:r>
            <a:r>
              <a:rPr lang="en-US" sz="1800" b="1" dirty="0"/>
              <a:t>pages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dirty="0"/>
              <a:t>The size of a </a:t>
            </a:r>
            <a:r>
              <a:rPr lang="en-US" sz="1800" b="1" dirty="0"/>
              <a:t>frame should be kept the same as that of a page </a:t>
            </a:r>
            <a:r>
              <a:rPr lang="en-US" sz="1800" dirty="0"/>
              <a:t>to have maximum utilization of the main memory and to avoid external fragmentation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2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Paging</a:t>
            </a:r>
            <a:endParaRPr lang="en-IN" dirty="0"/>
          </a:p>
        </p:txBody>
      </p:sp>
      <p:pic>
        <p:nvPicPr>
          <p:cNvPr id="1026" name="Picture 2" descr="https://www.guru99.com/images/1/122319_0804_PaginginOp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0" y="2167647"/>
            <a:ext cx="6043613" cy="36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76009" y="5169477"/>
            <a:ext cx="1465118" cy="48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2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Paging Works?</a:t>
            </a:r>
            <a:endParaRPr lang="en-IN" dirty="0"/>
          </a:p>
        </p:txBody>
      </p:sp>
      <p:pic>
        <p:nvPicPr>
          <p:cNvPr id="2050" name="Picture 2" descr="Paging in Operating System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901086"/>
            <a:ext cx="7228590" cy="41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Paging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and Disadvantages of Paging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Paging reduces external fragmentation, but still suffer from internal fragmentation.</a:t>
            </a:r>
          </a:p>
          <a:p>
            <a:endParaRPr lang="en-IN" dirty="0"/>
          </a:p>
          <a:p>
            <a:r>
              <a:rPr lang="en-IN" dirty="0"/>
              <a:t>Paging is simple to implement and assumed as an efficient memory management technique.</a:t>
            </a:r>
          </a:p>
          <a:p>
            <a:endParaRPr lang="en-IN" dirty="0"/>
          </a:p>
          <a:p>
            <a:r>
              <a:rPr lang="en-IN" dirty="0"/>
              <a:t>Due to equal size of the pages and frames, swapping becomes very easy.</a:t>
            </a:r>
          </a:p>
          <a:p>
            <a:endParaRPr lang="en-IN" dirty="0"/>
          </a:p>
          <a:p>
            <a:r>
              <a:rPr lang="en-IN" dirty="0"/>
              <a:t>Page table requires extra memory space, so may not be good for a system having small RAM.</a:t>
            </a:r>
          </a:p>
        </p:txBody>
      </p:sp>
    </p:spTree>
    <p:extLst>
      <p:ext uri="{BB962C8B-B14F-4D97-AF65-F5344CB8AC3E}">
        <p14:creationId xmlns:p14="http://schemas.microsoft.com/office/powerpoint/2010/main" val="38237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Segmentation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2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is a memory management technique in which, the memory is divided into the variable size parts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Segmentation method works almost similarly to paging, only difference between the two is that: 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segments </a:t>
            </a:r>
            <a:r>
              <a:rPr lang="en-US" b="1" dirty="0">
                <a:solidFill>
                  <a:srgbClr val="00B0F0"/>
                </a:solidFill>
              </a:rPr>
              <a:t>are of variable-length </a:t>
            </a:r>
            <a:endParaRPr lang="en-US" b="1" dirty="0" smtClean="0">
              <a:solidFill>
                <a:srgbClr val="00B0F0"/>
              </a:solidFill>
            </a:endParaRPr>
          </a:p>
          <a:p>
            <a:pPr lvl="1"/>
            <a:r>
              <a:rPr lang="en-US" b="1" dirty="0" smtClean="0"/>
              <a:t>pages are always of fixed size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006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43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segmentation works?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8651" y="2821718"/>
          <a:ext cx="2883477" cy="2186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59">
                  <a:extLst>
                    <a:ext uri="{9D8B030D-6E8A-4147-A177-3AD203B41FA5}">
                      <a16:colId xmlns:a16="http://schemas.microsoft.com/office/drawing/2014/main" val="541070928"/>
                    </a:ext>
                  </a:extLst>
                </a:gridCol>
                <a:gridCol w="961159">
                  <a:extLst>
                    <a:ext uri="{9D8B030D-6E8A-4147-A177-3AD203B41FA5}">
                      <a16:colId xmlns:a16="http://schemas.microsoft.com/office/drawing/2014/main" val="2664694992"/>
                    </a:ext>
                  </a:extLst>
                </a:gridCol>
                <a:gridCol w="961159">
                  <a:extLst>
                    <a:ext uri="{9D8B030D-6E8A-4147-A177-3AD203B41FA5}">
                      <a16:colId xmlns:a16="http://schemas.microsoft.com/office/drawing/2014/main" val="2281701990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Segment Number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Base Address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 (Limit)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84729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02988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21335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97813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31880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9906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974938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7055" y="2142309"/>
            <a:ext cx="2198122" cy="3381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567055" y="2926205"/>
            <a:ext cx="187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7610" y="2183250"/>
            <a:ext cx="151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67055" y="3373013"/>
            <a:ext cx="187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67055" y="3830213"/>
            <a:ext cx="187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6663" y="4308196"/>
            <a:ext cx="187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67055" y="4723832"/>
            <a:ext cx="187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67055" y="5129078"/>
            <a:ext cx="1870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25591" y="2985133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S5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591" y="3421668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25591" y="3889142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S4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25591" y="4382711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S3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25591" y="4782761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25591" y="5198396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IN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12126" y="3698667"/>
            <a:ext cx="72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239492" y="3246662"/>
            <a:ext cx="1039091" cy="90401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572000" y="3560168"/>
            <a:ext cx="36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184940" y="4886808"/>
            <a:ext cx="9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800598" y="4382711"/>
            <a:ext cx="35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cxnSp>
        <p:nvCxnSpPr>
          <p:cNvPr id="32" name="Straight Connector 31"/>
          <p:cNvCxnSpPr>
            <a:stCxn id="25" idx="3"/>
          </p:cNvCxnSpPr>
          <p:nvPr/>
        </p:nvCxnSpPr>
        <p:spPr>
          <a:xfrm>
            <a:off x="5278583" y="3698667"/>
            <a:ext cx="374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78583" y="3373013"/>
            <a:ext cx="37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5652655" y="3477838"/>
            <a:ext cx="426027" cy="4416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759163" y="3560168"/>
            <a:ext cx="36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35" idx="3"/>
          </p:cNvCxnSpPr>
          <p:nvPr/>
        </p:nvCxnSpPr>
        <p:spPr>
          <a:xfrm flipV="1">
            <a:off x="6122844" y="3698667"/>
            <a:ext cx="319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2"/>
          </p:cNvCxnSpPr>
          <p:nvPr/>
        </p:nvCxnSpPr>
        <p:spPr>
          <a:xfrm flipH="1">
            <a:off x="4759037" y="4150672"/>
            <a:ext cx="1" cy="7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5663047" y="2142309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559138" y="2666550"/>
            <a:ext cx="10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1500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663047" y="3152712"/>
            <a:ext cx="92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534126" y="37358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2200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673438" y="4180087"/>
            <a:ext cx="98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2300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673438" y="4595724"/>
            <a:ext cx="9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2700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533157" y="4981007"/>
            <a:ext cx="113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3300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603295" y="5345726"/>
            <a:ext cx="10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310" y="1206104"/>
            <a:ext cx="6100763" cy="342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100" dirty="0"/>
              <a:t>Binding of Instructions and Data to Memory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28812" y="2455274"/>
            <a:ext cx="5272088" cy="3086100"/>
          </a:xfrm>
        </p:spPr>
        <p:txBody>
          <a:bodyPr>
            <a:normAutofit/>
          </a:bodyPr>
          <a:lstStyle/>
          <a:p>
            <a:pPr marL="205740" indent="-20574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700" b="1" dirty="0">
                <a:solidFill>
                  <a:srgbClr val="A50021"/>
                </a:solidFill>
              </a:rPr>
              <a:t>Compile time</a:t>
            </a:r>
          </a:p>
          <a:p>
            <a:pPr marL="205740" indent="-20574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700" b="1" dirty="0">
                <a:solidFill>
                  <a:srgbClr val="A50021"/>
                </a:solidFill>
              </a:rPr>
              <a:t>Load time</a:t>
            </a:r>
          </a:p>
          <a:p>
            <a:pPr marL="205740" indent="-20574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700" b="1" dirty="0">
                <a:solidFill>
                  <a:srgbClr val="A50021"/>
                </a:solidFill>
              </a:rPr>
              <a:t>Execution time</a:t>
            </a:r>
            <a:endParaRPr lang="en-US" sz="27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14501" y="1878897"/>
            <a:ext cx="70070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Address binding of instructions and data to memory addresses can</a:t>
            </a:r>
            <a:br>
              <a:rPr lang="en-US" dirty="0"/>
            </a:br>
            <a:r>
              <a:rPr lang="en-US" dirty="0"/>
              <a:t>happen at three different stages</a:t>
            </a:r>
          </a:p>
        </p:txBody>
      </p:sp>
    </p:spTree>
    <p:extLst>
      <p:ext uri="{BB962C8B-B14F-4D97-AF65-F5344CB8AC3E}">
        <p14:creationId xmlns:p14="http://schemas.microsoft.com/office/powerpoint/2010/main" val="21682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65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internal fragmentation</a:t>
            </a:r>
          </a:p>
          <a:p>
            <a:r>
              <a:rPr lang="en-IN" dirty="0"/>
              <a:t>Average Segment Size is larger than the actual page size.</a:t>
            </a:r>
          </a:p>
          <a:p>
            <a:r>
              <a:rPr lang="en-IN" dirty="0"/>
              <a:t>Less overhead</a:t>
            </a:r>
          </a:p>
          <a:p>
            <a:r>
              <a:rPr lang="en-IN" dirty="0"/>
              <a:t>It is easier to relocate segments than entire address space.</a:t>
            </a:r>
          </a:p>
          <a:p>
            <a:r>
              <a:rPr lang="en-IN" dirty="0"/>
              <a:t>The segment table is of lesser size as compare to the page table in paging.</a:t>
            </a:r>
          </a:p>
        </p:txBody>
      </p:sp>
    </p:spTree>
    <p:extLst>
      <p:ext uri="{BB962C8B-B14F-4D97-AF65-F5344CB8AC3E}">
        <p14:creationId xmlns:p14="http://schemas.microsoft.com/office/powerpoint/2010/main" val="20723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have external fragmentation.</a:t>
            </a:r>
          </a:p>
          <a:p>
            <a:r>
              <a:rPr lang="en-IN" dirty="0"/>
              <a:t>it is difficult to allocate contiguous memory to variable sized partition.</a:t>
            </a:r>
          </a:p>
          <a:p>
            <a:r>
              <a:rPr lang="en-IN" dirty="0"/>
              <a:t>Costly memory management algorithms.</a:t>
            </a:r>
          </a:p>
        </p:txBody>
      </p:sp>
    </p:spTree>
    <p:extLst>
      <p:ext uri="{BB962C8B-B14F-4D97-AF65-F5344CB8AC3E}">
        <p14:creationId xmlns:p14="http://schemas.microsoft.com/office/powerpoint/2010/main" val="367631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5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98538" y="1798638"/>
            <a:ext cx="7351712" cy="4483100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>
                <a:solidFill>
                  <a:schemeClr val="tx2"/>
                </a:solidFill>
              </a:rPr>
              <a:t>Virtual memory</a:t>
            </a:r>
            <a:r>
              <a:rPr lang="en-US" dirty="0"/>
              <a:t> – separation of user logical memory from physical memory.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Only part of the program needs to be in memory for execution.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Logical address space can therefore be much larger than physical address space.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Allows address spaces to be shared by several processes.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Allows for more efficient process creation.</a:t>
            </a:r>
            <a:br>
              <a:rPr lang="en-US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Virtual memory can be implemented via: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Demand paging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Demand segmentation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0"/>
            <a:ext cx="27146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560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6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US" smtClean="0"/>
              <a:t>Process Creation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81000" indent="-381000"/>
            <a:r>
              <a:rPr lang="en-US" smtClean="0"/>
              <a:t>Virtual memory allows other benefits during process creation:</a:t>
            </a:r>
            <a:br>
              <a:rPr lang="en-US" smtClean="0"/>
            </a:br>
            <a:endParaRPr lang="en-US" smtClean="0"/>
          </a:p>
          <a:p>
            <a:pPr marL="381000" indent="-381000">
              <a:buFont typeface="Monotype Sorts" pitchFamily="2" charset="2"/>
              <a:buNone/>
            </a:pPr>
            <a:r>
              <a:rPr lang="en-US" smtClean="0"/>
              <a:t>	- Copy-on-Write</a:t>
            </a:r>
            <a:br>
              <a:rPr lang="en-US" smtClean="0"/>
            </a:br>
            <a:endParaRPr lang="en-US" smtClean="0"/>
          </a:p>
          <a:p>
            <a:pPr marL="381000" indent="-381000">
              <a:buFont typeface="Monotype Sorts" pitchFamily="2" charset="2"/>
              <a:buNone/>
            </a:pPr>
            <a:r>
              <a:rPr lang="en-US" smtClean="0"/>
              <a:t>	- Memory-Mapped Files</a:t>
            </a:r>
          </a:p>
        </p:txBody>
      </p:sp>
    </p:spTree>
    <p:extLst>
      <p:ext uri="{BB962C8B-B14F-4D97-AF65-F5344CB8AC3E}">
        <p14:creationId xmlns:p14="http://schemas.microsoft.com/office/powerpoint/2010/main" val="3127056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US" smtClean="0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Copy-on-Write (COW) allows both parent and child processes to initially </a:t>
            </a:r>
            <a:r>
              <a:rPr lang="en-US" i="1" smtClean="0"/>
              <a:t>share</a:t>
            </a:r>
            <a:r>
              <a:rPr lang="en-US" smtClean="0"/>
              <a:t> the same pages in memory.</a:t>
            </a:r>
            <a:br>
              <a:rPr lang="en-US" smtClean="0"/>
            </a:br>
            <a:r>
              <a:rPr lang="en-US" smtClean="0"/>
              <a:t>If either process modifies a shared page, only then is the page copied.</a:t>
            </a:r>
          </a:p>
          <a:p>
            <a:r>
              <a:rPr lang="en-US" smtClean="0"/>
              <a:t>COW allows more efficient process creation as only modified pages are copied.</a:t>
            </a:r>
          </a:p>
          <a:p>
            <a:r>
              <a:rPr lang="en-US" smtClean="0"/>
              <a:t>Free pages are allocated from a </a:t>
            </a:r>
            <a:r>
              <a:rPr lang="en-US" i="1" smtClean="0"/>
              <a:t>pool</a:t>
            </a:r>
            <a:r>
              <a:rPr lang="en-US" smtClean="0"/>
              <a:t> of zeroed-out pages.</a:t>
            </a:r>
          </a:p>
          <a:p>
            <a:pPr lvl="1"/>
            <a:r>
              <a:rPr lang="en-US" smtClean="0"/>
              <a:t>Technique called zero-fill-on-demand.</a:t>
            </a:r>
          </a:p>
        </p:txBody>
      </p:sp>
    </p:spTree>
    <p:extLst>
      <p:ext uri="{BB962C8B-B14F-4D97-AF65-F5344CB8AC3E}">
        <p14:creationId xmlns:p14="http://schemas.microsoft.com/office/powerpoint/2010/main" val="39711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US" smtClean="0"/>
              <a:t>Memory-Mapped Files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/>
              <a:t>Memory-mapped file I/O allows file I/O to be treated as routine memory access by </a:t>
            </a:r>
            <a:r>
              <a:rPr lang="en-US" sz="2400" i="1" smtClean="0"/>
              <a:t>mapping</a:t>
            </a:r>
            <a:r>
              <a:rPr lang="en-US" sz="2400" smtClean="0"/>
              <a:t> a disk block to a page in memory.</a:t>
            </a:r>
          </a:p>
          <a:p>
            <a:r>
              <a:rPr lang="en-US" sz="2400" smtClean="0"/>
              <a:t>A file is initially read using demand paging. A page-sized portion of the file is read from the file system into a physical page. Subsequent reads/writes to/from the file are treated as ordinary memory accesses.</a:t>
            </a:r>
          </a:p>
          <a:p>
            <a:r>
              <a:rPr lang="en-US" sz="2400" smtClean="0"/>
              <a:t>Simplifies file access by treating file I/O through memory rather than </a:t>
            </a:r>
            <a:r>
              <a:rPr lang="en-US" sz="2400" b="1" smtClean="0"/>
              <a:t>read()</a:t>
            </a:r>
            <a:r>
              <a:rPr lang="en-US" sz="2400" smtClean="0"/>
              <a:t> </a:t>
            </a:r>
            <a:r>
              <a:rPr lang="en-US" sz="2400" b="1" smtClean="0"/>
              <a:t>write()</a:t>
            </a:r>
            <a:r>
              <a:rPr lang="en-US" sz="2400" smtClean="0"/>
              <a:t> system calls.</a:t>
            </a:r>
          </a:p>
          <a:p>
            <a:r>
              <a:rPr lang="en-US" sz="2400" smtClean="0"/>
              <a:t>Also allows several processes to map the same file allowing the pages in memory to be shared.</a:t>
            </a:r>
          </a:p>
        </p:txBody>
      </p:sp>
    </p:spTree>
    <p:extLst>
      <p:ext uri="{BB962C8B-B14F-4D97-AF65-F5344CB8AC3E}">
        <p14:creationId xmlns:p14="http://schemas.microsoft.com/office/powerpoint/2010/main" val="3812696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Memory Mapped Files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5865" t="1688" r="6488" b="1688"/>
          <a:stretch>
            <a:fillRect/>
          </a:stretch>
        </p:blipFill>
        <p:spPr bwMode="auto">
          <a:xfrm>
            <a:off x="1951038" y="1728788"/>
            <a:ext cx="5672137" cy="46894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4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Logical vs. Physical Address Space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8096" y="2305322"/>
            <a:ext cx="6795299" cy="3362325"/>
          </a:xfrm>
        </p:spPr>
        <p:txBody>
          <a:bodyPr>
            <a:normAutofit/>
          </a:bodyPr>
          <a:lstStyle/>
          <a:p>
            <a:pPr marL="205740" indent="-20574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The concept of a logical </a:t>
            </a:r>
            <a:r>
              <a:rPr lang="en-US" sz="2400" i="1" dirty="0"/>
              <a:t>address space</a:t>
            </a:r>
            <a:r>
              <a:rPr lang="en-US" sz="2400" dirty="0"/>
              <a:t> that is bound to a separate </a:t>
            </a:r>
            <a:r>
              <a:rPr lang="en-US" sz="2400" i="1" dirty="0"/>
              <a:t>physical</a:t>
            </a:r>
            <a:r>
              <a:rPr lang="en-US" sz="2400" dirty="0"/>
              <a:t> </a:t>
            </a:r>
            <a:r>
              <a:rPr lang="en-US" sz="2400" i="1" dirty="0"/>
              <a:t>address space</a:t>
            </a:r>
            <a:r>
              <a:rPr lang="en-US" sz="2400" dirty="0"/>
              <a:t> is central to proper memory management</a:t>
            </a:r>
          </a:p>
          <a:p>
            <a:pPr marL="411480" lvl="1" indent="-205740">
              <a:spcAft>
                <a:spcPts val="0"/>
              </a:spcAft>
              <a:buFont typeface="Wingdings"/>
              <a:buChar char=""/>
              <a:defRPr/>
            </a:pPr>
            <a:r>
              <a:rPr lang="en-US" sz="2100" b="1" dirty="0">
                <a:solidFill>
                  <a:srgbClr val="A50021"/>
                </a:solidFill>
              </a:rPr>
              <a:t>Logical address</a:t>
            </a:r>
            <a:r>
              <a:rPr lang="en-US" sz="2100" dirty="0"/>
              <a:t> – generated by the CPU; also referred to as </a:t>
            </a:r>
            <a:r>
              <a:rPr lang="en-US" sz="2100" i="1" dirty="0"/>
              <a:t>virtual address</a:t>
            </a:r>
            <a:endParaRPr lang="en-US" sz="2100" dirty="0"/>
          </a:p>
          <a:p>
            <a:pPr marL="411480" lvl="1" indent="-205740">
              <a:spcAft>
                <a:spcPts val="0"/>
              </a:spcAft>
              <a:buFont typeface="Wingdings"/>
              <a:buChar char=""/>
              <a:defRPr/>
            </a:pPr>
            <a:r>
              <a:rPr lang="en-US" sz="2100" b="1" dirty="0">
                <a:solidFill>
                  <a:srgbClr val="A50021"/>
                </a:solidFill>
              </a:rPr>
              <a:t>Physical address</a:t>
            </a:r>
            <a:r>
              <a:rPr lang="en-US" sz="2100" dirty="0"/>
              <a:t> – address seen by the memory unit</a:t>
            </a:r>
          </a:p>
        </p:txBody>
      </p:sp>
    </p:spTree>
    <p:extLst>
      <p:ext uri="{BB962C8B-B14F-4D97-AF65-F5344CB8AC3E}">
        <p14:creationId xmlns:p14="http://schemas.microsoft.com/office/powerpoint/2010/main" val="8793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Paging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Bring a page into memory only when it is needed</a:t>
            </a:r>
          </a:p>
          <a:p>
            <a:pPr lvl="1" eaLnBrk="1" hangingPunct="1"/>
            <a:r>
              <a:rPr lang="en-US" smtClean="0"/>
              <a:t>Less memory needed </a:t>
            </a:r>
          </a:p>
          <a:p>
            <a:pPr lvl="1" eaLnBrk="1" hangingPunct="1"/>
            <a:r>
              <a:rPr lang="en-US" smtClean="0"/>
              <a:t>Faster response</a:t>
            </a:r>
          </a:p>
          <a:p>
            <a:pPr lvl="1" eaLnBrk="1" hangingPunct="1"/>
            <a:r>
              <a:rPr lang="en-US" smtClean="0"/>
              <a:t>More users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Page is needed </a:t>
            </a:r>
            <a:r>
              <a:rPr lang="en-US" smtClean="0">
                <a:sym typeface="Symbol" pitchFamily="18" charset="2"/>
              </a:rPr>
              <a:t> reference to it</a:t>
            </a:r>
          </a:p>
          <a:p>
            <a:pPr lvl="1" eaLnBrk="1" hangingPunct="1"/>
            <a:r>
              <a:rPr lang="en-US" smtClean="0"/>
              <a:t>invalid reference </a:t>
            </a:r>
            <a:r>
              <a:rPr lang="en-US" smtClean="0">
                <a:sym typeface="Symbol" pitchFamily="18" charset="2"/>
              </a:rPr>
              <a:t> abort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not-in-memory  bring to memory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1394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290998"/>
            <a:ext cx="7543800" cy="1162518"/>
          </a:xfrm>
        </p:spPr>
        <p:txBody>
          <a:bodyPr/>
          <a:lstStyle/>
          <a:p>
            <a:pPr eaLnBrk="1" hangingPunct="1"/>
            <a:r>
              <a:rPr lang="en-US" dirty="0" smtClean="0"/>
              <a:t>Valid-Invalid Bit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5450" y="1453516"/>
            <a:ext cx="7281636" cy="503870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With each page table entry a valid–invalid bit is associated</a:t>
            </a:r>
            <a:br>
              <a:rPr lang="en-US" sz="1600" dirty="0" smtClean="0"/>
            </a:br>
            <a:r>
              <a:rPr lang="en-US" sz="1600" dirty="0" smtClean="0"/>
              <a:t>(1 </a:t>
            </a:r>
            <a:r>
              <a:rPr lang="en-US" sz="1600" dirty="0" smtClean="0">
                <a:sym typeface="Symbol" pitchFamily="18" charset="2"/>
              </a:rPr>
              <a:t> in-memory, 0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pitchFamily="18" charset="2"/>
              </a:rPr>
              <a:t> not-in-memory)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sym typeface="Symbol" pitchFamily="18" charset="2"/>
              </a:rPr>
              <a:t>Initially valid–invalid but is set to 0 on all entries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sym typeface="Symbol" pitchFamily="18" charset="2"/>
              </a:rPr>
              <a:t>Example of a page table snapshot:</a:t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endParaRPr lang="en-US" sz="16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sym typeface="Symbol" pitchFamily="18" charset="2"/>
              </a:rPr>
              <a:t>During address translation, if valid–invalid bit in page table entry is 0  page fault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901950" y="2905170"/>
            <a:ext cx="1878013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901950" y="3151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901950" y="3455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901950" y="37607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01950" y="4065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2901950" y="4370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2901950" y="492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2901950" y="5208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3971131" y="2817813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425950" y="2817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4425950" y="3117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4425950" y="3417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425950" y="3746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4425950" y="4065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4425950" y="490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4425950" y="5208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3511550" y="4446588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2901950" y="2581320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Frame #</a:t>
            </a:r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4133056" y="2593977"/>
            <a:ext cx="134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valid-invalid bit</a:t>
            </a: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3920331" y="5651501"/>
            <a:ext cx="101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2399108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in Handling a Page Fault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 l="5666" t="598" r="6114" b="912"/>
          <a:stretch>
            <a:fillRect/>
          </a:stretch>
        </p:blipFill>
        <p:spPr bwMode="auto">
          <a:xfrm>
            <a:off x="1410154" y="1858736"/>
            <a:ext cx="5249863" cy="43957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7784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happens if there is no free frame?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84263" y="1876425"/>
            <a:ext cx="6683375" cy="4511675"/>
          </a:xfrm>
        </p:spPr>
        <p:txBody>
          <a:bodyPr/>
          <a:lstStyle/>
          <a:p>
            <a:pPr eaLnBrk="1" hangingPunct="1"/>
            <a:r>
              <a:rPr lang="en-US" smtClean="0"/>
              <a:t>Page replacement – find some page in memory, but not really in use, swap it out</a:t>
            </a:r>
          </a:p>
          <a:p>
            <a:pPr lvl="1" eaLnBrk="1" hangingPunct="1"/>
            <a:r>
              <a:rPr lang="en-US" smtClean="0"/>
              <a:t>algorithm</a:t>
            </a:r>
          </a:p>
          <a:p>
            <a:pPr lvl="1" eaLnBrk="1" hangingPunct="1"/>
            <a:r>
              <a:rPr lang="en-US" smtClean="0"/>
              <a:t>performance – want an algorithm which will result in minimum number of page faults</a:t>
            </a:r>
          </a:p>
          <a:p>
            <a:pPr eaLnBrk="1" hangingPunct="1"/>
            <a:r>
              <a:rPr lang="en-US" smtClean="0"/>
              <a:t>Same page may be brought into memory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4151267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2143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Performance of Demand Paging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/>
              <a:t>Page Fault Rate 0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 1.0</a:t>
            </a:r>
          </a:p>
          <a:p>
            <a:pPr lvl="1"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= 0 no page faults </a:t>
            </a:r>
          </a:p>
          <a:p>
            <a:pPr lvl="1"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= 1, every reference is a fault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Effective Access Time (EAT)</a:t>
            </a:r>
          </a:p>
          <a:p>
            <a:pPr eaLnBrk="1" hangingPunct="1"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		EAT = (1 –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) x memory access</a:t>
            </a:r>
          </a:p>
          <a:p>
            <a:pPr eaLnBrk="1" hangingPunct="1"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			+ </a:t>
            </a:r>
            <a:r>
              <a:rPr lang="en-US" i="1" dirty="0" smtClean="0">
                <a:sym typeface="Symbol" pitchFamily="18" charset="2"/>
              </a:rPr>
              <a:t>p x page fault time</a:t>
            </a:r>
          </a:p>
          <a:p>
            <a:pPr eaLnBrk="1" hangingPunct="1"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992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64085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310563" cy="5084763"/>
          </a:xfrm>
        </p:spPr>
        <p:txBody>
          <a:bodyPr/>
          <a:lstStyle/>
          <a:p>
            <a:pPr eaLnBrk="1" hangingPunct="1">
              <a:tabLst>
                <a:tab pos="1774825" algn="l"/>
                <a:tab pos="2279650" algn="l"/>
              </a:tabLst>
            </a:pPr>
            <a:r>
              <a:rPr lang="en-US" sz="2400" smtClean="0"/>
              <a:t>Memory access time = 100 nanosecond</a:t>
            </a:r>
          </a:p>
          <a:p>
            <a:pPr eaLnBrk="1" hangingPunct="1">
              <a:tabLst>
                <a:tab pos="1774825" algn="l"/>
                <a:tab pos="2279650" algn="l"/>
              </a:tabLst>
            </a:pPr>
            <a:r>
              <a:rPr lang="en-US" sz="2400" smtClean="0"/>
              <a:t>Average pagefault service time=25 millisecond</a:t>
            </a:r>
          </a:p>
          <a:p>
            <a:pPr eaLnBrk="1" hangingPunct="1">
              <a:tabLst>
                <a:tab pos="1774825" algn="l"/>
                <a:tab pos="2279650" algn="l"/>
              </a:tabLst>
            </a:pPr>
            <a:r>
              <a:rPr lang="en-US" sz="2400" smtClean="0"/>
              <a:t>EAT(ns)=(1-p) x(100) + (25 milliseconds)</a:t>
            </a:r>
          </a:p>
          <a:p>
            <a:pPr eaLnBrk="1" hangingPunct="1">
              <a:buFont typeface="Wingding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		= (1-p)x100+px2500000</a:t>
            </a:r>
          </a:p>
          <a:p>
            <a:pPr eaLnBrk="1" hangingPunct="1">
              <a:buFont typeface="Wingding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		=100+24999900 x p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 typeface="Wingdings" pitchFamily="2" charset="2"/>
              <a:buChar char="q"/>
              <a:tabLst>
                <a:tab pos="1774825" algn="l"/>
                <a:tab pos="2279650" algn="l"/>
              </a:tabLst>
            </a:pPr>
            <a:r>
              <a:rPr lang="en-US" sz="2400" smtClean="0"/>
              <a:t>EAT is directly proportional to page fault rate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n-US" sz="2400" smtClean="0"/>
              <a:t>If one access out of 1,000 causes a page fault, then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         EAT = 25 microseconds. 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      This is a slowdown by a factor of 250!!</a:t>
            </a:r>
          </a:p>
        </p:txBody>
      </p:sp>
    </p:spTree>
    <p:extLst>
      <p:ext uri="{BB962C8B-B14F-4D97-AF65-F5344CB8AC3E}">
        <p14:creationId xmlns:p14="http://schemas.microsoft.com/office/powerpoint/2010/main" val="2819364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Page Replacement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852613"/>
            <a:ext cx="7351712" cy="4483100"/>
          </a:xfrm>
        </p:spPr>
        <p:txBody>
          <a:bodyPr>
            <a:normAutofit fontScale="92500" lnSpcReduction="10000"/>
          </a:bodyPr>
          <a:lstStyle/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Find the location of the desired page on disk</a:t>
            </a:r>
            <a:br>
              <a:rPr lang="en-US" dirty="0"/>
            </a:br>
            <a:endParaRPr lang="en-US" dirty="0"/>
          </a:p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Find a free frame:</a:t>
            </a:r>
            <a:br>
              <a:rPr lang="en-US" dirty="0"/>
            </a:br>
            <a:r>
              <a:rPr lang="en-US" dirty="0"/>
              <a:t>	- If there is a free frame, use it</a:t>
            </a:r>
            <a:br>
              <a:rPr lang="en-US" dirty="0"/>
            </a:br>
            <a:r>
              <a:rPr lang="en-US" dirty="0"/>
              <a:t>	- If there is no free frame, use a page replacement </a:t>
            </a:r>
            <a:r>
              <a:rPr lang="en-US" dirty="0" smtClean="0"/>
              <a:t>algorithm </a:t>
            </a:r>
            <a:r>
              <a:rPr lang="en-US" dirty="0"/>
              <a:t>to select a </a:t>
            </a:r>
            <a:r>
              <a:rPr lang="en-US" b="1" dirty="0">
                <a:solidFill>
                  <a:schemeClr val="tx2"/>
                </a:solidFill>
              </a:rPr>
              <a:t>victim</a:t>
            </a:r>
            <a:r>
              <a:rPr lang="en-US" dirty="0"/>
              <a:t> frame</a:t>
            </a:r>
            <a:br>
              <a:rPr lang="en-US" dirty="0"/>
            </a:br>
            <a:endParaRPr lang="en-US" dirty="0"/>
          </a:p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Read the desired page into the (newly) free frame. Update the page and frame tables.</a:t>
            </a:r>
            <a:br>
              <a:rPr lang="en-US" dirty="0"/>
            </a:br>
            <a:endParaRPr lang="en-US" dirty="0"/>
          </a:p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Restart the process</a:t>
            </a:r>
          </a:p>
        </p:txBody>
      </p:sp>
    </p:spTree>
    <p:extLst>
      <p:ext uri="{BB962C8B-B14F-4D97-AF65-F5344CB8AC3E}">
        <p14:creationId xmlns:p14="http://schemas.microsoft.com/office/powerpoint/2010/main" val="2071334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62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 Replacement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 l="694" t="1534" r="694" b="1534"/>
          <a:stretch>
            <a:fillRect/>
          </a:stretch>
        </p:blipFill>
        <p:spPr bwMode="auto">
          <a:xfrm>
            <a:off x="1070337" y="1929721"/>
            <a:ext cx="5932488" cy="43735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298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Replacement Algorithms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2074818"/>
            <a:ext cx="7733211" cy="4495800"/>
          </a:xfrm>
        </p:spPr>
        <p:txBody>
          <a:bodyPr/>
          <a:lstStyle/>
          <a:p>
            <a:pPr eaLnBrk="1" hangingPunct="1">
              <a:tabLst>
                <a:tab pos="3146425" algn="ctr"/>
              </a:tabLst>
            </a:pPr>
            <a:r>
              <a:rPr lang="en-US" dirty="0" smtClean="0"/>
              <a:t>Want lowest page-fault rate</a:t>
            </a:r>
          </a:p>
          <a:p>
            <a:pPr eaLnBrk="1" hangingPunct="1">
              <a:tabLst>
                <a:tab pos="3146425" algn="ctr"/>
              </a:tabLst>
            </a:pPr>
            <a:r>
              <a:rPr lang="en-US" dirty="0" smtClean="0"/>
              <a:t>Evaluate algorithm by running it on a particular string of memory references (reference string) and computing the number of page faults on that string</a:t>
            </a:r>
          </a:p>
        </p:txBody>
      </p:sp>
    </p:spTree>
    <p:extLst>
      <p:ext uri="{BB962C8B-B14F-4D97-AF65-F5344CB8AC3E}">
        <p14:creationId xmlns:p14="http://schemas.microsoft.com/office/powerpoint/2010/main" val="72956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Memory-Management Unit (</a:t>
            </a:r>
            <a:r>
              <a:rPr lang="en-US" sz="1800">
                <a:solidFill>
                  <a:srgbClr val="7B9899"/>
                </a:solidFill>
              </a:rPr>
              <a:t>MMU</a:t>
            </a:r>
            <a:r>
              <a:rPr lang="en-US" smtClean="0">
                <a:solidFill>
                  <a:srgbClr val="7B9899"/>
                </a:solidFill>
              </a:rPr>
              <a:t>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8096" y="2420874"/>
            <a:ext cx="6246659" cy="3362325"/>
          </a:xfrm>
        </p:spPr>
        <p:txBody>
          <a:bodyPr>
            <a:normAutofit/>
          </a:bodyPr>
          <a:lstStyle/>
          <a:p>
            <a:pPr marL="205740" indent="-20574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/>
              <a:t>Hardware device that maps virtual to physical address</a:t>
            </a:r>
            <a:br>
              <a:rPr lang="en-US" sz="2100" dirty="0"/>
            </a:br>
            <a:endParaRPr lang="en-US" sz="2100" dirty="0"/>
          </a:p>
          <a:p>
            <a:pPr marL="205740" indent="-20574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/>
              <a:t>In MMU scheme, the value in the relocation register is added to every address generated by a user process at the time it is sent to memory</a:t>
            </a:r>
            <a:br>
              <a:rPr lang="en-US" sz="2100" dirty="0"/>
            </a:br>
            <a:endParaRPr lang="en-US" sz="2100" dirty="0"/>
          </a:p>
          <a:p>
            <a:pPr marL="205740" indent="-205740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100" dirty="0"/>
              <a:t>The user program deals with </a:t>
            </a:r>
            <a:r>
              <a:rPr lang="en-US" sz="2100" i="1" dirty="0"/>
              <a:t>logical</a:t>
            </a:r>
            <a:r>
              <a:rPr lang="en-US" sz="2100" dirty="0"/>
              <a:t> addresses; it never sees the </a:t>
            </a:r>
            <a:r>
              <a:rPr lang="en-US" sz="2100" i="1" dirty="0"/>
              <a:t>real</a:t>
            </a:r>
            <a:r>
              <a:rPr lang="en-US" sz="2100" dirty="0"/>
              <a:t>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8554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9820"/>
            <a:ext cx="7886700" cy="1093427"/>
          </a:xfrm>
        </p:spPr>
        <p:txBody>
          <a:bodyPr/>
          <a:lstStyle/>
          <a:p>
            <a:r>
              <a:rPr lang="en-US" b="1" dirty="0" smtClean="0"/>
              <a:t>First In First Out (FIFO)</a:t>
            </a:r>
            <a:endParaRPr lang="en-IN" dirty="0" smtClean="0"/>
          </a:p>
          <a:p>
            <a:pPr lvl="1"/>
            <a:r>
              <a:rPr lang="en-US" dirty="0" smtClean="0"/>
              <a:t>This is the simplest page replacement algorithm</a:t>
            </a:r>
          </a:p>
          <a:p>
            <a:pPr lvl="1"/>
            <a:r>
              <a:rPr lang="en-US" dirty="0" smtClean="0"/>
              <a:t>The page first entered in the memory will be replaced first</a:t>
            </a:r>
          </a:p>
        </p:txBody>
      </p:sp>
      <p:pic>
        <p:nvPicPr>
          <p:cNvPr id="1026" name="Picture 2" descr="https://media.geeksforgeeks.org/wp-content/uploads/20190412160604/fif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17" y="3143247"/>
            <a:ext cx="3228975" cy="28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8651"/>
            <a:ext cx="7886700" cy="937563"/>
          </a:xfrm>
        </p:spPr>
        <p:txBody>
          <a:bodyPr/>
          <a:lstStyle/>
          <a:p>
            <a:r>
              <a:rPr lang="en-US" dirty="0" smtClean="0"/>
              <a:t>Optimal Page Replacement</a:t>
            </a:r>
          </a:p>
          <a:p>
            <a:pPr lvl="1"/>
            <a:r>
              <a:rPr lang="en-US" dirty="0" smtClean="0"/>
              <a:t>pages are replaced which would not be used for the longest duration of time in the future.</a:t>
            </a:r>
            <a:endParaRPr lang="en-IN" dirty="0"/>
          </a:p>
        </p:txBody>
      </p:sp>
      <p:pic>
        <p:nvPicPr>
          <p:cNvPr id="2050" name="Picture 2" descr="https://media.geeksforgeeks.org/wp-content/uploads/20190412160500/opti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99" y="2956214"/>
            <a:ext cx="6422231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66985"/>
          </a:xfrm>
        </p:spPr>
        <p:txBody>
          <a:bodyPr>
            <a:normAutofit fontScale="90000"/>
          </a:bodyPr>
          <a:lstStyle/>
          <a:p>
            <a:r>
              <a:rPr lang="en-US" dirty="0"/>
              <a:t>Page Replacement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0" y="2043589"/>
            <a:ext cx="7886700" cy="750527"/>
          </a:xfrm>
        </p:spPr>
        <p:txBody>
          <a:bodyPr/>
          <a:lstStyle/>
          <a:p>
            <a:r>
              <a:rPr lang="en-US" dirty="0" smtClean="0"/>
              <a:t>Least Recently Used Algorithm</a:t>
            </a:r>
          </a:p>
          <a:p>
            <a:pPr lvl="1"/>
            <a:r>
              <a:rPr lang="en-US" dirty="0"/>
              <a:t>In this algorithm page will be replaced which is least recently use</a:t>
            </a:r>
            <a:endParaRPr lang="en-IN" dirty="0"/>
          </a:p>
        </p:txBody>
      </p:sp>
      <p:pic>
        <p:nvPicPr>
          <p:cNvPr id="1026" name="Picture 2" descr="https://media.geeksforgeeks.org/wp-content/uploads/20190412161533/optim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26" y="2670333"/>
            <a:ext cx="6979444" cy="342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98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23900" y="1811338"/>
            <a:ext cx="7351713" cy="4483100"/>
          </a:xfrm>
        </p:spPr>
        <p:txBody>
          <a:bodyPr/>
          <a:lstStyle/>
          <a:p>
            <a:pPr eaLnBrk="1" hangingPunct="1"/>
            <a:r>
              <a:rPr lang="en-US" smtClean="0"/>
              <a:t>Each process needs </a:t>
            </a:r>
            <a:r>
              <a:rPr lang="en-US" i="1" smtClean="0"/>
              <a:t>minimum</a:t>
            </a:r>
            <a:r>
              <a:rPr lang="en-US" smtClean="0"/>
              <a:t> number of pages defined by the architecture</a:t>
            </a:r>
          </a:p>
          <a:p>
            <a:pPr eaLnBrk="1" hangingPunct="1"/>
            <a:r>
              <a:rPr lang="en-US" smtClean="0"/>
              <a:t>Maximum no. is defined by the amount of available physical memory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Two major allocation schemes</a:t>
            </a:r>
          </a:p>
          <a:p>
            <a:pPr lvl="1" eaLnBrk="1" hangingPunct="1"/>
            <a:r>
              <a:rPr lang="en-US" smtClean="0"/>
              <a:t>fixed allocation</a:t>
            </a:r>
          </a:p>
          <a:p>
            <a:pPr lvl="1" eaLnBrk="1" hangingPunct="1"/>
            <a:r>
              <a:rPr lang="en-US" smtClean="0"/>
              <a:t>priority allocation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Fixed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3600" y="1629456"/>
            <a:ext cx="7551738" cy="2536144"/>
          </a:xfrm>
        </p:spPr>
        <p:txBody>
          <a:bodyPr/>
          <a:lstStyle/>
          <a:p>
            <a:pPr eaLnBrk="1" hangingPunct="1"/>
            <a:r>
              <a:rPr lang="en-US" dirty="0" smtClean="0"/>
              <a:t>Equal allocation – For example, if there are 100 frames and 5 processes, give each process 20 frames.</a:t>
            </a:r>
          </a:p>
          <a:p>
            <a:pPr eaLnBrk="1" hangingPunct="1"/>
            <a:r>
              <a:rPr lang="en-US" dirty="0" smtClean="0"/>
              <a:t>Proportional allocation – Allocate according to the size of process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262743" y="4103914"/>
          <a:ext cx="2857500" cy="172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3" imgW="2857500" imgH="1612900" progId="Equation.3">
                  <p:embed/>
                </p:oleObj>
              </mc:Choice>
              <mc:Fallback>
                <p:oleObj name="Equation" r:id="rId3" imgW="2857500" imgH="161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4103914"/>
                        <a:ext cx="2857500" cy="1725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820228" y="3855456"/>
          <a:ext cx="1841500" cy="236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5" imgW="1841500" imgH="2209800" progId="Equation.3">
                  <p:embed/>
                </p:oleObj>
              </mc:Choice>
              <mc:Fallback>
                <p:oleObj name="Equation" r:id="rId5" imgW="1841500" imgH="220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228" y="3855456"/>
                        <a:ext cx="1841500" cy="2363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23950" y="1895475"/>
            <a:ext cx="6532563" cy="4346575"/>
          </a:xfrm>
        </p:spPr>
        <p:txBody>
          <a:bodyPr/>
          <a:lstStyle/>
          <a:p>
            <a:pPr eaLnBrk="1" hangingPunct="1"/>
            <a:r>
              <a:rPr lang="en-US" smtClean="0"/>
              <a:t>Use a proportional allocation scheme using priorities rather than size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If process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generates a page fault,</a:t>
            </a:r>
          </a:p>
          <a:p>
            <a:pPr lvl="1" eaLnBrk="1" hangingPunct="1"/>
            <a:r>
              <a:rPr lang="en-US" smtClean="0"/>
              <a:t>select for replacement one of its frames</a:t>
            </a:r>
          </a:p>
          <a:p>
            <a:pPr lvl="1" eaLnBrk="1" hangingPunct="1"/>
            <a:r>
              <a:rPr lang="en-US" smtClean="0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33463" y="1795463"/>
            <a:ext cx="6546850" cy="44704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Global replacement</a:t>
            </a:r>
            <a:r>
              <a:rPr lang="en-US" smtClean="0"/>
              <a:t> – process selects a replacement frame from the set of all frames; one process can take a frame from another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Local replacement</a:t>
            </a:r>
            <a:r>
              <a:rPr lang="en-US" smtClean="0"/>
              <a:t> – each process selects from only its own set of allocated frames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Thrashing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70857" y="1977345"/>
            <a:ext cx="7351713" cy="4483100"/>
          </a:xfrm>
        </p:spPr>
        <p:txBody>
          <a:bodyPr/>
          <a:lstStyle/>
          <a:p>
            <a:pPr eaLnBrk="1" hangingPunct="1"/>
            <a:r>
              <a:rPr lang="en-US" dirty="0" smtClean="0"/>
              <a:t>If a process does not have “enough” pages, the page-fault rate is very high.  This leads to:</a:t>
            </a:r>
          </a:p>
          <a:p>
            <a:pPr lvl="1" eaLnBrk="1" hangingPunct="1"/>
            <a:r>
              <a:rPr lang="en-US" dirty="0" smtClean="0"/>
              <a:t>low CPU utilization</a:t>
            </a:r>
          </a:p>
          <a:p>
            <a:pPr lvl="1" eaLnBrk="1" hangingPunct="1"/>
            <a:r>
              <a:rPr lang="en-US" dirty="0" smtClean="0"/>
              <a:t>operating system thinks that it needs to increase the degree of multiprogramming</a:t>
            </a:r>
          </a:p>
          <a:p>
            <a:pPr lvl="1" eaLnBrk="1" hangingPunct="1"/>
            <a:r>
              <a:rPr lang="en-US" dirty="0" smtClean="0"/>
              <a:t>another process added to the system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Thrashing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 a process is busy swapping pages in and out</a:t>
            </a:r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73925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Thrashing (Cont.)</a:t>
            </a:r>
            <a:endParaRPr lang="en-US" sz="2400"/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2"/>
          <a:srcRect l="417" t="12083" r="856" b="12083"/>
          <a:stretch>
            <a:fillRect/>
          </a:stretch>
        </p:blipFill>
        <p:spPr bwMode="auto">
          <a:xfrm>
            <a:off x="1503363" y="1768475"/>
            <a:ext cx="5962650" cy="3435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Effects of thrashing can be reduced by local replacement algorithm</a:t>
            </a:r>
          </a:p>
          <a:p>
            <a:pPr eaLnBrk="1" hangingPunct="1"/>
            <a:r>
              <a:rPr lang="en-US" sz="2800" dirty="0" smtClean="0"/>
              <a:t>Locality model</a:t>
            </a:r>
          </a:p>
          <a:p>
            <a:pPr lvl="1" eaLnBrk="1" hangingPunct="1"/>
            <a:r>
              <a:rPr lang="en-US" sz="2800" dirty="0" smtClean="0"/>
              <a:t>Process migrates from one locality to another</a:t>
            </a:r>
          </a:p>
          <a:p>
            <a:pPr lvl="1" eaLnBrk="1" hangingPunct="1"/>
            <a:r>
              <a:rPr lang="en-US" sz="2800" dirty="0" smtClean="0"/>
              <a:t>Localities may overlap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900" dirty="0" smtClean="0"/>
              <a:t>Why does thrashing occur?</a:t>
            </a:r>
            <a:br>
              <a:rPr lang="en-US" sz="2900" dirty="0" smtClean="0"/>
            </a:br>
            <a:r>
              <a:rPr lang="en-US" sz="2900" dirty="0" smtClean="0">
                <a:sym typeface="Symbol" pitchFamily="18" charset="2"/>
              </a:rPr>
              <a:t> size of locality &gt; total memory size</a:t>
            </a:r>
            <a:endParaRPr lang="en-US" sz="29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Swapping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7473" y="2185743"/>
            <a:ext cx="7060678" cy="33623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A process can be swapped temporarily out of memory to a backing store, and then brought back into memory for continued execution</a:t>
            </a:r>
            <a:br>
              <a:rPr lang="en-US" sz="1800" dirty="0"/>
            </a:b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A50021"/>
                </a:solidFill>
              </a:rPr>
              <a:t>Backing store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A50021"/>
                </a:solidFill>
              </a:rPr>
              <a:t>Roll out, roll in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Major part of swap time is transfer time; total transfer time is directly proportional to the amount of memory swapped</a:t>
            </a:r>
            <a:br>
              <a:rPr lang="en-US" sz="1800" dirty="0"/>
            </a:b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Modified versions of swapping are found on many systems (i.e., UNIX, Linux, and Windows)</a:t>
            </a:r>
          </a:p>
        </p:txBody>
      </p:sp>
    </p:spTree>
    <p:extLst>
      <p:ext uri="{BB962C8B-B14F-4D97-AF65-F5344CB8AC3E}">
        <p14:creationId xmlns:p14="http://schemas.microsoft.com/office/powerpoint/2010/main" val="18541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Locality In A Memory-Reference Pattern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 l="21249" t="659" r="21251" b="1007"/>
          <a:stretch>
            <a:fillRect/>
          </a:stretch>
        </p:blipFill>
        <p:spPr bwMode="auto">
          <a:xfrm>
            <a:off x="1960563" y="1727200"/>
            <a:ext cx="3830637" cy="4913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3413" y="1978025"/>
            <a:ext cx="6765925" cy="4454525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  working-set window  a fixed number of page references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Example:  10,000 instruction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err="1" smtClean="0">
                <a:sym typeface="Symbol" pitchFamily="18" charset="2"/>
              </a:rPr>
              <a:t>WSS</a:t>
            </a:r>
            <a:r>
              <a:rPr lang="en-US" i="1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(working set of Process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 =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total number of pages referenced in the most recent  (varies in time)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 too small will not encompass entire locality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 too large will encompass several localities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 =   will encompass entire program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=  </a:t>
            </a:r>
            <a:r>
              <a:rPr lang="en-US" i="1" dirty="0" err="1" smtClean="0">
                <a:sym typeface="Symbol" pitchFamily="18" charset="2"/>
              </a:rPr>
              <a:t>WSS</a:t>
            </a:r>
            <a:r>
              <a:rPr lang="en-US" i="1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 total demand frames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&gt; </a:t>
            </a:r>
            <a:r>
              <a:rPr lang="en-US" i="1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 Thrashing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Policy if </a:t>
            </a: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&gt; m, then suspend one of the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 l="452" t="34947" r="688" b="35550"/>
          <a:stretch>
            <a:fillRect/>
          </a:stretch>
        </p:blipFill>
        <p:spPr bwMode="auto">
          <a:xfrm>
            <a:off x="920750" y="2133600"/>
            <a:ext cx="7426325" cy="166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Keeping Track of the Working Set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Approximate with interval timer + a reference bit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Example: </a:t>
            </a:r>
            <a:r>
              <a:rPr lang="en-US" dirty="0" smtClean="0">
                <a:sym typeface="Symbol" pitchFamily="18" charset="2"/>
              </a:rPr>
              <a:t> = 10,000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Timer interrupts after every 5000 time units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Keep in memory 2 bits for each page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Whenever a timer interrupts copy and sets the values of all reference bits to 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one of the bits in memory = 1  page in working set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Why is this not completely accurate?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Page-Fault Frequency Scheme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2972" y="1604509"/>
            <a:ext cx="7029450" cy="1447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Establish “acceptable” page-fault rate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If actual rate too low, process loses frame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If actual rate too high, process gains frame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/>
          <a:srcRect l="900" t="16351" r="1137" b="16667"/>
          <a:stretch>
            <a:fillRect/>
          </a:stretch>
        </p:blipFill>
        <p:spPr bwMode="auto">
          <a:xfrm>
            <a:off x="1457779" y="3572328"/>
            <a:ext cx="5886450" cy="30178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Schematic View of Swapping</a:t>
            </a:r>
            <a:endParaRPr lang="en-US" sz="1800">
              <a:solidFill>
                <a:srgbClr val="7B9899"/>
              </a:solidFill>
            </a:endParaRP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/>
          <a:srcRect l="743" t="342" r="487" b="1299"/>
          <a:stretch>
            <a:fillRect/>
          </a:stretch>
        </p:blipFill>
        <p:spPr bwMode="auto">
          <a:xfrm>
            <a:off x="1543289" y="2204833"/>
            <a:ext cx="4677897" cy="349311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Degree of Multi-programming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489" y="2527102"/>
            <a:ext cx="5638367" cy="2447628"/>
          </a:xfrm>
        </p:spPr>
        <p:txBody>
          <a:bodyPr>
            <a:normAutofit/>
          </a:bodyPr>
          <a:lstStyle/>
          <a:p>
            <a:r>
              <a:rPr lang="en-US" sz="2100" dirty="0"/>
              <a:t>The degree of multiprogramming describes the maximum number of processes that a single-processor system can accommodate efficiently</a:t>
            </a:r>
            <a:br>
              <a:rPr lang="en-US" sz="2100" dirty="0"/>
            </a:br>
            <a:endParaRPr lang="en-US" sz="2100" dirty="0"/>
          </a:p>
          <a:p>
            <a:pPr lvl="1"/>
            <a:r>
              <a:rPr lang="en-US" sz="1800" dirty="0"/>
              <a:t>More Process in the RAM</a:t>
            </a:r>
          </a:p>
          <a:p>
            <a:pPr lvl="1"/>
            <a:r>
              <a:rPr lang="en-US" sz="1800" dirty="0"/>
              <a:t>Increases Efficiency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870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1345622" y="1765155"/>
          <a:ext cx="6094269" cy="357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9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5614</TotalTime>
  <Words>1414</Words>
  <Application>Microsoft Office PowerPoint</Application>
  <PresentationFormat>On-screen Show (4:3)</PresentationFormat>
  <Paragraphs>316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Helvetica</vt:lpstr>
      <vt:lpstr>Monotype Sorts</vt:lpstr>
      <vt:lpstr>MT Extra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Module 2</vt:lpstr>
      <vt:lpstr>Background</vt:lpstr>
      <vt:lpstr>Binding of Instructions and Data to Memory</vt:lpstr>
      <vt:lpstr>Logical vs. Physical Address Space</vt:lpstr>
      <vt:lpstr>Memory-Management Unit (MMU)</vt:lpstr>
      <vt:lpstr>Swapping</vt:lpstr>
      <vt:lpstr>Schematic View of Swapping</vt:lpstr>
      <vt:lpstr>Concept of Degree of Multi-programming</vt:lpstr>
      <vt:lpstr>PowerPoint Presentation</vt:lpstr>
      <vt:lpstr>Contiguous and Non-contiguous Memory Allocation</vt:lpstr>
      <vt:lpstr>Fixed Partitioning/Static Partitioning</vt:lpstr>
      <vt:lpstr>Fixed Partitioning - Disadvantages</vt:lpstr>
      <vt:lpstr>Variable Partitioning </vt:lpstr>
      <vt:lpstr>Disadvantages</vt:lpstr>
      <vt:lpstr>Allocation Methods in Contiguous Memory Allocation</vt:lpstr>
      <vt:lpstr>Allocation Methods</vt:lpstr>
      <vt:lpstr>Allocation Methods</vt:lpstr>
      <vt:lpstr>Non-contiguous Memory Allocation</vt:lpstr>
      <vt:lpstr>Non-contiguous allocation</vt:lpstr>
      <vt:lpstr>Concept of Paging</vt:lpstr>
      <vt:lpstr>Concept of Paging</vt:lpstr>
      <vt:lpstr>PowerPoint Presentation</vt:lpstr>
      <vt:lpstr>How Paging Works?</vt:lpstr>
      <vt:lpstr>How Paging Works?</vt:lpstr>
      <vt:lpstr>Advantages and Disadvantages of Paging</vt:lpstr>
      <vt:lpstr>Segmentation </vt:lpstr>
      <vt:lpstr>Segmentation</vt:lpstr>
      <vt:lpstr>PowerPoint Presentation</vt:lpstr>
      <vt:lpstr>How segmentation works?</vt:lpstr>
      <vt:lpstr>PowerPoint Presentation</vt:lpstr>
      <vt:lpstr>Advantages of Segmentation</vt:lpstr>
      <vt:lpstr>Disadvantages of Segmentation</vt:lpstr>
      <vt:lpstr>Virtual memory</vt:lpstr>
      <vt:lpstr>Background</vt:lpstr>
      <vt:lpstr>PowerPoint Presentation</vt:lpstr>
      <vt:lpstr>Process Creation</vt:lpstr>
      <vt:lpstr>Copy-on-Write</vt:lpstr>
      <vt:lpstr>Memory-Mapped Files</vt:lpstr>
      <vt:lpstr>Memory Mapped Files</vt:lpstr>
      <vt:lpstr>Demand Paging</vt:lpstr>
      <vt:lpstr>Valid-Invalid Bit</vt:lpstr>
      <vt:lpstr>Steps in Handling a Page Fault</vt:lpstr>
      <vt:lpstr>What happens if there is no free frame?</vt:lpstr>
      <vt:lpstr>Performance of Demand Paging</vt:lpstr>
      <vt:lpstr>Demand Paging Example</vt:lpstr>
      <vt:lpstr>Basic Page Replacement</vt:lpstr>
      <vt:lpstr>PowerPoint Presentation</vt:lpstr>
      <vt:lpstr>Page Replacement</vt:lpstr>
      <vt:lpstr>Page Replacement Algorithms</vt:lpstr>
      <vt:lpstr>Page Replacement Algorithms</vt:lpstr>
      <vt:lpstr>Page Replacement Algorithms</vt:lpstr>
      <vt:lpstr>Page Replacement Algorithms</vt:lpstr>
      <vt:lpstr>Allocation of Frames</vt:lpstr>
      <vt:lpstr>Fixed Allocation</vt:lpstr>
      <vt:lpstr>Priority Allocation</vt:lpstr>
      <vt:lpstr>Global vs. Local Allocation</vt:lpstr>
      <vt:lpstr>Thrashing</vt:lpstr>
      <vt:lpstr>Thrashing (Cont.)</vt:lpstr>
      <vt:lpstr>PowerPoint Presentation</vt:lpstr>
      <vt:lpstr>Locality In A Memory-Reference Pattern</vt:lpstr>
      <vt:lpstr>Working-Set Model</vt:lpstr>
      <vt:lpstr>Working-set model</vt:lpstr>
      <vt:lpstr>Keeping Track of the Working Set</vt:lpstr>
      <vt:lpstr>Page-Fault Frequency Scheme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admin</cp:lastModifiedBy>
  <cp:revision>234</cp:revision>
  <cp:lastPrinted>2001-06-15T13:47:43Z</cp:lastPrinted>
  <dcterms:created xsi:type="dcterms:W3CDTF">1999-08-03T15:41:59Z</dcterms:created>
  <dcterms:modified xsi:type="dcterms:W3CDTF">2021-11-18T11:55:52Z</dcterms:modified>
</cp:coreProperties>
</file>