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89" r:id="rId3"/>
    <p:sldId id="290" r:id="rId4"/>
    <p:sldId id="292" r:id="rId5"/>
    <p:sldId id="293" r:id="rId6"/>
    <p:sldId id="295" r:id="rId7"/>
    <p:sldId id="29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BAD54-130F-44F3-8220-23E822877F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25869-60FB-4225-AD67-D5B0D4FD4038}">
      <dgm:prSet phldrT="[Text]"/>
      <dgm:spPr/>
      <dgm:t>
        <a:bodyPr/>
        <a:lstStyle/>
        <a:p>
          <a:r>
            <a:rPr lang="en-US" dirty="0" smtClean="0"/>
            <a:t>Memory Management Techniques</a:t>
          </a:r>
          <a:endParaRPr lang="en-US" dirty="0"/>
        </a:p>
      </dgm:t>
    </dgm:pt>
    <dgm:pt modelId="{24B31D58-8D41-466F-87D8-53BB90DF6581}" type="parTrans" cxnId="{9BC46347-E3AE-49AB-B665-1EF8BD228D5E}">
      <dgm:prSet/>
      <dgm:spPr/>
      <dgm:t>
        <a:bodyPr/>
        <a:lstStyle/>
        <a:p>
          <a:endParaRPr lang="en-US"/>
        </a:p>
      </dgm:t>
    </dgm:pt>
    <dgm:pt modelId="{66C2D87A-3139-4867-8CEF-BAB01A708C31}" type="sibTrans" cxnId="{9BC46347-E3AE-49AB-B665-1EF8BD228D5E}">
      <dgm:prSet/>
      <dgm:spPr/>
      <dgm:t>
        <a:bodyPr/>
        <a:lstStyle/>
        <a:p>
          <a:endParaRPr lang="en-US"/>
        </a:p>
      </dgm:t>
    </dgm:pt>
    <dgm:pt modelId="{0CC57B40-7228-4C56-BA2E-709310298BE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Contiguous</a:t>
          </a:r>
          <a:endParaRPr lang="en-US" dirty="0"/>
        </a:p>
      </dgm:t>
    </dgm:pt>
    <dgm:pt modelId="{0F0B317E-DB8A-4C2C-9441-AEBEF5A7331B}" type="parTrans" cxnId="{4A8953E5-990E-4CD4-AAAB-7A01E472C404}">
      <dgm:prSet/>
      <dgm:spPr/>
      <dgm:t>
        <a:bodyPr/>
        <a:lstStyle/>
        <a:p>
          <a:endParaRPr lang="en-US"/>
        </a:p>
      </dgm:t>
    </dgm:pt>
    <dgm:pt modelId="{C049573D-4383-44DA-B977-857C7B59D9FE}" type="sibTrans" cxnId="{4A8953E5-990E-4CD4-AAAB-7A01E472C404}">
      <dgm:prSet/>
      <dgm:spPr/>
      <dgm:t>
        <a:bodyPr/>
        <a:lstStyle/>
        <a:p>
          <a:endParaRPr lang="en-US"/>
        </a:p>
      </dgm:t>
    </dgm:pt>
    <dgm:pt modelId="{055CAAAA-586E-4CEC-ADC1-F4F86B0012B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Non-contiguous</a:t>
          </a:r>
          <a:endParaRPr lang="en-US" dirty="0"/>
        </a:p>
      </dgm:t>
    </dgm:pt>
    <dgm:pt modelId="{2A25771F-92D7-423B-A5CC-2F0D143217C1}" type="parTrans" cxnId="{3E491364-3450-42FF-8F51-919D24BF829A}">
      <dgm:prSet/>
      <dgm:spPr/>
      <dgm:t>
        <a:bodyPr/>
        <a:lstStyle/>
        <a:p>
          <a:endParaRPr lang="en-US"/>
        </a:p>
      </dgm:t>
    </dgm:pt>
    <dgm:pt modelId="{6A1BD9B4-784B-4E5D-9A9A-21C595373478}" type="sibTrans" cxnId="{3E491364-3450-42FF-8F51-919D24BF829A}">
      <dgm:prSet/>
      <dgm:spPr/>
      <dgm:t>
        <a:bodyPr/>
        <a:lstStyle/>
        <a:p>
          <a:endParaRPr lang="en-US"/>
        </a:p>
      </dgm:t>
    </dgm:pt>
    <dgm:pt modelId="{CD1DEB82-7CCE-47B7-A66E-F99B0C74601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Fixed Partition</a:t>
          </a:r>
          <a:endParaRPr lang="en-US" dirty="0"/>
        </a:p>
      </dgm:t>
    </dgm:pt>
    <dgm:pt modelId="{616E423E-D49C-4739-8427-7FBE943CFBFE}" type="parTrans" cxnId="{F6DA0967-C1A8-4E53-A0D1-28887B78ADE5}">
      <dgm:prSet/>
      <dgm:spPr/>
      <dgm:t>
        <a:bodyPr/>
        <a:lstStyle/>
        <a:p>
          <a:endParaRPr lang="en-US"/>
        </a:p>
      </dgm:t>
    </dgm:pt>
    <dgm:pt modelId="{9E1EB324-17CB-441F-B6F5-7C48EE32CAC2}" type="sibTrans" cxnId="{F6DA0967-C1A8-4E53-A0D1-28887B78ADE5}">
      <dgm:prSet/>
      <dgm:spPr/>
      <dgm:t>
        <a:bodyPr/>
        <a:lstStyle/>
        <a:p>
          <a:endParaRPr lang="en-US"/>
        </a:p>
      </dgm:t>
    </dgm:pt>
    <dgm:pt modelId="{5E3DD58B-4006-497D-A2FB-E7C29825E54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Variable Partition</a:t>
          </a:r>
          <a:endParaRPr lang="en-US" dirty="0"/>
        </a:p>
      </dgm:t>
    </dgm:pt>
    <dgm:pt modelId="{C1032592-0C4F-4CFE-827C-F7AF8293BF0C}" type="parTrans" cxnId="{9A751ABC-76B5-404B-9E0A-DEB0C9D34966}">
      <dgm:prSet/>
      <dgm:spPr/>
      <dgm:t>
        <a:bodyPr/>
        <a:lstStyle/>
        <a:p>
          <a:endParaRPr lang="en-US"/>
        </a:p>
      </dgm:t>
    </dgm:pt>
    <dgm:pt modelId="{C528E722-3C19-4F65-AA5D-D7A66F81A53A}" type="sibTrans" cxnId="{9A751ABC-76B5-404B-9E0A-DEB0C9D34966}">
      <dgm:prSet/>
      <dgm:spPr/>
      <dgm:t>
        <a:bodyPr/>
        <a:lstStyle/>
        <a:p>
          <a:endParaRPr lang="en-US"/>
        </a:p>
      </dgm:t>
    </dgm:pt>
    <dgm:pt modelId="{472E83F5-CC24-439E-A17C-C13FAE7684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Paging</a:t>
          </a:r>
          <a:endParaRPr lang="en-US" dirty="0"/>
        </a:p>
      </dgm:t>
    </dgm:pt>
    <dgm:pt modelId="{5A7D3F29-77EA-4C5E-B9D3-C05930561596}" type="parTrans" cxnId="{C50236FB-0A5C-455E-B374-49EDF86D75F4}">
      <dgm:prSet/>
      <dgm:spPr/>
      <dgm:t>
        <a:bodyPr/>
        <a:lstStyle/>
        <a:p>
          <a:endParaRPr lang="en-US"/>
        </a:p>
      </dgm:t>
    </dgm:pt>
    <dgm:pt modelId="{8C044D1C-A374-4F30-AA2A-05AAECFFBC05}" type="sibTrans" cxnId="{C50236FB-0A5C-455E-B374-49EDF86D75F4}">
      <dgm:prSet/>
      <dgm:spPr/>
      <dgm:t>
        <a:bodyPr/>
        <a:lstStyle/>
        <a:p>
          <a:endParaRPr lang="en-US"/>
        </a:p>
      </dgm:t>
    </dgm:pt>
    <dgm:pt modelId="{9FB70263-DC05-4BAE-8E1F-78679F58CF9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Inverted Paging</a:t>
          </a:r>
          <a:endParaRPr lang="en-US" dirty="0"/>
        </a:p>
      </dgm:t>
    </dgm:pt>
    <dgm:pt modelId="{C908E4FD-A521-45AA-9C61-0E31C966E555}" type="parTrans" cxnId="{B4B73F47-0273-4B66-9C9C-A0F7A908B5DF}">
      <dgm:prSet/>
      <dgm:spPr/>
      <dgm:t>
        <a:bodyPr/>
        <a:lstStyle/>
        <a:p>
          <a:endParaRPr lang="en-US"/>
        </a:p>
      </dgm:t>
    </dgm:pt>
    <dgm:pt modelId="{EC4712D3-B218-494B-8464-54AFF430BEFD}" type="sibTrans" cxnId="{B4B73F47-0273-4B66-9C9C-A0F7A908B5DF}">
      <dgm:prSet/>
      <dgm:spPr/>
      <dgm:t>
        <a:bodyPr/>
        <a:lstStyle/>
        <a:p>
          <a:endParaRPr lang="en-US"/>
        </a:p>
      </dgm:t>
    </dgm:pt>
    <dgm:pt modelId="{239E858E-308D-4558-ADC0-AEE2CB243A5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Multi-level Paging</a:t>
          </a:r>
          <a:endParaRPr lang="en-US" dirty="0"/>
        </a:p>
      </dgm:t>
    </dgm:pt>
    <dgm:pt modelId="{AFB0656C-A74B-4A9B-968E-784506AA9FCA}" type="parTrans" cxnId="{F8FCFBAA-4075-465D-BE41-763203991467}">
      <dgm:prSet/>
      <dgm:spPr/>
      <dgm:t>
        <a:bodyPr/>
        <a:lstStyle/>
        <a:p>
          <a:endParaRPr lang="en-US"/>
        </a:p>
      </dgm:t>
    </dgm:pt>
    <dgm:pt modelId="{998F0F44-ABD4-4EE2-8414-018AE472AF0D}" type="sibTrans" cxnId="{F8FCFBAA-4075-465D-BE41-763203991467}">
      <dgm:prSet/>
      <dgm:spPr/>
      <dgm:t>
        <a:bodyPr/>
        <a:lstStyle/>
        <a:p>
          <a:endParaRPr lang="en-US"/>
        </a:p>
      </dgm:t>
    </dgm:pt>
    <dgm:pt modelId="{CFF0AA9E-D3FD-4029-9F27-B630048691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Segmented Paging</a:t>
          </a:r>
          <a:endParaRPr lang="en-US" dirty="0"/>
        </a:p>
      </dgm:t>
    </dgm:pt>
    <dgm:pt modelId="{556E67F5-A274-4BB7-B103-09DE19536EB9}" type="parTrans" cxnId="{7BE42A3F-E32F-49B7-8462-CBF2C30EB78C}">
      <dgm:prSet/>
      <dgm:spPr/>
      <dgm:t>
        <a:bodyPr/>
        <a:lstStyle/>
        <a:p>
          <a:endParaRPr lang="en-US"/>
        </a:p>
      </dgm:t>
    </dgm:pt>
    <dgm:pt modelId="{9CFEABA5-BC2F-464C-91C8-935BDF691771}" type="sibTrans" cxnId="{7BE42A3F-E32F-49B7-8462-CBF2C30EB78C}">
      <dgm:prSet/>
      <dgm:spPr/>
      <dgm:t>
        <a:bodyPr/>
        <a:lstStyle/>
        <a:p>
          <a:endParaRPr lang="en-US"/>
        </a:p>
      </dgm:t>
    </dgm:pt>
    <dgm:pt modelId="{3521676B-F65A-4A60-9D97-B7C75B4E67C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Segmentation</a:t>
          </a:r>
          <a:endParaRPr lang="en-US" dirty="0"/>
        </a:p>
      </dgm:t>
    </dgm:pt>
    <dgm:pt modelId="{9BA7D279-8BAB-494E-80BA-92BED5342BE3}" type="parTrans" cxnId="{ECB470D3-4E4A-4B11-9749-7A8BB3F09BB6}">
      <dgm:prSet/>
      <dgm:spPr/>
      <dgm:t>
        <a:bodyPr/>
        <a:lstStyle/>
        <a:p>
          <a:endParaRPr lang="en-US"/>
        </a:p>
      </dgm:t>
    </dgm:pt>
    <dgm:pt modelId="{0AF3C44D-DBA4-4D46-8604-6CE6B74A0134}" type="sibTrans" cxnId="{ECB470D3-4E4A-4B11-9749-7A8BB3F09BB6}">
      <dgm:prSet/>
      <dgm:spPr/>
      <dgm:t>
        <a:bodyPr/>
        <a:lstStyle/>
        <a:p>
          <a:endParaRPr lang="en-US"/>
        </a:p>
      </dgm:t>
    </dgm:pt>
    <dgm:pt modelId="{28D6872A-F42C-428B-8299-B40D290CAFBB}" type="pres">
      <dgm:prSet presAssocID="{98FBAD54-130F-44F3-8220-23E822877F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16E07C-E2F3-4E70-85CF-CE45E33AAD56}" type="pres">
      <dgm:prSet presAssocID="{DC425869-60FB-4225-AD67-D5B0D4FD4038}" presName="root1" presStyleCnt="0"/>
      <dgm:spPr/>
    </dgm:pt>
    <dgm:pt modelId="{1FB90D2D-BC5A-4A7B-98A0-A763B3734E3E}" type="pres">
      <dgm:prSet presAssocID="{DC425869-60FB-4225-AD67-D5B0D4FD403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8301D1-7788-4C89-8374-843E83DAFFC7}" type="pres">
      <dgm:prSet presAssocID="{DC425869-60FB-4225-AD67-D5B0D4FD4038}" presName="level2hierChild" presStyleCnt="0"/>
      <dgm:spPr/>
    </dgm:pt>
    <dgm:pt modelId="{66E68E91-4B3E-4AEC-8747-CA5E76E243E0}" type="pres">
      <dgm:prSet presAssocID="{0F0B317E-DB8A-4C2C-9441-AEBEF5A7331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E732EDB-200B-4321-B4C8-DE51E6FEFB52}" type="pres">
      <dgm:prSet presAssocID="{0F0B317E-DB8A-4C2C-9441-AEBEF5A733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6F00798-84E0-4068-8731-ECA0C066FAE6}" type="pres">
      <dgm:prSet presAssocID="{0CC57B40-7228-4C56-BA2E-709310298BE5}" presName="root2" presStyleCnt="0"/>
      <dgm:spPr/>
    </dgm:pt>
    <dgm:pt modelId="{7DCFDED3-877C-4609-8A81-7BFFD6CE06AD}" type="pres">
      <dgm:prSet presAssocID="{0CC57B40-7228-4C56-BA2E-709310298BE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3DD79-C421-4DAD-9A1E-2DD244A33984}" type="pres">
      <dgm:prSet presAssocID="{0CC57B40-7228-4C56-BA2E-709310298BE5}" presName="level3hierChild" presStyleCnt="0"/>
      <dgm:spPr/>
    </dgm:pt>
    <dgm:pt modelId="{EC6B928D-C64C-4F15-9F57-1D3230ABE465}" type="pres">
      <dgm:prSet presAssocID="{616E423E-D49C-4739-8427-7FBE943CFBFE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85BE9767-5466-40D5-8E4C-DF2C27BB5057}" type="pres">
      <dgm:prSet presAssocID="{616E423E-D49C-4739-8427-7FBE943CFBFE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F2122FA-8B95-4EF6-8081-4A1E859D570A}" type="pres">
      <dgm:prSet presAssocID="{CD1DEB82-7CCE-47B7-A66E-F99B0C746013}" presName="root2" presStyleCnt="0"/>
      <dgm:spPr/>
    </dgm:pt>
    <dgm:pt modelId="{38903B31-6D69-4124-8B1F-C01DDFD827C9}" type="pres">
      <dgm:prSet presAssocID="{CD1DEB82-7CCE-47B7-A66E-F99B0C746013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44845-C3B8-4FF3-84A9-9D7E59BDAAA5}" type="pres">
      <dgm:prSet presAssocID="{CD1DEB82-7CCE-47B7-A66E-F99B0C746013}" presName="level3hierChild" presStyleCnt="0"/>
      <dgm:spPr/>
    </dgm:pt>
    <dgm:pt modelId="{EE7565CA-CCDB-4790-9EEA-4FBD4BB0F73C}" type="pres">
      <dgm:prSet presAssocID="{C1032592-0C4F-4CFE-827C-F7AF8293BF0C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52B33D4C-9976-4223-A5A3-19BBD7C681FD}" type="pres">
      <dgm:prSet presAssocID="{C1032592-0C4F-4CFE-827C-F7AF8293BF0C}" presName="connTx" presStyleLbl="parChTrans1D3" presStyleIdx="1" presStyleCnt="7"/>
      <dgm:spPr/>
      <dgm:t>
        <a:bodyPr/>
        <a:lstStyle/>
        <a:p>
          <a:endParaRPr lang="en-US"/>
        </a:p>
      </dgm:t>
    </dgm:pt>
    <dgm:pt modelId="{20A721B2-A5CD-47F6-B206-DFDC80937034}" type="pres">
      <dgm:prSet presAssocID="{5E3DD58B-4006-497D-A2FB-E7C29825E540}" presName="root2" presStyleCnt="0"/>
      <dgm:spPr/>
    </dgm:pt>
    <dgm:pt modelId="{009F4A72-E85E-417F-81A9-A0BF23324B28}" type="pres">
      <dgm:prSet presAssocID="{5E3DD58B-4006-497D-A2FB-E7C29825E540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AF185-5CF4-4435-BB08-1D86C101F4DE}" type="pres">
      <dgm:prSet presAssocID="{5E3DD58B-4006-497D-A2FB-E7C29825E540}" presName="level3hierChild" presStyleCnt="0"/>
      <dgm:spPr/>
    </dgm:pt>
    <dgm:pt modelId="{9494194D-EA50-4C05-A194-704AB45BCD1E}" type="pres">
      <dgm:prSet presAssocID="{2A25771F-92D7-423B-A5CC-2F0D143217C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61AC335-FE40-449C-B717-9E5BD1DBFD43}" type="pres">
      <dgm:prSet presAssocID="{2A25771F-92D7-423B-A5CC-2F0D143217C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12662D6-832E-4A85-94A7-7F8B593A4477}" type="pres">
      <dgm:prSet presAssocID="{055CAAAA-586E-4CEC-ADC1-F4F86B0012B3}" presName="root2" presStyleCnt="0"/>
      <dgm:spPr/>
    </dgm:pt>
    <dgm:pt modelId="{857FE41F-90B8-4E26-A2FE-8C0261883EB5}" type="pres">
      <dgm:prSet presAssocID="{055CAAAA-586E-4CEC-ADC1-F4F86B0012B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7E155-CBBB-4ABE-B0DB-EDB69571B694}" type="pres">
      <dgm:prSet presAssocID="{055CAAAA-586E-4CEC-ADC1-F4F86B0012B3}" presName="level3hierChild" presStyleCnt="0"/>
      <dgm:spPr/>
    </dgm:pt>
    <dgm:pt modelId="{51FF89D5-B798-4D40-A922-D68EA0DCA01D}" type="pres">
      <dgm:prSet presAssocID="{5A7D3F29-77EA-4C5E-B9D3-C0593056159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BF962A6-F2F7-4E77-ABA3-175D631A4A92}" type="pres">
      <dgm:prSet presAssocID="{5A7D3F29-77EA-4C5E-B9D3-C0593056159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727F3E96-86EF-480B-8457-04CB52BE77D8}" type="pres">
      <dgm:prSet presAssocID="{472E83F5-CC24-439E-A17C-C13FAE768405}" presName="root2" presStyleCnt="0"/>
      <dgm:spPr/>
    </dgm:pt>
    <dgm:pt modelId="{E5AF1FD2-8EA6-4C9E-801F-BAEE3DEEE961}" type="pres">
      <dgm:prSet presAssocID="{472E83F5-CC24-439E-A17C-C13FAE76840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DA787-2501-421B-927E-A7C2F911BF00}" type="pres">
      <dgm:prSet presAssocID="{472E83F5-CC24-439E-A17C-C13FAE768405}" presName="level3hierChild" presStyleCnt="0"/>
      <dgm:spPr/>
    </dgm:pt>
    <dgm:pt modelId="{18EFE862-F024-4520-8141-E0156E553B41}" type="pres">
      <dgm:prSet presAssocID="{C908E4FD-A521-45AA-9C61-0E31C966E55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3E4596E-C5FB-4B8F-ACCC-CB53AA9297BD}" type="pres">
      <dgm:prSet presAssocID="{C908E4FD-A521-45AA-9C61-0E31C966E55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D8EE1F68-2721-45F5-A681-F4022FED2E7D}" type="pres">
      <dgm:prSet presAssocID="{9FB70263-DC05-4BAE-8E1F-78679F58CF97}" presName="root2" presStyleCnt="0"/>
      <dgm:spPr/>
    </dgm:pt>
    <dgm:pt modelId="{DC798D0B-1B70-4489-8494-4D4D6069216D}" type="pres">
      <dgm:prSet presAssocID="{9FB70263-DC05-4BAE-8E1F-78679F58CF97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3DA91-90F0-4175-BF59-C6134407D049}" type="pres">
      <dgm:prSet presAssocID="{9FB70263-DC05-4BAE-8E1F-78679F58CF97}" presName="level3hierChild" presStyleCnt="0"/>
      <dgm:spPr/>
    </dgm:pt>
    <dgm:pt modelId="{63886AAF-A1B6-463A-957B-16CF96CFF081}" type="pres">
      <dgm:prSet presAssocID="{AFB0656C-A74B-4A9B-968E-784506AA9FCA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59294EB3-D10D-4F36-BAE5-9DE414DEFAE6}" type="pres">
      <dgm:prSet presAssocID="{AFB0656C-A74B-4A9B-968E-784506AA9FCA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F4FBDB7-9D3D-4017-908C-9E238DDC59E7}" type="pres">
      <dgm:prSet presAssocID="{239E858E-308D-4558-ADC0-AEE2CB243A50}" presName="root2" presStyleCnt="0"/>
      <dgm:spPr/>
    </dgm:pt>
    <dgm:pt modelId="{6EE741FC-668D-455E-AEA4-CC945AC1A145}" type="pres">
      <dgm:prSet presAssocID="{239E858E-308D-4558-ADC0-AEE2CB243A50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1565B-703E-4606-9102-6DEB64AA1E0B}" type="pres">
      <dgm:prSet presAssocID="{239E858E-308D-4558-ADC0-AEE2CB243A50}" presName="level3hierChild" presStyleCnt="0"/>
      <dgm:spPr/>
    </dgm:pt>
    <dgm:pt modelId="{4C79AB69-C078-40ED-97F8-29BB1A62C800}" type="pres">
      <dgm:prSet presAssocID="{556E67F5-A274-4BB7-B103-09DE19536EB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C6CF7F00-E311-4303-B796-A3055AFD52CC}" type="pres">
      <dgm:prSet presAssocID="{556E67F5-A274-4BB7-B103-09DE19536EB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F0916D3-7302-4392-8E80-977DCFD95FA4}" type="pres">
      <dgm:prSet presAssocID="{CFF0AA9E-D3FD-4029-9F27-B6300486911B}" presName="root2" presStyleCnt="0"/>
      <dgm:spPr/>
    </dgm:pt>
    <dgm:pt modelId="{5856DAB1-91F9-43D0-9A4C-CB8A34DFC78B}" type="pres">
      <dgm:prSet presAssocID="{CFF0AA9E-D3FD-4029-9F27-B6300486911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15A66-AAC9-4E4B-A10C-99D24927F9BD}" type="pres">
      <dgm:prSet presAssocID="{CFF0AA9E-D3FD-4029-9F27-B6300486911B}" presName="level3hierChild" presStyleCnt="0"/>
      <dgm:spPr/>
    </dgm:pt>
    <dgm:pt modelId="{4DA09D2C-BC6A-41B5-ADB2-CD4FC50FBB5B}" type="pres">
      <dgm:prSet presAssocID="{9BA7D279-8BAB-494E-80BA-92BED5342BE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F09EDEE5-A475-4244-95A0-CACCB4A5DA14}" type="pres">
      <dgm:prSet presAssocID="{9BA7D279-8BAB-494E-80BA-92BED5342BE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6E9E54E2-FD43-42CA-8130-3BD6E7ACF91D}" type="pres">
      <dgm:prSet presAssocID="{3521676B-F65A-4A60-9D97-B7C75B4E67C5}" presName="root2" presStyleCnt="0"/>
      <dgm:spPr/>
    </dgm:pt>
    <dgm:pt modelId="{28317E19-C3E1-4C8F-B0F8-21FFE30FB3F4}" type="pres">
      <dgm:prSet presAssocID="{3521676B-F65A-4A60-9D97-B7C75B4E67C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5CD84-B4BA-4A1D-99F5-F24EB5EBF94E}" type="pres">
      <dgm:prSet presAssocID="{3521676B-F65A-4A60-9D97-B7C75B4E67C5}" presName="level3hierChild" presStyleCnt="0"/>
      <dgm:spPr/>
    </dgm:pt>
  </dgm:ptLst>
  <dgm:cxnLst>
    <dgm:cxn modelId="{86BDB646-2181-46F7-901D-3F2C22AB3B38}" type="presOf" srcId="{5A7D3F29-77EA-4C5E-B9D3-C05930561596}" destId="{51FF89D5-B798-4D40-A922-D68EA0DCA01D}" srcOrd="0" destOrd="0" presId="urn:microsoft.com/office/officeart/2008/layout/HorizontalMultiLevelHierarchy"/>
    <dgm:cxn modelId="{E3C62C17-43A9-41D7-ADDB-493008B6C963}" type="presOf" srcId="{5E3DD58B-4006-497D-A2FB-E7C29825E540}" destId="{009F4A72-E85E-417F-81A9-A0BF23324B28}" srcOrd="0" destOrd="0" presId="urn:microsoft.com/office/officeart/2008/layout/HorizontalMultiLevelHierarchy"/>
    <dgm:cxn modelId="{C298CF7D-AF19-4DC7-B697-45181C408846}" type="presOf" srcId="{2A25771F-92D7-423B-A5CC-2F0D143217C1}" destId="{161AC335-FE40-449C-B717-9E5BD1DBFD43}" srcOrd="1" destOrd="0" presId="urn:microsoft.com/office/officeart/2008/layout/HorizontalMultiLevelHierarchy"/>
    <dgm:cxn modelId="{9A751ABC-76B5-404B-9E0A-DEB0C9D34966}" srcId="{0CC57B40-7228-4C56-BA2E-709310298BE5}" destId="{5E3DD58B-4006-497D-A2FB-E7C29825E540}" srcOrd="1" destOrd="0" parTransId="{C1032592-0C4F-4CFE-827C-F7AF8293BF0C}" sibTransId="{C528E722-3C19-4F65-AA5D-D7A66F81A53A}"/>
    <dgm:cxn modelId="{EE226A7E-BACA-4DFD-8275-31DBF69EC65D}" type="presOf" srcId="{AFB0656C-A74B-4A9B-968E-784506AA9FCA}" destId="{63886AAF-A1B6-463A-957B-16CF96CFF081}" srcOrd="0" destOrd="0" presId="urn:microsoft.com/office/officeart/2008/layout/HorizontalMultiLevelHierarchy"/>
    <dgm:cxn modelId="{A60DDF17-02CB-4594-B570-5B6D2B79AA9F}" type="presOf" srcId="{CFF0AA9E-D3FD-4029-9F27-B6300486911B}" destId="{5856DAB1-91F9-43D0-9A4C-CB8A34DFC78B}" srcOrd="0" destOrd="0" presId="urn:microsoft.com/office/officeart/2008/layout/HorizontalMultiLevelHierarchy"/>
    <dgm:cxn modelId="{B4B73F47-0273-4B66-9C9C-A0F7A908B5DF}" srcId="{055CAAAA-586E-4CEC-ADC1-F4F86B0012B3}" destId="{9FB70263-DC05-4BAE-8E1F-78679F58CF97}" srcOrd="1" destOrd="0" parTransId="{C908E4FD-A521-45AA-9C61-0E31C966E555}" sibTransId="{EC4712D3-B218-494B-8464-54AFF430BEFD}"/>
    <dgm:cxn modelId="{5A621C4E-23D6-4C57-B5B3-2D7E0D82EBCA}" type="presOf" srcId="{C1032592-0C4F-4CFE-827C-F7AF8293BF0C}" destId="{EE7565CA-CCDB-4790-9EEA-4FBD4BB0F73C}" srcOrd="0" destOrd="0" presId="urn:microsoft.com/office/officeart/2008/layout/HorizontalMultiLevelHierarchy"/>
    <dgm:cxn modelId="{3E491364-3450-42FF-8F51-919D24BF829A}" srcId="{DC425869-60FB-4225-AD67-D5B0D4FD4038}" destId="{055CAAAA-586E-4CEC-ADC1-F4F86B0012B3}" srcOrd="1" destOrd="0" parTransId="{2A25771F-92D7-423B-A5CC-2F0D143217C1}" sibTransId="{6A1BD9B4-784B-4E5D-9A9A-21C595373478}"/>
    <dgm:cxn modelId="{A79AE492-5EF1-42CA-A76A-DBD5D70326EA}" type="presOf" srcId="{2A25771F-92D7-423B-A5CC-2F0D143217C1}" destId="{9494194D-EA50-4C05-A194-704AB45BCD1E}" srcOrd="0" destOrd="0" presId="urn:microsoft.com/office/officeart/2008/layout/HorizontalMultiLevelHierarchy"/>
    <dgm:cxn modelId="{9D135BC7-D265-4410-9E3B-A8B3DF5B0514}" type="presOf" srcId="{0F0B317E-DB8A-4C2C-9441-AEBEF5A7331B}" destId="{66E68E91-4B3E-4AEC-8747-CA5E76E243E0}" srcOrd="0" destOrd="0" presId="urn:microsoft.com/office/officeart/2008/layout/HorizontalMultiLevelHierarchy"/>
    <dgm:cxn modelId="{B2383C2E-8E4D-465F-AA79-3B09CF3CAD60}" type="presOf" srcId="{DC425869-60FB-4225-AD67-D5B0D4FD4038}" destId="{1FB90D2D-BC5A-4A7B-98A0-A763B3734E3E}" srcOrd="0" destOrd="0" presId="urn:microsoft.com/office/officeart/2008/layout/HorizontalMultiLevelHierarchy"/>
    <dgm:cxn modelId="{DC9C15CC-E69C-49BA-B981-37788FFFFE4B}" type="presOf" srcId="{9FB70263-DC05-4BAE-8E1F-78679F58CF97}" destId="{DC798D0B-1B70-4489-8494-4D4D6069216D}" srcOrd="0" destOrd="0" presId="urn:microsoft.com/office/officeart/2008/layout/HorizontalMultiLevelHierarchy"/>
    <dgm:cxn modelId="{ECB470D3-4E4A-4B11-9749-7A8BB3F09BB6}" srcId="{055CAAAA-586E-4CEC-ADC1-F4F86B0012B3}" destId="{3521676B-F65A-4A60-9D97-B7C75B4E67C5}" srcOrd="4" destOrd="0" parTransId="{9BA7D279-8BAB-494E-80BA-92BED5342BE3}" sibTransId="{0AF3C44D-DBA4-4D46-8604-6CE6B74A0134}"/>
    <dgm:cxn modelId="{7BE42A3F-E32F-49B7-8462-CBF2C30EB78C}" srcId="{055CAAAA-586E-4CEC-ADC1-F4F86B0012B3}" destId="{CFF0AA9E-D3FD-4029-9F27-B6300486911B}" srcOrd="3" destOrd="0" parTransId="{556E67F5-A274-4BB7-B103-09DE19536EB9}" sibTransId="{9CFEABA5-BC2F-464C-91C8-935BDF691771}"/>
    <dgm:cxn modelId="{CDAED5D7-0A01-4714-87A1-3ED6B69CC642}" type="presOf" srcId="{3521676B-F65A-4A60-9D97-B7C75B4E67C5}" destId="{28317E19-C3E1-4C8F-B0F8-21FFE30FB3F4}" srcOrd="0" destOrd="0" presId="urn:microsoft.com/office/officeart/2008/layout/HorizontalMultiLevelHierarchy"/>
    <dgm:cxn modelId="{9BC46347-E3AE-49AB-B665-1EF8BD228D5E}" srcId="{98FBAD54-130F-44F3-8220-23E822877F41}" destId="{DC425869-60FB-4225-AD67-D5B0D4FD4038}" srcOrd="0" destOrd="0" parTransId="{24B31D58-8D41-466F-87D8-53BB90DF6581}" sibTransId="{66C2D87A-3139-4867-8CEF-BAB01A708C31}"/>
    <dgm:cxn modelId="{110567B2-7D23-4C07-87B3-6E5777FBC677}" type="presOf" srcId="{556E67F5-A274-4BB7-B103-09DE19536EB9}" destId="{4C79AB69-C078-40ED-97F8-29BB1A62C800}" srcOrd="0" destOrd="0" presId="urn:microsoft.com/office/officeart/2008/layout/HorizontalMultiLevelHierarchy"/>
    <dgm:cxn modelId="{C50236FB-0A5C-455E-B374-49EDF86D75F4}" srcId="{055CAAAA-586E-4CEC-ADC1-F4F86B0012B3}" destId="{472E83F5-CC24-439E-A17C-C13FAE768405}" srcOrd="0" destOrd="0" parTransId="{5A7D3F29-77EA-4C5E-B9D3-C05930561596}" sibTransId="{8C044D1C-A374-4F30-AA2A-05AAECFFBC05}"/>
    <dgm:cxn modelId="{F8FCFBAA-4075-465D-BE41-763203991467}" srcId="{055CAAAA-586E-4CEC-ADC1-F4F86B0012B3}" destId="{239E858E-308D-4558-ADC0-AEE2CB243A50}" srcOrd="2" destOrd="0" parTransId="{AFB0656C-A74B-4A9B-968E-784506AA9FCA}" sibTransId="{998F0F44-ABD4-4EE2-8414-018AE472AF0D}"/>
    <dgm:cxn modelId="{F5D60D4D-D020-4BA9-9072-7E48D1308FE3}" type="presOf" srcId="{472E83F5-CC24-439E-A17C-C13FAE768405}" destId="{E5AF1FD2-8EA6-4C9E-801F-BAEE3DEEE961}" srcOrd="0" destOrd="0" presId="urn:microsoft.com/office/officeart/2008/layout/HorizontalMultiLevelHierarchy"/>
    <dgm:cxn modelId="{99E461BF-4F75-46D0-89C5-E5502AA60BB7}" type="presOf" srcId="{9BA7D279-8BAB-494E-80BA-92BED5342BE3}" destId="{F09EDEE5-A475-4244-95A0-CACCB4A5DA14}" srcOrd="1" destOrd="0" presId="urn:microsoft.com/office/officeart/2008/layout/HorizontalMultiLevelHierarchy"/>
    <dgm:cxn modelId="{F6DA0967-C1A8-4E53-A0D1-28887B78ADE5}" srcId="{0CC57B40-7228-4C56-BA2E-709310298BE5}" destId="{CD1DEB82-7CCE-47B7-A66E-F99B0C746013}" srcOrd="0" destOrd="0" parTransId="{616E423E-D49C-4739-8427-7FBE943CFBFE}" sibTransId="{9E1EB324-17CB-441F-B6F5-7C48EE32CAC2}"/>
    <dgm:cxn modelId="{5459CA3A-CC22-4CEF-A485-D9A04A866724}" type="presOf" srcId="{98FBAD54-130F-44F3-8220-23E822877F41}" destId="{28D6872A-F42C-428B-8299-B40D290CAFBB}" srcOrd="0" destOrd="0" presId="urn:microsoft.com/office/officeart/2008/layout/HorizontalMultiLevelHierarchy"/>
    <dgm:cxn modelId="{CAE984A6-F51E-481A-86D0-897410F6E1A6}" type="presOf" srcId="{C908E4FD-A521-45AA-9C61-0E31C966E555}" destId="{33E4596E-C5FB-4B8F-ACCC-CB53AA9297BD}" srcOrd="1" destOrd="0" presId="urn:microsoft.com/office/officeart/2008/layout/HorizontalMultiLevelHierarchy"/>
    <dgm:cxn modelId="{E375E53D-FEDB-48D6-B355-0EB0B58F816A}" type="presOf" srcId="{AFB0656C-A74B-4A9B-968E-784506AA9FCA}" destId="{59294EB3-D10D-4F36-BAE5-9DE414DEFAE6}" srcOrd="1" destOrd="0" presId="urn:microsoft.com/office/officeart/2008/layout/HorizontalMultiLevelHierarchy"/>
    <dgm:cxn modelId="{73DB5397-58EE-4046-AEC5-ADDD1C8C6EA8}" type="presOf" srcId="{616E423E-D49C-4739-8427-7FBE943CFBFE}" destId="{85BE9767-5466-40D5-8E4C-DF2C27BB5057}" srcOrd="1" destOrd="0" presId="urn:microsoft.com/office/officeart/2008/layout/HorizontalMultiLevelHierarchy"/>
    <dgm:cxn modelId="{08F78EB1-E572-4019-A7F8-EBD1893E22C3}" type="presOf" srcId="{0F0B317E-DB8A-4C2C-9441-AEBEF5A7331B}" destId="{3E732EDB-200B-4321-B4C8-DE51E6FEFB52}" srcOrd="1" destOrd="0" presId="urn:microsoft.com/office/officeart/2008/layout/HorizontalMultiLevelHierarchy"/>
    <dgm:cxn modelId="{471F7E01-07B2-4541-AD37-823DB2AACA41}" type="presOf" srcId="{9BA7D279-8BAB-494E-80BA-92BED5342BE3}" destId="{4DA09D2C-BC6A-41B5-ADB2-CD4FC50FBB5B}" srcOrd="0" destOrd="0" presId="urn:microsoft.com/office/officeart/2008/layout/HorizontalMultiLevelHierarchy"/>
    <dgm:cxn modelId="{4A8953E5-990E-4CD4-AAAB-7A01E472C404}" srcId="{DC425869-60FB-4225-AD67-D5B0D4FD4038}" destId="{0CC57B40-7228-4C56-BA2E-709310298BE5}" srcOrd="0" destOrd="0" parTransId="{0F0B317E-DB8A-4C2C-9441-AEBEF5A7331B}" sibTransId="{C049573D-4383-44DA-B977-857C7B59D9FE}"/>
    <dgm:cxn modelId="{D93DC322-B89E-4279-A7DE-D218D0B1CDDB}" type="presOf" srcId="{5A7D3F29-77EA-4C5E-B9D3-C05930561596}" destId="{8BF962A6-F2F7-4E77-ABA3-175D631A4A92}" srcOrd="1" destOrd="0" presId="urn:microsoft.com/office/officeart/2008/layout/HorizontalMultiLevelHierarchy"/>
    <dgm:cxn modelId="{0C90EC1A-068D-4F0A-984F-A6BCCE09F79D}" type="presOf" srcId="{055CAAAA-586E-4CEC-ADC1-F4F86B0012B3}" destId="{857FE41F-90B8-4E26-A2FE-8C0261883EB5}" srcOrd="0" destOrd="0" presId="urn:microsoft.com/office/officeart/2008/layout/HorizontalMultiLevelHierarchy"/>
    <dgm:cxn modelId="{1A12893E-9934-4252-A9D3-364B9D9541ED}" type="presOf" srcId="{C908E4FD-A521-45AA-9C61-0E31C966E555}" destId="{18EFE862-F024-4520-8141-E0156E553B41}" srcOrd="0" destOrd="0" presId="urn:microsoft.com/office/officeart/2008/layout/HorizontalMultiLevelHierarchy"/>
    <dgm:cxn modelId="{81986FF9-2B92-4BFB-B111-20721830A383}" type="presOf" srcId="{556E67F5-A274-4BB7-B103-09DE19536EB9}" destId="{C6CF7F00-E311-4303-B796-A3055AFD52CC}" srcOrd="1" destOrd="0" presId="urn:microsoft.com/office/officeart/2008/layout/HorizontalMultiLevelHierarchy"/>
    <dgm:cxn modelId="{BE867470-9961-40D8-B01F-F316002F946B}" type="presOf" srcId="{616E423E-D49C-4739-8427-7FBE943CFBFE}" destId="{EC6B928D-C64C-4F15-9F57-1D3230ABE465}" srcOrd="0" destOrd="0" presId="urn:microsoft.com/office/officeart/2008/layout/HorizontalMultiLevelHierarchy"/>
    <dgm:cxn modelId="{06F7F151-D8E0-4527-B7C9-D432084D77C9}" type="presOf" srcId="{0CC57B40-7228-4C56-BA2E-709310298BE5}" destId="{7DCFDED3-877C-4609-8A81-7BFFD6CE06AD}" srcOrd="0" destOrd="0" presId="urn:microsoft.com/office/officeart/2008/layout/HorizontalMultiLevelHierarchy"/>
    <dgm:cxn modelId="{91A106B2-C18F-4CCC-A092-0D984954DAC9}" type="presOf" srcId="{C1032592-0C4F-4CFE-827C-F7AF8293BF0C}" destId="{52B33D4C-9976-4223-A5A3-19BBD7C681FD}" srcOrd="1" destOrd="0" presId="urn:microsoft.com/office/officeart/2008/layout/HorizontalMultiLevelHierarchy"/>
    <dgm:cxn modelId="{D6BFE518-4F71-4F87-ABB3-806D77FD37A5}" type="presOf" srcId="{CD1DEB82-7CCE-47B7-A66E-F99B0C746013}" destId="{38903B31-6D69-4124-8B1F-C01DDFD827C9}" srcOrd="0" destOrd="0" presId="urn:microsoft.com/office/officeart/2008/layout/HorizontalMultiLevelHierarchy"/>
    <dgm:cxn modelId="{0B6D9A6C-8E2A-4D60-BF37-7C0689A4104D}" type="presOf" srcId="{239E858E-308D-4558-ADC0-AEE2CB243A50}" destId="{6EE741FC-668D-455E-AEA4-CC945AC1A145}" srcOrd="0" destOrd="0" presId="urn:microsoft.com/office/officeart/2008/layout/HorizontalMultiLevelHierarchy"/>
    <dgm:cxn modelId="{320638CB-2321-4E39-B103-F7DCBE917410}" type="presParOf" srcId="{28D6872A-F42C-428B-8299-B40D290CAFBB}" destId="{7316E07C-E2F3-4E70-85CF-CE45E33AAD56}" srcOrd="0" destOrd="0" presId="urn:microsoft.com/office/officeart/2008/layout/HorizontalMultiLevelHierarchy"/>
    <dgm:cxn modelId="{AFB3BCE6-CD25-4F64-90C4-91D4F04A441C}" type="presParOf" srcId="{7316E07C-E2F3-4E70-85CF-CE45E33AAD56}" destId="{1FB90D2D-BC5A-4A7B-98A0-A763B3734E3E}" srcOrd="0" destOrd="0" presId="urn:microsoft.com/office/officeart/2008/layout/HorizontalMultiLevelHierarchy"/>
    <dgm:cxn modelId="{CC8C70D2-57ED-46B0-861C-CFF16FECC639}" type="presParOf" srcId="{7316E07C-E2F3-4E70-85CF-CE45E33AAD56}" destId="{278301D1-7788-4C89-8374-843E83DAFFC7}" srcOrd="1" destOrd="0" presId="urn:microsoft.com/office/officeart/2008/layout/HorizontalMultiLevelHierarchy"/>
    <dgm:cxn modelId="{770343D9-A203-400F-AF43-5DA61FCC6B62}" type="presParOf" srcId="{278301D1-7788-4C89-8374-843E83DAFFC7}" destId="{66E68E91-4B3E-4AEC-8747-CA5E76E243E0}" srcOrd="0" destOrd="0" presId="urn:microsoft.com/office/officeart/2008/layout/HorizontalMultiLevelHierarchy"/>
    <dgm:cxn modelId="{F01B2594-B078-4F7D-BF2D-5D58B0E37073}" type="presParOf" srcId="{66E68E91-4B3E-4AEC-8747-CA5E76E243E0}" destId="{3E732EDB-200B-4321-B4C8-DE51E6FEFB52}" srcOrd="0" destOrd="0" presId="urn:microsoft.com/office/officeart/2008/layout/HorizontalMultiLevelHierarchy"/>
    <dgm:cxn modelId="{97C0722E-7C6D-48EC-B3D3-A6BD411C690E}" type="presParOf" srcId="{278301D1-7788-4C89-8374-843E83DAFFC7}" destId="{F6F00798-84E0-4068-8731-ECA0C066FAE6}" srcOrd="1" destOrd="0" presId="urn:microsoft.com/office/officeart/2008/layout/HorizontalMultiLevelHierarchy"/>
    <dgm:cxn modelId="{656FE059-3943-4BB9-8885-0ED9BF5EBCA8}" type="presParOf" srcId="{F6F00798-84E0-4068-8731-ECA0C066FAE6}" destId="{7DCFDED3-877C-4609-8A81-7BFFD6CE06AD}" srcOrd="0" destOrd="0" presId="urn:microsoft.com/office/officeart/2008/layout/HorizontalMultiLevelHierarchy"/>
    <dgm:cxn modelId="{BB1667EF-7C87-4351-9A89-CA3C953D3199}" type="presParOf" srcId="{F6F00798-84E0-4068-8731-ECA0C066FAE6}" destId="{1043DD79-C421-4DAD-9A1E-2DD244A33984}" srcOrd="1" destOrd="0" presId="urn:microsoft.com/office/officeart/2008/layout/HorizontalMultiLevelHierarchy"/>
    <dgm:cxn modelId="{9607D2FD-7E60-4460-888E-714C0D5D62B9}" type="presParOf" srcId="{1043DD79-C421-4DAD-9A1E-2DD244A33984}" destId="{EC6B928D-C64C-4F15-9F57-1D3230ABE465}" srcOrd="0" destOrd="0" presId="urn:microsoft.com/office/officeart/2008/layout/HorizontalMultiLevelHierarchy"/>
    <dgm:cxn modelId="{A399BFCA-746D-49AA-A811-C01F223FC2FC}" type="presParOf" srcId="{EC6B928D-C64C-4F15-9F57-1D3230ABE465}" destId="{85BE9767-5466-40D5-8E4C-DF2C27BB5057}" srcOrd="0" destOrd="0" presId="urn:microsoft.com/office/officeart/2008/layout/HorizontalMultiLevelHierarchy"/>
    <dgm:cxn modelId="{311DAF6A-0FB9-4618-93B1-4153F0AFEA91}" type="presParOf" srcId="{1043DD79-C421-4DAD-9A1E-2DD244A33984}" destId="{FF2122FA-8B95-4EF6-8081-4A1E859D570A}" srcOrd="1" destOrd="0" presId="urn:microsoft.com/office/officeart/2008/layout/HorizontalMultiLevelHierarchy"/>
    <dgm:cxn modelId="{7526457D-C352-44E6-9E80-1B48E7983839}" type="presParOf" srcId="{FF2122FA-8B95-4EF6-8081-4A1E859D570A}" destId="{38903B31-6D69-4124-8B1F-C01DDFD827C9}" srcOrd="0" destOrd="0" presId="urn:microsoft.com/office/officeart/2008/layout/HorizontalMultiLevelHierarchy"/>
    <dgm:cxn modelId="{3A92AB20-37AE-45BF-B726-CC44B1B7F8E9}" type="presParOf" srcId="{FF2122FA-8B95-4EF6-8081-4A1E859D570A}" destId="{D5244845-C3B8-4FF3-84A9-9D7E59BDAAA5}" srcOrd="1" destOrd="0" presId="urn:microsoft.com/office/officeart/2008/layout/HorizontalMultiLevelHierarchy"/>
    <dgm:cxn modelId="{348006F0-5FA5-4176-B736-5A2B27300FC1}" type="presParOf" srcId="{1043DD79-C421-4DAD-9A1E-2DD244A33984}" destId="{EE7565CA-CCDB-4790-9EEA-4FBD4BB0F73C}" srcOrd="2" destOrd="0" presId="urn:microsoft.com/office/officeart/2008/layout/HorizontalMultiLevelHierarchy"/>
    <dgm:cxn modelId="{0CBB92BF-70F1-4E1A-AE6A-5917CC1C51E3}" type="presParOf" srcId="{EE7565CA-CCDB-4790-9EEA-4FBD4BB0F73C}" destId="{52B33D4C-9976-4223-A5A3-19BBD7C681FD}" srcOrd="0" destOrd="0" presId="urn:microsoft.com/office/officeart/2008/layout/HorizontalMultiLevelHierarchy"/>
    <dgm:cxn modelId="{5A20081E-1683-4149-97AC-62BC777EBBE5}" type="presParOf" srcId="{1043DD79-C421-4DAD-9A1E-2DD244A33984}" destId="{20A721B2-A5CD-47F6-B206-DFDC80937034}" srcOrd="3" destOrd="0" presId="urn:microsoft.com/office/officeart/2008/layout/HorizontalMultiLevelHierarchy"/>
    <dgm:cxn modelId="{AA9422B5-4B73-4DF0-9882-C36246FFC3AD}" type="presParOf" srcId="{20A721B2-A5CD-47F6-B206-DFDC80937034}" destId="{009F4A72-E85E-417F-81A9-A0BF23324B28}" srcOrd="0" destOrd="0" presId="urn:microsoft.com/office/officeart/2008/layout/HorizontalMultiLevelHierarchy"/>
    <dgm:cxn modelId="{8EAC2349-256F-4ED4-9E03-996EEDFA9DDD}" type="presParOf" srcId="{20A721B2-A5CD-47F6-B206-DFDC80937034}" destId="{C36AF185-5CF4-4435-BB08-1D86C101F4DE}" srcOrd="1" destOrd="0" presId="urn:microsoft.com/office/officeart/2008/layout/HorizontalMultiLevelHierarchy"/>
    <dgm:cxn modelId="{AA3D3C80-DF22-4AD5-95D8-664B66E1A9E7}" type="presParOf" srcId="{278301D1-7788-4C89-8374-843E83DAFFC7}" destId="{9494194D-EA50-4C05-A194-704AB45BCD1E}" srcOrd="2" destOrd="0" presId="urn:microsoft.com/office/officeart/2008/layout/HorizontalMultiLevelHierarchy"/>
    <dgm:cxn modelId="{A05C2113-4882-4093-9115-3AE3FBA9E17E}" type="presParOf" srcId="{9494194D-EA50-4C05-A194-704AB45BCD1E}" destId="{161AC335-FE40-449C-B717-9E5BD1DBFD43}" srcOrd="0" destOrd="0" presId="urn:microsoft.com/office/officeart/2008/layout/HorizontalMultiLevelHierarchy"/>
    <dgm:cxn modelId="{E233F73D-47E2-4167-A824-A27585BDA33C}" type="presParOf" srcId="{278301D1-7788-4C89-8374-843E83DAFFC7}" destId="{612662D6-832E-4A85-94A7-7F8B593A4477}" srcOrd="3" destOrd="0" presId="urn:microsoft.com/office/officeart/2008/layout/HorizontalMultiLevelHierarchy"/>
    <dgm:cxn modelId="{46412556-E812-432D-AB3C-4380BD93E09A}" type="presParOf" srcId="{612662D6-832E-4A85-94A7-7F8B593A4477}" destId="{857FE41F-90B8-4E26-A2FE-8C0261883EB5}" srcOrd="0" destOrd="0" presId="urn:microsoft.com/office/officeart/2008/layout/HorizontalMultiLevelHierarchy"/>
    <dgm:cxn modelId="{DE9268AF-5E69-45EE-99E3-65CE5EA0E887}" type="presParOf" srcId="{612662D6-832E-4A85-94A7-7F8B593A4477}" destId="{E857E155-CBBB-4ABE-B0DB-EDB69571B694}" srcOrd="1" destOrd="0" presId="urn:microsoft.com/office/officeart/2008/layout/HorizontalMultiLevelHierarchy"/>
    <dgm:cxn modelId="{3709C1D1-AD43-4FD4-B843-E6B8E901F5EE}" type="presParOf" srcId="{E857E155-CBBB-4ABE-B0DB-EDB69571B694}" destId="{51FF89D5-B798-4D40-A922-D68EA0DCA01D}" srcOrd="0" destOrd="0" presId="urn:microsoft.com/office/officeart/2008/layout/HorizontalMultiLevelHierarchy"/>
    <dgm:cxn modelId="{39F4FF5B-AA61-4810-9ED0-737985179D59}" type="presParOf" srcId="{51FF89D5-B798-4D40-A922-D68EA0DCA01D}" destId="{8BF962A6-F2F7-4E77-ABA3-175D631A4A92}" srcOrd="0" destOrd="0" presId="urn:microsoft.com/office/officeart/2008/layout/HorizontalMultiLevelHierarchy"/>
    <dgm:cxn modelId="{B0D49E5F-BC1C-4B8C-8BEE-5120BC373967}" type="presParOf" srcId="{E857E155-CBBB-4ABE-B0DB-EDB69571B694}" destId="{727F3E96-86EF-480B-8457-04CB52BE77D8}" srcOrd="1" destOrd="0" presId="urn:microsoft.com/office/officeart/2008/layout/HorizontalMultiLevelHierarchy"/>
    <dgm:cxn modelId="{15584D7D-0272-4DAE-B91B-8E14B44322C1}" type="presParOf" srcId="{727F3E96-86EF-480B-8457-04CB52BE77D8}" destId="{E5AF1FD2-8EA6-4C9E-801F-BAEE3DEEE961}" srcOrd="0" destOrd="0" presId="urn:microsoft.com/office/officeart/2008/layout/HorizontalMultiLevelHierarchy"/>
    <dgm:cxn modelId="{67546699-2F6B-4B98-8106-7BFEFD5CD10A}" type="presParOf" srcId="{727F3E96-86EF-480B-8457-04CB52BE77D8}" destId="{5DADA787-2501-421B-927E-A7C2F911BF00}" srcOrd="1" destOrd="0" presId="urn:microsoft.com/office/officeart/2008/layout/HorizontalMultiLevelHierarchy"/>
    <dgm:cxn modelId="{86E9F4C7-A5F8-42FD-968F-960184AA7653}" type="presParOf" srcId="{E857E155-CBBB-4ABE-B0DB-EDB69571B694}" destId="{18EFE862-F024-4520-8141-E0156E553B41}" srcOrd="2" destOrd="0" presId="urn:microsoft.com/office/officeart/2008/layout/HorizontalMultiLevelHierarchy"/>
    <dgm:cxn modelId="{F1735AD3-8472-4465-A745-D34C3943FC2F}" type="presParOf" srcId="{18EFE862-F024-4520-8141-E0156E553B41}" destId="{33E4596E-C5FB-4B8F-ACCC-CB53AA9297BD}" srcOrd="0" destOrd="0" presId="urn:microsoft.com/office/officeart/2008/layout/HorizontalMultiLevelHierarchy"/>
    <dgm:cxn modelId="{6BBBE0EE-F9C2-446F-8674-35CAB4CA6295}" type="presParOf" srcId="{E857E155-CBBB-4ABE-B0DB-EDB69571B694}" destId="{D8EE1F68-2721-45F5-A681-F4022FED2E7D}" srcOrd="3" destOrd="0" presId="urn:microsoft.com/office/officeart/2008/layout/HorizontalMultiLevelHierarchy"/>
    <dgm:cxn modelId="{A6B6A143-CE02-484A-B1EE-2FB1F9516413}" type="presParOf" srcId="{D8EE1F68-2721-45F5-A681-F4022FED2E7D}" destId="{DC798D0B-1B70-4489-8494-4D4D6069216D}" srcOrd="0" destOrd="0" presId="urn:microsoft.com/office/officeart/2008/layout/HorizontalMultiLevelHierarchy"/>
    <dgm:cxn modelId="{7C425538-693A-4F3B-85D0-EF5F20C2A91D}" type="presParOf" srcId="{D8EE1F68-2721-45F5-A681-F4022FED2E7D}" destId="{5F73DA91-90F0-4175-BF59-C6134407D049}" srcOrd="1" destOrd="0" presId="urn:microsoft.com/office/officeart/2008/layout/HorizontalMultiLevelHierarchy"/>
    <dgm:cxn modelId="{CF090913-8418-4159-B16B-F6534A2571AF}" type="presParOf" srcId="{E857E155-CBBB-4ABE-B0DB-EDB69571B694}" destId="{63886AAF-A1B6-463A-957B-16CF96CFF081}" srcOrd="4" destOrd="0" presId="urn:microsoft.com/office/officeart/2008/layout/HorizontalMultiLevelHierarchy"/>
    <dgm:cxn modelId="{5F1A70B1-D768-4FDE-B043-A51CA7C9F01B}" type="presParOf" srcId="{63886AAF-A1B6-463A-957B-16CF96CFF081}" destId="{59294EB3-D10D-4F36-BAE5-9DE414DEFAE6}" srcOrd="0" destOrd="0" presId="urn:microsoft.com/office/officeart/2008/layout/HorizontalMultiLevelHierarchy"/>
    <dgm:cxn modelId="{1CC8A3D4-E900-469F-858D-65A61FE7E6E6}" type="presParOf" srcId="{E857E155-CBBB-4ABE-B0DB-EDB69571B694}" destId="{2F4FBDB7-9D3D-4017-908C-9E238DDC59E7}" srcOrd="5" destOrd="0" presId="urn:microsoft.com/office/officeart/2008/layout/HorizontalMultiLevelHierarchy"/>
    <dgm:cxn modelId="{0B67A5CD-75A1-40F2-89C8-40F9E4488A33}" type="presParOf" srcId="{2F4FBDB7-9D3D-4017-908C-9E238DDC59E7}" destId="{6EE741FC-668D-455E-AEA4-CC945AC1A145}" srcOrd="0" destOrd="0" presId="urn:microsoft.com/office/officeart/2008/layout/HorizontalMultiLevelHierarchy"/>
    <dgm:cxn modelId="{CD33E53A-0E08-4CDA-A5AB-24CA97F5E4EF}" type="presParOf" srcId="{2F4FBDB7-9D3D-4017-908C-9E238DDC59E7}" destId="{D371565B-703E-4606-9102-6DEB64AA1E0B}" srcOrd="1" destOrd="0" presId="urn:microsoft.com/office/officeart/2008/layout/HorizontalMultiLevelHierarchy"/>
    <dgm:cxn modelId="{A2C1AD97-7B81-42CA-8E84-32B5A4636A22}" type="presParOf" srcId="{E857E155-CBBB-4ABE-B0DB-EDB69571B694}" destId="{4C79AB69-C078-40ED-97F8-29BB1A62C800}" srcOrd="6" destOrd="0" presId="urn:microsoft.com/office/officeart/2008/layout/HorizontalMultiLevelHierarchy"/>
    <dgm:cxn modelId="{203207DE-81BB-4861-84BA-AFF2808DCBC5}" type="presParOf" srcId="{4C79AB69-C078-40ED-97F8-29BB1A62C800}" destId="{C6CF7F00-E311-4303-B796-A3055AFD52CC}" srcOrd="0" destOrd="0" presId="urn:microsoft.com/office/officeart/2008/layout/HorizontalMultiLevelHierarchy"/>
    <dgm:cxn modelId="{9C6DFAEC-9D0D-4451-B53F-7155450F05ED}" type="presParOf" srcId="{E857E155-CBBB-4ABE-B0DB-EDB69571B694}" destId="{EF0916D3-7302-4392-8E80-977DCFD95FA4}" srcOrd="7" destOrd="0" presId="urn:microsoft.com/office/officeart/2008/layout/HorizontalMultiLevelHierarchy"/>
    <dgm:cxn modelId="{5C976F3C-A5E8-4411-A188-DD5848E8F9AC}" type="presParOf" srcId="{EF0916D3-7302-4392-8E80-977DCFD95FA4}" destId="{5856DAB1-91F9-43D0-9A4C-CB8A34DFC78B}" srcOrd="0" destOrd="0" presId="urn:microsoft.com/office/officeart/2008/layout/HorizontalMultiLevelHierarchy"/>
    <dgm:cxn modelId="{6729C00C-6E9A-4234-8E99-C418F8696B85}" type="presParOf" srcId="{EF0916D3-7302-4392-8E80-977DCFD95FA4}" destId="{0B315A66-AAC9-4E4B-A10C-99D24927F9BD}" srcOrd="1" destOrd="0" presId="urn:microsoft.com/office/officeart/2008/layout/HorizontalMultiLevelHierarchy"/>
    <dgm:cxn modelId="{406EC586-DD8F-4B07-8DFB-29F37765B699}" type="presParOf" srcId="{E857E155-CBBB-4ABE-B0DB-EDB69571B694}" destId="{4DA09D2C-BC6A-41B5-ADB2-CD4FC50FBB5B}" srcOrd="8" destOrd="0" presId="urn:microsoft.com/office/officeart/2008/layout/HorizontalMultiLevelHierarchy"/>
    <dgm:cxn modelId="{4F090042-061D-4FCE-AE4D-CC1CF94664C6}" type="presParOf" srcId="{4DA09D2C-BC6A-41B5-ADB2-CD4FC50FBB5B}" destId="{F09EDEE5-A475-4244-95A0-CACCB4A5DA14}" srcOrd="0" destOrd="0" presId="urn:microsoft.com/office/officeart/2008/layout/HorizontalMultiLevelHierarchy"/>
    <dgm:cxn modelId="{3C385CAD-29E9-440A-959A-BD189CC121F9}" type="presParOf" srcId="{E857E155-CBBB-4ABE-B0DB-EDB69571B694}" destId="{6E9E54E2-FD43-42CA-8130-3BD6E7ACF91D}" srcOrd="9" destOrd="0" presId="urn:microsoft.com/office/officeart/2008/layout/HorizontalMultiLevelHierarchy"/>
    <dgm:cxn modelId="{2D972FE0-019E-4DBA-9077-B02AC3BCB958}" type="presParOf" srcId="{6E9E54E2-FD43-42CA-8130-3BD6E7ACF91D}" destId="{28317E19-C3E1-4C8F-B0F8-21FFE30FB3F4}" srcOrd="0" destOrd="0" presId="urn:microsoft.com/office/officeart/2008/layout/HorizontalMultiLevelHierarchy"/>
    <dgm:cxn modelId="{B22B6C46-6B74-4808-909A-009BD8200D39}" type="presParOf" srcId="{6E9E54E2-FD43-42CA-8130-3BD6E7ACF91D}" destId="{3E45CD84-B4BA-4A1D-99F5-F24EB5EBF9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09D2C-BC6A-41B5-ADB2-CD4FC50FBB5B}">
      <dsp:nvSpPr>
        <dsp:cNvPr id="0" name=""/>
        <dsp:cNvSpPr/>
      </dsp:nvSpPr>
      <dsp:spPr>
        <a:xfrm>
          <a:off x="4342866" y="3080436"/>
          <a:ext cx="367387" cy="140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93" y="0"/>
              </a:lnTo>
              <a:lnTo>
                <a:pt x="183693" y="1400103"/>
              </a:lnTo>
              <a:lnTo>
                <a:pt x="367387" y="14001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0372" y="3744300"/>
        <a:ext cx="72375" cy="72375"/>
      </dsp:txXfrm>
    </dsp:sp>
    <dsp:sp modelId="{4C79AB69-C078-40ED-97F8-29BB1A62C800}">
      <dsp:nvSpPr>
        <dsp:cNvPr id="0" name=""/>
        <dsp:cNvSpPr/>
      </dsp:nvSpPr>
      <dsp:spPr>
        <a:xfrm>
          <a:off x="4342866" y="3080436"/>
          <a:ext cx="367387" cy="70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93" y="0"/>
              </a:lnTo>
              <a:lnTo>
                <a:pt x="183693" y="700051"/>
              </a:lnTo>
              <a:lnTo>
                <a:pt x="367387" y="7000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6795" y="3410696"/>
        <a:ext cx="39529" cy="39529"/>
      </dsp:txXfrm>
    </dsp:sp>
    <dsp:sp modelId="{63886AAF-A1B6-463A-957B-16CF96CFF081}">
      <dsp:nvSpPr>
        <dsp:cNvPr id="0" name=""/>
        <dsp:cNvSpPr/>
      </dsp:nvSpPr>
      <dsp:spPr>
        <a:xfrm>
          <a:off x="4342866" y="3034716"/>
          <a:ext cx="367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8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17375" y="3071251"/>
        <a:ext cx="18369" cy="18369"/>
      </dsp:txXfrm>
    </dsp:sp>
    <dsp:sp modelId="{18EFE862-F024-4520-8141-E0156E553B41}">
      <dsp:nvSpPr>
        <dsp:cNvPr id="0" name=""/>
        <dsp:cNvSpPr/>
      </dsp:nvSpPr>
      <dsp:spPr>
        <a:xfrm>
          <a:off x="4342866" y="2380384"/>
          <a:ext cx="367387" cy="700051"/>
        </a:xfrm>
        <a:custGeom>
          <a:avLst/>
          <a:gdLst/>
          <a:ahLst/>
          <a:cxnLst/>
          <a:rect l="0" t="0" r="0" b="0"/>
          <a:pathLst>
            <a:path>
              <a:moveTo>
                <a:pt x="0" y="700051"/>
              </a:moveTo>
              <a:lnTo>
                <a:pt x="183693" y="700051"/>
              </a:lnTo>
              <a:lnTo>
                <a:pt x="183693" y="0"/>
              </a:lnTo>
              <a:lnTo>
                <a:pt x="36738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6795" y="2710645"/>
        <a:ext cx="39529" cy="39529"/>
      </dsp:txXfrm>
    </dsp:sp>
    <dsp:sp modelId="{51FF89D5-B798-4D40-A922-D68EA0DCA01D}">
      <dsp:nvSpPr>
        <dsp:cNvPr id="0" name=""/>
        <dsp:cNvSpPr/>
      </dsp:nvSpPr>
      <dsp:spPr>
        <a:xfrm>
          <a:off x="4342866" y="1680332"/>
          <a:ext cx="367387" cy="1400103"/>
        </a:xfrm>
        <a:custGeom>
          <a:avLst/>
          <a:gdLst/>
          <a:ahLst/>
          <a:cxnLst/>
          <a:rect l="0" t="0" r="0" b="0"/>
          <a:pathLst>
            <a:path>
              <a:moveTo>
                <a:pt x="0" y="1400103"/>
              </a:moveTo>
              <a:lnTo>
                <a:pt x="183693" y="1400103"/>
              </a:lnTo>
              <a:lnTo>
                <a:pt x="183693" y="0"/>
              </a:lnTo>
              <a:lnTo>
                <a:pt x="36738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0372" y="2344196"/>
        <a:ext cx="72375" cy="72375"/>
      </dsp:txXfrm>
    </dsp:sp>
    <dsp:sp modelId="{9494194D-EA50-4C05-A194-704AB45BCD1E}">
      <dsp:nvSpPr>
        <dsp:cNvPr id="0" name=""/>
        <dsp:cNvSpPr/>
      </dsp:nvSpPr>
      <dsp:spPr>
        <a:xfrm>
          <a:off x="2138544" y="1855345"/>
          <a:ext cx="367387" cy="122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93" y="0"/>
              </a:lnTo>
              <a:lnTo>
                <a:pt x="183693" y="1225090"/>
              </a:lnTo>
              <a:lnTo>
                <a:pt x="367387" y="12250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0263" y="2435916"/>
        <a:ext cx="63949" cy="63949"/>
      </dsp:txXfrm>
    </dsp:sp>
    <dsp:sp modelId="{EE7565CA-CCDB-4790-9EEA-4FBD4BB0F73C}">
      <dsp:nvSpPr>
        <dsp:cNvPr id="0" name=""/>
        <dsp:cNvSpPr/>
      </dsp:nvSpPr>
      <dsp:spPr>
        <a:xfrm>
          <a:off x="4342866" y="630255"/>
          <a:ext cx="367387" cy="35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93" y="0"/>
              </a:lnTo>
              <a:lnTo>
                <a:pt x="183693" y="350025"/>
              </a:lnTo>
              <a:lnTo>
                <a:pt x="367387" y="35002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13874" y="792582"/>
        <a:ext cx="25371" cy="25371"/>
      </dsp:txXfrm>
    </dsp:sp>
    <dsp:sp modelId="{EC6B928D-C64C-4F15-9F57-1D3230ABE465}">
      <dsp:nvSpPr>
        <dsp:cNvPr id="0" name=""/>
        <dsp:cNvSpPr/>
      </dsp:nvSpPr>
      <dsp:spPr>
        <a:xfrm>
          <a:off x="4342866" y="280229"/>
          <a:ext cx="367387" cy="350025"/>
        </a:xfrm>
        <a:custGeom>
          <a:avLst/>
          <a:gdLst/>
          <a:ahLst/>
          <a:cxnLst/>
          <a:rect l="0" t="0" r="0" b="0"/>
          <a:pathLst>
            <a:path>
              <a:moveTo>
                <a:pt x="0" y="350025"/>
              </a:moveTo>
              <a:lnTo>
                <a:pt x="183693" y="350025"/>
              </a:lnTo>
              <a:lnTo>
                <a:pt x="183693" y="0"/>
              </a:lnTo>
              <a:lnTo>
                <a:pt x="36738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13874" y="442556"/>
        <a:ext cx="25371" cy="25371"/>
      </dsp:txXfrm>
    </dsp:sp>
    <dsp:sp modelId="{66E68E91-4B3E-4AEC-8747-CA5E76E243E0}">
      <dsp:nvSpPr>
        <dsp:cNvPr id="0" name=""/>
        <dsp:cNvSpPr/>
      </dsp:nvSpPr>
      <dsp:spPr>
        <a:xfrm>
          <a:off x="2138544" y="630255"/>
          <a:ext cx="367387" cy="1225090"/>
        </a:xfrm>
        <a:custGeom>
          <a:avLst/>
          <a:gdLst/>
          <a:ahLst/>
          <a:cxnLst/>
          <a:rect l="0" t="0" r="0" b="0"/>
          <a:pathLst>
            <a:path>
              <a:moveTo>
                <a:pt x="0" y="1225090"/>
              </a:moveTo>
              <a:lnTo>
                <a:pt x="183693" y="1225090"/>
              </a:lnTo>
              <a:lnTo>
                <a:pt x="183693" y="0"/>
              </a:lnTo>
              <a:lnTo>
                <a:pt x="36738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0263" y="1210825"/>
        <a:ext cx="63949" cy="63949"/>
      </dsp:txXfrm>
    </dsp:sp>
    <dsp:sp modelId="{1FB90D2D-BC5A-4A7B-98A0-A763B3734E3E}">
      <dsp:nvSpPr>
        <dsp:cNvPr id="0" name=""/>
        <dsp:cNvSpPr/>
      </dsp:nvSpPr>
      <dsp:spPr>
        <a:xfrm rot="16200000">
          <a:off x="384730" y="1575325"/>
          <a:ext cx="2947585" cy="560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Memory Management Techniques</a:t>
          </a:r>
          <a:endParaRPr lang="en-US" sz="2100" kern="1200" dirty="0"/>
        </a:p>
      </dsp:txBody>
      <dsp:txXfrm>
        <a:off x="384730" y="1575325"/>
        <a:ext cx="2947585" cy="560041"/>
      </dsp:txXfrm>
    </dsp:sp>
    <dsp:sp modelId="{7DCFDED3-877C-4609-8A81-7BFFD6CE06AD}">
      <dsp:nvSpPr>
        <dsp:cNvPr id="0" name=""/>
        <dsp:cNvSpPr/>
      </dsp:nvSpPr>
      <dsp:spPr>
        <a:xfrm>
          <a:off x="2505931" y="350234"/>
          <a:ext cx="1836935" cy="560041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Contiguous</a:t>
          </a:r>
          <a:endParaRPr lang="en-US" sz="2100" kern="1200" dirty="0"/>
        </a:p>
      </dsp:txBody>
      <dsp:txXfrm>
        <a:off x="2505931" y="350234"/>
        <a:ext cx="1836935" cy="560041"/>
      </dsp:txXfrm>
    </dsp:sp>
    <dsp:sp modelId="{38903B31-6D69-4124-8B1F-C01DDFD827C9}">
      <dsp:nvSpPr>
        <dsp:cNvPr id="0" name=""/>
        <dsp:cNvSpPr/>
      </dsp:nvSpPr>
      <dsp:spPr>
        <a:xfrm>
          <a:off x="4710253" y="209"/>
          <a:ext cx="1836935" cy="56004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Fixed Partition</a:t>
          </a:r>
          <a:endParaRPr lang="en-US" sz="2100" kern="1200" dirty="0"/>
        </a:p>
      </dsp:txBody>
      <dsp:txXfrm>
        <a:off x="4710253" y="209"/>
        <a:ext cx="1836935" cy="560041"/>
      </dsp:txXfrm>
    </dsp:sp>
    <dsp:sp modelId="{009F4A72-E85E-417F-81A9-A0BF23324B28}">
      <dsp:nvSpPr>
        <dsp:cNvPr id="0" name=""/>
        <dsp:cNvSpPr/>
      </dsp:nvSpPr>
      <dsp:spPr>
        <a:xfrm>
          <a:off x="4710253" y="700260"/>
          <a:ext cx="1836935" cy="560041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 Partition</a:t>
          </a:r>
          <a:endParaRPr lang="en-US" sz="2100" kern="1200" dirty="0"/>
        </a:p>
      </dsp:txBody>
      <dsp:txXfrm>
        <a:off x="4710253" y="700260"/>
        <a:ext cx="1836935" cy="560041"/>
      </dsp:txXfrm>
    </dsp:sp>
    <dsp:sp modelId="{857FE41F-90B8-4E26-A2FE-8C0261883EB5}">
      <dsp:nvSpPr>
        <dsp:cNvPr id="0" name=""/>
        <dsp:cNvSpPr/>
      </dsp:nvSpPr>
      <dsp:spPr>
        <a:xfrm>
          <a:off x="2505931" y="2800415"/>
          <a:ext cx="1836935" cy="560041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Non-contiguous</a:t>
          </a:r>
          <a:endParaRPr lang="en-US" sz="2100" kern="1200" dirty="0"/>
        </a:p>
      </dsp:txBody>
      <dsp:txXfrm>
        <a:off x="2505931" y="2800415"/>
        <a:ext cx="1836935" cy="560041"/>
      </dsp:txXfrm>
    </dsp:sp>
    <dsp:sp modelId="{E5AF1FD2-8EA6-4C9E-801F-BAEE3DEEE961}">
      <dsp:nvSpPr>
        <dsp:cNvPr id="0" name=""/>
        <dsp:cNvSpPr/>
      </dsp:nvSpPr>
      <dsp:spPr>
        <a:xfrm>
          <a:off x="4710253" y="1400312"/>
          <a:ext cx="1836935" cy="56004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Paging</a:t>
          </a:r>
          <a:endParaRPr lang="en-US" sz="2100" kern="1200" dirty="0"/>
        </a:p>
      </dsp:txBody>
      <dsp:txXfrm>
        <a:off x="4710253" y="1400312"/>
        <a:ext cx="1836935" cy="560041"/>
      </dsp:txXfrm>
    </dsp:sp>
    <dsp:sp modelId="{DC798D0B-1B70-4489-8494-4D4D6069216D}">
      <dsp:nvSpPr>
        <dsp:cNvPr id="0" name=""/>
        <dsp:cNvSpPr/>
      </dsp:nvSpPr>
      <dsp:spPr>
        <a:xfrm>
          <a:off x="4710253" y="2100363"/>
          <a:ext cx="1836935" cy="56004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Inverted Paging</a:t>
          </a:r>
          <a:endParaRPr lang="en-US" sz="2100" kern="1200" dirty="0"/>
        </a:p>
      </dsp:txBody>
      <dsp:txXfrm>
        <a:off x="4710253" y="2100363"/>
        <a:ext cx="1836935" cy="560041"/>
      </dsp:txXfrm>
    </dsp:sp>
    <dsp:sp modelId="{6EE741FC-668D-455E-AEA4-CC945AC1A145}">
      <dsp:nvSpPr>
        <dsp:cNvPr id="0" name=""/>
        <dsp:cNvSpPr/>
      </dsp:nvSpPr>
      <dsp:spPr>
        <a:xfrm>
          <a:off x="4710253" y="2800415"/>
          <a:ext cx="1836935" cy="56004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Multi-level Paging</a:t>
          </a:r>
          <a:endParaRPr lang="en-US" sz="2100" kern="1200" dirty="0"/>
        </a:p>
      </dsp:txBody>
      <dsp:txXfrm>
        <a:off x="4710253" y="2800415"/>
        <a:ext cx="1836935" cy="560041"/>
      </dsp:txXfrm>
    </dsp:sp>
    <dsp:sp modelId="{5856DAB1-91F9-43D0-9A4C-CB8A34DFC78B}">
      <dsp:nvSpPr>
        <dsp:cNvPr id="0" name=""/>
        <dsp:cNvSpPr/>
      </dsp:nvSpPr>
      <dsp:spPr>
        <a:xfrm>
          <a:off x="4710253" y="3500466"/>
          <a:ext cx="1836935" cy="56004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Segmented Paging</a:t>
          </a:r>
          <a:endParaRPr lang="en-US" sz="2100" kern="1200" dirty="0"/>
        </a:p>
      </dsp:txBody>
      <dsp:txXfrm>
        <a:off x="4710253" y="3500466"/>
        <a:ext cx="1836935" cy="560041"/>
      </dsp:txXfrm>
    </dsp:sp>
    <dsp:sp modelId="{28317E19-C3E1-4C8F-B0F8-21FFE30FB3F4}">
      <dsp:nvSpPr>
        <dsp:cNvPr id="0" name=""/>
        <dsp:cNvSpPr/>
      </dsp:nvSpPr>
      <dsp:spPr>
        <a:xfrm>
          <a:off x="4710253" y="4200518"/>
          <a:ext cx="1836935" cy="56004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Segmentation</a:t>
          </a:r>
          <a:endParaRPr lang="en-US" sz="2100" kern="1200" dirty="0"/>
        </a:p>
      </dsp:txBody>
      <dsp:txXfrm>
        <a:off x="4710253" y="4200518"/>
        <a:ext cx="1836935" cy="56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1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96FE26-CCB8-499C-B700-E041994EB1F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E9DA09-6C67-4EFA-ADAD-99D6B7EEB1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Management, Memory Partitioning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7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Contiguous and Non-contiguous Memory Allocation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7299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Partitioning/Static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3413414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partitions are fixed</a:t>
            </a:r>
          </a:p>
          <a:p>
            <a:endParaRPr lang="en-US" dirty="0" smtClean="0"/>
          </a:p>
          <a:p>
            <a:r>
              <a:rPr lang="en-US" dirty="0" smtClean="0"/>
              <a:t>Size of the partition may or may not be the same</a:t>
            </a:r>
          </a:p>
          <a:p>
            <a:endParaRPr lang="en-US" dirty="0" smtClean="0"/>
          </a:p>
          <a:p>
            <a:r>
              <a:rPr lang="en-US" dirty="0" smtClean="0"/>
              <a:t>Spanning not allowed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33656" y="2374324"/>
            <a:ext cx="1454727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6033655" y="30393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33656" y="34653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3656" y="39017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33656" y="43693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33656" y="48265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3656" y="52422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10301" y="24678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584624" y="2374324"/>
            <a:ext cx="1454727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84623" y="30393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84624" y="34653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84624" y="39017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84624" y="43693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584624" y="48265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84624" y="52422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269" y="24678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9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 -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226469"/>
            <a:ext cx="4130387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Internal Fragmentation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Limit in Process Size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Degree of Multiprogramming is limited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External Fragmentation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33656" y="2374324"/>
            <a:ext cx="1454727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6033655" y="30393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33656" y="34653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3656" y="39017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3656" y="43693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3656" y="48265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33656" y="52422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0301" y="24678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584624" y="2374324"/>
            <a:ext cx="1454727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84623" y="30393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84624" y="34653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84624" y="39017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84624" y="43693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584624" y="48265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84624" y="52422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269" y="24678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Partitioning 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internal fragmentation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limitation on number of processes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limit on process size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651" y="2239242"/>
            <a:ext cx="1454727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7867650" y="290425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44296" y="2332760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4859"/>
            <a:ext cx="11111266" cy="87548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23852"/>
            <a:ext cx="7349163" cy="4728754"/>
          </a:xfrm>
        </p:spPr>
        <p:txBody>
          <a:bodyPr>
            <a:noAutofit/>
          </a:bodyPr>
          <a:lstStyle/>
          <a:p>
            <a:r>
              <a:rPr lang="en-US" sz="3200" dirty="0" smtClean="0"/>
              <a:t>External Fragmentation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2800" dirty="0" smtClean="0"/>
              <a:t>Can be avoided by </a:t>
            </a:r>
            <a:r>
              <a:rPr lang="en-US" sz="2800" b="1" dirty="0" smtClean="0"/>
              <a:t>Compaction</a:t>
            </a:r>
            <a:r>
              <a:rPr lang="en-US" sz="2800" dirty="0" smtClean="0"/>
              <a:t>, but undesirable </a:t>
            </a:r>
          </a:p>
          <a:p>
            <a:pPr lvl="2"/>
            <a:r>
              <a:rPr lang="en-US" sz="2000" dirty="0" smtClean="0"/>
              <a:t>Compaction – Time Consuming, Processes has to stop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3200" dirty="0" smtClean="0"/>
              <a:t>Allocation and De-allocation is bit complex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As the number of processes are increasing, the holes will also increase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8980914" y="2226469"/>
            <a:ext cx="1485900" cy="328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8980914" y="3221206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14708" y="2319697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3" y="284508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Allocation Methods in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Contiguous Memory Allocation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93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First Fit</a:t>
            </a:r>
          </a:p>
          <a:p>
            <a:pPr lvl="1"/>
            <a:r>
              <a:rPr lang="en-US" dirty="0" smtClean="0"/>
              <a:t>Allocate the first hole that is big enough</a:t>
            </a:r>
          </a:p>
          <a:p>
            <a:r>
              <a:rPr lang="en-US" dirty="0" smtClean="0"/>
              <a:t>Next Fit</a:t>
            </a:r>
          </a:p>
          <a:p>
            <a:pPr lvl="1"/>
            <a:r>
              <a:rPr lang="en-US" dirty="0" smtClean="0"/>
              <a:t>Same as First Fit but start search always from the last allocated hole</a:t>
            </a:r>
          </a:p>
          <a:p>
            <a:r>
              <a:rPr lang="en-US" dirty="0" smtClean="0"/>
              <a:t>Best Fit</a:t>
            </a:r>
          </a:p>
          <a:p>
            <a:pPr lvl="1"/>
            <a:r>
              <a:rPr lang="en-US" dirty="0" smtClean="0"/>
              <a:t>Allocate the smallest hole that is big enough</a:t>
            </a:r>
          </a:p>
          <a:p>
            <a:r>
              <a:rPr lang="en-US" dirty="0" smtClean="0"/>
              <a:t>Worst Fit</a:t>
            </a:r>
          </a:p>
          <a:p>
            <a:pPr lvl="1"/>
            <a:r>
              <a:rPr lang="en-US" dirty="0" smtClean="0"/>
              <a:t>Allocate the largest hole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63345" y="651164"/>
            <a:ext cx="1939636" cy="5694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3345" y="1537854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63345" y="210589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63345" y="268778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63345" y="331123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3345" y="3920836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3345" y="4475018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8872" y="775855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063345" y="1537854"/>
            <a:ext cx="1939636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063345" y="2701635"/>
            <a:ext cx="19396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063345" y="3920836"/>
            <a:ext cx="1939636" cy="52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63345" y="4918364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63345" y="595745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9364" cy="4351338"/>
          </a:xfrm>
        </p:spPr>
        <p:txBody>
          <a:bodyPr>
            <a:noAutofit/>
          </a:bodyPr>
          <a:lstStyle/>
          <a:p>
            <a:r>
              <a:rPr lang="en-US" sz="2800" dirty="0" smtClean="0"/>
              <a:t>First Fit</a:t>
            </a:r>
          </a:p>
          <a:p>
            <a:pPr lvl="1"/>
            <a:r>
              <a:rPr lang="en-US" sz="2400" dirty="0" smtClean="0"/>
              <a:t>Allocate the first hole that is big enough</a:t>
            </a:r>
          </a:p>
          <a:p>
            <a:r>
              <a:rPr lang="en-US" sz="2800" dirty="0" smtClean="0"/>
              <a:t>Next Fit</a:t>
            </a:r>
          </a:p>
          <a:p>
            <a:pPr lvl="1"/>
            <a:r>
              <a:rPr lang="en-US" sz="2400" dirty="0" smtClean="0"/>
              <a:t>Same as First Fit but start search always from the last allocated hole</a:t>
            </a:r>
          </a:p>
          <a:p>
            <a:r>
              <a:rPr lang="en-US" sz="2800" dirty="0" smtClean="0"/>
              <a:t>Best Fit</a:t>
            </a:r>
          </a:p>
          <a:p>
            <a:pPr lvl="1"/>
            <a:r>
              <a:rPr lang="en-US" sz="2400" dirty="0" smtClean="0"/>
              <a:t>Allocate the smallest hole that is big enough</a:t>
            </a:r>
          </a:p>
          <a:p>
            <a:r>
              <a:rPr lang="en-US" sz="2800" dirty="0" smtClean="0"/>
              <a:t>Worst Fit</a:t>
            </a:r>
          </a:p>
          <a:p>
            <a:pPr lvl="1"/>
            <a:r>
              <a:rPr lang="en-US" sz="2400" dirty="0" smtClean="0"/>
              <a:t>Allocate the largest hole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8063345" y="651164"/>
            <a:ext cx="1939636" cy="5694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3345" y="1537854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63345" y="210589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63345" y="2687781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63345" y="331123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3345" y="3920836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3345" y="4475018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8872" y="775855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063345" y="1537854"/>
            <a:ext cx="1939636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063345" y="2701635"/>
            <a:ext cx="19396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063345" y="3920836"/>
            <a:ext cx="1939636" cy="52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63345" y="4918364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63345" y="5957455"/>
            <a:ext cx="193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228600"/>
            <a:ext cx="72310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1" y="1377950"/>
            <a:ext cx="7351713" cy="44831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Program must be brought into memory and placed within a process for it to be run</a:t>
            </a:r>
          </a:p>
          <a:p>
            <a:pPr eaLnBrk="1" hangingPunct="1">
              <a:buFont typeface="Monotype Sorts" pitchFamily="2" charset="2"/>
              <a:buNone/>
            </a:pPr>
            <a:endParaRPr lang="en-US" sz="3200" dirty="0" smtClean="0"/>
          </a:p>
          <a:p>
            <a:pPr eaLnBrk="1" hangingPunct="1"/>
            <a:r>
              <a:rPr lang="en-US" sz="3200" b="1" dirty="0" smtClean="0">
                <a:solidFill>
                  <a:srgbClr val="A50021"/>
                </a:solidFill>
              </a:rPr>
              <a:t>Input queue</a:t>
            </a:r>
            <a:r>
              <a:rPr lang="en-US" sz="3200" dirty="0" smtClean="0"/>
              <a:t> – collection of processes on the disk that are waiting to be brought into memory to run the program</a:t>
            </a:r>
          </a:p>
          <a:p>
            <a:pPr eaLnBrk="1" hangingPunct="1">
              <a:buFont typeface="Monotype Sorts" pitchFamily="2" charset="2"/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User programs go through several steps before being run</a:t>
            </a:r>
          </a:p>
        </p:txBody>
      </p:sp>
    </p:spTree>
    <p:extLst>
      <p:ext uri="{BB962C8B-B14F-4D97-AF65-F5344CB8AC3E}">
        <p14:creationId xmlns:p14="http://schemas.microsoft.com/office/powerpoint/2010/main" val="3010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6413" y="465138"/>
            <a:ext cx="8134350" cy="45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Binding of Instructions and Data to Memory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71750" y="2130699"/>
            <a:ext cx="7029450" cy="4114800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>
                <a:solidFill>
                  <a:srgbClr val="A50021"/>
                </a:solidFill>
              </a:rPr>
              <a:t>Compile </a:t>
            </a:r>
            <a:r>
              <a:rPr lang="en-US" sz="3600" b="1" dirty="0" smtClean="0">
                <a:solidFill>
                  <a:srgbClr val="A50021"/>
                </a:solidFill>
              </a:rPr>
              <a:t>time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A50021"/>
                </a:solidFill>
              </a:rPr>
              <a:t>Load time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A50021"/>
                </a:solidFill>
              </a:rPr>
              <a:t>Execution time</a:t>
            </a:r>
            <a:endParaRPr lang="en-US" sz="36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1" y="1377584"/>
            <a:ext cx="8338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Address binding of instructions and data to memory addresses can</a:t>
            </a:r>
            <a:br>
              <a:rPr lang="en-US" sz="2400" dirty="0"/>
            </a:br>
            <a:r>
              <a:rPr lang="en-US" sz="2400" dirty="0"/>
              <a:t>happen at three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13836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Logical vs. Physical Address Space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24128" y="1930762"/>
            <a:ext cx="9060398" cy="4483100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/>
              <a:t>The concept of a logical </a:t>
            </a:r>
            <a:r>
              <a:rPr lang="en-US" sz="3200" i="1" dirty="0"/>
              <a:t>address space</a:t>
            </a:r>
            <a:r>
              <a:rPr lang="en-US" sz="3200" dirty="0"/>
              <a:t> that is bound to a separate </a:t>
            </a:r>
            <a:r>
              <a:rPr lang="en-US" sz="3200" i="1" dirty="0"/>
              <a:t>physical</a:t>
            </a:r>
            <a:r>
              <a:rPr lang="en-US" sz="3200" dirty="0"/>
              <a:t> </a:t>
            </a:r>
            <a:r>
              <a:rPr lang="en-US" sz="3200" i="1" dirty="0"/>
              <a:t>address space</a:t>
            </a:r>
            <a:r>
              <a:rPr lang="en-US" sz="3200" dirty="0"/>
              <a:t> is central to proper memory management</a:t>
            </a:r>
          </a:p>
          <a:p>
            <a:pPr marL="548640" lvl="1" indent="-274320">
              <a:spcAft>
                <a:spcPts val="0"/>
              </a:spcAft>
              <a:buFont typeface="Wingdings"/>
              <a:buChar char=""/>
              <a:defRPr/>
            </a:pPr>
            <a:r>
              <a:rPr lang="en-US" sz="2800" b="1" dirty="0">
                <a:solidFill>
                  <a:srgbClr val="A50021"/>
                </a:solidFill>
              </a:rPr>
              <a:t>Logical address</a:t>
            </a:r>
            <a:r>
              <a:rPr lang="en-US" sz="2800" dirty="0"/>
              <a:t> – generated by the CPU; also referred to as </a:t>
            </a:r>
            <a:r>
              <a:rPr lang="en-US" sz="2800" i="1" dirty="0"/>
              <a:t>virtual address</a:t>
            </a:r>
            <a:endParaRPr lang="en-US" sz="2800" dirty="0"/>
          </a:p>
          <a:p>
            <a:pPr marL="548640" lvl="1" indent="-274320">
              <a:spcAft>
                <a:spcPts val="0"/>
              </a:spcAft>
              <a:buFont typeface="Wingdings"/>
              <a:buChar char=""/>
              <a:defRPr/>
            </a:pPr>
            <a:r>
              <a:rPr lang="en-US" sz="2800" b="1" dirty="0">
                <a:solidFill>
                  <a:srgbClr val="A50021"/>
                </a:solidFill>
              </a:rPr>
              <a:t>Physical address</a:t>
            </a:r>
            <a:r>
              <a:rPr lang="en-US" sz="2800" dirty="0"/>
              <a:t> – address seen by the memory </a:t>
            </a:r>
            <a:r>
              <a:rPr lang="en-US" sz="2800" dirty="0" smtClean="0"/>
              <a:t>unit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Memory-Management Unit (</a:t>
            </a:r>
            <a:r>
              <a:rPr lang="en-US" sz="2400">
                <a:solidFill>
                  <a:srgbClr val="7B9899"/>
                </a:solidFill>
              </a:rPr>
              <a:t>MMU</a:t>
            </a:r>
            <a:r>
              <a:rPr lang="en-US" smtClean="0">
                <a:solidFill>
                  <a:srgbClr val="7B9899"/>
                </a:solidFill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24128" y="2084832"/>
            <a:ext cx="8328878" cy="4483100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Hardware device that maps virtual to physical address</a:t>
            </a:r>
            <a:br>
              <a:rPr lang="en-US" sz="2800" dirty="0"/>
            </a:br>
            <a:endParaRPr lang="en-US" sz="2800" dirty="0"/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In MMU scheme, the value in the relocation register is added to every address generated by a user process at the time it is sent to memory</a:t>
            </a:r>
            <a:br>
              <a:rPr lang="en-US" sz="2800" dirty="0"/>
            </a:br>
            <a:endParaRPr lang="en-US" sz="2800" dirty="0"/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The user program deals with </a:t>
            </a:r>
            <a:r>
              <a:rPr lang="en-US" sz="2800" i="1" dirty="0"/>
              <a:t>logical</a:t>
            </a:r>
            <a:r>
              <a:rPr lang="en-US" sz="2800" dirty="0"/>
              <a:t> addresses; it never sees the </a:t>
            </a:r>
            <a:r>
              <a:rPr lang="en-US" sz="2800" i="1" dirty="0"/>
              <a:t>real</a:t>
            </a:r>
            <a:r>
              <a:rPr lang="en-US" sz="2800" dirty="0"/>
              <a:t>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607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Swapping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29963" y="1771324"/>
            <a:ext cx="9414237" cy="44831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process can be swapped temporarily out of memory to a backing store, and then brought back into memory for continued execution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A50021"/>
                </a:solidFill>
              </a:rPr>
              <a:t>Backing store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Roll </a:t>
            </a:r>
            <a:r>
              <a:rPr lang="en-US" sz="2400" b="1" dirty="0">
                <a:solidFill>
                  <a:srgbClr val="A50021"/>
                </a:solidFill>
              </a:rPr>
              <a:t>out, roll </a:t>
            </a:r>
            <a:r>
              <a:rPr lang="en-US" sz="2400" b="1" dirty="0" smtClean="0">
                <a:solidFill>
                  <a:srgbClr val="A50021"/>
                </a:solidFill>
              </a:rPr>
              <a:t>in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Major part of swap time is transfer time; total transfer time is directly proportional to the amount of memory swapped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Modified versions of swapping are found on many systems (i.e., UNIX, Linux, and Windows)</a:t>
            </a:r>
          </a:p>
        </p:txBody>
      </p:sp>
    </p:spTree>
    <p:extLst>
      <p:ext uri="{BB962C8B-B14F-4D97-AF65-F5344CB8AC3E}">
        <p14:creationId xmlns:p14="http://schemas.microsoft.com/office/powerpoint/2010/main" val="21513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Schematic View of Swapping</a:t>
            </a:r>
            <a:endParaRPr lang="en-US" sz="2400">
              <a:solidFill>
                <a:srgbClr val="7B9899"/>
              </a:solidFill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/>
          <a:srcRect l="743" t="342" r="487" b="1299"/>
          <a:stretch>
            <a:fillRect/>
          </a:stretch>
        </p:blipFill>
        <p:spPr bwMode="auto">
          <a:xfrm>
            <a:off x="2057719" y="1796777"/>
            <a:ext cx="6237196" cy="46574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47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Degree of Multi-programming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226469"/>
            <a:ext cx="7517823" cy="32635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degree of multiprogramming describes the maximum number of processes that a single-processor system can accommodate efficiently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smtClean="0"/>
              <a:t>More Process in the RAM</a:t>
            </a:r>
          </a:p>
          <a:p>
            <a:pPr lvl="1"/>
            <a:r>
              <a:rPr lang="en-US" sz="2400" dirty="0" smtClean="0"/>
              <a:t>Increases Efficiency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5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794163" y="1210540"/>
          <a:ext cx="8125692" cy="476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9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354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Monotype Sorts</vt:lpstr>
      <vt:lpstr>Tw Cen MT</vt:lpstr>
      <vt:lpstr>Tw Cen MT Condensed</vt:lpstr>
      <vt:lpstr>Wingdings</vt:lpstr>
      <vt:lpstr>Wingdings 2</vt:lpstr>
      <vt:lpstr>Wingdings 3</vt:lpstr>
      <vt:lpstr>Integral</vt:lpstr>
      <vt:lpstr>Module 2</vt:lpstr>
      <vt:lpstr>Background</vt:lpstr>
      <vt:lpstr>Binding of Instructions and Data to Memory</vt:lpstr>
      <vt:lpstr>Logical vs. Physical Address Space</vt:lpstr>
      <vt:lpstr>Memory-Management Unit (MMU)</vt:lpstr>
      <vt:lpstr>Swapping</vt:lpstr>
      <vt:lpstr>Schematic View of Swapping</vt:lpstr>
      <vt:lpstr>Concept of Degree of Multi-programming</vt:lpstr>
      <vt:lpstr>PowerPoint Presentation</vt:lpstr>
      <vt:lpstr>Contiguous and Non-contiguous Memory Allocation</vt:lpstr>
      <vt:lpstr>Fixed Partitioning/Static Partitioning</vt:lpstr>
      <vt:lpstr>Fixed Partitioning - Disadvantages</vt:lpstr>
      <vt:lpstr>Variable Partitioning </vt:lpstr>
      <vt:lpstr>Disadvantages</vt:lpstr>
      <vt:lpstr>Allocation Methods in Contiguous Memory Allocation</vt:lpstr>
      <vt:lpstr>Allocation Methods</vt:lpstr>
      <vt:lpstr>Allocation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admin</dc:creator>
  <cp:lastModifiedBy>admin</cp:lastModifiedBy>
  <cp:revision>8</cp:revision>
  <dcterms:created xsi:type="dcterms:W3CDTF">2021-10-11T06:53:44Z</dcterms:created>
  <dcterms:modified xsi:type="dcterms:W3CDTF">2021-10-20T04:14:22Z</dcterms:modified>
</cp:coreProperties>
</file>