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29"/>
  </p:notesMasterIdLst>
  <p:sldIdLst>
    <p:sldId id="295" r:id="rId2"/>
    <p:sldId id="525" r:id="rId3"/>
    <p:sldId id="349" r:id="rId4"/>
    <p:sldId id="372" r:id="rId5"/>
    <p:sldId id="461" r:id="rId6"/>
    <p:sldId id="373" r:id="rId7"/>
    <p:sldId id="473" r:id="rId8"/>
    <p:sldId id="375" r:id="rId9"/>
    <p:sldId id="447" r:id="rId10"/>
    <p:sldId id="474" r:id="rId11"/>
    <p:sldId id="475" r:id="rId12"/>
    <p:sldId id="484" r:id="rId13"/>
    <p:sldId id="485" r:id="rId14"/>
    <p:sldId id="476" r:id="rId15"/>
    <p:sldId id="477" r:id="rId16"/>
    <p:sldId id="486" r:id="rId17"/>
    <p:sldId id="478" r:id="rId18"/>
    <p:sldId id="487" r:id="rId19"/>
    <p:sldId id="488" r:id="rId20"/>
    <p:sldId id="479" r:id="rId21"/>
    <p:sldId id="482" r:id="rId22"/>
    <p:sldId id="480" r:id="rId23"/>
    <p:sldId id="490" r:id="rId24"/>
    <p:sldId id="491" r:id="rId25"/>
    <p:sldId id="523" r:id="rId26"/>
    <p:sldId id="501" r:id="rId27"/>
    <p:sldId id="49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5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79BC80-84C1-4D8F-AB8E-DE27DEC48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95CAA-9E64-4302-8F73-4286358BAAA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0" tIns="45715" rIns="91430" bIns="45715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45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0" tIns="45715" rIns="91430" bIns="457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0" tIns="45715" rIns="91430" bIns="457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0" tIns="45715" rIns="91430" bIns="457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699e3e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699e3e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699e3e4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699e3e4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57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699e3e41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699e3e41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67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1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11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7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0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32594-A94F-4197-88EF-667828ACB814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41A4-E24D-40B7-8CD7-16A1889170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7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52FA1-EC09-4ED6-9F3C-70C56EB9652B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0AFB-3641-4104-BDF2-7F5877873E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2" descr="BD21332_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4967288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4067-E66C-4DE4-A252-146B6AFC1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72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533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F31FC-3591-451B-B87B-B4F8BD955F62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AD626-00F5-4CD6-9208-637B73F2FA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5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84075-DE1C-4E1B-9371-F11B6ECEB939}" type="datetimeFigureOut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FE913-7C06-466C-890B-4D4DA929B2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9D983-0AB9-49EB-A0B9-BC47203057D2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69A97-6273-4865-9E1D-78DC8CEC2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C0486-AD6B-4A1B-B8BC-5E8B3A12585D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B0794-8E91-42F6-BAD1-9F0967B14F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B37FD-A2B6-407E-BC92-F06BCD4E70EC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A5E56-1953-4AD4-94E8-6B9137A412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120C9-A429-4BDB-8C71-07EC0DE31F9B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A91EB-9BD3-4E8C-9A2E-BA4C0C4452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0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63E7A3-F736-48D1-BC03-7E861F1E38C5}" type="datetimeFigureOut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750E2-5A2A-40C1-AC86-5307FA7E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CF08C8-DAAA-4916-AC40-8F27BA0794F6}" type="datetimeFigureOut">
              <a:rPr lang="en-US" smtClean="0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85962-A8CE-4773-9E49-0C0BC39709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9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../../../backup/Desktop/Computer%20Basics_%20Inside%20a%20Computer.mp4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2218" y="3886200"/>
            <a:ext cx="6858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IN" dirty="0" smtClean="0"/>
              <a:t>MCA105-Operating System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6" y="1361075"/>
            <a:ext cx="6247765" cy="4521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35" dirty="0"/>
              <a:t>Different</a:t>
            </a:r>
            <a:r>
              <a:rPr sz="2800" spc="-15" dirty="0"/>
              <a:t> </a:t>
            </a:r>
            <a:r>
              <a:rPr sz="2800" spc="95" dirty="0"/>
              <a:t>Types</a:t>
            </a:r>
            <a:r>
              <a:rPr sz="2800" spc="-10" dirty="0"/>
              <a:t> </a:t>
            </a:r>
            <a:r>
              <a:rPr sz="2800" spc="30" dirty="0"/>
              <a:t>of</a:t>
            </a:r>
            <a:r>
              <a:rPr sz="2800" spc="-15" dirty="0"/>
              <a:t> </a:t>
            </a:r>
            <a:r>
              <a:rPr sz="2800" spc="30" dirty="0"/>
              <a:t>Operating</a:t>
            </a:r>
            <a:r>
              <a:rPr sz="2800" spc="-15" dirty="0"/>
              <a:t> </a:t>
            </a:r>
            <a:r>
              <a:rPr sz="2800" spc="145" dirty="0"/>
              <a:t>Systems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99690" y="2071067"/>
            <a:ext cx="5696585" cy="3382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spcBef>
                <a:spcPts val="100"/>
              </a:spcBef>
              <a:buChar char="-"/>
              <a:tabLst>
                <a:tab pos="354330" algn="l"/>
                <a:tab pos="354965" algn="l"/>
              </a:tabLst>
            </a:pPr>
            <a:r>
              <a:rPr sz="2300" spc="110" dirty="0">
                <a:latin typeface="Palatino Linotype"/>
                <a:cs typeface="Palatino Linotype"/>
              </a:rPr>
              <a:t>Batch</a:t>
            </a:r>
            <a:r>
              <a:rPr sz="2300" spc="-30" dirty="0">
                <a:latin typeface="Palatino Linotype"/>
                <a:cs typeface="Palatino Linotype"/>
              </a:rPr>
              <a:t> </a:t>
            </a:r>
            <a:r>
              <a:rPr sz="2300" spc="25" dirty="0">
                <a:latin typeface="Palatino Linotype"/>
                <a:cs typeface="Palatino Linotype"/>
              </a:rPr>
              <a:t>Operating</a:t>
            </a:r>
            <a:r>
              <a:rPr sz="2300" spc="-25" dirty="0">
                <a:latin typeface="Palatino Linotype"/>
                <a:cs typeface="Palatino Linotype"/>
              </a:rPr>
              <a:t> </a:t>
            </a:r>
            <a:r>
              <a:rPr sz="2300" spc="120" dirty="0">
                <a:latin typeface="Palatino Linotype"/>
                <a:cs typeface="Palatino Linotype"/>
              </a:rPr>
              <a:t>Systems</a:t>
            </a:r>
            <a:endParaRPr sz="2300" dirty="0">
              <a:latin typeface="Palatino Linotype"/>
              <a:cs typeface="Palatino Linotype"/>
            </a:endParaRPr>
          </a:p>
          <a:p>
            <a:pPr>
              <a:spcBef>
                <a:spcPts val="30"/>
              </a:spcBef>
              <a:buClr>
                <a:srgbClr val="595959"/>
              </a:buClr>
              <a:buFont typeface="Palatino Linotype"/>
              <a:buChar char="-"/>
            </a:pPr>
            <a:endParaRPr sz="2600" dirty="0">
              <a:latin typeface="Palatino Linotype"/>
              <a:cs typeface="Palatino Linotype"/>
            </a:endParaRPr>
          </a:p>
          <a:p>
            <a:pPr marL="354330" indent="-342265">
              <a:buChar char="-"/>
              <a:tabLst>
                <a:tab pos="354330" algn="l"/>
                <a:tab pos="354965" algn="l"/>
              </a:tabLst>
            </a:pPr>
            <a:r>
              <a:rPr sz="2300" spc="60" dirty="0">
                <a:latin typeface="Palatino Linotype"/>
                <a:cs typeface="Palatino Linotype"/>
              </a:rPr>
              <a:t>Multiprogramming</a:t>
            </a:r>
            <a:r>
              <a:rPr sz="2300" spc="-10" dirty="0">
                <a:latin typeface="Palatino Linotype"/>
                <a:cs typeface="Palatino Linotype"/>
              </a:rPr>
              <a:t> </a:t>
            </a:r>
            <a:r>
              <a:rPr sz="2300" spc="25" dirty="0">
                <a:latin typeface="Palatino Linotype"/>
                <a:cs typeface="Palatino Linotype"/>
              </a:rPr>
              <a:t>Operating</a:t>
            </a:r>
            <a:r>
              <a:rPr sz="2300" spc="-5" dirty="0">
                <a:latin typeface="Palatino Linotype"/>
                <a:cs typeface="Palatino Linotype"/>
              </a:rPr>
              <a:t> </a:t>
            </a:r>
            <a:r>
              <a:rPr sz="2300" spc="120" dirty="0">
                <a:latin typeface="Palatino Linotype"/>
                <a:cs typeface="Palatino Linotype"/>
              </a:rPr>
              <a:t>Systems</a:t>
            </a:r>
            <a:endParaRPr sz="2300" dirty="0">
              <a:latin typeface="Palatino Linotype"/>
              <a:cs typeface="Palatino Linotype"/>
            </a:endParaRPr>
          </a:p>
          <a:p>
            <a:pPr>
              <a:spcBef>
                <a:spcPts val="30"/>
              </a:spcBef>
              <a:buClr>
                <a:srgbClr val="595959"/>
              </a:buClr>
              <a:buFont typeface="Palatino Linotype"/>
              <a:buChar char="-"/>
            </a:pPr>
            <a:endParaRPr sz="2600" dirty="0">
              <a:latin typeface="Palatino Linotype"/>
              <a:cs typeface="Palatino Linotype"/>
            </a:endParaRPr>
          </a:p>
          <a:p>
            <a:pPr marL="354330" indent="-342265">
              <a:spcBef>
                <a:spcPts val="5"/>
              </a:spcBef>
              <a:buChar char="-"/>
              <a:tabLst>
                <a:tab pos="354330" algn="l"/>
                <a:tab pos="354965" algn="l"/>
              </a:tabLst>
            </a:pPr>
            <a:r>
              <a:rPr sz="2300" spc="80" dirty="0">
                <a:latin typeface="Palatino Linotype"/>
                <a:cs typeface="Palatino Linotype"/>
              </a:rPr>
              <a:t>Multi-Tasking</a:t>
            </a:r>
            <a:r>
              <a:rPr sz="2300" spc="-20" dirty="0">
                <a:latin typeface="Palatino Linotype"/>
                <a:cs typeface="Palatino Linotype"/>
              </a:rPr>
              <a:t> </a:t>
            </a:r>
            <a:r>
              <a:rPr sz="2300" spc="25" dirty="0">
                <a:latin typeface="Palatino Linotype"/>
                <a:cs typeface="Palatino Linotype"/>
              </a:rPr>
              <a:t>Operating</a:t>
            </a:r>
            <a:r>
              <a:rPr sz="2300" spc="-20" dirty="0">
                <a:latin typeface="Palatino Linotype"/>
                <a:cs typeface="Palatino Linotype"/>
              </a:rPr>
              <a:t> </a:t>
            </a:r>
            <a:r>
              <a:rPr sz="2300" spc="120" dirty="0">
                <a:latin typeface="Palatino Linotype"/>
                <a:cs typeface="Palatino Linotype"/>
              </a:rPr>
              <a:t>Systems</a:t>
            </a:r>
            <a:endParaRPr sz="2300" dirty="0">
              <a:latin typeface="Palatino Linotype"/>
              <a:cs typeface="Palatino Linotype"/>
            </a:endParaRPr>
          </a:p>
          <a:p>
            <a:pPr>
              <a:spcBef>
                <a:spcPts val="30"/>
              </a:spcBef>
              <a:buClr>
                <a:srgbClr val="595959"/>
              </a:buClr>
              <a:buFont typeface="Palatino Linotype"/>
              <a:buChar char="-"/>
            </a:pPr>
            <a:endParaRPr sz="2600" dirty="0">
              <a:latin typeface="Palatino Linotype"/>
              <a:cs typeface="Palatino Linotype"/>
            </a:endParaRPr>
          </a:p>
          <a:p>
            <a:pPr marL="354330" indent="-342265">
              <a:buChar char="-"/>
              <a:tabLst>
                <a:tab pos="354330" algn="l"/>
                <a:tab pos="354965" algn="l"/>
              </a:tabLst>
            </a:pPr>
            <a:r>
              <a:rPr sz="2300" spc="80" dirty="0">
                <a:latin typeface="Palatino Linotype"/>
                <a:cs typeface="Palatino Linotype"/>
              </a:rPr>
              <a:t>Multi-Processing</a:t>
            </a:r>
            <a:r>
              <a:rPr sz="2300" spc="-10" dirty="0">
                <a:latin typeface="Palatino Linotype"/>
                <a:cs typeface="Palatino Linotype"/>
              </a:rPr>
              <a:t> </a:t>
            </a:r>
            <a:r>
              <a:rPr sz="2300" spc="25" dirty="0">
                <a:latin typeface="Palatino Linotype"/>
                <a:cs typeface="Palatino Linotype"/>
              </a:rPr>
              <a:t>Operating</a:t>
            </a:r>
            <a:r>
              <a:rPr sz="2300" spc="-10" dirty="0">
                <a:latin typeface="Palatino Linotype"/>
                <a:cs typeface="Palatino Linotype"/>
              </a:rPr>
              <a:t> </a:t>
            </a:r>
            <a:r>
              <a:rPr sz="2300" spc="120" dirty="0">
                <a:latin typeface="Palatino Linotype"/>
                <a:cs typeface="Palatino Linotype"/>
              </a:rPr>
              <a:t>Systems</a:t>
            </a:r>
            <a:endParaRPr sz="2300" dirty="0">
              <a:latin typeface="Palatino Linotype"/>
              <a:cs typeface="Palatino Linotype"/>
            </a:endParaRPr>
          </a:p>
          <a:p>
            <a:pPr>
              <a:spcBef>
                <a:spcPts val="30"/>
              </a:spcBef>
              <a:buClr>
                <a:srgbClr val="595959"/>
              </a:buClr>
              <a:buFont typeface="Palatino Linotype"/>
              <a:buChar char="-"/>
            </a:pPr>
            <a:endParaRPr sz="2600" dirty="0">
              <a:latin typeface="Palatino Linotype"/>
              <a:cs typeface="Palatino Linotype"/>
            </a:endParaRPr>
          </a:p>
          <a:p>
            <a:pPr marL="354330" indent="-342265">
              <a:spcBef>
                <a:spcPts val="5"/>
              </a:spcBef>
              <a:buChar char="-"/>
              <a:tabLst>
                <a:tab pos="354330" algn="l"/>
                <a:tab pos="354965" algn="l"/>
              </a:tabLst>
            </a:pPr>
            <a:r>
              <a:rPr sz="2300" spc="85" dirty="0">
                <a:latin typeface="Palatino Linotype"/>
                <a:cs typeface="Palatino Linotype"/>
              </a:rPr>
              <a:t>Real-time</a:t>
            </a:r>
            <a:r>
              <a:rPr sz="2300" spc="-20" dirty="0">
                <a:latin typeface="Palatino Linotype"/>
                <a:cs typeface="Palatino Linotype"/>
              </a:rPr>
              <a:t> </a:t>
            </a:r>
            <a:r>
              <a:rPr sz="2300" spc="25" dirty="0">
                <a:latin typeface="Palatino Linotype"/>
                <a:cs typeface="Palatino Linotype"/>
              </a:rPr>
              <a:t>Operating</a:t>
            </a:r>
            <a:r>
              <a:rPr sz="2300" spc="-20" dirty="0">
                <a:latin typeface="Palatino Linotype"/>
                <a:cs typeface="Palatino Linotype"/>
              </a:rPr>
              <a:t> </a:t>
            </a:r>
            <a:r>
              <a:rPr sz="2300" spc="120" dirty="0">
                <a:latin typeface="Palatino Linotype"/>
                <a:cs typeface="Palatino Linotype"/>
              </a:rPr>
              <a:t>Systems</a:t>
            </a:r>
            <a:endParaRPr sz="23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681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361075"/>
            <a:ext cx="4236720" cy="4521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135" dirty="0"/>
              <a:t>Batch</a:t>
            </a:r>
            <a:r>
              <a:rPr sz="2800" spc="-20" dirty="0"/>
              <a:t> </a:t>
            </a:r>
            <a:r>
              <a:rPr sz="2800" spc="30" dirty="0"/>
              <a:t>Operating</a:t>
            </a:r>
            <a:r>
              <a:rPr sz="2800" spc="-25" dirty="0"/>
              <a:t> </a:t>
            </a:r>
            <a:r>
              <a:rPr sz="2800" spc="145" dirty="0"/>
              <a:t>Systems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4364" y="2019558"/>
            <a:ext cx="8000365" cy="40791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30200" indent="-318135">
              <a:spcBef>
                <a:spcPts val="525"/>
              </a:spcBef>
              <a:buChar char="-"/>
              <a:tabLst>
                <a:tab pos="330200" algn="l"/>
                <a:tab pos="330835" algn="l"/>
              </a:tabLst>
            </a:pPr>
            <a:r>
              <a:rPr sz="2400" spc="75" dirty="0">
                <a:latin typeface="Palatino Linotype"/>
                <a:cs typeface="Palatino Linotype"/>
              </a:rPr>
              <a:t>What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spc="-15" dirty="0">
                <a:latin typeface="Palatino Linotype"/>
                <a:cs typeface="Palatino Linotype"/>
              </a:rPr>
              <a:t>do </a:t>
            </a:r>
            <a:r>
              <a:rPr sz="2400" spc="10" dirty="0">
                <a:latin typeface="Palatino Linotype"/>
                <a:cs typeface="Palatino Linotype"/>
              </a:rPr>
              <a:t>you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105" dirty="0">
                <a:latin typeface="Palatino Linotype"/>
                <a:cs typeface="Palatino Linotype"/>
              </a:rPr>
              <a:t>mean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15" dirty="0">
                <a:latin typeface="Palatino Linotype"/>
                <a:cs typeface="Palatino Linotype"/>
              </a:rPr>
              <a:t>by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90" dirty="0">
                <a:latin typeface="Palatino Linotype"/>
                <a:cs typeface="Palatino Linotype"/>
              </a:rPr>
              <a:t>a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batch?</a:t>
            </a:r>
            <a:endParaRPr sz="2400" dirty="0">
              <a:latin typeface="Palatino Linotype"/>
              <a:cs typeface="Palatino Linotype"/>
            </a:endParaRPr>
          </a:p>
          <a:p>
            <a:pPr marL="787400" lvl="1" indent="-298450">
              <a:spcBef>
                <a:spcPts val="330"/>
              </a:spcBef>
              <a:buChar char="-"/>
              <a:tabLst>
                <a:tab pos="787400" algn="l"/>
                <a:tab pos="788035" algn="l"/>
              </a:tabLst>
            </a:pPr>
            <a:r>
              <a:rPr spc="50" dirty="0">
                <a:latin typeface="Palatino Linotype"/>
                <a:cs typeface="Palatino Linotype"/>
              </a:rPr>
              <a:t>Example</a:t>
            </a:r>
            <a:r>
              <a:rPr spc="-25" dirty="0">
                <a:latin typeface="Palatino Linotype"/>
                <a:cs typeface="Palatino Linotype"/>
              </a:rPr>
              <a:t> </a:t>
            </a:r>
            <a:r>
              <a:rPr spc="10" dirty="0">
                <a:latin typeface="Palatino Linotype"/>
                <a:cs typeface="Palatino Linotype"/>
              </a:rPr>
              <a:t>of</a:t>
            </a:r>
            <a:r>
              <a:rPr spc="-25" dirty="0">
                <a:latin typeface="Palatino Linotype"/>
                <a:cs typeface="Palatino Linotype"/>
              </a:rPr>
              <a:t> </a:t>
            </a:r>
            <a:r>
              <a:rPr spc="35" dirty="0">
                <a:latin typeface="Palatino Linotype"/>
                <a:cs typeface="Palatino Linotype"/>
              </a:rPr>
              <a:t>Student</a:t>
            </a:r>
            <a:r>
              <a:rPr spc="-20" dirty="0">
                <a:latin typeface="Palatino Linotype"/>
                <a:cs typeface="Palatino Linotype"/>
              </a:rPr>
              <a:t> </a:t>
            </a:r>
            <a:r>
              <a:rPr spc="55" dirty="0">
                <a:latin typeface="Palatino Linotype"/>
                <a:cs typeface="Palatino Linotype"/>
              </a:rPr>
              <a:t>Batches.</a:t>
            </a:r>
            <a:endParaRPr dirty="0">
              <a:latin typeface="Palatino Linotype"/>
              <a:cs typeface="Palatino Linotype"/>
            </a:endParaRPr>
          </a:p>
          <a:p>
            <a:pPr marL="787400" lvl="1" indent="-298450">
              <a:spcBef>
                <a:spcPts val="270"/>
              </a:spcBef>
              <a:buChar char="-"/>
              <a:tabLst>
                <a:tab pos="787400" algn="l"/>
                <a:tab pos="788035" algn="l"/>
              </a:tabLst>
            </a:pPr>
            <a:r>
              <a:rPr spc="45" dirty="0">
                <a:latin typeface="Palatino Linotype"/>
                <a:cs typeface="Palatino Linotype"/>
              </a:rPr>
              <a:t>In</a:t>
            </a:r>
            <a:r>
              <a:rPr spc="-10" dirty="0">
                <a:latin typeface="Palatino Linotype"/>
                <a:cs typeface="Palatino Linotype"/>
              </a:rPr>
              <a:t> </a:t>
            </a:r>
            <a:r>
              <a:rPr spc="50" dirty="0">
                <a:latin typeface="Palatino Linotype"/>
                <a:cs typeface="Palatino Linotype"/>
              </a:rPr>
              <a:t>the</a:t>
            </a:r>
            <a:r>
              <a:rPr spc="-5" dirty="0">
                <a:latin typeface="Palatino Linotype"/>
                <a:cs typeface="Palatino Linotype"/>
              </a:rPr>
              <a:t> </a:t>
            </a:r>
            <a:r>
              <a:rPr spc="85" dirty="0">
                <a:latin typeface="Palatino Linotype"/>
                <a:cs typeface="Palatino Linotype"/>
              </a:rPr>
              <a:t>case</a:t>
            </a:r>
            <a:r>
              <a:rPr spc="-5" dirty="0">
                <a:latin typeface="Palatino Linotype"/>
                <a:cs typeface="Palatino Linotype"/>
              </a:rPr>
              <a:t> </a:t>
            </a:r>
            <a:r>
              <a:rPr spc="10" dirty="0">
                <a:latin typeface="Palatino Linotype"/>
                <a:cs typeface="Palatino Linotype"/>
              </a:rPr>
              <a:t>of</a:t>
            </a:r>
            <a:r>
              <a:rPr spc="-10" dirty="0">
                <a:latin typeface="Palatino Linotype"/>
                <a:cs typeface="Palatino Linotype"/>
              </a:rPr>
              <a:t> </a:t>
            </a:r>
            <a:r>
              <a:rPr spc="-60" dirty="0">
                <a:latin typeface="Palatino Linotype"/>
                <a:cs typeface="Palatino Linotype"/>
              </a:rPr>
              <a:t>OS,</a:t>
            </a:r>
            <a:r>
              <a:rPr spc="-10" dirty="0">
                <a:latin typeface="Palatino Linotype"/>
                <a:cs typeface="Palatino Linotype"/>
              </a:rPr>
              <a:t> </a:t>
            </a:r>
            <a:r>
              <a:rPr spc="65" dirty="0">
                <a:latin typeface="Palatino Linotype"/>
                <a:cs typeface="Palatino Linotype"/>
              </a:rPr>
              <a:t>Batch</a:t>
            </a:r>
            <a:r>
              <a:rPr spc="-5" dirty="0">
                <a:latin typeface="Palatino Linotype"/>
                <a:cs typeface="Palatino Linotype"/>
              </a:rPr>
              <a:t> </a:t>
            </a:r>
            <a:r>
              <a:rPr spc="70" dirty="0">
                <a:latin typeface="Palatino Linotype"/>
                <a:cs typeface="Palatino Linotype"/>
              </a:rPr>
              <a:t>=</a:t>
            </a:r>
            <a:r>
              <a:rPr spc="-5" dirty="0">
                <a:latin typeface="Palatino Linotype"/>
                <a:cs typeface="Palatino Linotype"/>
              </a:rPr>
              <a:t> </a:t>
            </a:r>
            <a:r>
              <a:rPr spc="25" dirty="0">
                <a:latin typeface="Palatino Linotype"/>
                <a:cs typeface="Palatino Linotype"/>
              </a:rPr>
              <a:t>multiple</a:t>
            </a:r>
            <a:r>
              <a:rPr spc="-5" dirty="0">
                <a:latin typeface="Palatino Linotype"/>
                <a:cs typeface="Palatino Linotype"/>
              </a:rPr>
              <a:t> </a:t>
            </a:r>
            <a:r>
              <a:rPr spc="30" dirty="0">
                <a:latin typeface="Palatino Linotype"/>
                <a:cs typeface="Palatino Linotype"/>
              </a:rPr>
              <a:t>jobs</a:t>
            </a:r>
            <a:endParaRPr dirty="0">
              <a:latin typeface="Palatino Linotype"/>
              <a:cs typeface="Palatino Linotype"/>
            </a:endParaRPr>
          </a:p>
          <a:p>
            <a:pPr marL="787400" lvl="1" indent="-298450">
              <a:spcBef>
                <a:spcPts val="270"/>
              </a:spcBef>
              <a:buFont typeface="Palatino Linotype"/>
              <a:buChar char="-"/>
              <a:tabLst>
                <a:tab pos="787400" algn="l"/>
                <a:tab pos="788035" algn="l"/>
              </a:tabLst>
            </a:pPr>
            <a:r>
              <a:rPr b="1" spc="70" dirty="0">
                <a:latin typeface="Palatino Linotype"/>
                <a:cs typeface="Palatino Linotype"/>
              </a:rPr>
              <a:t>Job</a:t>
            </a:r>
            <a:r>
              <a:rPr b="1" spc="-10" dirty="0">
                <a:latin typeface="Palatino Linotype"/>
                <a:cs typeface="Palatino Linotype"/>
              </a:rPr>
              <a:t> </a:t>
            </a:r>
            <a:r>
              <a:rPr b="1" spc="65" dirty="0">
                <a:latin typeface="Palatino Linotype"/>
                <a:cs typeface="Palatino Linotype"/>
              </a:rPr>
              <a:t>=</a:t>
            </a:r>
            <a:r>
              <a:rPr b="1" spc="-10" dirty="0">
                <a:latin typeface="Palatino Linotype"/>
                <a:cs typeface="Palatino Linotype"/>
              </a:rPr>
              <a:t> </a:t>
            </a:r>
            <a:r>
              <a:rPr b="1" spc="45" dirty="0">
                <a:latin typeface="Palatino Linotype"/>
                <a:cs typeface="Palatino Linotype"/>
              </a:rPr>
              <a:t>Program</a:t>
            </a:r>
            <a:r>
              <a:rPr b="1" spc="-10" dirty="0">
                <a:latin typeface="Palatino Linotype"/>
                <a:cs typeface="Palatino Linotype"/>
              </a:rPr>
              <a:t> </a:t>
            </a:r>
            <a:r>
              <a:rPr b="1" spc="50" dirty="0">
                <a:latin typeface="Palatino Linotype"/>
                <a:cs typeface="Palatino Linotype"/>
              </a:rPr>
              <a:t>+</a:t>
            </a:r>
            <a:r>
              <a:rPr b="1" spc="-10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Input</a:t>
            </a:r>
            <a:r>
              <a:rPr b="1" spc="-5" dirty="0">
                <a:latin typeface="Palatino Linotype"/>
                <a:cs typeface="Palatino Linotype"/>
              </a:rPr>
              <a:t> Data</a:t>
            </a:r>
            <a:r>
              <a:rPr b="1" spc="-10" dirty="0">
                <a:latin typeface="Palatino Linotype"/>
                <a:cs typeface="Palatino Linotype"/>
              </a:rPr>
              <a:t> </a:t>
            </a:r>
            <a:r>
              <a:rPr b="1" spc="50" dirty="0">
                <a:latin typeface="Palatino Linotype"/>
                <a:cs typeface="Palatino Linotype"/>
              </a:rPr>
              <a:t>+</a:t>
            </a:r>
            <a:r>
              <a:rPr b="1" spc="-10" dirty="0">
                <a:latin typeface="Palatino Linotype"/>
                <a:cs typeface="Palatino Linotype"/>
              </a:rPr>
              <a:t> </a:t>
            </a:r>
            <a:r>
              <a:rPr b="1" spc="-5" dirty="0">
                <a:latin typeface="Palatino Linotype"/>
                <a:cs typeface="Palatino Linotype"/>
              </a:rPr>
              <a:t>Control</a:t>
            </a:r>
            <a:r>
              <a:rPr b="1" spc="-10" dirty="0">
                <a:latin typeface="Palatino Linotype"/>
                <a:cs typeface="Palatino Linotype"/>
              </a:rPr>
              <a:t> </a:t>
            </a:r>
            <a:r>
              <a:rPr b="1" spc="30" dirty="0">
                <a:latin typeface="Palatino Linotype"/>
                <a:cs typeface="Palatino Linotype"/>
              </a:rPr>
              <a:t>Instructions</a:t>
            </a:r>
            <a:endParaRPr dirty="0">
              <a:latin typeface="Palatino Linotype"/>
              <a:cs typeface="Palatino Linotype"/>
            </a:endParaRPr>
          </a:p>
          <a:p>
            <a:pPr lvl="1">
              <a:spcBef>
                <a:spcPts val="45"/>
              </a:spcBef>
              <a:buClr>
                <a:srgbClr val="595959"/>
              </a:buClr>
              <a:buFont typeface="Palatino Linotype"/>
              <a:buChar char="-"/>
            </a:pPr>
            <a:endParaRPr sz="2000" dirty="0">
              <a:latin typeface="Palatino Linotype"/>
              <a:cs typeface="Palatino Linotype"/>
            </a:endParaRPr>
          </a:p>
          <a:p>
            <a:pPr marL="330200" indent="-318135">
              <a:buChar char="-"/>
              <a:tabLst>
                <a:tab pos="330200" algn="l"/>
                <a:tab pos="330835" algn="l"/>
              </a:tabLst>
            </a:pPr>
            <a:r>
              <a:rPr sz="2400" spc="85" dirty="0">
                <a:latin typeface="Palatino Linotype"/>
                <a:cs typeface="Palatino Linotype"/>
              </a:rPr>
              <a:t>Batch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20" dirty="0">
                <a:latin typeface="Palatino Linotype"/>
                <a:cs typeface="Palatino Linotype"/>
              </a:rPr>
              <a:t>Operating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90" dirty="0">
                <a:latin typeface="Palatino Linotype"/>
                <a:cs typeface="Palatino Linotype"/>
              </a:rPr>
              <a:t>Systems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are</a:t>
            </a:r>
            <a:r>
              <a:rPr sz="2400" spc="25" dirty="0">
                <a:latin typeface="Palatino Linotype"/>
                <a:cs typeface="Palatino Linotype"/>
              </a:rPr>
              <a:t> </a:t>
            </a:r>
            <a:r>
              <a:rPr sz="2400" b="1" spc="45" dirty="0">
                <a:latin typeface="Palatino Linotype"/>
                <a:cs typeface="Palatino Linotype"/>
              </a:rPr>
              <a:t>non-interactive</a:t>
            </a:r>
            <a:endParaRPr sz="2400" dirty="0">
              <a:latin typeface="Palatino Linotype"/>
              <a:cs typeface="Palatino Linotype"/>
            </a:endParaRPr>
          </a:p>
          <a:p>
            <a:pPr>
              <a:spcBef>
                <a:spcPts val="25"/>
              </a:spcBef>
              <a:buClr>
                <a:srgbClr val="595959"/>
              </a:buClr>
              <a:buFont typeface="Palatino Linotype"/>
              <a:buChar char="-"/>
            </a:pPr>
            <a:endParaRPr sz="2800" dirty="0">
              <a:latin typeface="Palatino Linotype"/>
              <a:cs typeface="Palatino Linotype"/>
            </a:endParaRPr>
          </a:p>
          <a:p>
            <a:pPr marL="330200" indent="-318135">
              <a:buChar char="-"/>
              <a:tabLst>
                <a:tab pos="330200" algn="l"/>
                <a:tab pos="330835" algn="l"/>
              </a:tabLst>
            </a:pPr>
            <a:r>
              <a:rPr sz="2400" spc="40" dirty="0">
                <a:latin typeface="Palatino Linotype"/>
                <a:cs typeface="Palatino Linotype"/>
              </a:rPr>
              <a:t>User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cannot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directly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interact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with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90" dirty="0">
                <a:latin typeface="Palatino Linotype"/>
                <a:cs typeface="Palatino Linotype"/>
              </a:rPr>
              <a:t>system</a:t>
            </a:r>
            <a:endParaRPr sz="2400" dirty="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  <a:buClr>
                <a:srgbClr val="595959"/>
              </a:buClr>
              <a:buFont typeface="Palatino Linotype"/>
              <a:buChar char="-"/>
            </a:pPr>
            <a:endParaRPr sz="2400" dirty="0">
              <a:latin typeface="Palatino Linotype"/>
              <a:cs typeface="Palatino Linotype"/>
            </a:endParaRPr>
          </a:p>
          <a:p>
            <a:pPr marL="330200" marR="508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400" spc="40" dirty="0">
                <a:latin typeface="Palatino Linotype"/>
                <a:cs typeface="Palatino Linotype"/>
              </a:rPr>
              <a:t>User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will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25" dirty="0">
                <a:latin typeface="Palatino Linotype"/>
                <a:cs typeface="Palatino Linotype"/>
              </a:rPr>
              <a:t>prepare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40" dirty="0">
                <a:latin typeface="Palatino Linotype"/>
                <a:cs typeface="Palatino Linotype"/>
              </a:rPr>
              <a:t>jobs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in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punch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card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60" dirty="0">
                <a:latin typeface="Palatino Linotype"/>
                <a:cs typeface="Palatino Linotype"/>
              </a:rPr>
              <a:t>and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25" dirty="0">
                <a:latin typeface="Palatino Linotype"/>
                <a:cs typeface="Palatino Linotype"/>
              </a:rPr>
              <a:t>loaded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45" dirty="0">
                <a:latin typeface="Palatino Linotype"/>
                <a:cs typeface="Palatino Linotype"/>
              </a:rPr>
              <a:t>into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computer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with </a:t>
            </a:r>
            <a:r>
              <a:rPr sz="2400" spc="-434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40" dirty="0">
                <a:latin typeface="Palatino Linotype"/>
                <a:cs typeface="Palatino Linotype"/>
              </a:rPr>
              <a:t>help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15" dirty="0">
                <a:latin typeface="Palatino Linotype"/>
                <a:cs typeface="Palatino Linotype"/>
              </a:rPr>
              <a:t>of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110" dirty="0">
                <a:latin typeface="Palatino Linotype"/>
                <a:cs typeface="Palatino Linotype"/>
              </a:rPr>
              <a:t>an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30" dirty="0">
                <a:latin typeface="Palatino Linotype"/>
                <a:cs typeface="Palatino Linotype"/>
              </a:rPr>
              <a:t>operator</a:t>
            </a:r>
            <a:endParaRPr sz="2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1084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Types Of Operating System with Examples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77673"/>
            <a:ext cx="7276818" cy="4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704" t="27936" r="39458" b="25094"/>
          <a:stretch/>
        </p:blipFill>
        <p:spPr>
          <a:xfrm>
            <a:off x="346363" y="392142"/>
            <a:ext cx="8063345" cy="61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6" y="1361075"/>
            <a:ext cx="3797935" cy="4521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80" dirty="0"/>
              <a:t>Multiprogramming</a:t>
            </a:r>
            <a:r>
              <a:rPr sz="2800" spc="-95" dirty="0"/>
              <a:t> OS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24364" y="2033600"/>
            <a:ext cx="8110855" cy="41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3555" indent="-318135">
              <a:lnSpc>
                <a:spcPct val="114599"/>
              </a:lnSpc>
              <a:spcBef>
                <a:spcPts val="100"/>
              </a:spcBef>
              <a:buChar char="-"/>
              <a:tabLst>
                <a:tab pos="330200" algn="l"/>
                <a:tab pos="330835" algn="l"/>
              </a:tabLst>
            </a:pPr>
            <a:r>
              <a:rPr sz="2000" spc="-55" dirty="0">
                <a:latin typeface="Palatino Linotype"/>
                <a:cs typeface="Palatino Linotype"/>
              </a:rPr>
              <a:t>A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50" dirty="0">
                <a:latin typeface="Palatino Linotype"/>
                <a:cs typeface="Palatino Linotype"/>
              </a:rPr>
              <a:t>computer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65" dirty="0">
                <a:latin typeface="Palatino Linotype"/>
                <a:cs typeface="Palatino Linotype"/>
              </a:rPr>
              <a:t>running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55" dirty="0">
                <a:latin typeface="Palatino Linotype"/>
                <a:cs typeface="Palatino Linotype"/>
              </a:rPr>
              <a:t>more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90" dirty="0">
                <a:latin typeface="Palatino Linotype"/>
                <a:cs typeface="Palatino Linotype"/>
              </a:rPr>
              <a:t>than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60" dirty="0">
                <a:latin typeface="Palatino Linotype"/>
                <a:cs typeface="Palatino Linotype"/>
              </a:rPr>
              <a:t>one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40" dirty="0">
                <a:latin typeface="Palatino Linotype"/>
                <a:cs typeface="Palatino Linotype"/>
              </a:rPr>
              <a:t>program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70" dirty="0">
                <a:latin typeface="Palatino Linotype"/>
                <a:cs typeface="Palatino Linotype"/>
              </a:rPr>
              <a:t>at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90" dirty="0">
                <a:latin typeface="Palatino Linotype"/>
                <a:cs typeface="Palatino Linotype"/>
              </a:rPr>
              <a:t>a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70" dirty="0">
                <a:latin typeface="Palatino Linotype"/>
                <a:cs typeface="Palatino Linotype"/>
              </a:rPr>
              <a:t>time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40" dirty="0">
                <a:latin typeface="Palatino Linotype"/>
                <a:cs typeface="Palatino Linotype"/>
              </a:rPr>
              <a:t>(like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65" dirty="0">
                <a:latin typeface="Palatino Linotype"/>
                <a:cs typeface="Palatino Linotype"/>
              </a:rPr>
              <a:t>running </a:t>
            </a:r>
            <a:r>
              <a:rPr sz="2000" spc="-434" dirty="0">
                <a:latin typeface="Palatino Linotype"/>
                <a:cs typeface="Palatino Linotype"/>
              </a:rPr>
              <a:t> </a:t>
            </a:r>
            <a:r>
              <a:rPr sz="2000" spc="80" dirty="0">
                <a:latin typeface="Palatino Linotype"/>
                <a:cs typeface="Palatino Linotype"/>
              </a:rPr>
              <a:t>Excel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60" dirty="0">
                <a:latin typeface="Palatino Linotype"/>
                <a:cs typeface="Palatino Linotype"/>
              </a:rPr>
              <a:t>and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50" dirty="0">
                <a:latin typeface="Palatino Linotype"/>
                <a:cs typeface="Palatino Linotype"/>
              </a:rPr>
              <a:t>Firefox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50" dirty="0">
                <a:latin typeface="Palatino Linotype"/>
                <a:cs typeface="Palatino Linotype"/>
              </a:rPr>
              <a:t>simultaneously).</a:t>
            </a:r>
            <a:endParaRPr sz="2000" dirty="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  <a:buClr>
                <a:srgbClr val="595959"/>
              </a:buClr>
              <a:buFont typeface="Palatino Linotype"/>
              <a:buChar char="-"/>
            </a:pPr>
            <a:endParaRPr sz="2000" dirty="0">
              <a:latin typeface="Palatino Linotype"/>
              <a:cs typeface="Palatino Linotype"/>
            </a:endParaRPr>
          </a:p>
          <a:p>
            <a:pPr marL="330200" marR="41910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000" spc="60" dirty="0">
                <a:latin typeface="Palatino Linotype"/>
                <a:cs typeface="Palatino Linotype"/>
              </a:rPr>
              <a:t>In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90" dirty="0">
                <a:latin typeface="Palatino Linotype"/>
                <a:cs typeface="Palatino Linotype"/>
              </a:rPr>
              <a:t>a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60" dirty="0">
                <a:latin typeface="Palatino Linotype"/>
                <a:cs typeface="Palatino Linotype"/>
              </a:rPr>
              <a:t>modern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55" dirty="0">
                <a:latin typeface="Palatino Linotype"/>
                <a:cs typeface="Palatino Linotype"/>
              </a:rPr>
              <a:t>computing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65" dirty="0">
                <a:latin typeface="Palatino Linotype"/>
                <a:cs typeface="Palatino Linotype"/>
              </a:rPr>
              <a:t>system,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55" dirty="0">
                <a:latin typeface="Palatino Linotype"/>
                <a:cs typeface="Palatino Linotype"/>
              </a:rPr>
              <a:t>there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55" dirty="0">
                <a:latin typeface="Palatino Linotype"/>
                <a:cs typeface="Palatino Linotype"/>
              </a:rPr>
              <a:t>are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50" dirty="0">
                <a:latin typeface="Palatino Linotype"/>
                <a:cs typeface="Palatino Linotype"/>
              </a:rPr>
              <a:t>usually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60" dirty="0">
                <a:latin typeface="Palatino Linotype"/>
                <a:cs typeface="Palatino Linotype"/>
              </a:rPr>
              <a:t>several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65" dirty="0">
                <a:latin typeface="Palatino Linotype"/>
                <a:cs typeface="Palatino Linotype"/>
              </a:rPr>
              <a:t>concurrent </a:t>
            </a:r>
            <a:r>
              <a:rPr sz="2000" spc="-434" dirty="0">
                <a:latin typeface="Palatino Linotype"/>
                <a:cs typeface="Palatino Linotype"/>
              </a:rPr>
              <a:t> </a:t>
            </a:r>
            <a:r>
              <a:rPr sz="2000" spc="50" dirty="0">
                <a:latin typeface="Palatino Linotype"/>
                <a:cs typeface="Palatino Linotype"/>
              </a:rPr>
              <a:t>application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75" dirty="0">
                <a:latin typeface="Palatino Linotype"/>
                <a:cs typeface="Palatino Linotype"/>
              </a:rPr>
              <a:t>processes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90" dirty="0">
                <a:latin typeface="Palatino Linotype"/>
                <a:cs typeface="Palatino Linotype"/>
              </a:rPr>
              <a:t>which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80" dirty="0">
                <a:latin typeface="Palatino Linotype"/>
                <a:cs typeface="Palatino Linotype"/>
              </a:rPr>
              <a:t>want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15" dirty="0">
                <a:latin typeface="Palatino Linotype"/>
                <a:cs typeface="Palatino Linotype"/>
              </a:rPr>
              <a:t>to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60" dirty="0">
                <a:latin typeface="Palatino Linotype"/>
                <a:cs typeface="Palatino Linotype"/>
              </a:rPr>
              <a:t>execute.</a:t>
            </a:r>
            <a:endParaRPr sz="2000" dirty="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  <a:buClr>
                <a:srgbClr val="595959"/>
              </a:buClr>
              <a:buFont typeface="Palatino Linotype"/>
              <a:buChar char="-"/>
            </a:pPr>
            <a:endParaRPr sz="2000" dirty="0">
              <a:latin typeface="Palatino Linotype"/>
              <a:cs typeface="Palatino Linotype"/>
            </a:endParaRPr>
          </a:p>
          <a:p>
            <a:pPr marL="330200" marR="321945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000" spc="-15" dirty="0">
                <a:latin typeface="Palatino Linotype"/>
                <a:cs typeface="Palatino Linotype"/>
              </a:rPr>
              <a:t>Now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45" dirty="0">
                <a:latin typeface="Palatino Linotype"/>
                <a:cs typeface="Palatino Linotype"/>
              </a:rPr>
              <a:t>it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85" dirty="0">
                <a:latin typeface="Palatino Linotype"/>
                <a:cs typeface="Palatino Linotype"/>
              </a:rPr>
              <a:t>is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70" dirty="0">
                <a:latin typeface="Palatino Linotype"/>
                <a:cs typeface="Palatino Linotype"/>
              </a:rPr>
              <a:t>the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50" dirty="0">
                <a:latin typeface="Palatino Linotype"/>
                <a:cs typeface="Palatino Linotype"/>
              </a:rPr>
              <a:t>responsibility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15" dirty="0">
                <a:latin typeface="Palatino Linotype"/>
                <a:cs typeface="Palatino Linotype"/>
              </a:rPr>
              <a:t>of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70" dirty="0">
                <a:latin typeface="Palatino Linotype"/>
                <a:cs typeface="Palatino Linotype"/>
              </a:rPr>
              <a:t>the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20" dirty="0">
                <a:latin typeface="Palatino Linotype"/>
                <a:cs typeface="Palatino Linotype"/>
              </a:rPr>
              <a:t>Operating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85" dirty="0">
                <a:latin typeface="Palatino Linotype"/>
                <a:cs typeface="Palatino Linotype"/>
              </a:rPr>
              <a:t>System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15" dirty="0">
                <a:latin typeface="Palatino Linotype"/>
                <a:cs typeface="Palatino Linotype"/>
              </a:rPr>
              <a:t>to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85" dirty="0">
                <a:latin typeface="Palatino Linotype"/>
                <a:cs typeface="Palatino Linotype"/>
              </a:rPr>
              <a:t>manage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60" dirty="0">
                <a:latin typeface="Palatino Linotype"/>
                <a:cs typeface="Palatino Linotype"/>
              </a:rPr>
              <a:t>all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70" dirty="0">
                <a:latin typeface="Palatino Linotype"/>
                <a:cs typeface="Palatino Linotype"/>
              </a:rPr>
              <a:t>the </a:t>
            </a:r>
            <a:r>
              <a:rPr sz="2000" spc="-434" dirty="0">
                <a:latin typeface="Palatino Linotype"/>
                <a:cs typeface="Palatino Linotype"/>
              </a:rPr>
              <a:t> </a:t>
            </a:r>
            <a:r>
              <a:rPr sz="2000" spc="75" dirty="0">
                <a:latin typeface="Palatino Linotype"/>
                <a:cs typeface="Palatino Linotype"/>
              </a:rPr>
              <a:t>processes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55" dirty="0">
                <a:latin typeface="Palatino Linotype"/>
                <a:cs typeface="Palatino Linotype"/>
              </a:rPr>
              <a:t>effectively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60" dirty="0">
                <a:latin typeface="Palatino Linotype"/>
                <a:cs typeface="Palatino Linotype"/>
              </a:rPr>
              <a:t>and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40" dirty="0">
                <a:latin typeface="Palatino Linotype"/>
                <a:cs typeface="Palatino Linotype"/>
              </a:rPr>
              <a:t>efﬁciently.</a:t>
            </a:r>
            <a:endParaRPr sz="2000" dirty="0">
              <a:latin typeface="Palatino Linotype"/>
              <a:cs typeface="Palatino Linotype"/>
            </a:endParaRPr>
          </a:p>
          <a:p>
            <a:pPr>
              <a:spcBef>
                <a:spcPts val="45"/>
              </a:spcBef>
              <a:buClr>
                <a:srgbClr val="595959"/>
              </a:buClr>
              <a:buFont typeface="Palatino Linotype"/>
              <a:buChar char="-"/>
            </a:pPr>
            <a:endParaRPr sz="2000" dirty="0">
              <a:latin typeface="Palatino Linotype"/>
              <a:cs typeface="Palatino Linotype"/>
            </a:endParaRPr>
          </a:p>
          <a:p>
            <a:pPr marL="330200" marR="508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000" spc="95" dirty="0">
                <a:latin typeface="Palatino Linotype"/>
                <a:cs typeface="Palatino Linotype"/>
              </a:rPr>
              <a:t>The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75" dirty="0">
                <a:latin typeface="Palatino Linotype"/>
                <a:cs typeface="Palatino Linotype"/>
              </a:rPr>
              <a:t>Main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70" dirty="0">
                <a:latin typeface="Palatino Linotype"/>
                <a:cs typeface="Palatino Linotype"/>
              </a:rPr>
              <a:t>memory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85" dirty="0">
                <a:latin typeface="Palatino Linotype"/>
                <a:cs typeface="Palatino Linotype"/>
              </a:rPr>
              <a:t>is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20" dirty="0">
                <a:latin typeface="Palatino Linotype"/>
                <a:cs typeface="Palatino Linotype"/>
              </a:rPr>
              <a:t>too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90" dirty="0">
                <a:latin typeface="Palatino Linotype"/>
                <a:cs typeface="Palatino Linotype"/>
              </a:rPr>
              <a:t>small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15" dirty="0">
                <a:latin typeface="Palatino Linotype"/>
                <a:cs typeface="Palatino Linotype"/>
              </a:rPr>
              <a:t>to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75" dirty="0">
                <a:latin typeface="Palatino Linotype"/>
                <a:cs typeface="Palatino Linotype"/>
              </a:rPr>
              <a:t>accommodate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60" dirty="0">
                <a:latin typeface="Palatino Linotype"/>
                <a:cs typeface="Palatino Linotype"/>
              </a:rPr>
              <a:t>all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15" dirty="0">
                <a:latin typeface="Palatino Linotype"/>
                <a:cs typeface="Palatino Linotype"/>
              </a:rPr>
              <a:t>of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80" dirty="0">
                <a:latin typeface="Palatino Linotype"/>
                <a:cs typeface="Palatino Linotype"/>
              </a:rPr>
              <a:t>these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75" dirty="0">
                <a:latin typeface="Palatino Linotype"/>
                <a:cs typeface="Palatino Linotype"/>
              </a:rPr>
              <a:t>processes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15" dirty="0">
                <a:latin typeface="Palatino Linotype"/>
                <a:cs typeface="Palatino Linotype"/>
              </a:rPr>
              <a:t>or </a:t>
            </a:r>
            <a:r>
              <a:rPr sz="2000" spc="-434" dirty="0">
                <a:latin typeface="Palatino Linotype"/>
                <a:cs typeface="Palatino Linotype"/>
              </a:rPr>
              <a:t> </a:t>
            </a:r>
            <a:r>
              <a:rPr sz="2000" spc="40" dirty="0">
                <a:latin typeface="Palatino Linotype"/>
                <a:cs typeface="Palatino Linotype"/>
              </a:rPr>
              <a:t>jobs </a:t>
            </a:r>
            <a:r>
              <a:rPr sz="2000" spc="45" dirty="0">
                <a:latin typeface="Palatino Linotype"/>
                <a:cs typeface="Palatino Linotype"/>
              </a:rPr>
              <a:t>into </a:t>
            </a:r>
            <a:r>
              <a:rPr sz="2000" spc="25" dirty="0">
                <a:latin typeface="Palatino Linotype"/>
                <a:cs typeface="Palatino Linotype"/>
              </a:rPr>
              <a:t>it. </a:t>
            </a:r>
            <a:endParaRPr lang="en-US" sz="2000" spc="25" dirty="0" smtClean="0">
              <a:latin typeface="Palatino Linotype"/>
              <a:cs typeface="Palatino Linotype"/>
            </a:endParaRPr>
          </a:p>
          <a:p>
            <a:pPr marL="330200" marR="508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lang="en-US" sz="2000" spc="80" dirty="0" smtClean="0">
                <a:latin typeface="Palatino Linotype"/>
                <a:cs typeface="Palatino Linotype"/>
              </a:rPr>
              <a:t>T</a:t>
            </a:r>
            <a:r>
              <a:rPr sz="2000" spc="80" dirty="0" smtClean="0">
                <a:latin typeface="Palatino Linotype"/>
                <a:cs typeface="Palatino Linotype"/>
              </a:rPr>
              <a:t>hese </a:t>
            </a:r>
            <a:r>
              <a:rPr sz="2000" spc="75" dirty="0">
                <a:latin typeface="Palatino Linotype"/>
                <a:cs typeface="Palatino Linotype"/>
              </a:rPr>
              <a:t>processes </a:t>
            </a:r>
            <a:r>
              <a:rPr sz="2000" spc="55" dirty="0">
                <a:latin typeface="Palatino Linotype"/>
                <a:cs typeface="Palatino Linotype"/>
              </a:rPr>
              <a:t>are initially </a:t>
            </a:r>
            <a:r>
              <a:rPr sz="2000" spc="35" dirty="0">
                <a:latin typeface="Palatino Linotype"/>
                <a:cs typeface="Palatino Linotype"/>
              </a:rPr>
              <a:t>kept </a:t>
            </a:r>
            <a:r>
              <a:rPr sz="2000" spc="85" dirty="0">
                <a:latin typeface="Palatino Linotype"/>
                <a:cs typeface="Palatino Linotype"/>
              </a:rPr>
              <a:t>in </a:t>
            </a:r>
            <a:r>
              <a:rPr sz="2000" spc="110" dirty="0">
                <a:latin typeface="Palatino Linotype"/>
                <a:cs typeface="Palatino Linotype"/>
              </a:rPr>
              <a:t>an </a:t>
            </a:r>
            <a:r>
              <a:rPr sz="2000" spc="70" dirty="0">
                <a:latin typeface="Palatino Linotype"/>
                <a:cs typeface="Palatino Linotype"/>
              </a:rPr>
              <a:t>area </a:t>
            </a:r>
            <a:r>
              <a:rPr sz="2000" spc="60" dirty="0">
                <a:latin typeface="Palatino Linotype"/>
                <a:cs typeface="Palatino Linotype"/>
              </a:rPr>
              <a:t>called </a:t>
            </a:r>
            <a:r>
              <a:rPr sz="2000" spc="10" dirty="0">
                <a:latin typeface="Palatino Linotype"/>
                <a:cs typeface="Palatino Linotype"/>
              </a:rPr>
              <a:t>job </a:t>
            </a:r>
            <a:r>
              <a:rPr sz="2000" spc="15" dirty="0">
                <a:latin typeface="Palatino Linotype"/>
                <a:cs typeface="Palatino Linotype"/>
              </a:rPr>
              <a:t> pool</a:t>
            </a:r>
            <a:endParaRPr sz="2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160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17" y="363547"/>
            <a:ext cx="3797935" cy="4521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80" dirty="0"/>
              <a:t>Multiprogramming</a:t>
            </a:r>
            <a:r>
              <a:rPr sz="2800" spc="-95" dirty="0"/>
              <a:t> OS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24364" y="1257746"/>
            <a:ext cx="7985759" cy="499803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30200" indent="-318135">
              <a:spcBef>
                <a:spcPts val="414"/>
              </a:spcBef>
              <a:buChar char="-"/>
              <a:tabLst>
                <a:tab pos="330200" algn="l"/>
                <a:tab pos="330835" algn="l"/>
              </a:tabLst>
            </a:pPr>
            <a:r>
              <a:rPr sz="2400" spc="-20" dirty="0">
                <a:latin typeface="Palatino Linotype"/>
                <a:cs typeface="Palatino Linotype"/>
              </a:rPr>
              <a:t>One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5" dirty="0">
                <a:latin typeface="Palatino Linotype"/>
                <a:cs typeface="Palatino Linotype"/>
              </a:rPr>
              <a:t>CPU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60" dirty="0">
                <a:latin typeface="Palatino Linotype"/>
                <a:cs typeface="Palatino Linotype"/>
              </a:rPr>
              <a:t>and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35" dirty="0">
                <a:latin typeface="Palatino Linotype"/>
                <a:cs typeface="Palatino Linotype"/>
              </a:rPr>
              <a:t>multiple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5" dirty="0">
                <a:latin typeface="Palatino Linotype"/>
                <a:cs typeface="Palatino Linotype"/>
              </a:rPr>
              <a:t>processes</a:t>
            </a:r>
            <a:endParaRPr sz="2400" dirty="0">
              <a:latin typeface="Palatino Linotype"/>
              <a:cs typeface="Palatino Linotype"/>
            </a:endParaRPr>
          </a:p>
          <a:p>
            <a:pPr marL="330200" indent="-318135">
              <a:spcBef>
                <a:spcPts val="315"/>
              </a:spcBef>
              <a:buChar char="-"/>
              <a:tabLst>
                <a:tab pos="330200" algn="l"/>
                <a:tab pos="330835" algn="l"/>
              </a:tabLst>
            </a:pPr>
            <a:r>
              <a:rPr sz="2400" spc="-55" dirty="0">
                <a:latin typeface="Palatino Linotype"/>
                <a:cs typeface="Palatino Linotype"/>
              </a:rPr>
              <a:t>CPU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will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be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allocated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15" dirty="0">
                <a:latin typeface="Palatino Linotype"/>
                <a:cs typeface="Palatino Linotype"/>
              </a:rPr>
              <a:t>to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90" dirty="0">
                <a:latin typeface="Palatino Linotype"/>
                <a:cs typeface="Palatino Linotype"/>
              </a:rPr>
              <a:t>a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single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process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at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90" dirty="0">
                <a:latin typeface="Palatino Linotype"/>
                <a:cs typeface="Palatino Linotype"/>
              </a:rPr>
              <a:t>a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endParaRPr sz="2400" dirty="0">
              <a:latin typeface="Palatino Linotype"/>
              <a:cs typeface="Palatino Linotype"/>
            </a:endParaRPr>
          </a:p>
          <a:p>
            <a:pPr marL="330200" marR="63754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400" spc="-50" dirty="0">
                <a:latin typeface="Palatino Linotype"/>
                <a:cs typeface="Palatino Linotype"/>
              </a:rPr>
              <a:t>At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some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stages,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40" dirty="0">
                <a:latin typeface="Palatino Linotype"/>
                <a:cs typeface="Palatino Linotype"/>
              </a:rPr>
              <a:t>if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45" dirty="0">
                <a:latin typeface="Palatino Linotype"/>
                <a:cs typeface="Palatino Linotype"/>
              </a:rPr>
              <a:t>admitted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process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0" dirty="0">
                <a:latin typeface="Palatino Linotype"/>
                <a:cs typeface="Palatino Linotype"/>
              </a:rPr>
              <a:t>needs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some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resources,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20" dirty="0">
                <a:latin typeface="Palatino Linotype"/>
                <a:cs typeface="Palatino Linotype"/>
              </a:rPr>
              <a:t>for </a:t>
            </a:r>
            <a:r>
              <a:rPr sz="2400" spc="-434" dirty="0">
                <a:latin typeface="Palatino Linotype"/>
                <a:cs typeface="Palatino Linotype"/>
              </a:rPr>
              <a:t> </a:t>
            </a:r>
            <a:r>
              <a:rPr sz="2400" spc="45" dirty="0">
                <a:latin typeface="Palatino Linotype"/>
                <a:cs typeface="Palatino Linotype"/>
              </a:rPr>
              <a:t>example,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35" dirty="0">
                <a:latin typeface="Palatino Linotype"/>
                <a:cs typeface="Palatino Linotype"/>
              </a:rPr>
              <a:t>I/O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devices.</a:t>
            </a:r>
            <a:endParaRPr sz="2400" dirty="0">
              <a:latin typeface="Palatino Linotype"/>
              <a:cs typeface="Palatino Linotype"/>
            </a:endParaRPr>
          </a:p>
          <a:p>
            <a:pPr marL="330200" marR="508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400" spc="100" dirty="0">
                <a:latin typeface="Palatino Linotype"/>
                <a:cs typeface="Palatino Linotype"/>
              </a:rPr>
              <a:t>Then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that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process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will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be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45" dirty="0">
                <a:latin typeface="Palatino Linotype"/>
                <a:cs typeface="Palatino Linotype"/>
              </a:rPr>
              <a:t>temporarily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suspended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from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5" dirty="0">
                <a:latin typeface="Palatino Linotype"/>
                <a:cs typeface="Palatino Linotype"/>
              </a:rPr>
              <a:t>CPU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60" dirty="0">
                <a:latin typeface="Palatino Linotype"/>
                <a:cs typeface="Palatino Linotype"/>
              </a:rPr>
              <a:t>and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 </a:t>
            </a:r>
            <a:r>
              <a:rPr sz="2400" spc="-434" dirty="0">
                <a:latin typeface="Palatino Linotype"/>
                <a:cs typeface="Palatino Linotype"/>
              </a:rPr>
              <a:t> </a:t>
            </a:r>
            <a:r>
              <a:rPr sz="2400" spc="-55" dirty="0">
                <a:latin typeface="Palatino Linotype"/>
                <a:cs typeface="Palatino Linotype"/>
              </a:rPr>
              <a:t>CPU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will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be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allocated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15" dirty="0">
                <a:latin typeface="Palatino Linotype"/>
                <a:cs typeface="Palatino Linotype"/>
              </a:rPr>
              <a:t>to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next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process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in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40" dirty="0">
                <a:latin typeface="Palatino Linotype"/>
                <a:cs typeface="Palatino Linotype"/>
              </a:rPr>
              <a:t>ready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15" dirty="0">
                <a:latin typeface="Palatino Linotype"/>
                <a:cs typeface="Palatino Linotype"/>
              </a:rPr>
              <a:t>queue.</a:t>
            </a:r>
            <a:endParaRPr sz="2400" dirty="0">
              <a:latin typeface="Palatino Linotype"/>
              <a:cs typeface="Palatino Linotype"/>
            </a:endParaRPr>
          </a:p>
          <a:p>
            <a:pPr marL="330200" marR="23241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400" spc="70" dirty="0">
                <a:latin typeface="Palatino Linotype"/>
                <a:cs typeface="Palatino Linotype"/>
              </a:rPr>
              <a:t>Please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note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that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user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cannot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60" dirty="0">
                <a:latin typeface="Palatino Linotype"/>
                <a:cs typeface="Palatino Linotype"/>
              </a:rPr>
              <a:t>suspend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90" dirty="0">
                <a:latin typeface="Palatino Linotype"/>
                <a:cs typeface="Palatino Linotype"/>
              </a:rPr>
              <a:t>a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running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process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60" dirty="0">
                <a:latin typeface="Palatino Linotype"/>
                <a:cs typeface="Palatino Linotype"/>
              </a:rPr>
              <a:t>and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only </a:t>
            </a:r>
            <a:r>
              <a:rPr sz="2400" spc="-434" dirty="0">
                <a:latin typeface="Palatino Linotype"/>
                <a:cs typeface="Palatino Linotype"/>
              </a:rPr>
              <a:t> </a:t>
            </a:r>
            <a:r>
              <a:rPr sz="2400" spc="-55" dirty="0">
                <a:latin typeface="Palatino Linotype"/>
                <a:cs typeface="Palatino Linotype"/>
              </a:rPr>
              <a:t>CPU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120" dirty="0">
                <a:latin typeface="Palatino Linotype"/>
                <a:cs typeface="Palatino Linotype"/>
              </a:rPr>
              <a:t>can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15" dirty="0">
                <a:latin typeface="Palatino Linotype"/>
                <a:cs typeface="Palatino Linotype"/>
              </a:rPr>
              <a:t>do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that.</a:t>
            </a:r>
            <a:endParaRPr sz="2400" dirty="0">
              <a:latin typeface="Palatino Linotype"/>
              <a:cs typeface="Palatino Linotype"/>
            </a:endParaRPr>
          </a:p>
          <a:p>
            <a:pPr marL="330200" marR="810895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400" spc="10" dirty="0">
                <a:latin typeface="Palatino Linotype"/>
                <a:cs typeface="Palatino Linotype"/>
              </a:rPr>
              <a:t>Idle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15" dirty="0">
                <a:latin typeface="Palatino Linotype"/>
                <a:cs typeface="Palatino Linotype"/>
              </a:rPr>
              <a:t>of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5" dirty="0">
                <a:latin typeface="Palatino Linotype"/>
                <a:cs typeface="Palatino Linotype"/>
              </a:rPr>
              <a:t>CPU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is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minimized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60" dirty="0">
                <a:latin typeface="Palatino Linotype"/>
                <a:cs typeface="Palatino Linotype"/>
              </a:rPr>
              <a:t>and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response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will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be </a:t>
            </a:r>
            <a:r>
              <a:rPr sz="2400" spc="-434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increased.</a:t>
            </a:r>
            <a:endParaRPr sz="2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058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98" t="29218" r="41802" b="30587"/>
          <a:stretch/>
        </p:blipFill>
        <p:spPr>
          <a:xfrm>
            <a:off x="0" y="71438"/>
            <a:ext cx="9144000" cy="67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017" y="128020"/>
            <a:ext cx="2737485" cy="4521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100" dirty="0"/>
              <a:t>Multitasking</a:t>
            </a:r>
            <a:r>
              <a:rPr sz="2800" spc="-95" dirty="0"/>
              <a:t> OS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52073" y="897528"/>
            <a:ext cx="7889875" cy="52854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30200" indent="-318135">
              <a:spcBef>
                <a:spcPts val="414"/>
              </a:spcBef>
              <a:buChar char="-"/>
              <a:tabLst>
                <a:tab pos="330200" algn="l"/>
                <a:tab pos="330835" algn="l"/>
              </a:tabLst>
            </a:pPr>
            <a:r>
              <a:rPr sz="2400" spc="60" dirty="0">
                <a:latin typeface="Palatino Linotype"/>
                <a:cs typeface="Palatino Linotype"/>
              </a:rPr>
              <a:t>Multitasking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60" dirty="0">
                <a:latin typeface="Palatino Linotype"/>
                <a:cs typeface="Palatino Linotype"/>
              </a:rPr>
              <a:t>OS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is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110" dirty="0">
                <a:latin typeface="Palatino Linotype"/>
                <a:cs typeface="Palatino Linotype"/>
              </a:rPr>
              <a:t>an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0" dirty="0">
                <a:latin typeface="Palatino Linotype"/>
                <a:cs typeface="Palatino Linotype"/>
              </a:rPr>
              <a:t>extension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15" dirty="0">
                <a:latin typeface="Palatino Linotype"/>
                <a:cs typeface="Palatino Linotype"/>
              </a:rPr>
              <a:t>of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45" dirty="0">
                <a:latin typeface="Palatino Linotype"/>
                <a:cs typeface="Palatino Linotype"/>
              </a:rPr>
              <a:t>Multiprogramming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65" dirty="0">
                <a:latin typeface="Palatino Linotype"/>
                <a:cs typeface="Palatino Linotype"/>
              </a:rPr>
              <a:t>OS</a:t>
            </a:r>
            <a:endParaRPr sz="2400" dirty="0">
              <a:latin typeface="Palatino Linotype"/>
              <a:cs typeface="Palatino Linotype"/>
            </a:endParaRPr>
          </a:p>
          <a:p>
            <a:pPr marL="330200" indent="-318135">
              <a:spcBef>
                <a:spcPts val="315"/>
              </a:spcBef>
              <a:buChar char="-"/>
              <a:tabLst>
                <a:tab pos="330200" algn="l"/>
                <a:tab pos="330835" algn="l"/>
              </a:tabLst>
            </a:pPr>
            <a:r>
              <a:rPr sz="2400" spc="60" dirty="0">
                <a:latin typeface="Palatino Linotype"/>
                <a:cs typeface="Palatino Linotype"/>
              </a:rPr>
              <a:t>Multitasking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60" dirty="0">
                <a:latin typeface="Palatino Linotype"/>
                <a:cs typeface="Palatino Linotype"/>
              </a:rPr>
              <a:t>OS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is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60" dirty="0">
                <a:latin typeface="Palatino Linotype"/>
                <a:cs typeface="Palatino Linotype"/>
              </a:rPr>
              <a:t>called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45" dirty="0">
                <a:latin typeface="Palatino Linotype"/>
                <a:cs typeface="Palatino Linotype"/>
              </a:rPr>
              <a:t>Multiprogramming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with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20" dirty="0">
                <a:latin typeface="Palatino Linotype"/>
                <a:cs typeface="Palatino Linotype"/>
              </a:rPr>
              <a:t>Round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35" dirty="0">
                <a:latin typeface="Palatino Linotype"/>
                <a:cs typeface="Palatino Linotype"/>
              </a:rPr>
              <a:t>Robin</a:t>
            </a:r>
            <a:endParaRPr sz="2400" dirty="0">
              <a:latin typeface="Palatino Linotype"/>
              <a:cs typeface="Palatino Linotype"/>
            </a:endParaRPr>
          </a:p>
          <a:p>
            <a:pPr marL="330200" indent="-318135">
              <a:spcBef>
                <a:spcPts val="315"/>
              </a:spcBef>
              <a:buChar char="-"/>
              <a:tabLst>
                <a:tab pos="330200" algn="l"/>
                <a:tab pos="330835" algn="l"/>
              </a:tabLst>
            </a:pPr>
            <a:r>
              <a:rPr sz="2400" spc="90" dirty="0">
                <a:latin typeface="Palatino Linotype"/>
                <a:cs typeface="Palatino Linotype"/>
              </a:rPr>
              <a:t>Each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process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will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40" dirty="0">
                <a:latin typeface="Palatino Linotype"/>
                <a:cs typeface="Palatino Linotype"/>
              </a:rPr>
              <a:t>get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90" dirty="0">
                <a:latin typeface="Palatino Linotype"/>
                <a:cs typeface="Palatino Linotype"/>
              </a:rPr>
              <a:t>a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0" dirty="0">
                <a:latin typeface="Palatino Linotype"/>
                <a:cs typeface="Palatino Linotype"/>
              </a:rPr>
              <a:t>quantum</a:t>
            </a:r>
            <a:endParaRPr sz="2400" dirty="0">
              <a:latin typeface="Palatino Linotype"/>
              <a:cs typeface="Palatino Linotype"/>
            </a:endParaRPr>
          </a:p>
          <a:p>
            <a:pPr marL="330200" indent="-318135">
              <a:spcBef>
                <a:spcPts val="315"/>
              </a:spcBef>
              <a:buChar char="-"/>
              <a:tabLst>
                <a:tab pos="330200" algn="l"/>
                <a:tab pos="330835" algn="l"/>
              </a:tabLst>
            </a:pPr>
            <a:r>
              <a:rPr sz="2400" spc="95" dirty="0">
                <a:latin typeface="Palatino Linotype"/>
                <a:cs typeface="Palatino Linotype"/>
              </a:rPr>
              <a:t>The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process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105" dirty="0">
                <a:latin typeface="Palatino Linotype"/>
                <a:cs typeface="Palatino Linotype"/>
              </a:rPr>
              <a:t>has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15" dirty="0">
                <a:latin typeface="Palatino Linotype"/>
                <a:cs typeface="Palatino Linotype"/>
              </a:rPr>
              <a:t>to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complete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5" dirty="0">
                <a:latin typeface="Palatino Linotype"/>
                <a:cs typeface="Palatino Linotype"/>
              </a:rPr>
              <a:t>its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execution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5" dirty="0">
                <a:latin typeface="Palatino Linotype"/>
                <a:cs typeface="Palatino Linotype"/>
              </a:rPr>
              <a:t>within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40" dirty="0">
                <a:latin typeface="Palatino Linotype"/>
                <a:cs typeface="Palatino Linotype"/>
              </a:rPr>
              <a:t>quantum.</a:t>
            </a:r>
            <a:endParaRPr sz="2400" dirty="0">
              <a:latin typeface="Palatino Linotype"/>
              <a:cs typeface="Palatino Linotype"/>
            </a:endParaRPr>
          </a:p>
          <a:p>
            <a:pPr marL="330200" marR="508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400" spc="10" dirty="0">
                <a:latin typeface="Palatino Linotype"/>
                <a:cs typeface="Palatino Linotype"/>
              </a:rPr>
              <a:t>If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process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cannot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complete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5" dirty="0">
                <a:latin typeface="Palatino Linotype"/>
                <a:cs typeface="Palatino Linotype"/>
              </a:rPr>
              <a:t>its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execution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5" dirty="0">
                <a:latin typeface="Palatino Linotype"/>
                <a:cs typeface="Palatino Linotype"/>
              </a:rPr>
              <a:t>within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40" dirty="0">
                <a:latin typeface="Palatino Linotype"/>
                <a:cs typeface="Palatino Linotype"/>
              </a:rPr>
              <a:t>allocated, </a:t>
            </a:r>
            <a:r>
              <a:rPr sz="2400" spc="-434" dirty="0">
                <a:latin typeface="Palatino Linotype"/>
                <a:cs typeface="Palatino Linotype"/>
              </a:rPr>
              <a:t> </a:t>
            </a:r>
            <a:r>
              <a:rPr sz="2400" spc="80" dirty="0">
                <a:latin typeface="Palatino Linotype"/>
                <a:cs typeface="Palatino Linotype"/>
              </a:rPr>
              <a:t>then </a:t>
            </a:r>
            <a:r>
              <a:rPr sz="2400" spc="70" dirty="0">
                <a:latin typeface="Palatino Linotype"/>
                <a:cs typeface="Palatino Linotype"/>
              </a:rPr>
              <a:t>that process </a:t>
            </a:r>
            <a:r>
              <a:rPr sz="2400" spc="105" dirty="0">
                <a:latin typeface="Palatino Linotype"/>
                <a:cs typeface="Palatino Linotype"/>
              </a:rPr>
              <a:t>has </a:t>
            </a:r>
            <a:r>
              <a:rPr sz="2400" spc="15" dirty="0">
                <a:latin typeface="Palatino Linotype"/>
                <a:cs typeface="Palatino Linotype"/>
              </a:rPr>
              <a:t>to </a:t>
            </a:r>
            <a:r>
              <a:rPr sz="2400" spc="45" dirty="0">
                <a:latin typeface="Palatino Linotype"/>
                <a:cs typeface="Palatino Linotype"/>
              </a:rPr>
              <a:t>move </a:t>
            </a:r>
            <a:r>
              <a:rPr sz="2400" spc="15" dirty="0">
                <a:latin typeface="Palatino Linotype"/>
                <a:cs typeface="Palatino Linotype"/>
              </a:rPr>
              <a:t>out of </a:t>
            </a:r>
            <a:r>
              <a:rPr sz="2400" spc="70" dirty="0">
                <a:latin typeface="Palatino Linotype"/>
                <a:cs typeface="Palatino Linotype"/>
              </a:rPr>
              <a:t>the </a:t>
            </a:r>
            <a:r>
              <a:rPr sz="2400" spc="-55" dirty="0">
                <a:latin typeface="Palatino Linotype"/>
                <a:cs typeface="Palatino Linotype"/>
              </a:rPr>
              <a:t>CPU </a:t>
            </a:r>
            <a:r>
              <a:rPr sz="2400" spc="60" dirty="0">
                <a:latin typeface="Palatino Linotype"/>
                <a:cs typeface="Palatino Linotype"/>
              </a:rPr>
              <a:t>and </a:t>
            </a:r>
            <a:r>
              <a:rPr sz="2400" spc="55" dirty="0">
                <a:latin typeface="Palatino Linotype"/>
                <a:cs typeface="Palatino Linotype"/>
              </a:rPr>
              <a:t>enter </a:t>
            </a:r>
            <a:r>
              <a:rPr sz="2400" spc="85" dirty="0">
                <a:latin typeface="Palatino Linotype"/>
                <a:cs typeface="Palatino Linotype"/>
              </a:rPr>
              <a:t>back </a:t>
            </a:r>
            <a:r>
              <a:rPr sz="2400" spc="45" dirty="0">
                <a:latin typeface="Palatino Linotype"/>
                <a:cs typeface="Palatino Linotype"/>
              </a:rPr>
              <a:t>into </a:t>
            </a:r>
            <a:r>
              <a:rPr sz="2400" spc="70" dirty="0">
                <a:latin typeface="Palatino Linotype"/>
                <a:cs typeface="Palatino Linotype"/>
              </a:rPr>
              <a:t>the </a:t>
            </a:r>
            <a:r>
              <a:rPr sz="2400" spc="75" dirty="0">
                <a:latin typeface="Palatino Linotype"/>
                <a:cs typeface="Palatino Linotype"/>
              </a:rPr>
              <a:t> </a:t>
            </a:r>
            <a:r>
              <a:rPr sz="2400" spc="40" dirty="0">
                <a:latin typeface="Palatino Linotype"/>
                <a:cs typeface="Palatino Linotype"/>
              </a:rPr>
              <a:t>ready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20" dirty="0">
                <a:latin typeface="Palatino Linotype"/>
                <a:cs typeface="Palatino Linotype"/>
              </a:rPr>
              <a:t>queue</a:t>
            </a:r>
            <a:endParaRPr sz="2400" dirty="0">
              <a:latin typeface="Palatino Linotype"/>
              <a:cs typeface="Palatino Linotype"/>
            </a:endParaRPr>
          </a:p>
          <a:p>
            <a:pPr marL="330200" marR="15621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400" spc="60" dirty="0">
                <a:latin typeface="Palatino Linotype"/>
                <a:cs typeface="Palatino Linotype"/>
              </a:rPr>
              <a:t>In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80" dirty="0">
                <a:latin typeface="Palatino Linotype"/>
                <a:cs typeface="Palatino Linotype"/>
              </a:rPr>
              <a:t>this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case,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5" dirty="0">
                <a:latin typeface="Palatino Linotype"/>
                <a:cs typeface="Palatino Linotype"/>
              </a:rPr>
              <a:t>CPU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55" dirty="0">
                <a:latin typeface="Palatino Linotype"/>
                <a:cs typeface="Palatino Linotype"/>
              </a:rPr>
              <a:t>will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allocate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5" dirty="0">
                <a:latin typeface="Palatino Linotype"/>
                <a:cs typeface="Palatino Linotype"/>
              </a:rPr>
              <a:t>CPU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15" dirty="0">
                <a:latin typeface="Palatino Linotype"/>
                <a:cs typeface="Palatino Linotype"/>
              </a:rPr>
              <a:t>to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next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process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in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the </a:t>
            </a:r>
            <a:r>
              <a:rPr sz="2400" spc="-434" dirty="0">
                <a:latin typeface="Palatino Linotype"/>
                <a:cs typeface="Palatino Linotype"/>
              </a:rPr>
              <a:t> </a:t>
            </a:r>
            <a:r>
              <a:rPr sz="2400" spc="40" dirty="0">
                <a:latin typeface="Palatino Linotype"/>
                <a:cs typeface="Palatino Linotype"/>
              </a:rPr>
              <a:t>ready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20" dirty="0">
                <a:latin typeface="Palatino Linotype"/>
                <a:cs typeface="Palatino Linotype"/>
              </a:rPr>
              <a:t>queue</a:t>
            </a:r>
            <a:endParaRPr sz="2400" dirty="0">
              <a:latin typeface="Palatino Linotype"/>
              <a:cs typeface="Palatino Linotype"/>
            </a:endParaRPr>
          </a:p>
          <a:p>
            <a:pPr marL="330200" indent="-318135">
              <a:spcBef>
                <a:spcPts val="315"/>
              </a:spcBef>
              <a:buChar char="-"/>
              <a:tabLst>
                <a:tab pos="330200" algn="l"/>
                <a:tab pos="330835" algn="l"/>
              </a:tabLst>
            </a:pPr>
            <a:r>
              <a:rPr sz="2400" spc="65" dirty="0">
                <a:latin typeface="Palatino Linotype"/>
                <a:cs typeface="Palatino Linotype"/>
              </a:rPr>
              <a:t>With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45" dirty="0">
                <a:latin typeface="Palatino Linotype"/>
                <a:cs typeface="Palatino Linotype"/>
              </a:rPr>
              <a:t>this,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5" dirty="0">
                <a:latin typeface="Palatino Linotype"/>
                <a:cs typeface="Palatino Linotype"/>
              </a:rPr>
              <a:t>CPU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25" dirty="0">
                <a:latin typeface="Palatino Linotype"/>
                <a:cs typeface="Palatino Linotype"/>
              </a:rPr>
              <a:t>idle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time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is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85" dirty="0">
                <a:latin typeface="Palatino Linotype"/>
                <a:cs typeface="Palatino Linotype"/>
              </a:rPr>
              <a:t>much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65" dirty="0">
                <a:latin typeface="Palatino Linotype"/>
                <a:cs typeface="Palatino Linotype"/>
              </a:rPr>
              <a:t>increased.</a:t>
            </a:r>
            <a:endParaRPr sz="2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818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916" t="30398" r="40097" b="27935"/>
          <a:stretch/>
        </p:blipFill>
        <p:spPr>
          <a:xfrm>
            <a:off x="193962" y="207818"/>
            <a:ext cx="8796377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dvantages and disadvantages of the multitasking operating system - IT  Rele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1"/>
          <a:stretch/>
        </p:blipFill>
        <p:spPr bwMode="auto">
          <a:xfrm>
            <a:off x="100157" y="671512"/>
            <a:ext cx="8276487" cy="495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4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338" y="1428750"/>
            <a:ext cx="7967662" cy="4910138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Bootstrap programme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Storage types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Types of OS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Introduction to Files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81" y="183439"/>
            <a:ext cx="3296920" cy="4521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90" dirty="0"/>
              <a:t>Multiprocessing</a:t>
            </a:r>
            <a:r>
              <a:rPr sz="2800" spc="-70" dirty="0"/>
              <a:t> </a:t>
            </a:r>
            <a:r>
              <a:rPr sz="2800" spc="-95" dirty="0"/>
              <a:t>OS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27381" y="635559"/>
            <a:ext cx="8053070" cy="588039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30200" indent="-318135">
              <a:spcBef>
                <a:spcPts val="414"/>
              </a:spcBef>
              <a:buChar char="-"/>
              <a:tabLst>
                <a:tab pos="330200" algn="l"/>
                <a:tab pos="330835" algn="l"/>
              </a:tabLst>
            </a:pPr>
            <a:r>
              <a:rPr sz="2800" spc="25" dirty="0">
                <a:latin typeface="Palatino Linotype"/>
                <a:cs typeface="Palatino Linotype"/>
              </a:rPr>
              <a:t>Multiple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CPUs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60" dirty="0">
                <a:latin typeface="Palatino Linotype"/>
                <a:cs typeface="Palatino Linotype"/>
              </a:rPr>
              <a:t>and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35" dirty="0">
                <a:latin typeface="Palatino Linotype"/>
                <a:cs typeface="Palatino Linotype"/>
              </a:rPr>
              <a:t>multiple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75" dirty="0">
                <a:latin typeface="Palatino Linotype"/>
                <a:cs typeface="Palatino Linotype"/>
              </a:rPr>
              <a:t>processes</a:t>
            </a:r>
            <a:endParaRPr sz="2800" dirty="0">
              <a:latin typeface="Palatino Linotype"/>
              <a:cs typeface="Palatino Linotype"/>
            </a:endParaRPr>
          </a:p>
          <a:p>
            <a:pPr marL="330200" indent="-318135">
              <a:spcBef>
                <a:spcPts val="315"/>
              </a:spcBef>
              <a:buChar char="-"/>
              <a:tabLst>
                <a:tab pos="330200" algn="l"/>
                <a:tab pos="330835" algn="l"/>
              </a:tabLst>
            </a:pPr>
            <a:r>
              <a:rPr sz="2800" spc="90" dirty="0">
                <a:latin typeface="Palatino Linotype"/>
                <a:cs typeface="Palatino Linotype"/>
              </a:rPr>
              <a:t>Each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70" dirty="0">
                <a:latin typeface="Palatino Linotype"/>
                <a:cs typeface="Palatino Linotype"/>
              </a:rPr>
              <a:t>process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55" dirty="0">
                <a:latin typeface="Palatino Linotype"/>
                <a:cs typeface="Palatino Linotype"/>
              </a:rPr>
              <a:t>will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50" dirty="0">
                <a:latin typeface="Palatino Linotype"/>
                <a:cs typeface="Palatino Linotype"/>
              </a:rPr>
              <a:t>be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55" dirty="0">
                <a:latin typeface="Palatino Linotype"/>
                <a:cs typeface="Palatino Linotype"/>
              </a:rPr>
              <a:t>allocated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15" dirty="0">
                <a:latin typeface="Palatino Linotype"/>
                <a:cs typeface="Palatino Linotype"/>
              </a:rPr>
              <a:t>to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70" dirty="0">
                <a:latin typeface="Palatino Linotype"/>
                <a:cs typeface="Palatino Linotype"/>
              </a:rPr>
              <a:t>the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-60" dirty="0">
                <a:latin typeface="Palatino Linotype"/>
                <a:cs typeface="Palatino Linotype"/>
              </a:rPr>
              <a:t>CPU</a:t>
            </a:r>
            <a:endParaRPr sz="2800" dirty="0">
              <a:latin typeface="Palatino Linotype"/>
              <a:cs typeface="Palatino Linotype"/>
            </a:endParaRPr>
          </a:p>
          <a:p>
            <a:pPr marL="330200" marR="508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800" spc="95" dirty="0">
                <a:latin typeface="Palatino Linotype"/>
                <a:cs typeface="Palatino Linotype"/>
              </a:rPr>
              <a:t>The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100" dirty="0">
                <a:latin typeface="Palatino Linotype"/>
                <a:cs typeface="Palatino Linotype"/>
              </a:rPr>
              <a:t>main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50" dirty="0">
                <a:latin typeface="Palatino Linotype"/>
                <a:cs typeface="Palatino Linotype"/>
              </a:rPr>
              <a:t>advantage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15" dirty="0">
                <a:latin typeface="Palatino Linotype"/>
                <a:cs typeface="Palatino Linotype"/>
              </a:rPr>
              <a:t>of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55" dirty="0">
                <a:latin typeface="Palatino Linotype"/>
                <a:cs typeface="Palatino Linotype"/>
              </a:rPr>
              <a:t>multiprocessor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90" dirty="0">
                <a:latin typeface="Palatino Linotype"/>
                <a:cs typeface="Palatino Linotype"/>
              </a:rPr>
              <a:t>system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85" dirty="0">
                <a:latin typeface="Palatino Linotype"/>
                <a:cs typeface="Palatino Linotype"/>
              </a:rPr>
              <a:t>is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15" dirty="0">
                <a:latin typeface="Palatino Linotype"/>
                <a:cs typeface="Palatino Linotype"/>
              </a:rPr>
              <a:t>to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40" dirty="0">
                <a:latin typeface="Palatino Linotype"/>
                <a:cs typeface="Palatino Linotype"/>
              </a:rPr>
              <a:t>get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55" dirty="0">
                <a:latin typeface="Palatino Linotype"/>
                <a:cs typeface="Palatino Linotype"/>
              </a:rPr>
              <a:t>more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55" dirty="0">
                <a:latin typeface="Palatino Linotype"/>
                <a:cs typeface="Palatino Linotype"/>
              </a:rPr>
              <a:t>work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35" dirty="0">
                <a:latin typeface="Palatino Linotype"/>
                <a:cs typeface="Palatino Linotype"/>
              </a:rPr>
              <a:t>done </a:t>
            </a:r>
            <a:r>
              <a:rPr sz="2800" spc="-434" dirty="0">
                <a:latin typeface="Palatino Linotype"/>
                <a:cs typeface="Palatino Linotype"/>
              </a:rPr>
              <a:t> </a:t>
            </a:r>
            <a:r>
              <a:rPr sz="2800" spc="85" dirty="0">
                <a:latin typeface="Palatino Linotype"/>
                <a:cs typeface="Palatino Linotype"/>
              </a:rPr>
              <a:t>in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90" dirty="0">
                <a:latin typeface="Palatino Linotype"/>
                <a:cs typeface="Palatino Linotype"/>
              </a:rPr>
              <a:t>a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60" dirty="0">
                <a:latin typeface="Palatino Linotype"/>
                <a:cs typeface="Palatino Linotype"/>
              </a:rPr>
              <a:t>shorter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20" dirty="0">
                <a:latin typeface="Palatino Linotype"/>
                <a:cs typeface="Palatino Linotype"/>
              </a:rPr>
              <a:t>period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15" dirty="0">
                <a:latin typeface="Palatino Linotype"/>
                <a:cs typeface="Palatino Linotype"/>
              </a:rPr>
              <a:t>of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50" dirty="0">
                <a:latin typeface="Palatino Linotype"/>
                <a:cs typeface="Palatino Linotype"/>
              </a:rPr>
              <a:t>time.</a:t>
            </a:r>
            <a:endParaRPr sz="2800" dirty="0">
              <a:latin typeface="Palatino Linotype"/>
              <a:cs typeface="Palatino Linotype"/>
            </a:endParaRPr>
          </a:p>
          <a:p>
            <a:pPr marL="330200" marR="330835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800" spc="95" dirty="0">
                <a:latin typeface="Palatino Linotype"/>
                <a:cs typeface="Palatino Linotype"/>
              </a:rPr>
              <a:t>These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55" dirty="0">
                <a:latin typeface="Palatino Linotype"/>
                <a:cs typeface="Palatino Linotype"/>
              </a:rPr>
              <a:t>types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15" dirty="0">
                <a:latin typeface="Palatino Linotype"/>
                <a:cs typeface="Palatino Linotype"/>
              </a:rPr>
              <a:t>of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95" dirty="0">
                <a:latin typeface="Palatino Linotype"/>
                <a:cs typeface="Palatino Linotype"/>
              </a:rPr>
              <a:t>systems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55" dirty="0">
                <a:latin typeface="Palatino Linotype"/>
                <a:cs typeface="Palatino Linotype"/>
              </a:rPr>
              <a:t>are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50" dirty="0">
                <a:latin typeface="Palatino Linotype"/>
                <a:cs typeface="Palatino Linotype"/>
              </a:rPr>
              <a:t>used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90" dirty="0">
                <a:latin typeface="Palatino Linotype"/>
                <a:cs typeface="Palatino Linotype"/>
              </a:rPr>
              <a:t>when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40" dirty="0">
                <a:latin typeface="Palatino Linotype"/>
                <a:cs typeface="Palatino Linotype"/>
              </a:rPr>
              <a:t>very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65" dirty="0">
                <a:latin typeface="Palatino Linotype"/>
                <a:cs typeface="Palatino Linotype"/>
              </a:rPr>
              <a:t>high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55" dirty="0">
                <a:latin typeface="Palatino Linotype"/>
                <a:cs typeface="Palatino Linotype"/>
              </a:rPr>
              <a:t>speed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85" dirty="0">
                <a:latin typeface="Palatino Linotype"/>
                <a:cs typeface="Palatino Linotype"/>
              </a:rPr>
              <a:t>is</a:t>
            </a:r>
            <a:r>
              <a:rPr sz="2800" spc="5" dirty="0">
                <a:latin typeface="Palatino Linotype"/>
                <a:cs typeface="Palatino Linotype"/>
              </a:rPr>
              <a:t> </a:t>
            </a:r>
            <a:r>
              <a:rPr sz="2800" spc="30" dirty="0">
                <a:latin typeface="Palatino Linotype"/>
                <a:cs typeface="Palatino Linotype"/>
              </a:rPr>
              <a:t>required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15" dirty="0">
                <a:latin typeface="Palatino Linotype"/>
                <a:cs typeface="Palatino Linotype"/>
              </a:rPr>
              <a:t>to </a:t>
            </a:r>
            <a:r>
              <a:rPr sz="2800" spc="-434" dirty="0">
                <a:latin typeface="Palatino Linotype"/>
                <a:cs typeface="Palatino Linotype"/>
              </a:rPr>
              <a:t> </a:t>
            </a:r>
            <a:r>
              <a:rPr sz="2800" spc="70" dirty="0">
                <a:latin typeface="Palatino Linotype"/>
                <a:cs typeface="Palatino Linotype"/>
              </a:rPr>
              <a:t>process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90" dirty="0">
                <a:latin typeface="Palatino Linotype"/>
                <a:cs typeface="Palatino Linotype"/>
              </a:rPr>
              <a:t>a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45" dirty="0">
                <a:latin typeface="Palatino Linotype"/>
                <a:cs typeface="Palatino Linotype"/>
              </a:rPr>
              <a:t>large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40" dirty="0">
                <a:latin typeface="Palatino Linotype"/>
                <a:cs typeface="Palatino Linotype"/>
              </a:rPr>
              <a:t>volume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15" dirty="0">
                <a:latin typeface="Palatino Linotype"/>
                <a:cs typeface="Palatino Linotype"/>
              </a:rPr>
              <a:t>of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30" dirty="0">
                <a:latin typeface="Palatino Linotype"/>
                <a:cs typeface="Palatino Linotype"/>
              </a:rPr>
              <a:t>data.</a:t>
            </a:r>
            <a:endParaRPr sz="2800" dirty="0">
              <a:latin typeface="Palatino Linotype"/>
              <a:cs typeface="Palatino Linotype"/>
            </a:endParaRPr>
          </a:p>
          <a:p>
            <a:pPr marL="330200" marR="312420" indent="-318135">
              <a:lnSpc>
                <a:spcPct val="114599"/>
              </a:lnSpc>
              <a:buChar char="-"/>
              <a:tabLst>
                <a:tab pos="330200" algn="l"/>
                <a:tab pos="330835" algn="l"/>
              </a:tabLst>
            </a:pPr>
            <a:r>
              <a:rPr sz="2800" spc="35" dirty="0">
                <a:latin typeface="Palatino Linotype"/>
                <a:cs typeface="Palatino Linotype"/>
              </a:rPr>
              <a:t>Multi </a:t>
            </a:r>
            <a:r>
              <a:rPr sz="2800" spc="65" dirty="0">
                <a:latin typeface="Palatino Linotype"/>
                <a:cs typeface="Palatino Linotype"/>
              </a:rPr>
              <a:t>processing </a:t>
            </a:r>
            <a:r>
              <a:rPr sz="2800" spc="95" dirty="0">
                <a:latin typeface="Palatino Linotype"/>
                <a:cs typeface="Palatino Linotype"/>
              </a:rPr>
              <a:t>systems </a:t>
            </a:r>
            <a:r>
              <a:rPr sz="2800" spc="120" dirty="0">
                <a:latin typeface="Palatino Linotype"/>
                <a:cs typeface="Palatino Linotype"/>
              </a:rPr>
              <a:t>can </a:t>
            </a:r>
            <a:r>
              <a:rPr sz="2800" spc="75" dirty="0">
                <a:latin typeface="Palatino Linotype"/>
                <a:cs typeface="Palatino Linotype"/>
              </a:rPr>
              <a:t>save </a:t>
            </a:r>
            <a:r>
              <a:rPr sz="2800" spc="65" dirty="0">
                <a:latin typeface="Palatino Linotype"/>
                <a:cs typeface="Palatino Linotype"/>
              </a:rPr>
              <a:t>money </a:t>
            </a:r>
            <a:r>
              <a:rPr sz="2800" spc="85" dirty="0">
                <a:latin typeface="Palatino Linotype"/>
                <a:cs typeface="Palatino Linotype"/>
              </a:rPr>
              <a:t>in </a:t>
            </a:r>
            <a:r>
              <a:rPr sz="2800" spc="65" dirty="0">
                <a:latin typeface="Palatino Linotype"/>
                <a:cs typeface="Palatino Linotype"/>
              </a:rPr>
              <a:t>comparison </a:t>
            </a:r>
            <a:r>
              <a:rPr sz="2800" spc="15" dirty="0">
                <a:latin typeface="Palatino Linotype"/>
                <a:cs typeface="Palatino Linotype"/>
              </a:rPr>
              <a:t>to </a:t>
            </a:r>
            <a:r>
              <a:rPr sz="2800" spc="65" dirty="0">
                <a:latin typeface="Palatino Linotype"/>
                <a:cs typeface="Palatino Linotype"/>
              </a:rPr>
              <a:t>single </a:t>
            </a:r>
            <a:r>
              <a:rPr sz="2800" spc="70" dirty="0">
                <a:latin typeface="Palatino Linotype"/>
                <a:cs typeface="Palatino Linotype"/>
              </a:rPr>
              <a:t> </a:t>
            </a:r>
            <a:r>
              <a:rPr sz="2800" spc="55" dirty="0">
                <a:latin typeface="Palatino Linotype"/>
                <a:cs typeface="Palatino Linotype"/>
              </a:rPr>
              <a:t>processor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95" dirty="0">
                <a:latin typeface="Palatino Linotype"/>
                <a:cs typeface="Palatino Linotype"/>
              </a:rPr>
              <a:t>systems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80" dirty="0">
                <a:latin typeface="Palatino Linotype"/>
                <a:cs typeface="Palatino Linotype"/>
              </a:rPr>
              <a:t>because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70" dirty="0">
                <a:latin typeface="Palatino Linotype"/>
                <a:cs typeface="Palatino Linotype"/>
              </a:rPr>
              <a:t>the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65" dirty="0">
                <a:latin typeface="Palatino Linotype"/>
                <a:cs typeface="Palatino Linotype"/>
              </a:rPr>
              <a:t>processors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120" dirty="0">
                <a:latin typeface="Palatino Linotype"/>
                <a:cs typeface="Palatino Linotype"/>
              </a:rPr>
              <a:t>can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85" dirty="0">
                <a:latin typeface="Palatino Linotype"/>
                <a:cs typeface="Palatino Linotype"/>
              </a:rPr>
              <a:t>share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50" dirty="0">
                <a:latin typeface="Palatino Linotype"/>
                <a:cs typeface="Palatino Linotype"/>
              </a:rPr>
              <a:t>peripherals</a:t>
            </a:r>
            <a:r>
              <a:rPr sz="2800" dirty="0">
                <a:latin typeface="Palatino Linotype"/>
                <a:cs typeface="Palatino Linotype"/>
              </a:rPr>
              <a:t> </a:t>
            </a:r>
            <a:r>
              <a:rPr sz="2800" spc="60" dirty="0">
                <a:latin typeface="Palatino Linotype"/>
                <a:cs typeface="Palatino Linotype"/>
              </a:rPr>
              <a:t>and </a:t>
            </a:r>
            <a:r>
              <a:rPr sz="2800" spc="-434" dirty="0">
                <a:latin typeface="Palatino Linotype"/>
                <a:cs typeface="Palatino Linotype"/>
              </a:rPr>
              <a:t> </a:t>
            </a:r>
            <a:r>
              <a:rPr sz="2800" spc="25" dirty="0">
                <a:latin typeface="Palatino Linotype"/>
                <a:cs typeface="Palatino Linotype"/>
              </a:rPr>
              <a:t>power</a:t>
            </a:r>
            <a:r>
              <a:rPr sz="2800" spc="-10" dirty="0">
                <a:latin typeface="Palatino Linotype"/>
                <a:cs typeface="Palatino Linotype"/>
              </a:rPr>
              <a:t> </a:t>
            </a:r>
            <a:r>
              <a:rPr sz="2800" spc="35" dirty="0">
                <a:latin typeface="Palatino Linotype"/>
                <a:cs typeface="Palatino Linotype"/>
              </a:rPr>
              <a:t>supplies.</a:t>
            </a:r>
            <a:endParaRPr sz="28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9" t="19791" r="37115" b="20928"/>
          <a:stretch/>
        </p:blipFill>
        <p:spPr>
          <a:xfrm>
            <a:off x="304800" y="471056"/>
            <a:ext cx="8603672" cy="59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15948"/>
            <a:ext cx="2249170" cy="4521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90" dirty="0"/>
              <a:t>Real</a:t>
            </a:r>
            <a:r>
              <a:rPr sz="2800" spc="-55" dirty="0"/>
              <a:t> </a:t>
            </a:r>
            <a:r>
              <a:rPr sz="2800" spc="120" dirty="0"/>
              <a:t>Time</a:t>
            </a:r>
            <a:r>
              <a:rPr sz="2800" spc="-55" dirty="0"/>
              <a:t> </a:t>
            </a:r>
            <a:r>
              <a:rPr sz="2800" spc="-95" dirty="0"/>
              <a:t>OS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46179" y="1133622"/>
            <a:ext cx="8243455" cy="451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marR="5080" indent="-318135">
              <a:lnSpc>
                <a:spcPct val="114599"/>
              </a:lnSpc>
              <a:spcBef>
                <a:spcPts val="100"/>
              </a:spcBef>
              <a:buChar char="-"/>
              <a:tabLst>
                <a:tab pos="344170" algn="l"/>
                <a:tab pos="344805" algn="l"/>
              </a:tabLst>
            </a:pPr>
            <a:r>
              <a:rPr sz="2400" spc="-55" dirty="0">
                <a:solidFill>
                  <a:schemeClr val="tx1"/>
                </a:solidFill>
              </a:rPr>
              <a:t>A </a:t>
            </a:r>
            <a:r>
              <a:rPr sz="2400" spc="65" dirty="0">
                <a:solidFill>
                  <a:schemeClr val="tx1"/>
                </a:solidFill>
              </a:rPr>
              <a:t>real-time </a:t>
            </a:r>
            <a:r>
              <a:rPr sz="2400" spc="45" dirty="0">
                <a:solidFill>
                  <a:schemeClr val="tx1"/>
                </a:solidFill>
              </a:rPr>
              <a:t>operating </a:t>
            </a:r>
            <a:r>
              <a:rPr sz="2400" spc="90" dirty="0">
                <a:solidFill>
                  <a:schemeClr val="tx1"/>
                </a:solidFill>
              </a:rPr>
              <a:t>system </a:t>
            </a:r>
            <a:r>
              <a:rPr sz="2400" spc="85" dirty="0">
                <a:solidFill>
                  <a:schemeClr val="tx1"/>
                </a:solidFill>
              </a:rPr>
              <a:t>is </a:t>
            </a:r>
            <a:r>
              <a:rPr sz="2400" spc="110" dirty="0">
                <a:solidFill>
                  <a:schemeClr val="tx1"/>
                </a:solidFill>
              </a:rPr>
              <a:t>an </a:t>
            </a:r>
            <a:r>
              <a:rPr sz="2400" spc="45" dirty="0">
                <a:solidFill>
                  <a:schemeClr val="tx1"/>
                </a:solidFill>
              </a:rPr>
              <a:t>operating </a:t>
            </a:r>
            <a:r>
              <a:rPr sz="2400" spc="90" dirty="0">
                <a:solidFill>
                  <a:schemeClr val="tx1"/>
                </a:solidFill>
              </a:rPr>
              <a:t>system </a:t>
            </a:r>
            <a:r>
              <a:rPr sz="2400" spc="45" dirty="0">
                <a:solidFill>
                  <a:schemeClr val="tx1"/>
                </a:solidFill>
              </a:rPr>
              <a:t>intended </a:t>
            </a:r>
            <a:r>
              <a:rPr sz="2400" spc="15" dirty="0">
                <a:solidFill>
                  <a:schemeClr val="tx1"/>
                </a:solidFill>
              </a:rPr>
              <a:t>to </a:t>
            </a:r>
            <a:r>
              <a:rPr sz="2400" spc="65" dirty="0">
                <a:solidFill>
                  <a:schemeClr val="tx1"/>
                </a:solidFill>
              </a:rPr>
              <a:t>serve </a:t>
            </a:r>
            <a:r>
              <a:rPr sz="2400" spc="70" dirty="0">
                <a:solidFill>
                  <a:schemeClr val="tx1"/>
                </a:solidFill>
              </a:rPr>
              <a:t> </a:t>
            </a:r>
            <a:r>
              <a:rPr sz="2400" spc="65" dirty="0">
                <a:solidFill>
                  <a:schemeClr val="tx1"/>
                </a:solidFill>
              </a:rPr>
              <a:t>real-time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55" dirty="0">
                <a:solidFill>
                  <a:schemeClr val="tx1"/>
                </a:solidFill>
              </a:rPr>
              <a:t>applications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70" dirty="0">
                <a:solidFill>
                  <a:schemeClr val="tx1"/>
                </a:solidFill>
              </a:rPr>
              <a:t>that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70" dirty="0">
                <a:solidFill>
                  <a:schemeClr val="tx1"/>
                </a:solidFill>
              </a:rPr>
              <a:t>process</a:t>
            </a:r>
            <a:r>
              <a:rPr sz="2400" spc="5" dirty="0">
                <a:solidFill>
                  <a:schemeClr val="tx1"/>
                </a:solidFill>
              </a:rPr>
              <a:t> </a:t>
            </a:r>
            <a:r>
              <a:rPr sz="2400" spc="50" dirty="0">
                <a:solidFill>
                  <a:schemeClr val="tx1"/>
                </a:solidFill>
              </a:rPr>
              <a:t>data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110" dirty="0">
                <a:solidFill>
                  <a:schemeClr val="tx1"/>
                </a:solidFill>
              </a:rPr>
              <a:t>as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spc="45" dirty="0">
                <a:solidFill>
                  <a:schemeClr val="tx1"/>
                </a:solidFill>
              </a:rPr>
              <a:t>it</a:t>
            </a:r>
            <a:r>
              <a:rPr sz="2400" spc="5" dirty="0">
                <a:solidFill>
                  <a:schemeClr val="tx1"/>
                </a:solidFill>
              </a:rPr>
              <a:t> </a:t>
            </a:r>
            <a:r>
              <a:rPr sz="2400" spc="95" dirty="0">
                <a:solidFill>
                  <a:schemeClr val="tx1"/>
                </a:solidFill>
              </a:rPr>
              <a:t>comes</a:t>
            </a:r>
            <a:r>
              <a:rPr sz="2400" spc="5" dirty="0">
                <a:solidFill>
                  <a:schemeClr val="tx1"/>
                </a:solidFill>
              </a:rPr>
              <a:t> </a:t>
            </a:r>
            <a:r>
              <a:rPr sz="2400" spc="25" dirty="0">
                <a:solidFill>
                  <a:schemeClr val="tx1"/>
                </a:solidFill>
              </a:rPr>
              <a:t>in,</a:t>
            </a:r>
            <a:r>
              <a:rPr sz="2400" spc="5" dirty="0">
                <a:solidFill>
                  <a:schemeClr val="tx1"/>
                </a:solidFill>
              </a:rPr>
              <a:t> </a:t>
            </a:r>
            <a:r>
              <a:rPr sz="2400" spc="50" dirty="0">
                <a:solidFill>
                  <a:schemeClr val="tx1"/>
                </a:solidFill>
              </a:rPr>
              <a:t>typically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45" dirty="0">
                <a:solidFill>
                  <a:schemeClr val="tx1"/>
                </a:solidFill>
              </a:rPr>
              <a:t>without </a:t>
            </a:r>
            <a:r>
              <a:rPr sz="2400" spc="-434" dirty="0">
                <a:solidFill>
                  <a:schemeClr val="tx1"/>
                </a:solidFill>
              </a:rPr>
              <a:t> </a:t>
            </a:r>
            <a:r>
              <a:rPr sz="2400" spc="25" dirty="0">
                <a:solidFill>
                  <a:schemeClr val="tx1"/>
                </a:solidFill>
              </a:rPr>
              <a:t>buffer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spc="50" dirty="0">
                <a:solidFill>
                  <a:schemeClr val="tx1"/>
                </a:solidFill>
              </a:rPr>
              <a:t>delays</a:t>
            </a:r>
          </a:p>
          <a:p>
            <a:pPr marL="343535" indent="-318135">
              <a:spcBef>
                <a:spcPts val="315"/>
              </a:spcBef>
              <a:buChar char="-"/>
              <a:tabLst>
                <a:tab pos="344170" algn="l"/>
                <a:tab pos="344805" algn="l"/>
              </a:tabLst>
            </a:pPr>
            <a:r>
              <a:rPr sz="2400" spc="95" dirty="0">
                <a:solidFill>
                  <a:schemeClr val="tx1"/>
                </a:solidFill>
              </a:rPr>
              <a:t>The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65" dirty="0">
                <a:solidFill>
                  <a:schemeClr val="tx1"/>
                </a:solidFill>
              </a:rPr>
              <a:t>response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spc="70" dirty="0">
                <a:solidFill>
                  <a:schemeClr val="tx1"/>
                </a:solidFill>
              </a:rPr>
              <a:t>time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85" dirty="0">
                <a:solidFill>
                  <a:schemeClr val="tx1"/>
                </a:solidFill>
              </a:rPr>
              <a:t>is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40" dirty="0">
                <a:solidFill>
                  <a:schemeClr val="tx1"/>
                </a:solidFill>
              </a:rPr>
              <a:t>very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90" dirty="0">
                <a:solidFill>
                  <a:schemeClr val="tx1"/>
                </a:solidFill>
              </a:rPr>
              <a:t>less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110" dirty="0">
                <a:solidFill>
                  <a:schemeClr val="tx1"/>
                </a:solidFill>
              </a:rPr>
              <a:t>as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spc="55" dirty="0">
                <a:solidFill>
                  <a:schemeClr val="tx1"/>
                </a:solidFill>
              </a:rPr>
              <a:t>compared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spc="15" dirty="0">
                <a:solidFill>
                  <a:schemeClr val="tx1"/>
                </a:solidFill>
              </a:rPr>
              <a:t>to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spc="45" dirty="0">
                <a:solidFill>
                  <a:schemeClr val="tx1"/>
                </a:solidFill>
              </a:rPr>
              <a:t>other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spc="45" dirty="0">
                <a:solidFill>
                  <a:schemeClr val="tx1"/>
                </a:solidFill>
              </a:rPr>
              <a:t>operating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spc="80" dirty="0">
                <a:solidFill>
                  <a:schemeClr val="tx1"/>
                </a:solidFill>
              </a:rPr>
              <a:t>systems.</a:t>
            </a:r>
          </a:p>
          <a:p>
            <a:pPr marL="343535" indent="-318135">
              <a:spcBef>
                <a:spcPts val="315"/>
              </a:spcBef>
              <a:buChar char="-"/>
              <a:tabLst>
                <a:tab pos="344170" algn="l"/>
                <a:tab pos="344805" algn="l"/>
              </a:tabLst>
            </a:pPr>
            <a:r>
              <a:rPr sz="2400" spc="70" dirty="0">
                <a:solidFill>
                  <a:schemeClr val="tx1"/>
                </a:solidFill>
              </a:rPr>
              <a:t>There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spc="55" dirty="0">
                <a:solidFill>
                  <a:schemeClr val="tx1"/>
                </a:solidFill>
              </a:rPr>
              <a:t>are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spc="45" dirty="0">
                <a:solidFill>
                  <a:schemeClr val="tx1"/>
                </a:solidFill>
              </a:rPr>
              <a:t>two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spc="55" dirty="0">
                <a:solidFill>
                  <a:schemeClr val="tx1"/>
                </a:solidFill>
              </a:rPr>
              <a:t>types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spc="15" dirty="0">
                <a:solidFill>
                  <a:schemeClr val="tx1"/>
                </a:solidFill>
              </a:rPr>
              <a:t>of</a:t>
            </a:r>
            <a:r>
              <a:rPr sz="2400" spc="-15" dirty="0">
                <a:solidFill>
                  <a:schemeClr val="tx1"/>
                </a:solidFill>
              </a:rPr>
              <a:t> </a:t>
            </a:r>
            <a:r>
              <a:rPr sz="2400" spc="55" dirty="0">
                <a:solidFill>
                  <a:schemeClr val="tx1"/>
                </a:solidFill>
              </a:rPr>
              <a:t>Real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spc="75" dirty="0">
                <a:solidFill>
                  <a:schemeClr val="tx1"/>
                </a:solidFill>
              </a:rPr>
              <a:t>Time</a:t>
            </a:r>
            <a:r>
              <a:rPr sz="2400" spc="-5" dirty="0">
                <a:solidFill>
                  <a:schemeClr val="tx1"/>
                </a:solidFill>
              </a:rPr>
              <a:t> </a:t>
            </a:r>
            <a:r>
              <a:rPr sz="2400" spc="-65" dirty="0">
                <a:solidFill>
                  <a:schemeClr val="tx1"/>
                </a:solidFill>
              </a:rPr>
              <a:t>OS</a:t>
            </a:r>
          </a:p>
          <a:p>
            <a:pPr marL="800735" lvl="1" indent="-298450">
              <a:spcBef>
                <a:spcPts val="330"/>
              </a:spcBef>
              <a:buChar char="-"/>
              <a:tabLst>
                <a:tab pos="801370" algn="l"/>
                <a:tab pos="802005" algn="l"/>
              </a:tabLst>
            </a:pPr>
            <a:r>
              <a:rPr sz="1800" spc="-10" dirty="0">
                <a:solidFill>
                  <a:schemeClr val="tx1"/>
                </a:solidFill>
                <a:latin typeface="Palatino Linotype"/>
                <a:cs typeface="Palatino Linotype"/>
              </a:rPr>
              <a:t>Hard</a:t>
            </a:r>
            <a:r>
              <a:rPr sz="1800" spc="-2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Real</a:t>
            </a:r>
            <a:r>
              <a:rPr sz="1800" spc="-2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Palatino Linotype"/>
                <a:cs typeface="Palatino Linotype"/>
              </a:rPr>
              <a:t>Time</a:t>
            </a:r>
            <a:r>
              <a:rPr sz="1800" spc="-2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Palatino Linotype"/>
                <a:cs typeface="Palatino Linotype"/>
              </a:rPr>
              <a:t>OS</a:t>
            </a:r>
            <a:endParaRPr sz="1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800735" lvl="1" indent="-298450">
              <a:spcBef>
                <a:spcPts val="270"/>
              </a:spcBef>
              <a:buChar char="-"/>
              <a:tabLst>
                <a:tab pos="801370" algn="l"/>
                <a:tab pos="802005" algn="l"/>
              </a:tabLst>
            </a:pPr>
            <a:r>
              <a:rPr sz="1800" spc="35" dirty="0">
                <a:solidFill>
                  <a:schemeClr val="tx1"/>
                </a:solidFill>
                <a:latin typeface="Palatino Linotype"/>
                <a:cs typeface="Palatino Linotype"/>
              </a:rPr>
              <a:t>Soft</a:t>
            </a:r>
            <a:r>
              <a:rPr sz="1800" spc="-2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Real</a:t>
            </a:r>
            <a:r>
              <a:rPr sz="1800" spc="-2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Palatino Linotype"/>
                <a:cs typeface="Palatino Linotype"/>
              </a:rPr>
              <a:t>Time</a:t>
            </a:r>
            <a:r>
              <a:rPr sz="1800" spc="-2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Palatino Linotype"/>
                <a:cs typeface="Palatino Linotype"/>
              </a:rPr>
              <a:t>OS</a:t>
            </a:r>
            <a:endParaRPr sz="1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800735" lvl="1" indent="-298450">
              <a:spcBef>
                <a:spcPts val="270"/>
              </a:spcBef>
              <a:buChar char="-"/>
              <a:tabLst>
                <a:tab pos="801370" algn="l"/>
                <a:tab pos="802005" algn="l"/>
              </a:tabLst>
            </a:pPr>
            <a:r>
              <a:rPr sz="1800" spc="-10" dirty="0">
                <a:solidFill>
                  <a:schemeClr val="tx1"/>
                </a:solidFill>
                <a:latin typeface="Palatino Linotype"/>
                <a:cs typeface="Palatino Linotype"/>
              </a:rPr>
              <a:t>Hard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Palatino Linotype"/>
                <a:cs typeface="Palatino Linotype"/>
              </a:rPr>
              <a:t>real-time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75" dirty="0">
                <a:solidFill>
                  <a:schemeClr val="tx1"/>
                </a:solidFill>
                <a:latin typeface="Palatino Linotype"/>
                <a:cs typeface="Palatino Linotype"/>
              </a:rPr>
              <a:t>systems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guarantee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Palatino Linotype"/>
                <a:cs typeface="Palatino Linotype"/>
              </a:rPr>
              <a:t>that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Palatino Linotype"/>
                <a:cs typeface="Palatino Linotype"/>
              </a:rPr>
              <a:t>critical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80" dirty="0">
                <a:solidFill>
                  <a:schemeClr val="tx1"/>
                </a:solidFill>
                <a:latin typeface="Palatino Linotype"/>
                <a:cs typeface="Palatino Linotype"/>
              </a:rPr>
              <a:t>tasks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complete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Palatino Linotype"/>
                <a:cs typeface="Palatino Linotype"/>
              </a:rPr>
              <a:t>on</a:t>
            </a:r>
            <a:r>
              <a:rPr sz="1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Palatino Linotype"/>
                <a:cs typeface="Palatino Linotype"/>
              </a:rPr>
              <a:t>time</a:t>
            </a:r>
            <a:endParaRPr sz="18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800735" marR="314325" lvl="1" indent="-297815">
              <a:lnSpc>
                <a:spcPct val="116100"/>
              </a:lnSpc>
              <a:buChar char="-"/>
              <a:tabLst>
                <a:tab pos="801370" algn="l"/>
                <a:tab pos="802005" algn="l"/>
              </a:tabLst>
            </a:pPr>
            <a:r>
              <a:rPr sz="1800" spc="35" dirty="0">
                <a:solidFill>
                  <a:schemeClr val="tx1"/>
                </a:solidFill>
                <a:latin typeface="Palatino Linotype"/>
                <a:cs typeface="Palatino Linotype"/>
              </a:rPr>
              <a:t>Soft</a:t>
            </a:r>
            <a:r>
              <a:rPr sz="1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Palatino Linotype"/>
                <a:cs typeface="Palatino Linotype"/>
              </a:rPr>
              <a:t>real-time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75" dirty="0">
                <a:solidFill>
                  <a:schemeClr val="tx1"/>
                </a:solidFill>
                <a:latin typeface="Palatino Linotype"/>
                <a:cs typeface="Palatino Linotype"/>
              </a:rPr>
              <a:t>systems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45" dirty="0">
                <a:solidFill>
                  <a:schemeClr val="tx1"/>
                </a:solidFill>
                <a:latin typeface="Palatino Linotype"/>
                <a:cs typeface="Palatino Linotype"/>
              </a:rPr>
              <a:t>are</a:t>
            </a:r>
            <a:r>
              <a:rPr sz="1800" spc="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Palatino Linotype"/>
                <a:cs typeface="Palatino Linotype"/>
              </a:rPr>
              <a:t>less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Palatino Linotype"/>
                <a:cs typeface="Palatino Linotype"/>
              </a:rPr>
              <a:t>restrictive.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-45" dirty="0">
                <a:solidFill>
                  <a:schemeClr val="tx1"/>
                </a:solidFill>
                <a:latin typeface="Palatino Linotype"/>
                <a:cs typeface="Palatino Linotype"/>
              </a:rPr>
              <a:t>A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Palatino Linotype"/>
                <a:cs typeface="Palatino Linotype"/>
              </a:rPr>
              <a:t>critical</a:t>
            </a:r>
            <a:r>
              <a:rPr sz="1800" spc="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Palatino Linotype"/>
                <a:cs typeface="Palatino Linotype"/>
              </a:rPr>
              <a:t>real-time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75" dirty="0">
                <a:solidFill>
                  <a:schemeClr val="tx1"/>
                </a:solidFill>
                <a:latin typeface="Palatino Linotype"/>
                <a:cs typeface="Palatino Linotype"/>
              </a:rPr>
              <a:t>task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45" dirty="0">
                <a:solidFill>
                  <a:schemeClr val="tx1"/>
                </a:solidFill>
                <a:latin typeface="Palatino Linotype"/>
                <a:cs typeface="Palatino Linotype"/>
              </a:rPr>
              <a:t>gets</a:t>
            </a:r>
            <a:r>
              <a:rPr sz="180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20" dirty="0">
                <a:solidFill>
                  <a:schemeClr val="tx1"/>
                </a:solidFill>
                <a:latin typeface="Palatino Linotype"/>
                <a:cs typeface="Palatino Linotype"/>
              </a:rPr>
              <a:t>priority</a:t>
            </a:r>
            <a:r>
              <a:rPr sz="1800" spc="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15" dirty="0">
                <a:solidFill>
                  <a:schemeClr val="tx1"/>
                </a:solidFill>
                <a:latin typeface="Palatino Linotype"/>
                <a:cs typeface="Palatino Linotype"/>
              </a:rPr>
              <a:t>over </a:t>
            </a:r>
            <a:r>
              <a:rPr sz="1800" spc="-33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35" dirty="0">
                <a:solidFill>
                  <a:schemeClr val="tx1"/>
                </a:solidFill>
                <a:latin typeface="Palatino Linotype"/>
                <a:cs typeface="Palatino Linotype"/>
              </a:rPr>
              <a:t>other</a:t>
            </a:r>
            <a:r>
              <a:rPr sz="1800" spc="-1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80" dirty="0">
                <a:solidFill>
                  <a:schemeClr val="tx1"/>
                </a:solidFill>
                <a:latin typeface="Palatino Linotype"/>
                <a:cs typeface="Palatino Linotype"/>
              </a:rPr>
              <a:t>tasks</a:t>
            </a:r>
            <a:r>
              <a:rPr sz="1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45" dirty="0">
                <a:solidFill>
                  <a:schemeClr val="tx1"/>
                </a:solidFill>
                <a:latin typeface="Palatino Linotype"/>
                <a:cs typeface="Palatino Linotype"/>
              </a:rPr>
              <a:t>and</a:t>
            </a:r>
            <a:r>
              <a:rPr sz="1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Palatino Linotype"/>
                <a:cs typeface="Palatino Linotype"/>
              </a:rPr>
              <a:t>retains</a:t>
            </a:r>
            <a:r>
              <a:rPr sz="1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Palatino Linotype"/>
                <a:cs typeface="Palatino Linotype"/>
              </a:rPr>
              <a:t>the</a:t>
            </a:r>
            <a:r>
              <a:rPr sz="1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20" dirty="0">
                <a:solidFill>
                  <a:schemeClr val="tx1"/>
                </a:solidFill>
                <a:latin typeface="Palatino Linotype"/>
                <a:cs typeface="Palatino Linotype"/>
              </a:rPr>
              <a:t>priority</a:t>
            </a:r>
            <a:r>
              <a:rPr sz="1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35" dirty="0">
                <a:solidFill>
                  <a:schemeClr val="tx1"/>
                </a:solidFill>
                <a:latin typeface="Palatino Linotype"/>
                <a:cs typeface="Palatino Linotype"/>
              </a:rPr>
              <a:t>until</a:t>
            </a:r>
            <a:r>
              <a:rPr sz="1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35" dirty="0">
                <a:solidFill>
                  <a:schemeClr val="tx1"/>
                </a:solidFill>
                <a:latin typeface="Palatino Linotype"/>
                <a:cs typeface="Palatino Linotype"/>
              </a:rPr>
              <a:t>it</a:t>
            </a:r>
            <a:r>
              <a:rPr sz="1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Palatino Linotype"/>
                <a:cs typeface="Palatino Linotype"/>
              </a:rPr>
              <a:t>completes</a:t>
            </a:r>
            <a:endParaRPr sz="1800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248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30622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"/>
              <a:t>File Systems in 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What are files?</a:t>
            </a: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-"/>
            </a:pPr>
            <a:r>
              <a:rPr lang="en" sz="2400"/>
              <a:t>A file is a collection of related information (sequence of bits) that is recorded on secondary storage</a:t>
            </a:r>
            <a:br>
              <a:rPr lang="en" sz="2400"/>
            </a:br>
            <a:endParaRPr sz="2400" dirty="0"/>
          </a:p>
          <a:p>
            <a:pPr>
              <a:buChar char="-"/>
            </a:pPr>
            <a:r>
              <a:rPr lang="en" sz="2400" dirty="0"/>
              <a:t>File is a collection of logically related entities</a:t>
            </a:r>
            <a:br>
              <a:rPr lang="en" sz="2400" dirty="0"/>
            </a:br>
            <a:endParaRPr sz="2400" dirty="0"/>
          </a:p>
          <a:p>
            <a:pPr>
              <a:buChar char="-"/>
            </a:pPr>
            <a:r>
              <a:rPr lang="en" sz="2400" dirty="0"/>
              <a:t>From a user’s point of view, a file is the smallest allotment of logical secondary storage</a:t>
            </a:r>
            <a:br>
              <a:rPr lang="en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001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597" y="1731099"/>
            <a:ext cx="7592293" cy="4434174"/>
          </a:xfrm>
        </p:spPr>
        <p:txBody>
          <a:bodyPr>
            <a:noAutofit/>
          </a:bodyPr>
          <a:lstStyle/>
          <a:p>
            <a:r>
              <a:rPr lang="en-US" sz="2000" dirty="0" smtClean="0"/>
              <a:t>Uniform logical view of information storage (logical storage unit)</a:t>
            </a:r>
          </a:p>
          <a:p>
            <a:r>
              <a:rPr lang="en-US" sz="2000" dirty="0" smtClean="0"/>
              <a:t>OS maps files onto physical devices</a:t>
            </a:r>
          </a:p>
          <a:p>
            <a:r>
              <a:rPr lang="en-US" sz="2000" dirty="0" smtClean="0"/>
              <a:t>Collection of related information recorded on a secondary storage.</a:t>
            </a:r>
          </a:p>
          <a:p>
            <a:r>
              <a:rPr lang="en-US" sz="2000" dirty="0" smtClean="0"/>
              <a:t>Smallest allotment of secondary storage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Types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Data</a:t>
            </a:r>
          </a:p>
          <a:p>
            <a:pPr lvl="2"/>
            <a:r>
              <a:rPr lang="en-US" sz="1600" dirty="0"/>
              <a:t>numeric</a:t>
            </a:r>
          </a:p>
          <a:p>
            <a:pPr lvl="2"/>
            <a:r>
              <a:rPr lang="en-US" sz="1600" dirty="0"/>
              <a:t>character</a:t>
            </a:r>
          </a:p>
          <a:p>
            <a:pPr lvl="2"/>
            <a:r>
              <a:rPr lang="en-US" sz="1600" dirty="0"/>
              <a:t>binary</a:t>
            </a:r>
          </a:p>
          <a:p>
            <a:pPr lvl="1"/>
            <a:r>
              <a:rPr lang="en-US" sz="18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1175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19200"/>
            <a:ext cx="7703128" cy="5126181"/>
          </a:xfrm>
        </p:spPr>
        <p:txBody>
          <a:bodyPr>
            <a:noAutofit/>
          </a:bodyPr>
          <a:lstStyle/>
          <a:p>
            <a:r>
              <a:rPr lang="en-US" sz="2400" b="1" dirty="0"/>
              <a:t>Name</a:t>
            </a:r>
            <a:r>
              <a:rPr lang="en-US" sz="2400" dirty="0"/>
              <a:t> – only information kept in human-readable form</a:t>
            </a:r>
          </a:p>
          <a:p>
            <a:r>
              <a:rPr lang="en-US" sz="2400" b="1" dirty="0"/>
              <a:t>Identifier</a:t>
            </a:r>
            <a:r>
              <a:rPr lang="en-US" sz="2400" dirty="0"/>
              <a:t> – unique tag (number) identifies file within file system</a:t>
            </a:r>
          </a:p>
          <a:p>
            <a:r>
              <a:rPr lang="en-US" sz="2400" b="1" dirty="0"/>
              <a:t>Type</a:t>
            </a:r>
            <a:r>
              <a:rPr lang="en-US" sz="2400" dirty="0"/>
              <a:t> – needed for systems that support different types</a:t>
            </a:r>
          </a:p>
          <a:p>
            <a:r>
              <a:rPr lang="en-US" sz="2400" b="1" dirty="0"/>
              <a:t>Location</a:t>
            </a:r>
            <a:r>
              <a:rPr lang="en-US" sz="2400" dirty="0"/>
              <a:t> – pointer to file location on device</a:t>
            </a:r>
          </a:p>
          <a:p>
            <a:r>
              <a:rPr lang="en-US" sz="2400" b="1" dirty="0"/>
              <a:t>Size</a:t>
            </a:r>
            <a:r>
              <a:rPr lang="en-US" sz="2400" dirty="0"/>
              <a:t> – current file size</a:t>
            </a:r>
          </a:p>
          <a:p>
            <a:r>
              <a:rPr lang="en-US" sz="2400" b="1" dirty="0"/>
              <a:t>Protection</a:t>
            </a:r>
            <a:r>
              <a:rPr lang="en-US" sz="2400" dirty="0"/>
              <a:t> – controls who can do reading, writing, executing</a:t>
            </a:r>
          </a:p>
          <a:p>
            <a:r>
              <a:rPr lang="en-US" sz="2400" b="1" dirty="0"/>
              <a:t>Time, date, and user identification</a:t>
            </a:r>
            <a:r>
              <a:rPr lang="en-US" sz="2400" dirty="0"/>
              <a:t> – data for protection, security, and usage </a:t>
            </a:r>
            <a:r>
              <a:rPr lang="en-US" sz="2400" dirty="0" smtClean="0"/>
              <a:t>monitoring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37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File Management</a:t>
            </a: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The main objectives of the file management system are:</a:t>
            </a:r>
            <a:endParaRPr sz="2400" dirty="0"/>
          </a:p>
          <a:p>
            <a:pPr>
              <a:spcBef>
                <a:spcPts val="1600"/>
              </a:spcBef>
              <a:buChar char="-"/>
            </a:pPr>
            <a:r>
              <a:rPr lang="en" sz="2400" dirty="0"/>
              <a:t>It provides I/O support for a variety of storage device types.</a:t>
            </a:r>
            <a:br>
              <a:rPr lang="en" sz="2400" dirty="0"/>
            </a:br>
            <a:endParaRPr sz="2400" dirty="0"/>
          </a:p>
          <a:p>
            <a:pPr>
              <a:buChar char="-"/>
            </a:pPr>
            <a:r>
              <a:rPr lang="en" sz="2400" dirty="0"/>
              <a:t>Minimizes the chances of lost or destroyed data</a:t>
            </a:r>
            <a:br>
              <a:rPr lang="en" sz="2400" dirty="0"/>
            </a:br>
            <a:endParaRPr sz="2400" dirty="0"/>
          </a:p>
          <a:p>
            <a:pPr>
              <a:buChar char="-"/>
            </a:pPr>
            <a:r>
              <a:rPr lang="en" sz="2400" dirty="0" smtClean="0"/>
              <a:t>It </a:t>
            </a:r>
            <a:r>
              <a:rPr lang="en" sz="2400" dirty="0"/>
              <a:t>provides I/O support for multiple users in a multiuser systems environment.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809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783" y="0"/>
            <a:ext cx="6589199" cy="128089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Computer Startup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0217" y="1035915"/>
            <a:ext cx="8520547" cy="199822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200" b="1" dirty="0"/>
              <a:t>B</a:t>
            </a:r>
            <a:r>
              <a:rPr lang="en-US" sz="3200" b="1" dirty="0" smtClean="0"/>
              <a:t>ootstrap program</a:t>
            </a:r>
            <a:r>
              <a:rPr lang="en-US" sz="3200" dirty="0" smtClean="0"/>
              <a:t> is loaded at power-up or reboot</a:t>
            </a:r>
          </a:p>
          <a:p>
            <a:pPr lvl="1" eaLnBrk="1" hangingPunct="1"/>
            <a:r>
              <a:rPr lang="en-US" sz="2000" dirty="0" smtClean="0"/>
              <a:t>Typically stored in ROM or EEPROM, generally known as </a:t>
            </a:r>
            <a:r>
              <a:rPr lang="en-US" sz="2000" b="1" dirty="0" smtClean="0"/>
              <a:t>firmware</a:t>
            </a:r>
          </a:p>
          <a:p>
            <a:pPr lvl="1" eaLnBrk="1" hangingPunct="1"/>
            <a:r>
              <a:rPr lang="en-US" sz="2000" dirty="0" smtClean="0"/>
              <a:t>Initialize all aspects of system</a:t>
            </a:r>
          </a:p>
          <a:p>
            <a:pPr lvl="1" eaLnBrk="1" hangingPunct="1"/>
            <a:r>
              <a:rPr lang="en-US" sz="2000" dirty="0" smtClean="0"/>
              <a:t>Loads operating system kernel and starts execution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5892" y="3221183"/>
            <a:ext cx="2230582" cy="3228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Bootstrap Program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147455" y="4211782"/>
            <a:ext cx="2244436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1"/>
            <a:endCxn id="2" idx="3"/>
          </p:cNvCxnSpPr>
          <p:nvPr/>
        </p:nvCxnSpPr>
        <p:spPr>
          <a:xfrm>
            <a:off x="2105892" y="4835238"/>
            <a:ext cx="2230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1371600" y="3422073"/>
            <a:ext cx="308955" cy="803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/>
          <p:cNvSpPr/>
          <p:nvPr/>
        </p:nvSpPr>
        <p:spPr>
          <a:xfrm>
            <a:off x="1371599" y="4613565"/>
            <a:ext cx="308956" cy="19396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87926" y="3616036"/>
            <a:ext cx="983673" cy="5957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0217" y="5583382"/>
            <a:ext cx="983673" cy="5957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RAM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32708" y="6362699"/>
            <a:ext cx="2673929" cy="5957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 MEMORY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7564" y="3221183"/>
            <a:ext cx="2341418" cy="1004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76109" y="5444839"/>
            <a:ext cx="2341418" cy="1004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Devices 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36474" y="3422073"/>
            <a:ext cx="1801090" cy="4918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91891" y="3993573"/>
            <a:ext cx="1745673" cy="6158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91891" y="4609445"/>
            <a:ext cx="1884218" cy="1569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126675">
            <a:off x="4562290" y="3268576"/>
            <a:ext cx="1404510" cy="398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Read OS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126675">
            <a:off x="4346779" y="5724608"/>
            <a:ext cx="2021735" cy="398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Start device Drivers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20587372">
            <a:off x="4988058" y="4388983"/>
            <a:ext cx="1404510" cy="398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Load OS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09" t="19792" r="37541" b="20360"/>
          <a:stretch/>
        </p:blipFill>
        <p:spPr>
          <a:xfrm>
            <a:off x="235527" y="0"/>
            <a:ext cx="8769928" cy="6640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882" y="403412"/>
            <a:ext cx="7993156" cy="5938557"/>
            <a:chOff x="457200" y="457200"/>
            <a:chExt cx="9058910" cy="6730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457200"/>
              <a:ext cx="9058655" cy="55260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408" y="5983223"/>
              <a:ext cx="8715756" cy="11993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836" y="5978652"/>
              <a:ext cx="8724900" cy="1209040"/>
            </a:xfrm>
            <a:custGeom>
              <a:avLst/>
              <a:gdLst/>
              <a:ahLst/>
              <a:cxnLst/>
              <a:rect l="l" t="t" r="r" b="b"/>
              <a:pathLst>
                <a:path w="8724900" h="1209040">
                  <a:moveTo>
                    <a:pt x="4571" y="1203960"/>
                  </a:moveTo>
                  <a:lnTo>
                    <a:pt x="0" y="1203960"/>
                  </a:lnTo>
                  <a:lnTo>
                    <a:pt x="0" y="1165860"/>
                  </a:lnTo>
                  <a:lnTo>
                    <a:pt x="9143" y="1165860"/>
                  </a:lnTo>
                  <a:lnTo>
                    <a:pt x="9143" y="1199387"/>
                  </a:lnTo>
                  <a:lnTo>
                    <a:pt x="4571" y="1199387"/>
                  </a:lnTo>
                  <a:lnTo>
                    <a:pt x="4571" y="1203960"/>
                  </a:lnTo>
                  <a:close/>
                </a:path>
                <a:path w="8724900" h="1209040">
                  <a:moveTo>
                    <a:pt x="33528" y="1208532"/>
                  </a:moveTo>
                  <a:lnTo>
                    <a:pt x="4571" y="1208532"/>
                  </a:lnTo>
                  <a:lnTo>
                    <a:pt x="4571" y="1199387"/>
                  </a:lnTo>
                  <a:lnTo>
                    <a:pt x="9143" y="1199387"/>
                  </a:lnTo>
                  <a:lnTo>
                    <a:pt x="9143" y="1203960"/>
                  </a:lnTo>
                  <a:lnTo>
                    <a:pt x="33528" y="1203960"/>
                  </a:lnTo>
                  <a:lnTo>
                    <a:pt x="33528" y="1208532"/>
                  </a:lnTo>
                  <a:close/>
                </a:path>
                <a:path w="8724900" h="1209040">
                  <a:moveTo>
                    <a:pt x="33528" y="1203960"/>
                  </a:moveTo>
                  <a:lnTo>
                    <a:pt x="9143" y="1203960"/>
                  </a:lnTo>
                  <a:lnTo>
                    <a:pt x="9143" y="1199387"/>
                  </a:lnTo>
                  <a:lnTo>
                    <a:pt x="33528" y="1199387"/>
                  </a:lnTo>
                  <a:lnTo>
                    <a:pt x="33528" y="1203960"/>
                  </a:lnTo>
                  <a:close/>
                </a:path>
                <a:path w="8724900" h="1209040">
                  <a:moveTo>
                    <a:pt x="9143" y="1138428"/>
                  </a:moveTo>
                  <a:lnTo>
                    <a:pt x="0" y="1138428"/>
                  </a:lnTo>
                  <a:lnTo>
                    <a:pt x="0" y="1127760"/>
                  </a:lnTo>
                  <a:lnTo>
                    <a:pt x="9143" y="1127760"/>
                  </a:lnTo>
                  <a:lnTo>
                    <a:pt x="9143" y="1138428"/>
                  </a:lnTo>
                  <a:close/>
                </a:path>
                <a:path w="8724900" h="1209040">
                  <a:moveTo>
                    <a:pt x="9143" y="1100328"/>
                  </a:moveTo>
                  <a:lnTo>
                    <a:pt x="0" y="1100328"/>
                  </a:lnTo>
                  <a:lnTo>
                    <a:pt x="0" y="1062228"/>
                  </a:lnTo>
                  <a:lnTo>
                    <a:pt x="9143" y="1062228"/>
                  </a:lnTo>
                  <a:lnTo>
                    <a:pt x="9143" y="1100328"/>
                  </a:lnTo>
                  <a:close/>
                </a:path>
                <a:path w="8724900" h="1209040">
                  <a:moveTo>
                    <a:pt x="9143" y="1033271"/>
                  </a:moveTo>
                  <a:lnTo>
                    <a:pt x="0" y="1033271"/>
                  </a:lnTo>
                  <a:lnTo>
                    <a:pt x="0" y="1024128"/>
                  </a:lnTo>
                  <a:lnTo>
                    <a:pt x="9143" y="1024128"/>
                  </a:lnTo>
                  <a:lnTo>
                    <a:pt x="9143" y="1033271"/>
                  </a:lnTo>
                  <a:close/>
                </a:path>
                <a:path w="8724900" h="1209040">
                  <a:moveTo>
                    <a:pt x="9143" y="995171"/>
                  </a:moveTo>
                  <a:lnTo>
                    <a:pt x="0" y="995171"/>
                  </a:lnTo>
                  <a:lnTo>
                    <a:pt x="0" y="957071"/>
                  </a:lnTo>
                  <a:lnTo>
                    <a:pt x="9143" y="957071"/>
                  </a:lnTo>
                  <a:lnTo>
                    <a:pt x="9143" y="995171"/>
                  </a:lnTo>
                  <a:close/>
                </a:path>
                <a:path w="8724900" h="1209040">
                  <a:moveTo>
                    <a:pt x="9143" y="928116"/>
                  </a:moveTo>
                  <a:lnTo>
                    <a:pt x="0" y="928116"/>
                  </a:lnTo>
                  <a:lnTo>
                    <a:pt x="0" y="918971"/>
                  </a:lnTo>
                  <a:lnTo>
                    <a:pt x="9143" y="918971"/>
                  </a:lnTo>
                  <a:lnTo>
                    <a:pt x="9143" y="928116"/>
                  </a:lnTo>
                  <a:close/>
                </a:path>
                <a:path w="8724900" h="1209040">
                  <a:moveTo>
                    <a:pt x="9143" y="890016"/>
                  </a:moveTo>
                  <a:lnTo>
                    <a:pt x="0" y="890016"/>
                  </a:lnTo>
                  <a:lnTo>
                    <a:pt x="0" y="851916"/>
                  </a:lnTo>
                  <a:lnTo>
                    <a:pt x="9143" y="851916"/>
                  </a:lnTo>
                  <a:lnTo>
                    <a:pt x="9143" y="890016"/>
                  </a:lnTo>
                  <a:close/>
                </a:path>
                <a:path w="8724900" h="1209040">
                  <a:moveTo>
                    <a:pt x="9143" y="822960"/>
                  </a:moveTo>
                  <a:lnTo>
                    <a:pt x="0" y="822960"/>
                  </a:lnTo>
                  <a:lnTo>
                    <a:pt x="0" y="813816"/>
                  </a:lnTo>
                  <a:lnTo>
                    <a:pt x="9143" y="813816"/>
                  </a:lnTo>
                  <a:lnTo>
                    <a:pt x="9143" y="822960"/>
                  </a:lnTo>
                  <a:close/>
                </a:path>
                <a:path w="8724900" h="1209040">
                  <a:moveTo>
                    <a:pt x="9143" y="784860"/>
                  </a:moveTo>
                  <a:lnTo>
                    <a:pt x="0" y="784860"/>
                  </a:lnTo>
                  <a:lnTo>
                    <a:pt x="0" y="746760"/>
                  </a:lnTo>
                  <a:lnTo>
                    <a:pt x="9143" y="746760"/>
                  </a:lnTo>
                  <a:lnTo>
                    <a:pt x="9143" y="784860"/>
                  </a:lnTo>
                  <a:close/>
                </a:path>
                <a:path w="8724900" h="1209040">
                  <a:moveTo>
                    <a:pt x="9143" y="719328"/>
                  </a:moveTo>
                  <a:lnTo>
                    <a:pt x="0" y="719328"/>
                  </a:lnTo>
                  <a:lnTo>
                    <a:pt x="0" y="708660"/>
                  </a:lnTo>
                  <a:lnTo>
                    <a:pt x="9143" y="708660"/>
                  </a:lnTo>
                  <a:lnTo>
                    <a:pt x="9143" y="719328"/>
                  </a:lnTo>
                  <a:close/>
                </a:path>
                <a:path w="8724900" h="1209040">
                  <a:moveTo>
                    <a:pt x="9143" y="681228"/>
                  </a:moveTo>
                  <a:lnTo>
                    <a:pt x="0" y="681228"/>
                  </a:lnTo>
                  <a:lnTo>
                    <a:pt x="0" y="643128"/>
                  </a:lnTo>
                  <a:lnTo>
                    <a:pt x="9143" y="643128"/>
                  </a:lnTo>
                  <a:lnTo>
                    <a:pt x="9143" y="681228"/>
                  </a:lnTo>
                  <a:close/>
                </a:path>
                <a:path w="8724900" h="1209040">
                  <a:moveTo>
                    <a:pt x="9143" y="614171"/>
                  </a:moveTo>
                  <a:lnTo>
                    <a:pt x="0" y="614171"/>
                  </a:lnTo>
                  <a:lnTo>
                    <a:pt x="0" y="605028"/>
                  </a:lnTo>
                  <a:lnTo>
                    <a:pt x="9143" y="605028"/>
                  </a:lnTo>
                  <a:lnTo>
                    <a:pt x="9143" y="614171"/>
                  </a:lnTo>
                  <a:close/>
                </a:path>
                <a:path w="8724900" h="1209040">
                  <a:moveTo>
                    <a:pt x="9143" y="576071"/>
                  </a:moveTo>
                  <a:lnTo>
                    <a:pt x="0" y="576071"/>
                  </a:lnTo>
                  <a:lnTo>
                    <a:pt x="0" y="537971"/>
                  </a:lnTo>
                  <a:lnTo>
                    <a:pt x="9143" y="537971"/>
                  </a:lnTo>
                  <a:lnTo>
                    <a:pt x="9143" y="576071"/>
                  </a:lnTo>
                  <a:close/>
                </a:path>
                <a:path w="8724900" h="1209040">
                  <a:moveTo>
                    <a:pt x="9143" y="509016"/>
                  </a:moveTo>
                  <a:lnTo>
                    <a:pt x="0" y="509016"/>
                  </a:lnTo>
                  <a:lnTo>
                    <a:pt x="0" y="499871"/>
                  </a:lnTo>
                  <a:lnTo>
                    <a:pt x="9143" y="499871"/>
                  </a:lnTo>
                  <a:lnTo>
                    <a:pt x="9143" y="509016"/>
                  </a:lnTo>
                  <a:close/>
                </a:path>
                <a:path w="8724900" h="1209040">
                  <a:moveTo>
                    <a:pt x="9143" y="470916"/>
                  </a:moveTo>
                  <a:lnTo>
                    <a:pt x="0" y="470916"/>
                  </a:lnTo>
                  <a:lnTo>
                    <a:pt x="0" y="432816"/>
                  </a:lnTo>
                  <a:lnTo>
                    <a:pt x="9143" y="432816"/>
                  </a:lnTo>
                  <a:lnTo>
                    <a:pt x="9143" y="470916"/>
                  </a:lnTo>
                  <a:close/>
                </a:path>
                <a:path w="8724900" h="1209040">
                  <a:moveTo>
                    <a:pt x="9143" y="403860"/>
                  </a:moveTo>
                  <a:lnTo>
                    <a:pt x="0" y="403860"/>
                  </a:lnTo>
                  <a:lnTo>
                    <a:pt x="0" y="394716"/>
                  </a:lnTo>
                  <a:lnTo>
                    <a:pt x="9143" y="394716"/>
                  </a:lnTo>
                  <a:lnTo>
                    <a:pt x="9143" y="403860"/>
                  </a:lnTo>
                  <a:close/>
                </a:path>
                <a:path w="8724900" h="1209040">
                  <a:moveTo>
                    <a:pt x="9143" y="365760"/>
                  </a:moveTo>
                  <a:lnTo>
                    <a:pt x="0" y="365760"/>
                  </a:lnTo>
                  <a:lnTo>
                    <a:pt x="0" y="327660"/>
                  </a:lnTo>
                  <a:lnTo>
                    <a:pt x="9143" y="327660"/>
                  </a:lnTo>
                  <a:lnTo>
                    <a:pt x="9143" y="365760"/>
                  </a:lnTo>
                  <a:close/>
                </a:path>
                <a:path w="8724900" h="1209040">
                  <a:moveTo>
                    <a:pt x="9143" y="300228"/>
                  </a:moveTo>
                  <a:lnTo>
                    <a:pt x="0" y="300228"/>
                  </a:lnTo>
                  <a:lnTo>
                    <a:pt x="0" y="289560"/>
                  </a:lnTo>
                  <a:lnTo>
                    <a:pt x="9143" y="289560"/>
                  </a:lnTo>
                  <a:lnTo>
                    <a:pt x="9143" y="300228"/>
                  </a:lnTo>
                  <a:close/>
                </a:path>
                <a:path w="8724900" h="1209040">
                  <a:moveTo>
                    <a:pt x="9143" y="262128"/>
                  </a:moveTo>
                  <a:lnTo>
                    <a:pt x="0" y="262128"/>
                  </a:lnTo>
                  <a:lnTo>
                    <a:pt x="0" y="224028"/>
                  </a:lnTo>
                  <a:lnTo>
                    <a:pt x="9143" y="224028"/>
                  </a:lnTo>
                  <a:lnTo>
                    <a:pt x="9143" y="262128"/>
                  </a:lnTo>
                  <a:close/>
                </a:path>
                <a:path w="8724900" h="1209040">
                  <a:moveTo>
                    <a:pt x="9143" y="195071"/>
                  </a:moveTo>
                  <a:lnTo>
                    <a:pt x="0" y="195071"/>
                  </a:lnTo>
                  <a:lnTo>
                    <a:pt x="0" y="185928"/>
                  </a:lnTo>
                  <a:lnTo>
                    <a:pt x="9143" y="185928"/>
                  </a:lnTo>
                  <a:lnTo>
                    <a:pt x="9143" y="195071"/>
                  </a:lnTo>
                  <a:close/>
                </a:path>
                <a:path w="8724900" h="1209040">
                  <a:moveTo>
                    <a:pt x="9143" y="156971"/>
                  </a:moveTo>
                  <a:lnTo>
                    <a:pt x="0" y="156971"/>
                  </a:lnTo>
                  <a:lnTo>
                    <a:pt x="0" y="118871"/>
                  </a:lnTo>
                  <a:lnTo>
                    <a:pt x="9143" y="118871"/>
                  </a:lnTo>
                  <a:lnTo>
                    <a:pt x="9143" y="156971"/>
                  </a:lnTo>
                  <a:close/>
                </a:path>
                <a:path w="8724900" h="1209040">
                  <a:moveTo>
                    <a:pt x="9143" y="89916"/>
                  </a:moveTo>
                  <a:lnTo>
                    <a:pt x="0" y="89916"/>
                  </a:lnTo>
                  <a:lnTo>
                    <a:pt x="0" y="80771"/>
                  </a:lnTo>
                  <a:lnTo>
                    <a:pt x="9143" y="80771"/>
                  </a:lnTo>
                  <a:lnTo>
                    <a:pt x="9143" y="89916"/>
                  </a:lnTo>
                  <a:close/>
                </a:path>
                <a:path w="8724900" h="1209040">
                  <a:moveTo>
                    <a:pt x="9143" y="51816"/>
                  </a:moveTo>
                  <a:lnTo>
                    <a:pt x="0" y="51816"/>
                  </a:lnTo>
                  <a:lnTo>
                    <a:pt x="0" y="13716"/>
                  </a:lnTo>
                  <a:lnTo>
                    <a:pt x="9143" y="13716"/>
                  </a:lnTo>
                  <a:lnTo>
                    <a:pt x="9143" y="51816"/>
                  </a:lnTo>
                  <a:close/>
                </a:path>
                <a:path w="8724900" h="1209040">
                  <a:moveTo>
                    <a:pt x="33528" y="9144"/>
                  </a:moveTo>
                  <a:lnTo>
                    <a:pt x="22859" y="9144"/>
                  </a:lnTo>
                  <a:lnTo>
                    <a:pt x="22859" y="0"/>
                  </a:lnTo>
                  <a:lnTo>
                    <a:pt x="33528" y="0"/>
                  </a:lnTo>
                  <a:lnTo>
                    <a:pt x="33528" y="9144"/>
                  </a:lnTo>
                  <a:close/>
                </a:path>
                <a:path w="8724900" h="1209040">
                  <a:moveTo>
                    <a:pt x="99059" y="9144"/>
                  </a:moveTo>
                  <a:lnTo>
                    <a:pt x="60959" y="9144"/>
                  </a:lnTo>
                  <a:lnTo>
                    <a:pt x="60959" y="0"/>
                  </a:lnTo>
                  <a:lnTo>
                    <a:pt x="99059" y="0"/>
                  </a:lnTo>
                  <a:lnTo>
                    <a:pt x="99059" y="9144"/>
                  </a:lnTo>
                  <a:close/>
                </a:path>
                <a:path w="8724900" h="1209040">
                  <a:moveTo>
                    <a:pt x="137159" y="9144"/>
                  </a:moveTo>
                  <a:lnTo>
                    <a:pt x="128015" y="9144"/>
                  </a:lnTo>
                  <a:lnTo>
                    <a:pt x="128015" y="0"/>
                  </a:lnTo>
                  <a:lnTo>
                    <a:pt x="137159" y="0"/>
                  </a:lnTo>
                  <a:lnTo>
                    <a:pt x="137159" y="9144"/>
                  </a:lnTo>
                  <a:close/>
                </a:path>
                <a:path w="8724900" h="1209040">
                  <a:moveTo>
                    <a:pt x="204215" y="9144"/>
                  </a:moveTo>
                  <a:lnTo>
                    <a:pt x="166115" y="9144"/>
                  </a:lnTo>
                  <a:lnTo>
                    <a:pt x="166115" y="0"/>
                  </a:lnTo>
                  <a:lnTo>
                    <a:pt x="204215" y="0"/>
                  </a:lnTo>
                  <a:lnTo>
                    <a:pt x="204215" y="9144"/>
                  </a:lnTo>
                  <a:close/>
                </a:path>
                <a:path w="8724900" h="1209040">
                  <a:moveTo>
                    <a:pt x="242315" y="9144"/>
                  </a:moveTo>
                  <a:lnTo>
                    <a:pt x="233171" y="9144"/>
                  </a:lnTo>
                  <a:lnTo>
                    <a:pt x="233171" y="0"/>
                  </a:lnTo>
                  <a:lnTo>
                    <a:pt x="242315" y="0"/>
                  </a:lnTo>
                  <a:lnTo>
                    <a:pt x="242315" y="9144"/>
                  </a:lnTo>
                  <a:close/>
                </a:path>
                <a:path w="8724900" h="1209040">
                  <a:moveTo>
                    <a:pt x="309371" y="9144"/>
                  </a:moveTo>
                  <a:lnTo>
                    <a:pt x="271271" y="9144"/>
                  </a:lnTo>
                  <a:lnTo>
                    <a:pt x="271271" y="0"/>
                  </a:lnTo>
                  <a:lnTo>
                    <a:pt x="309371" y="0"/>
                  </a:lnTo>
                  <a:lnTo>
                    <a:pt x="309371" y="9144"/>
                  </a:lnTo>
                  <a:close/>
                </a:path>
                <a:path w="8724900" h="1209040">
                  <a:moveTo>
                    <a:pt x="347472" y="9144"/>
                  </a:moveTo>
                  <a:lnTo>
                    <a:pt x="338328" y="9144"/>
                  </a:lnTo>
                  <a:lnTo>
                    <a:pt x="338328" y="0"/>
                  </a:lnTo>
                  <a:lnTo>
                    <a:pt x="347472" y="0"/>
                  </a:lnTo>
                  <a:lnTo>
                    <a:pt x="347472" y="9144"/>
                  </a:lnTo>
                  <a:close/>
                </a:path>
                <a:path w="8724900" h="1209040">
                  <a:moveTo>
                    <a:pt x="414528" y="9144"/>
                  </a:moveTo>
                  <a:lnTo>
                    <a:pt x="376428" y="9144"/>
                  </a:lnTo>
                  <a:lnTo>
                    <a:pt x="376428" y="0"/>
                  </a:lnTo>
                  <a:lnTo>
                    <a:pt x="414528" y="0"/>
                  </a:lnTo>
                  <a:lnTo>
                    <a:pt x="414528" y="9144"/>
                  </a:lnTo>
                  <a:close/>
                </a:path>
                <a:path w="8724900" h="1209040">
                  <a:moveTo>
                    <a:pt x="452628" y="9144"/>
                  </a:moveTo>
                  <a:lnTo>
                    <a:pt x="441959" y="9144"/>
                  </a:lnTo>
                  <a:lnTo>
                    <a:pt x="441959" y="0"/>
                  </a:lnTo>
                  <a:lnTo>
                    <a:pt x="452628" y="0"/>
                  </a:lnTo>
                  <a:lnTo>
                    <a:pt x="452628" y="9144"/>
                  </a:lnTo>
                  <a:close/>
                </a:path>
                <a:path w="8724900" h="1209040">
                  <a:moveTo>
                    <a:pt x="518159" y="9144"/>
                  </a:moveTo>
                  <a:lnTo>
                    <a:pt x="480059" y="9144"/>
                  </a:lnTo>
                  <a:lnTo>
                    <a:pt x="480059" y="0"/>
                  </a:lnTo>
                  <a:lnTo>
                    <a:pt x="518159" y="0"/>
                  </a:lnTo>
                  <a:lnTo>
                    <a:pt x="518159" y="9144"/>
                  </a:lnTo>
                  <a:close/>
                </a:path>
                <a:path w="8724900" h="1209040">
                  <a:moveTo>
                    <a:pt x="556259" y="9144"/>
                  </a:moveTo>
                  <a:lnTo>
                    <a:pt x="547115" y="9144"/>
                  </a:lnTo>
                  <a:lnTo>
                    <a:pt x="547115" y="0"/>
                  </a:lnTo>
                  <a:lnTo>
                    <a:pt x="556259" y="0"/>
                  </a:lnTo>
                  <a:lnTo>
                    <a:pt x="556259" y="9144"/>
                  </a:lnTo>
                  <a:close/>
                </a:path>
                <a:path w="8724900" h="1209040">
                  <a:moveTo>
                    <a:pt x="623315" y="9144"/>
                  </a:moveTo>
                  <a:lnTo>
                    <a:pt x="585215" y="9144"/>
                  </a:lnTo>
                  <a:lnTo>
                    <a:pt x="585215" y="0"/>
                  </a:lnTo>
                  <a:lnTo>
                    <a:pt x="623315" y="0"/>
                  </a:lnTo>
                  <a:lnTo>
                    <a:pt x="623315" y="9144"/>
                  </a:lnTo>
                  <a:close/>
                </a:path>
                <a:path w="8724900" h="1209040">
                  <a:moveTo>
                    <a:pt x="661415" y="9144"/>
                  </a:moveTo>
                  <a:lnTo>
                    <a:pt x="652272" y="9144"/>
                  </a:lnTo>
                  <a:lnTo>
                    <a:pt x="652272" y="0"/>
                  </a:lnTo>
                  <a:lnTo>
                    <a:pt x="661415" y="0"/>
                  </a:lnTo>
                  <a:lnTo>
                    <a:pt x="661415" y="9144"/>
                  </a:lnTo>
                  <a:close/>
                </a:path>
                <a:path w="8724900" h="1209040">
                  <a:moveTo>
                    <a:pt x="728472" y="9144"/>
                  </a:moveTo>
                  <a:lnTo>
                    <a:pt x="690372" y="9144"/>
                  </a:lnTo>
                  <a:lnTo>
                    <a:pt x="690372" y="0"/>
                  </a:lnTo>
                  <a:lnTo>
                    <a:pt x="728472" y="0"/>
                  </a:lnTo>
                  <a:lnTo>
                    <a:pt x="728472" y="9144"/>
                  </a:lnTo>
                  <a:close/>
                </a:path>
                <a:path w="8724900" h="1209040">
                  <a:moveTo>
                    <a:pt x="766572" y="9144"/>
                  </a:moveTo>
                  <a:lnTo>
                    <a:pt x="757427" y="9144"/>
                  </a:lnTo>
                  <a:lnTo>
                    <a:pt x="757427" y="0"/>
                  </a:lnTo>
                  <a:lnTo>
                    <a:pt x="766572" y="0"/>
                  </a:lnTo>
                  <a:lnTo>
                    <a:pt x="766572" y="9144"/>
                  </a:lnTo>
                  <a:close/>
                </a:path>
                <a:path w="8724900" h="1209040">
                  <a:moveTo>
                    <a:pt x="833627" y="9144"/>
                  </a:moveTo>
                  <a:lnTo>
                    <a:pt x="795527" y="9144"/>
                  </a:lnTo>
                  <a:lnTo>
                    <a:pt x="795527" y="0"/>
                  </a:lnTo>
                  <a:lnTo>
                    <a:pt x="833627" y="0"/>
                  </a:lnTo>
                  <a:lnTo>
                    <a:pt x="833627" y="9144"/>
                  </a:lnTo>
                  <a:close/>
                </a:path>
                <a:path w="8724900" h="1209040">
                  <a:moveTo>
                    <a:pt x="871727" y="9144"/>
                  </a:moveTo>
                  <a:lnTo>
                    <a:pt x="861059" y="9144"/>
                  </a:lnTo>
                  <a:lnTo>
                    <a:pt x="861059" y="0"/>
                  </a:lnTo>
                  <a:lnTo>
                    <a:pt x="871727" y="0"/>
                  </a:lnTo>
                  <a:lnTo>
                    <a:pt x="871727" y="9144"/>
                  </a:lnTo>
                  <a:close/>
                </a:path>
                <a:path w="8724900" h="1209040">
                  <a:moveTo>
                    <a:pt x="937259" y="9144"/>
                  </a:moveTo>
                  <a:lnTo>
                    <a:pt x="899159" y="9144"/>
                  </a:lnTo>
                  <a:lnTo>
                    <a:pt x="899159" y="0"/>
                  </a:lnTo>
                  <a:lnTo>
                    <a:pt x="937259" y="0"/>
                  </a:lnTo>
                  <a:lnTo>
                    <a:pt x="937259" y="9144"/>
                  </a:lnTo>
                  <a:close/>
                </a:path>
                <a:path w="8724900" h="1209040">
                  <a:moveTo>
                    <a:pt x="975360" y="9144"/>
                  </a:moveTo>
                  <a:lnTo>
                    <a:pt x="966215" y="9144"/>
                  </a:lnTo>
                  <a:lnTo>
                    <a:pt x="966215" y="0"/>
                  </a:lnTo>
                  <a:lnTo>
                    <a:pt x="975360" y="0"/>
                  </a:lnTo>
                  <a:lnTo>
                    <a:pt x="975360" y="9144"/>
                  </a:lnTo>
                  <a:close/>
                </a:path>
                <a:path w="8724900" h="1209040">
                  <a:moveTo>
                    <a:pt x="1042415" y="9144"/>
                  </a:moveTo>
                  <a:lnTo>
                    <a:pt x="1004315" y="9144"/>
                  </a:lnTo>
                  <a:lnTo>
                    <a:pt x="1004315" y="0"/>
                  </a:lnTo>
                  <a:lnTo>
                    <a:pt x="1042415" y="0"/>
                  </a:lnTo>
                  <a:lnTo>
                    <a:pt x="1042415" y="9144"/>
                  </a:lnTo>
                  <a:close/>
                </a:path>
                <a:path w="8724900" h="1209040">
                  <a:moveTo>
                    <a:pt x="1080515" y="9144"/>
                  </a:moveTo>
                  <a:lnTo>
                    <a:pt x="1071372" y="9144"/>
                  </a:lnTo>
                  <a:lnTo>
                    <a:pt x="1071372" y="0"/>
                  </a:lnTo>
                  <a:lnTo>
                    <a:pt x="1080515" y="0"/>
                  </a:lnTo>
                  <a:lnTo>
                    <a:pt x="1080515" y="9144"/>
                  </a:lnTo>
                  <a:close/>
                </a:path>
                <a:path w="8724900" h="1209040">
                  <a:moveTo>
                    <a:pt x="1147572" y="9144"/>
                  </a:moveTo>
                  <a:lnTo>
                    <a:pt x="1109472" y="9144"/>
                  </a:lnTo>
                  <a:lnTo>
                    <a:pt x="1109472" y="0"/>
                  </a:lnTo>
                  <a:lnTo>
                    <a:pt x="1147572" y="0"/>
                  </a:lnTo>
                  <a:lnTo>
                    <a:pt x="1147572" y="9144"/>
                  </a:lnTo>
                  <a:close/>
                </a:path>
                <a:path w="8724900" h="1209040">
                  <a:moveTo>
                    <a:pt x="1185672" y="9144"/>
                  </a:moveTo>
                  <a:lnTo>
                    <a:pt x="1176527" y="9144"/>
                  </a:lnTo>
                  <a:lnTo>
                    <a:pt x="1176527" y="0"/>
                  </a:lnTo>
                  <a:lnTo>
                    <a:pt x="1185672" y="0"/>
                  </a:lnTo>
                  <a:lnTo>
                    <a:pt x="1185672" y="9144"/>
                  </a:lnTo>
                  <a:close/>
                </a:path>
                <a:path w="8724900" h="1209040">
                  <a:moveTo>
                    <a:pt x="1252727" y="9144"/>
                  </a:moveTo>
                  <a:lnTo>
                    <a:pt x="1214627" y="9144"/>
                  </a:lnTo>
                  <a:lnTo>
                    <a:pt x="1214627" y="0"/>
                  </a:lnTo>
                  <a:lnTo>
                    <a:pt x="1252727" y="0"/>
                  </a:lnTo>
                  <a:lnTo>
                    <a:pt x="1252727" y="9144"/>
                  </a:lnTo>
                  <a:close/>
                </a:path>
                <a:path w="8724900" h="1209040">
                  <a:moveTo>
                    <a:pt x="1290827" y="9144"/>
                  </a:moveTo>
                  <a:lnTo>
                    <a:pt x="1280160" y="9144"/>
                  </a:lnTo>
                  <a:lnTo>
                    <a:pt x="1280160" y="0"/>
                  </a:lnTo>
                  <a:lnTo>
                    <a:pt x="1290827" y="0"/>
                  </a:lnTo>
                  <a:lnTo>
                    <a:pt x="1290827" y="9144"/>
                  </a:lnTo>
                  <a:close/>
                </a:path>
                <a:path w="8724900" h="1209040">
                  <a:moveTo>
                    <a:pt x="1356360" y="9144"/>
                  </a:moveTo>
                  <a:lnTo>
                    <a:pt x="1318260" y="9144"/>
                  </a:lnTo>
                  <a:lnTo>
                    <a:pt x="1318260" y="0"/>
                  </a:lnTo>
                  <a:lnTo>
                    <a:pt x="1356360" y="0"/>
                  </a:lnTo>
                  <a:lnTo>
                    <a:pt x="1356360" y="9144"/>
                  </a:lnTo>
                  <a:close/>
                </a:path>
                <a:path w="8724900" h="1209040">
                  <a:moveTo>
                    <a:pt x="1394460" y="9144"/>
                  </a:moveTo>
                  <a:lnTo>
                    <a:pt x="1385315" y="9144"/>
                  </a:lnTo>
                  <a:lnTo>
                    <a:pt x="1385315" y="0"/>
                  </a:lnTo>
                  <a:lnTo>
                    <a:pt x="1394460" y="0"/>
                  </a:lnTo>
                  <a:lnTo>
                    <a:pt x="1394460" y="9144"/>
                  </a:lnTo>
                  <a:close/>
                </a:path>
                <a:path w="8724900" h="1209040">
                  <a:moveTo>
                    <a:pt x="1461515" y="9144"/>
                  </a:moveTo>
                  <a:lnTo>
                    <a:pt x="1423415" y="9144"/>
                  </a:lnTo>
                  <a:lnTo>
                    <a:pt x="1423415" y="0"/>
                  </a:lnTo>
                  <a:lnTo>
                    <a:pt x="1461515" y="0"/>
                  </a:lnTo>
                  <a:lnTo>
                    <a:pt x="1461515" y="9144"/>
                  </a:lnTo>
                  <a:close/>
                </a:path>
                <a:path w="8724900" h="1209040">
                  <a:moveTo>
                    <a:pt x="1499615" y="9144"/>
                  </a:moveTo>
                  <a:lnTo>
                    <a:pt x="1490472" y="9144"/>
                  </a:lnTo>
                  <a:lnTo>
                    <a:pt x="1490472" y="0"/>
                  </a:lnTo>
                  <a:lnTo>
                    <a:pt x="1499615" y="0"/>
                  </a:lnTo>
                  <a:lnTo>
                    <a:pt x="1499615" y="9144"/>
                  </a:lnTo>
                  <a:close/>
                </a:path>
                <a:path w="8724900" h="1209040">
                  <a:moveTo>
                    <a:pt x="1566672" y="9144"/>
                  </a:moveTo>
                  <a:lnTo>
                    <a:pt x="1528572" y="9144"/>
                  </a:lnTo>
                  <a:lnTo>
                    <a:pt x="1528572" y="0"/>
                  </a:lnTo>
                  <a:lnTo>
                    <a:pt x="1566672" y="0"/>
                  </a:lnTo>
                  <a:lnTo>
                    <a:pt x="1566672" y="9144"/>
                  </a:lnTo>
                  <a:close/>
                </a:path>
                <a:path w="8724900" h="1209040">
                  <a:moveTo>
                    <a:pt x="1604772" y="9144"/>
                  </a:moveTo>
                  <a:lnTo>
                    <a:pt x="1595627" y="9144"/>
                  </a:lnTo>
                  <a:lnTo>
                    <a:pt x="1595627" y="0"/>
                  </a:lnTo>
                  <a:lnTo>
                    <a:pt x="1604772" y="0"/>
                  </a:lnTo>
                  <a:lnTo>
                    <a:pt x="1604772" y="9144"/>
                  </a:lnTo>
                  <a:close/>
                </a:path>
                <a:path w="8724900" h="1209040">
                  <a:moveTo>
                    <a:pt x="1671827" y="9144"/>
                  </a:moveTo>
                  <a:lnTo>
                    <a:pt x="1633727" y="9144"/>
                  </a:lnTo>
                  <a:lnTo>
                    <a:pt x="1633727" y="0"/>
                  </a:lnTo>
                  <a:lnTo>
                    <a:pt x="1671827" y="0"/>
                  </a:lnTo>
                  <a:lnTo>
                    <a:pt x="1671827" y="9144"/>
                  </a:lnTo>
                  <a:close/>
                </a:path>
                <a:path w="8724900" h="1209040">
                  <a:moveTo>
                    <a:pt x="1709927" y="9144"/>
                  </a:moveTo>
                  <a:lnTo>
                    <a:pt x="1699260" y="9144"/>
                  </a:lnTo>
                  <a:lnTo>
                    <a:pt x="1699260" y="0"/>
                  </a:lnTo>
                  <a:lnTo>
                    <a:pt x="1709927" y="0"/>
                  </a:lnTo>
                  <a:lnTo>
                    <a:pt x="1709927" y="9144"/>
                  </a:lnTo>
                  <a:close/>
                </a:path>
                <a:path w="8724900" h="1209040">
                  <a:moveTo>
                    <a:pt x="1775460" y="9144"/>
                  </a:moveTo>
                  <a:lnTo>
                    <a:pt x="1737360" y="9144"/>
                  </a:lnTo>
                  <a:lnTo>
                    <a:pt x="1737360" y="0"/>
                  </a:lnTo>
                  <a:lnTo>
                    <a:pt x="1775460" y="0"/>
                  </a:lnTo>
                  <a:lnTo>
                    <a:pt x="1775460" y="9144"/>
                  </a:lnTo>
                  <a:close/>
                </a:path>
                <a:path w="8724900" h="1209040">
                  <a:moveTo>
                    <a:pt x="1813560" y="9144"/>
                  </a:moveTo>
                  <a:lnTo>
                    <a:pt x="1804415" y="9144"/>
                  </a:lnTo>
                  <a:lnTo>
                    <a:pt x="1804415" y="0"/>
                  </a:lnTo>
                  <a:lnTo>
                    <a:pt x="1813560" y="0"/>
                  </a:lnTo>
                  <a:lnTo>
                    <a:pt x="1813560" y="9144"/>
                  </a:lnTo>
                  <a:close/>
                </a:path>
                <a:path w="8724900" h="1209040">
                  <a:moveTo>
                    <a:pt x="1880615" y="9144"/>
                  </a:moveTo>
                  <a:lnTo>
                    <a:pt x="1842515" y="9144"/>
                  </a:lnTo>
                  <a:lnTo>
                    <a:pt x="1842515" y="0"/>
                  </a:lnTo>
                  <a:lnTo>
                    <a:pt x="1880615" y="0"/>
                  </a:lnTo>
                  <a:lnTo>
                    <a:pt x="1880615" y="9144"/>
                  </a:lnTo>
                  <a:close/>
                </a:path>
                <a:path w="8724900" h="1209040">
                  <a:moveTo>
                    <a:pt x="1918715" y="9144"/>
                  </a:moveTo>
                  <a:lnTo>
                    <a:pt x="1909572" y="9144"/>
                  </a:lnTo>
                  <a:lnTo>
                    <a:pt x="1909572" y="0"/>
                  </a:lnTo>
                  <a:lnTo>
                    <a:pt x="1918715" y="0"/>
                  </a:lnTo>
                  <a:lnTo>
                    <a:pt x="1918715" y="9144"/>
                  </a:lnTo>
                  <a:close/>
                </a:path>
                <a:path w="8724900" h="1209040">
                  <a:moveTo>
                    <a:pt x="1985772" y="9144"/>
                  </a:moveTo>
                  <a:lnTo>
                    <a:pt x="1947672" y="9144"/>
                  </a:lnTo>
                  <a:lnTo>
                    <a:pt x="1947672" y="0"/>
                  </a:lnTo>
                  <a:lnTo>
                    <a:pt x="1985772" y="0"/>
                  </a:lnTo>
                  <a:lnTo>
                    <a:pt x="1985772" y="9144"/>
                  </a:lnTo>
                  <a:close/>
                </a:path>
                <a:path w="8724900" h="1209040">
                  <a:moveTo>
                    <a:pt x="2023872" y="9144"/>
                  </a:moveTo>
                  <a:lnTo>
                    <a:pt x="2014728" y="9144"/>
                  </a:lnTo>
                  <a:lnTo>
                    <a:pt x="2014728" y="0"/>
                  </a:lnTo>
                  <a:lnTo>
                    <a:pt x="2023872" y="0"/>
                  </a:lnTo>
                  <a:lnTo>
                    <a:pt x="2023872" y="9144"/>
                  </a:lnTo>
                  <a:close/>
                </a:path>
                <a:path w="8724900" h="1209040">
                  <a:moveTo>
                    <a:pt x="2090928" y="9144"/>
                  </a:moveTo>
                  <a:lnTo>
                    <a:pt x="2052828" y="9144"/>
                  </a:lnTo>
                  <a:lnTo>
                    <a:pt x="2052828" y="0"/>
                  </a:lnTo>
                  <a:lnTo>
                    <a:pt x="2090928" y="0"/>
                  </a:lnTo>
                  <a:lnTo>
                    <a:pt x="2090928" y="9144"/>
                  </a:lnTo>
                  <a:close/>
                </a:path>
                <a:path w="8724900" h="1209040">
                  <a:moveTo>
                    <a:pt x="2129028" y="9144"/>
                  </a:moveTo>
                  <a:lnTo>
                    <a:pt x="2118360" y="9144"/>
                  </a:lnTo>
                  <a:lnTo>
                    <a:pt x="2118360" y="0"/>
                  </a:lnTo>
                  <a:lnTo>
                    <a:pt x="2129028" y="0"/>
                  </a:lnTo>
                  <a:lnTo>
                    <a:pt x="2129028" y="9144"/>
                  </a:lnTo>
                  <a:close/>
                </a:path>
                <a:path w="8724900" h="1209040">
                  <a:moveTo>
                    <a:pt x="2194560" y="9144"/>
                  </a:moveTo>
                  <a:lnTo>
                    <a:pt x="2156460" y="9144"/>
                  </a:lnTo>
                  <a:lnTo>
                    <a:pt x="2156460" y="0"/>
                  </a:lnTo>
                  <a:lnTo>
                    <a:pt x="2194560" y="0"/>
                  </a:lnTo>
                  <a:lnTo>
                    <a:pt x="2194560" y="9144"/>
                  </a:lnTo>
                  <a:close/>
                </a:path>
                <a:path w="8724900" h="1209040">
                  <a:moveTo>
                    <a:pt x="2232660" y="9144"/>
                  </a:moveTo>
                  <a:lnTo>
                    <a:pt x="2223515" y="9144"/>
                  </a:lnTo>
                  <a:lnTo>
                    <a:pt x="2223515" y="0"/>
                  </a:lnTo>
                  <a:lnTo>
                    <a:pt x="2232660" y="0"/>
                  </a:lnTo>
                  <a:lnTo>
                    <a:pt x="2232660" y="9144"/>
                  </a:lnTo>
                  <a:close/>
                </a:path>
                <a:path w="8724900" h="1209040">
                  <a:moveTo>
                    <a:pt x="2299715" y="9144"/>
                  </a:moveTo>
                  <a:lnTo>
                    <a:pt x="2261615" y="9144"/>
                  </a:lnTo>
                  <a:lnTo>
                    <a:pt x="2261615" y="0"/>
                  </a:lnTo>
                  <a:lnTo>
                    <a:pt x="2299715" y="0"/>
                  </a:lnTo>
                  <a:lnTo>
                    <a:pt x="2299715" y="9144"/>
                  </a:lnTo>
                  <a:close/>
                </a:path>
                <a:path w="8724900" h="1209040">
                  <a:moveTo>
                    <a:pt x="2337815" y="9144"/>
                  </a:moveTo>
                  <a:lnTo>
                    <a:pt x="2328672" y="9144"/>
                  </a:lnTo>
                  <a:lnTo>
                    <a:pt x="2328672" y="0"/>
                  </a:lnTo>
                  <a:lnTo>
                    <a:pt x="2337815" y="0"/>
                  </a:lnTo>
                  <a:lnTo>
                    <a:pt x="2337815" y="9144"/>
                  </a:lnTo>
                  <a:close/>
                </a:path>
                <a:path w="8724900" h="1209040">
                  <a:moveTo>
                    <a:pt x="2404872" y="9144"/>
                  </a:moveTo>
                  <a:lnTo>
                    <a:pt x="2366772" y="9144"/>
                  </a:lnTo>
                  <a:lnTo>
                    <a:pt x="2366772" y="0"/>
                  </a:lnTo>
                  <a:lnTo>
                    <a:pt x="2404872" y="0"/>
                  </a:lnTo>
                  <a:lnTo>
                    <a:pt x="2404872" y="9144"/>
                  </a:lnTo>
                  <a:close/>
                </a:path>
                <a:path w="8724900" h="1209040">
                  <a:moveTo>
                    <a:pt x="2442972" y="9144"/>
                  </a:moveTo>
                  <a:lnTo>
                    <a:pt x="2433828" y="9144"/>
                  </a:lnTo>
                  <a:lnTo>
                    <a:pt x="2433828" y="0"/>
                  </a:lnTo>
                  <a:lnTo>
                    <a:pt x="2442972" y="0"/>
                  </a:lnTo>
                  <a:lnTo>
                    <a:pt x="2442972" y="9144"/>
                  </a:lnTo>
                  <a:close/>
                </a:path>
                <a:path w="8724900" h="1209040">
                  <a:moveTo>
                    <a:pt x="2510028" y="9144"/>
                  </a:moveTo>
                  <a:lnTo>
                    <a:pt x="2471928" y="9144"/>
                  </a:lnTo>
                  <a:lnTo>
                    <a:pt x="2471928" y="0"/>
                  </a:lnTo>
                  <a:lnTo>
                    <a:pt x="2510028" y="0"/>
                  </a:lnTo>
                  <a:lnTo>
                    <a:pt x="2510028" y="9144"/>
                  </a:lnTo>
                  <a:close/>
                </a:path>
                <a:path w="8724900" h="1209040">
                  <a:moveTo>
                    <a:pt x="2548128" y="9144"/>
                  </a:moveTo>
                  <a:lnTo>
                    <a:pt x="2537460" y="9144"/>
                  </a:lnTo>
                  <a:lnTo>
                    <a:pt x="2537460" y="0"/>
                  </a:lnTo>
                  <a:lnTo>
                    <a:pt x="2548128" y="0"/>
                  </a:lnTo>
                  <a:lnTo>
                    <a:pt x="2548128" y="9144"/>
                  </a:lnTo>
                  <a:close/>
                </a:path>
                <a:path w="8724900" h="1209040">
                  <a:moveTo>
                    <a:pt x="2613660" y="9144"/>
                  </a:moveTo>
                  <a:lnTo>
                    <a:pt x="2575560" y="9144"/>
                  </a:lnTo>
                  <a:lnTo>
                    <a:pt x="2575560" y="0"/>
                  </a:lnTo>
                  <a:lnTo>
                    <a:pt x="2613660" y="0"/>
                  </a:lnTo>
                  <a:lnTo>
                    <a:pt x="2613660" y="9144"/>
                  </a:lnTo>
                  <a:close/>
                </a:path>
                <a:path w="8724900" h="1209040">
                  <a:moveTo>
                    <a:pt x="2651760" y="9144"/>
                  </a:moveTo>
                  <a:lnTo>
                    <a:pt x="2642615" y="9144"/>
                  </a:lnTo>
                  <a:lnTo>
                    <a:pt x="2642615" y="0"/>
                  </a:lnTo>
                  <a:lnTo>
                    <a:pt x="2651760" y="0"/>
                  </a:lnTo>
                  <a:lnTo>
                    <a:pt x="2651760" y="9144"/>
                  </a:lnTo>
                  <a:close/>
                </a:path>
                <a:path w="8724900" h="1209040">
                  <a:moveTo>
                    <a:pt x="2718815" y="9144"/>
                  </a:moveTo>
                  <a:lnTo>
                    <a:pt x="2680715" y="9144"/>
                  </a:lnTo>
                  <a:lnTo>
                    <a:pt x="2680715" y="0"/>
                  </a:lnTo>
                  <a:lnTo>
                    <a:pt x="2718815" y="0"/>
                  </a:lnTo>
                  <a:lnTo>
                    <a:pt x="2718815" y="9144"/>
                  </a:lnTo>
                  <a:close/>
                </a:path>
                <a:path w="8724900" h="1209040">
                  <a:moveTo>
                    <a:pt x="2756915" y="9144"/>
                  </a:moveTo>
                  <a:lnTo>
                    <a:pt x="2747772" y="9144"/>
                  </a:lnTo>
                  <a:lnTo>
                    <a:pt x="2747772" y="0"/>
                  </a:lnTo>
                  <a:lnTo>
                    <a:pt x="2756915" y="0"/>
                  </a:lnTo>
                  <a:lnTo>
                    <a:pt x="2756915" y="9144"/>
                  </a:lnTo>
                  <a:close/>
                </a:path>
                <a:path w="8724900" h="1209040">
                  <a:moveTo>
                    <a:pt x="2823972" y="9144"/>
                  </a:moveTo>
                  <a:lnTo>
                    <a:pt x="2785872" y="9144"/>
                  </a:lnTo>
                  <a:lnTo>
                    <a:pt x="2785872" y="0"/>
                  </a:lnTo>
                  <a:lnTo>
                    <a:pt x="2823972" y="0"/>
                  </a:lnTo>
                  <a:lnTo>
                    <a:pt x="2823972" y="9144"/>
                  </a:lnTo>
                  <a:close/>
                </a:path>
                <a:path w="8724900" h="1209040">
                  <a:moveTo>
                    <a:pt x="2862072" y="9144"/>
                  </a:moveTo>
                  <a:lnTo>
                    <a:pt x="2852928" y="9144"/>
                  </a:lnTo>
                  <a:lnTo>
                    <a:pt x="2852928" y="0"/>
                  </a:lnTo>
                  <a:lnTo>
                    <a:pt x="2862072" y="0"/>
                  </a:lnTo>
                  <a:lnTo>
                    <a:pt x="2862072" y="9144"/>
                  </a:lnTo>
                  <a:close/>
                </a:path>
                <a:path w="8724900" h="1209040">
                  <a:moveTo>
                    <a:pt x="2929128" y="9144"/>
                  </a:moveTo>
                  <a:lnTo>
                    <a:pt x="2891028" y="9144"/>
                  </a:lnTo>
                  <a:lnTo>
                    <a:pt x="2891028" y="0"/>
                  </a:lnTo>
                  <a:lnTo>
                    <a:pt x="2929128" y="0"/>
                  </a:lnTo>
                  <a:lnTo>
                    <a:pt x="2929128" y="9144"/>
                  </a:lnTo>
                  <a:close/>
                </a:path>
                <a:path w="8724900" h="1209040">
                  <a:moveTo>
                    <a:pt x="2967228" y="9144"/>
                  </a:moveTo>
                  <a:lnTo>
                    <a:pt x="2956560" y="9144"/>
                  </a:lnTo>
                  <a:lnTo>
                    <a:pt x="2956560" y="0"/>
                  </a:lnTo>
                  <a:lnTo>
                    <a:pt x="2967228" y="0"/>
                  </a:lnTo>
                  <a:lnTo>
                    <a:pt x="2967228" y="9144"/>
                  </a:lnTo>
                  <a:close/>
                </a:path>
                <a:path w="8724900" h="1209040">
                  <a:moveTo>
                    <a:pt x="3032760" y="9144"/>
                  </a:moveTo>
                  <a:lnTo>
                    <a:pt x="2994660" y="9144"/>
                  </a:lnTo>
                  <a:lnTo>
                    <a:pt x="2994660" y="0"/>
                  </a:lnTo>
                  <a:lnTo>
                    <a:pt x="3032760" y="0"/>
                  </a:lnTo>
                  <a:lnTo>
                    <a:pt x="3032760" y="9144"/>
                  </a:lnTo>
                  <a:close/>
                </a:path>
                <a:path w="8724900" h="1209040">
                  <a:moveTo>
                    <a:pt x="3070860" y="9144"/>
                  </a:moveTo>
                  <a:lnTo>
                    <a:pt x="3061716" y="9144"/>
                  </a:lnTo>
                  <a:lnTo>
                    <a:pt x="3061716" y="0"/>
                  </a:lnTo>
                  <a:lnTo>
                    <a:pt x="3070860" y="0"/>
                  </a:lnTo>
                  <a:lnTo>
                    <a:pt x="3070860" y="9144"/>
                  </a:lnTo>
                  <a:close/>
                </a:path>
                <a:path w="8724900" h="1209040">
                  <a:moveTo>
                    <a:pt x="3137916" y="9144"/>
                  </a:moveTo>
                  <a:lnTo>
                    <a:pt x="3099816" y="9144"/>
                  </a:lnTo>
                  <a:lnTo>
                    <a:pt x="3099816" y="0"/>
                  </a:lnTo>
                  <a:lnTo>
                    <a:pt x="3137916" y="0"/>
                  </a:lnTo>
                  <a:lnTo>
                    <a:pt x="3137916" y="9144"/>
                  </a:lnTo>
                  <a:close/>
                </a:path>
                <a:path w="8724900" h="1209040">
                  <a:moveTo>
                    <a:pt x="3176016" y="9144"/>
                  </a:moveTo>
                  <a:lnTo>
                    <a:pt x="3166872" y="9144"/>
                  </a:lnTo>
                  <a:lnTo>
                    <a:pt x="3166872" y="0"/>
                  </a:lnTo>
                  <a:lnTo>
                    <a:pt x="3176016" y="0"/>
                  </a:lnTo>
                  <a:lnTo>
                    <a:pt x="3176016" y="9144"/>
                  </a:lnTo>
                  <a:close/>
                </a:path>
                <a:path w="8724900" h="1209040">
                  <a:moveTo>
                    <a:pt x="3243072" y="9144"/>
                  </a:moveTo>
                  <a:lnTo>
                    <a:pt x="3204972" y="9144"/>
                  </a:lnTo>
                  <a:lnTo>
                    <a:pt x="3204972" y="0"/>
                  </a:lnTo>
                  <a:lnTo>
                    <a:pt x="3243072" y="0"/>
                  </a:lnTo>
                  <a:lnTo>
                    <a:pt x="3243072" y="9144"/>
                  </a:lnTo>
                  <a:close/>
                </a:path>
                <a:path w="8724900" h="1209040">
                  <a:moveTo>
                    <a:pt x="3281172" y="9144"/>
                  </a:moveTo>
                  <a:lnTo>
                    <a:pt x="3272028" y="9144"/>
                  </a:lnTo>
                  <a:lnTo>
                    <a:pt x="3272028" y="0"/>
                  </a:lnTo>
                  <a:lnTo>
                    <a:pt x="3281172" y="0"/>
                  </a:lnTo>
                  <a:lnTo>
                    <a:pt x="3281172" y="9144"/>
                  </a:lnTo>
                  <a:close/>
                </a:path>
                <a:path w="8724900" h="1209040">
                  <a:moveTo>
                    <a:pt x="3348228" y="9144"/>
                  </a:moveTo>
                  <a:lnTo>
                    <a:pt x="3310128" y="9144"/>
                  </a:lnTo>
                  <a:lnTo>
                    <a:pt x="3310128" y="0"/>
                  </a:lnTo>
                  <a:lnTo>
                    <a:pt x="3348228" y="0"/>
                  </a:lnTo>
                  <a:lnTo>
                    <a:pt x="3348228" y="9144"/>
                  </a:lnTo>
                  <a:close/>
                </a:path>
                <a:path w="8724900" h="1209040">
                  <a:moveTo>
                    <a:pt x="3386328" y="9144"/>
                  </a:moveTo>
                  <a:lnTo>
                    <a:pt x="3375660" y="9144"/>
                  </a:lnTo>
                  <a:lnTo>
                    <a:pt x="3375660" y="0"/>
                  </a:lnTo>
                  <a:lnTo>
                    <a:pt x="3386328" y="0"/>
                  </a:lnTo>
                  <a:lnTo>
                    <a:pt x="3386328" y="9144"/>
                  </a:lnTo>
                  <a:close/>
                </a:path>
                <a:path w="8724900" h="1209040">
                  <a:moveTo>
                    <a:pt x="3451860" y="9144"/>
                  </a:moveTo>
                  <a:lnTo>
                    <a:pt x="3413760" y="9144"/>
                  </a:lnTo>
                  <a:lnTo>
                    <a:pt x="3413760" y="0"/>
                  </a:lnTo>
                  <a:lnTo>
                    <a:pt x="3451860" y="0"/>
                  </a:lnTo>
                  <a:lnTo>
                    <a:pt x="3451860" y="9144"/>
                  </a:lnTo>
                  <a:close/>
                </a:path>
                <a:path w="8724900" h="1209040">
                  <a:moveTo>
                    <a:pt x="3489960" y="9144"/>
                  </a:moveTo>
                  <a:lnTo>
                    <a:pt x="3480816" y="9144"/>
                  </a:lnTo>
                  <a:lnTo>
                    <a:pt x="3480816" y="0"/>
                  </a:lnTo>
                  <a:lnTo>
                    <a:pt x="3489960" y="0"/>
                  </a:lnTo>
                  <a:lnTo>
                    <a:pt x="3489960" y="9144"/>
                  </a:lnTo>
                  <a:close/>
                </a:path>
                <a:path w="8724900" h="1209040">
                  <a:moveTo>
                    <a:pt x="3557016" y="9144"/>
                  </a:moveTo>
                  <a:lnTo>
                    <a:pt x="3518916" y="9144"/>
                  </a:lnTo>
                  <a:lnTo>
                    <a:pt x="3518916" y="0"/>
                  </a:lnTo>
                  <a:lnTo>
                    <a:pt x="3557016" y="0"/>
                  </a:lnTo>
                  <a:lnTo>
                    <a:pt x="3557016" y="9144"/>
                  </a:lnTo>
                  <a:close/>
                </a:path>
                <a:path w="8724900" h="1209040">
                  <a:moveTo>
                    <a:pt x="3595116" y="9144"/>
                  </a:moveTo>
                  <a:lnTo>
                    <a:pt x="3585972" y="9144"/>
                  </a:lnTo>
                  <a:lnTo>
                    <a:pt x="3585972" y="0"/>
                  </a:lnTo>
                  <a:lnTo>
                    <a:pt x="3595116" y="0"/>
                  </a:lnTo>
                  <a:lnTo>
                    <a:pt x="3595116" y="9144"/>
                  </a:lnTo>
                  <a:close/>
                </a:path>
                <a:path w="8724900" h="1209040">
                  <a:moveTo>
                    <a:pt x="3662172" y="9144"/>
                  </a:moveTo>
                  <a:lnTo>
                    <a:pt x="3624072" y="9144"/>
                  </a:lnTo>
                  <a:lnTo>
                    <a:pt x="3624072" y="0"/>
                  </a:lnTo>
                  <a:lnTo>
                    <a:pt x="3662172" y="0"/>
                  </a:lnTo>
                  <a:lnTo>
                    <a:pt x="3662172" y="9144"/>
                  </a:lnTo>
                  <a:close/>
                </a:path>
                <a:path w="8724900" h="1209040">
                  <a:moveTo>
                    <a:pt x="3700272" y="9144"/>
                  </a:moveTo>
                  <a:lnTo>
                    <a:pt x="3691128" y="9144"/>
                  </a:lnTo>
                  <a:lnTo>
                    <a:pt x="3691128" y="0"/>
                  </a:lnTo>
                  <a:lnTo>
                    <a:pt x="3700272" y="0"/>
                  </a:lnTo>
                  <a:lnTo>
                    <a:pt x="3700272" y="9144"/>
                  </a:lnTo>
                  <a:close/>
                </a:path>
                <a:path w="8724900" h="1209040">
                  <a:moveTo>
                    <a:pt x="3767328" y="9144"/>
                  </a:moveTo>
                  <a:lnTo>
                    <a:pt x="3729228" y="9144"/>
                  </a:lnTo>
                  <a:lnTo>
                    <a:pt x="3729228" y="0"/>
                  </a:lnTo>
                  <a:lnTo>
                    <a:pt x="3767328" y="0"/>
                  </a:lnTo>
                  <a:lnTo>
                    <a:pt x="3767328" y="9144"/>
                  </a:lnTo>
                  <a:close/>
                </a:path>
                <a:path w="8724900" h="1209040">
                  <a:moveTo>
                    <a:pt x="3805428" y="9144"/>
                  </a:moveTo>
                  <a:lnTo>
                    <a:pt x="3794760" y="9144"/>
                  </a:lnTo>
                  <a:lnTo>
                    <a:pt x="3794760" y="0"/>
                  </a:lnTo>
                  <a:lnTo>
                    <a:pt x="3805428" y="0"/>
                  </a:lnTo>
                  <a:lnTo>
                    <a:pt x="3805428" y="9144"/>
                  </a:lnTo>
                  <a:close/>
                </a:path>
                <a:path w="8724900" h="1209040">
                  <a:moveTo>
                    <a:pt x="3870960" y="9144"/>
                  </a:moveTo>
                  <a:lnTo>
                    <a:pt x="3832860" y="9144"/>
                  </a:lnTo>
                  <a:lnTo>
                    <a:pt x="3832860" y="0"/>
                  </a:lnTo>
                  <a:lnTo>
                    <a:pt x="3870960" y="0"/>
                  </a:lnTo>
                  <a:lnTo>
                    <a:pt x="3870960" y="9144"/>
                  </a:lnTo>
                  <a:close/>
                </a:path>
                <a:path w="8724900" h="1209040">
                  <a:moveTo>
                    <a:pt x="3909060" y="9144"/>
                  </a:moveTo>
                  <a:lnTo>
                    <a:pt x="3899916" y="9144"/>
                  </a:lnTo>
                  <a:lnTo>
                    <a:pt x="3899916" y="0"/>
                  </a:lnTo>
                  <a:lnTo>
                    <a:pt x="3909060" y="0"/>
                  </a:lnTo>
                  <a:lnTo>
                    <a:pt x="3909060" y="9144"/>
                  </a:lnTo>
                  <a:close/>
                </a:path>
                <a:path w="8724900" h="1209040">
                  <a:moveTo>
                    <a:pt x="3976116" y="9144"/>
                  </a:moveTo>
                  <a:lnTo>
                    <a:pt x="3938016" y="9144"/>
                  </a:lnTo>
                  <a:lnTo>
                    <a:pt x="3938016" y="0"/>
                  </a:lnTo>
                  <a:lnTo>
                    <a:pt x="3976116" y="0"/>
                  </a:lnTo>
                  <a:lnTo>
                    <a:pt x="3976116" y="9144"/>
                  </a:lnTo>
                  <a:close/>
                </a:path>
                <a:path w="8724900" h="1209040">
                  <a:moveTo>
                    <a:pt x="4014216" y="9144"/>
                  </a:moveTo>
                  <a:lnTo>
                    <a:pt x="4005072" y="9144"/>
                  </a:lnTo>
                  <a:lnTo>
                    <a:pt x="4005072" y="0"/>
                  </a:lnTo>
                  <a:lnTo>
                    <a:pt x="4014216" y="0"/>
                  </a:lnTo>
                  <a:lnTo>
                    <a:pt x="4014216" y="9144"/>
                  </a:lnTo>
                  <a:close/>
                </a:path>
                <a:path w="8724900" h="1209040">
                  <a:moveTo>
                    <a:pt x="4081272" y="9144"/>
                  </a:moveTo>
                  <a:lnTo>
                    <a:pt x="4043172" y="9144"/>
                  </a:lnTo>
                  <a:lnTo>
                    <a:pt x="4043172" y="0"/>
                  </a:lnTo>
                  <a:lnTo>
                    <a:pt x="4081272" y="0"/>
                  </a:lnTo>
                  <a:lnTo>
                    <a:pt x="4081272" y="9144"/>
                  </a:lnTo>
                  <a:close/>
                </a:path>
                <a:path w="8724900" h="1209040">
                  <a:moveTo>
                    <a:pt x="4119372" y="9144"/>
                  </a:moveTo>
                  <a:lnTo>
                    <a:pt x="4110228" y="9144"/>
                  </a:lnTo>
                  <a:lnTo>
                    <a:pt x="4110228" y="0"/>
                  </a:lnTo>
                  <a:lnTo>
                    <a:pt x="4119372" y="0"/>
                  </a:lnTo>
                  <a:lnTo>
                    <a:pt x="4119372" y="9144"/>
                  </a:lnTo>
                  <a:close/>
                </a:path>
                <a:path w="8724900" h="1209040">
                  <a:moveTo>
                    <a:pt x="4186428" y="9144"/>
                  </a:moveTo>
                  <a:lnTo>
                    <a:pt x="4148328" y="9144"/>
                  </a:lnTo>
                  <a:lnTo>
                    <a:pt x="4148328" y="0"/>
                  </a:lnTo>
                  <a:lnTo>
                    <a:pt x="4186428" y="0"/>
                  </a:lnTo>
                  <a:lnTo>
                    <a:pt x="4186428" y="9144"/>
                  </a:lnTo>
                  <a:close/>
                </a:path>
                <a:path w="8724900" h="1209040">
                  <a:moveTo>
                    <a:pt x="4224528" y="9144"/>
                  </a:moveTo>
                  <a:lnTo>
                    <a:pt x="4213860" y="9144"/>
                  </a:lnTo>
                  <a:lnTo>
                    <a:pt x="4213860" y="0"/>
                  </a:lnTo>
                  <a:lnTo>
                    <a:pt x="4224528" y="0"/>
                  </a:lnTo>
                  <a:lnTo>
                    <a:pt x="4224528" y="9144"/>
                  </a:lnTo>
                  <a:close/>
                </a:path>
                <a:path w="8724900" h="1209040">
                  <a:moveTo>
                    <a:pt x="4290060" y="9144"/>
                  </a:moveTo>
                  <a:lnTo>
                    <a:pt x="4251960" y="9144"/>
                  </a:lnTo>
                  <a:lnTo>
                    <a:pt x="4251960" y="0"/>
                  </a:lnTo>
                  <a:lnTo>
                    <a:pt x="4290060" y="0"/>
                  </a:lnTo>
                  <a:lnTo>
                    <a:pt x="4290060" y="9144"/>
                  </a:lnTo>
                  <a:close/>
                </a:path>
                <a:path w="8724900" h="1209040">
                  <a:moveTo>
                    <a:pt x="4328160" y="9144"/>
                  </a:moveTo>
                  <a:lnTo>
                    <a:pt x="4319016" y="9144"/>
                  </a:lnTo>
                  <a:lnTo>
                    <a:pt x="4319016" y="0"/>
                  </a:lnTo>
                  <a:lnTo>
                    <a:pt x="4328160" y="0"/>
                  </a:lnTo>
                  <a:lnTo>
                    <a:pt x="4328160" y="9144"/>
                  </a:lnTo>
                  <a:close/>
                </a:path>
                <a:path w="8724900" h="1209040">
                  <a:moveTo>
                    <a:pt x="4395216" y="9144"/>
                  </a:moveTo>
                  <a:lnTo>
                    <a:pt x="4357116" y="9144"/>
                  </a:lnTo>
                  <a:lnTo>
                    <a:pt x="4357116" y="0"/>
                  </a:lnTo>
                  <a:lnTo>
                    <a:pt x="4395216" y="0"/>
                  </a:lnTo>
                  <a:lnTo>
                    <a:pt x="4395216" y="9144"/>
                  </a:lnTo>
                  <a:close/>
                </a:path>
                <a:path w="8724900" h="1209040">
                  <a:moveTo>
                    <a:pt x="4433316" y="9144"/>
                  </a:moveTo>
                  <a:lnTo>
                    <a:pt x="4424171" y="9144"/>
                  </a:lnTo>
                  <a:lnTo>
                    <a:pt x="4424171" y="0"/>
                  </a:lnTo>
                  <a:lnTo>
                    <a:pt x="4433316" y="0"/>
                  </a:lnTo>
                  <a:lnTo>
                    <a:pt x="4433316" y="9144"/>
                  </a:lnTo>
                  <a:close/>
                </a:path>
                <a:path w="8724900" h="1209040">
                  <a:moveTo>
                    <a:pt x="4500371" y="9144"/>
                  </a:moveTo>
                  <a:lnTo>
                    <a:pt x="4462271" y="9144"/>
                  </a:lnTo>
                  <a:lnTo>
                    <a:pt x="4462271" y="0"/>
                  </a:lnTo>
                  <a:lnTo>
                    <a:pt x="4500371" y="0"/>
                  </a:lnTo>
                  <a:lnTo>
                    <a:pt x="4500371" y="9144"/>
                  </a:lnTo>
                  <a:close/>
                </a:path>
                <a:path w="8724900" h="1209040">
                  <a:moveTo>
                    <a:pt x="4538471" y="9144"/>
                  </a:moveTo>
                  <a:lnTo>
                    <a:pt x="4529328" y="9144"/>
                  </a:lnTo>
                  <a:lnTo>
                    <a:pt x="4529328" y="0"/>
                  </a:lnTo>
                  <a:lnTo>
                    <a:pt x="4538471" y="0"/>
                  </a:lnTo>
                  <a:lnTo>
                    <a:pt x="4538471" y="9144"/>
                  </a:lnTo>
                  <a:close/>
                </a:path>
                <a:path w="8724900" h="1209040">
                  <a:moveTo>
                    <a:pt x="4605528" y="9144"/>
                  </a:moveTo>
                  <a:lnTo>
                    <a:pt x="4567428" y="9144"/>
                  </a:lnTo>
                  <a:lnTo>
                    <a:pt x="4567428" y="0"/>
                  </a:lnTo>
                  <a:lnTo>
                    <a:pt x="4605528" y="0"/>
                  </a:lnTo>
                  <a:lnTo>
                    <a:pt x="4605528" y="9144"/>
                  </a:lnTo>
                  <a:close/>
                </a:path>
                <a:path w="8724900" h="1209040">
                  <a:moveTo>
                    <a:pt x="4643628" y="9144"/>
                  </a:moveTo>
                  <a:lnTo>
                    <a:pt x="4632960" y="9144"/>
                  </a:lnTo>
                  <a:lnTo>
                    <a:pt x="4632960" y="0"/>
                  </a:lnTo>
                  <a:lnTo>
                    <a:pt x="4643628" y="0"/>
                  </a:lnTo>
                  <a:lnTo>
                    <a:pt x="4643628" y="9144"/>
                  </a:lnTo>
                  <a:close/>
                </a:path>
                <a:path w="8724900" h="1209040">
                  <a:moveTo>
                    <a:pt x="4709160" y="9144"/>
                  </a:moveTo>
                  <a:lnTo>
                    <a:pt x="4671060" y="9144"/>
                  </a:lnTo>
                  <a:lnTo>
                    <a:pt x="4671060" y="0"/>
                  </a:lnTo>
                  <a:lnTo>
                    <a:pt x="4709160" y="0"/>
                  </a:lnTo>
                  <a:lnTo>
                    <a:pt x="4709160" y="9144"/>
                  </a:lnTo>
                  <a:close/>
                </a:path>
                <a:path w="8724900" h="1209040">
                  <a:moveTo>
                    <a:pt x="4747260" y="9144"/>
                  </a:moveTo>
                  <a:lnTo>
                    <a:pt x="4738116" y="9144"/>
                  </a:lnTo>
                  <a:lnTo>
                    <a:pt x="4738116" y="0"/>
                  </a:lnTo>
                  <a:lnTo>
                    <a:pt x="4747260" y="0"/>
                  </a:lnTo>
                  <a:lnTo>
                    <a:pt x="4747260" y="9144"/>
                  </a:lnTo>
                  <a:close/>
                </a:path>
                <a:path w="8724900" h="1209040">
                  <a:moveTo>
                    <a:pt x="4814316" y="9144"/>
                  </a:moveTo>
                  <a:lnTo>
                    <a:pt x="4776216" y="9144"/>
                  </a:lnTo>
                  <a:lnTo>
                    <a:pt x="4776216" y="0"/>
                  </a:lnTo>
                  <a:lnTo>
                    <a:pt x="4814316" y="0"/>
                  </a:lnTo>
                  <a:lnTo>
                    <a:pt x="4814316" y="9144"/>
                  </a:lnTo>
                  <a:close/>
                </a:path>
                <a:path w="8724900" h="1209040">
                  <a:moveTo>
                    <a:pt x="4852416" y="9144"/>
                  </a:moveTo>
                  <a:lnTo>
                    <a:pt x="4843271" y="9144"/>
                  </a:lnTo>
                  <a:lnTo>
                    <a:pt x="4843271" y="0"/>
                  </a:lnTo>
                  <a:lnTo>
                    <a:pt x="4852416" y="0"/>
                  </a:lnTo>
                  <a:lnTo>
                    <a:pt x="4852416" y="9144"/>
                  </a:lnTo>
                  <a:close/>
                </a:path>
                <a:path w="8724900" h="1209040">
                  <a:moveTo>
                    <a:pt x="4919471" y="9144"/>
                  </a:moveTo>
                  <a:lnTo>
                    <a:pt x="4881371" y="9144"/>
                  </a:lnTo>
                  <a:lnTo>
                    <a:pt x="4881371" y="0"/>
                  </a:lnTo>
                  <a:lnTo>
                    <a:pt x="4919471" y="0"/>
                  </a:lnTo>
                  <a:lnTo>
                    <a:pt x="4919471" y="9144"/>
                  </a:lnTo>
                  <a:close/>
                </a:path>
                <a:path w="8724900" h="1209040">
                  <a:moveTo>
                    <a:pt x="4957571" y="9144"/>
                  </a:moveTo>
                  <a:lnTo>
                    <a:pt x="4948428" y="9144"/>
                  </a:lnTo>
                  <a:lnTo>
                    <a:pt x="4948428" y="0"/>
                  </a:lnTo>
                  <a:lnTo>
                    <a:pt x="4957571" y="0"/>
                  </a:lnTo>
                  <a:lnTo>
                    <a:pt x="4957571" y="9144"/>
                  </a:lnTo>
                  <a:close/>
                </a:path>
                <a:path w="8724900" h="1209040">
                  <a:moveTo>
                    <a:pt x="5024628" y="9144"/>
                  </a:moveTo>
                  <a:lnTo>
                    <a:pt x="4986528" y="9144"/>
                  </a:lnTo>
                  <a:lnTo>
                    <a:pt x="4986528" y="0"/>
                  </a:lnTo>
                  <a:lnTo>
                    <a:pt x="5024628" y="0"/>
                  </a:lnTo>
                  <a:lnTo>
                    <a:pt x="5024628" y="9144"/>
                  </a:lnTo>
                  <a:close/>
                </a:path>
                <a:path w="8724900" h="1209040">
                  <a:moveTo>
                    <a:pt x="5062728" y="9144"/>
                  </a:moveTo>
                  <a:lnTo>
                    <a:pt x="5052060" y="9144"/>
                  </a:lnTo>
                  <a:lnTo>
                    <a:pt x="5052060" y="0"/>
                  </a:lnTo>
                  <a:lnTo>
                    <a:pt x="5062728" y="0"/>
                  </a:lnTo>
                  <a:lnTo>
                    <a:pt x="5062728" y="9144"/>
                  </a:lnTo>
                  <a:close/>
                </a:path>
                <a:path w="8724900" h="1209040">
                  <a:moveTo>
                    <a:pt x="5128260" y="9144"/>
                  </a:moveTo>
                  <a:lnTo>
                    <a:pt x="5090160" y="9144"/>
                  </a:lnTo>
                  <a:lnTo>
                    <a:pt x="5090160" y="0"/>
                  </a:lnTo>
                  <a:lnTo>
                    <a:pt x="5128260" y="0"/>
                  </a:lnTo>
                  <a:lnTo>
                    <a:pt x="5128260" y="9144"/>
                  </a:lnTo>
                  <a:close/>
                </a:path>
                <a:path w="8724900" h="1209040">
                  <a:moveTo>
                    <a:pt x="5166360" y="9144"/>
                  </a:moveTo>
                  <a:lnTo>
                    <a:pt x="5157216" y="9144"/>
                  </a:lnTo>
                  <a:lnTo>
                    <a:pt x="5157216" y="0"/>
                  </a:lnTo>
                  <a:lnTo>
                    <a:pt x="5166360" y="0"/>
                  </a:lnTo>
                  <a:lnTo>
                    <a:pt x="5166360" y="9144"/>
                  </a:lnTo>
                  <a:close/>
                </a:path>
                <a:path w="8724900" h="1209040">
                  <a:moveTo>
                    <a:pt x="5233416" y="9144"/>
                  </a:moveTo>
                  <a:lnTo>
                    <a:pt x="5195316" y="9144"/>
                  </a:lnTo>
                  <a:lnTo>
                    <a:pt x="5195316" y="0"/>
                  </a:lnTo>
                  <a:lnTo>
                    <a:pt x="5233416" y="0"/>
                  </a:lnTo>
                  <a:lnTo>
                    <a:pt x="5233416" y="9144"/>
                  </a:lnTo>
                  <a:close/>
                </a:path>
                <a:path w="8724900" h="1209040">
                  <a:moveTo>
                    <a:pt x="5271516" y="9144"/>
                  </a:moveTo>
                  <a:lnTo>
                    <a:pt x="5262371" y="9144"/>
                  </a:lnTo>
                  <a:lnTo>
                    <a:pt x="5262371" y="0"/>
                  </a:lnTo>
                  <a:lnTo>
                    <a:pt x="5271516" y="0"/>
                  </a:lnTo>
                  <a:lnTo>
                    <a:pt x="5271516" y="9144"/>
                  </a:lnTo>
                  <a:close/>
                </a:path>
                <a:path w="8724900" h="1209040">
                  <a:moveTo>
                    <a:pt x="5338571" y="9144"/>
                  </a:moveTo>
                  <a:lnTo>
                    <a:pt x="5300471" y="9144"/>
                  </a:lnTo>
                  <a:lnTo>
                    <a:pt x="5300471" y="0"/>
                  </a:lnTo>
                  <a:lnTo>
                    <a:pt x="5338571" y="0"/>
                  </a:lnTo>
                  <a:lnTo>
                    <a:pt x="5338571" y="9144"/>
                  </a:lnTo>
                  <a:close/>
                </a:path>
                <a:path w="8724900" h="1209040">
                  <a:moveTo>
                    <a:pt x="5376671" y="9144"/>
                  </a:moveTo>
                  <a:lnTo>
                    <a:pt x="5367528" y="9144"/>
                  </a:lnTo>
                  <a:lnTo>
                    <a:pt x="5367528" y="0"/>
                  </a:lnTo>
                  <a:lnTo>
                    <a:pt x="5376671" y="0"/>
                  </a:lnTo>
                  <a:lnTo>
                    <a:pt x="5376671" y="9144"/>
                  </a:lnTo>
                  <a:close/>
                </a:path>
                <a:path w="8724900" h="1209040">
                  <a:moveTo>
                    <a:pt x="5443728" y="9144"/>
                  </a:moveTo>
                  <a:lnTo>
                    <a:pt x="5405628" y="9144"/>
                  </a:lnTo>
                  <a:lnTo>
                    <a:pt x="5405628" y="0"/>
                  </a:lnTo>
                  <a:lnTo>
                    <a:pt x="5443728" y="0"/>
                  </a:lnTo>
                  <a:lnTo>
                    <a:pt x="5443728" y="9144"/>
                  </a:lnTo>
                  <a:close/>
                </a:path>
                <a:path w="8724900" h="1209040">
                  <a:moveTo>
                    <a:pt x="5481828" y="9144"/>
                  </a:moveTo>
                  <a:lnTo>
                    <a:pt x="5471160" y="9144"/>
                  </a:lnTo>
                  <a:lnTo>
                    <a:pt x="5471160" y="0"/>
                  </a:lnTo>
                  <a:lnTo>
                    <a:pt x="5481828" y="0"/>
                  </a:lnTo>
                  <a:lnTo>
                    <a:pt x="5481828" y="9144"/>
                  </a:lnTo>
                  <a:close/>
                </a:path>
                <a:path w="8724900" h="1209040">
                  <a:moveTo>
                    <a:pt x="5547360" y="9144"/>
                  </a:moveTo>
                  <a:lnTo>
                    <a:pt x="5509260" y="9144"/>
                  </a:lnTo>
                  <a:lnTo>
                    <a:pt x="5509260" y="0"/>
                  </a:lnTo>
                  <a:lnTo>
                    <a:pt x="5547360" y="0"/>
                  </a:lnTo>
                  <a:lnTo>
                    <a:pt x="5547360" y="9144"/>
                  </a:lnTo>
                  <a:close/>
                </a:path>
                <a:path w="8724900" h="1209040">
                  <a:moveTo>
                    <a:pt x="5585460" y="9144"/>
                  </a:moveTo>
                  <a:lnTo>
                    <a:pt x="5576316" y="9144"/>
                  </a:lnTo>
                  <a:lnTo>
                    <a:pt x="5576316" y="0"/>
                  </a:lnTo>
                  <a:lnTo>
                    <a:pt x="5585460" y="0"/>
                  </a:lnTo>
                  <a:lnTo>
                    <a:pt x="5585460" y="9144"/>
                  </a:lnTo>
                  <a:close/>
                </a:path>
                <a:path w="8724900" h="1209040">
                  <a:moveTo>
                    <a:pt x="5652516" y="9144"/>
                  </a:moveTo>
                  <a:lnTo>
                    <a:pt x="5614416" y="9144"/>
                  </a:lnTo>
                  <a:lnTo>
                    <a:pt x="5614416" y="0"/>
                  </a:lnTo>
                  <a:lnTo>
                    <a:pt x="5652516" y="0"/>
                  </a:lnTo>
                  <a:lnTo>
                    <a:pt x="5652516" y="9144"/>
                  </a:lnTo>
                  <a:close/>
                </a:path>
                <a:path w="8724900" h="1209040">
                  <a:moveTo>
                    <a:pt x="5690616" y="9144"/>
                  </a:moveTo>
                  <a:lnTo>
                    <a:pt x="5681471" y="9144"/>
                  </a:lnTo>
                  <a:lnTo>
                    <a:pt x="5681471" y="0"/>
                  </a:lnTo>
                  <a:lnTo>
                    <a:pt x="5690616" y="0"/>
                  </a:lnTo>
                  <a:lnTo>
                    <a:pt x="5690616" y="9144"/>
                  </a:lnTo>
                  <a:close/>
                </a:path>
                <a:path w="8724900" h="1209040">
                  <a:moveTo>
                    <a:pt x="5757671" y="9144"/>
                  </a:moveTo>
                  <a:lnTo>
                    <a:pt x="5719571" y="9144"/>
                  </a:lnTo>
                  <a:lnTo>
                    <a:pt x="5719571" y="0"/>
                  </a:lnTo>
                  <a:lnTo>
                    <a:pt x="5757671" y="0"/>
                  </a:lnTo>
                  <a:lnTo>
                    <a:pt x="5757671" y="9144"/>
                  </a:lnTo>
                  <a:close/>
                </a:path>
                <a:path w="8724900" h="1209040">
                  <a:moveTo>
                    <a:pt x="5795771" y="9144"/>
                  </a:moveTo>
                  <a:lnTo>
                    <a:pt x="5786628" y="9144"/>
                  </a:lnTo>
                  <a:lnTo>
                    <a:pt x="5786628" y="0"/>
                  </a:lnTo>
                  <a:lnTo>
                    <a:pt x="5795771" y="0"/>
                  </a:lnTo>
                  <a:lnTo>
                    <a:pt x="5795771" y="9144"/>
                  </a:lnTo>
                  <a:close/>
                </a:path>
                <a:path w="8724900" h="1209040">
                  <a:moveTo>
                    <a:pt x="5862828" y="9144"/>
                  </a:moveTo>
                  <a:lnTo>
                    <a:pt x="5824728" y="9144"/>
                  </a:lnTo>
                  <a:lnTo>
                    <a:pt x="5824728" y="0"/>
                  </a:lnTo>
                  <a:lnTo>
                    <a:pt x="5862828" y="0"/>
                  </a:lnTo>
                  <a:lnTo>
                    <a:pt x="5862828" y="9144"/>
                  </a:lnTo>
                  <a:close/>
                </a:path>
                <a:path w="8724900" h="1209040">
                  <a:moveTo>
                    <a:pt x="5900928" y="9144"/>
                  </a:moveTo>
                  <a:lnTo>
                    <a:pt x="5890260" y="9144"/>
                  </a:lnTo>
                  <a:lnTo>
                    <a:pt x="5890260" y="0"/>
                  </a:lnTo>
                  <a:lnTo>
                    <a:pt x="5900928" y="0"/>
                  </a:lnTo>
                  <a:lnTo>
                    <a:pt x="5900928" y="9144"/>
                  </a:lnTo>
                  <a:close/>
                </a:path>
                <a:path w="8724900" h="1209040">
                  <a:moveTo>
                    <a:pt x="5966460" y="9144"/>
                  </a:moveTo>
                  <a:lnTo>
                    <a:pt x="5928360" y="9144"/>
                  </a:lnTo>
                  <a:lnTo>
                    <a:pt x="5928360" y="0"/>
                  </a:lnTo>
                  <a:lnTo>
                    <a:pt x="5966460" y="0"/>
                  </a:lnTo>
                  <a:lnTo>
                    <a:pt x="5966460" y="9144"/>
                  </a:lnTo>
                  <a:close/>
                </a:path>
                <a:path w="8724900" h="1209040">
                  <a:moveTo>
                    <a:pt x="6004560" y="9144"/>
                  </a:moveTo>
                  <a:lnTo>
                    <a:pt x="5995416" y="9144"/>
                  </a:lnTo>
                  <a:lnTo>
                    <a:pt x="5995416" y="0"/>
                  </a:lnTo>
                  <a:lnTo>
                    <a:pt x="6004560" y="0"/>
                  </a:lnTo>
                  <a:lnTo>
                    <a:pt x="6004560" y="9144"/>
                  </a:lnTo>
                  <a:close/>
                </a:path>
                <a:path w="8724900" h="1209040">
                  <a:moveTo>
                    <a:pt x="6071616" y="9144"/>
                  </a:moveTo>
                  <a:lnTo>
                    <a:pt x="6033516" y="9144"/>
                  </a:lnTo>
                  <a:lnTo>
                    <a:pt x="6033516" y="0"/>
                  </a:lnTo>
                  <a:lnTo>
                    <a:pt x="6071616" y="0"/>
                  </a:lnTo>
                  <a:lnTo>
                    <a:pt x="6071616" y="9144"/>
                  </a:lnTo>
                  <a:close/>
                </a:path>
                <a:path w="8724900" h="1209040">
                  <a:moveTo>
                    <a:pt x="6109716" y="9144"/>
                  </a:moveTo>
                  <a:lnTo>
                    <a:pt x="6100571" y="9144"/>
                  </a:lnTo>
                  <a:lnTo>
                    <a:pt x="6100571" y="0"/>
                  </a:lnTo>
                  <a:lnTo>
                    <a:pt x="6109716" y="0"/>
                  </a:lnTo>
                  <a:lnTo>
                    <a:pt x="6109716" y="9144"/>
                  </a:lnTo>
                  <a:close/>
                </a:path>
                <a:path w="8724900" h="1209040">
                  <a:moveTo>
                    <a:pt x="6176771" y="9144"/>
                  </a:moveTo>
                  <a:lnTo>
                    <a:pt x="6138671" y="9144"/>
                  </a:lnTo>
                  <a:lnTo>
                    <a:pt x="6138671" y="0"/>
                  </a:lnTo>
                  <a:lnTo>
                    <a:pt x="6176771" y="0"/>
                  </a:lnTo>
                  <a:lnTo>
                    <a:pt x="6176771" y="9144"/>
                  </a:lnTo>
                  <a:close/>
                </a:path>
                <a:path w="8724900" h="1209040">
                  <a:moveTo>
                    <a:pt x="6214871" y="9144"/>
                  </a:moveTo>
                  <a:lnTo>
                    <a:pt x="6205728" y="9144"/>
                  </a:lnTo>
                  <a:lnTo>
                    <a:pt x="6205728" y="0"/>
                  </a:lnTo>
                  <a:lnTo>
                    <a:pt x="6214871" y="0"/>
                  </a:lnTo>
                  <a:lnTo>
                    <a:pt x="6214871" y="9144"/>
                  </a:lnTo>
                  <a:close/>
                </a:path>
                <a:path w="8724900" h="1209040">
                  <a:moveTo>
                    <a:pt x="6281928" y="9144"/>
                  </a:moveTo>
                  <a:lnTo>
                    <a:pt x="6243828" y="9144"/>
                  </a:lnTo>
                  <a:lnTo>
                    <a:pt x="6243828" y="0"/>
                  </a:lnTo>
                  <a:lnTo>
                    <a:pt x="6281928" y="0"/>
                  </a:lnTo>
                  <a:lnTo>
                    <a:pt x="6281928" y="9144"/>
                  </a:lnTo>
                  <a:close/>
                </a:path>
                <a:path w="8724900" h="1209040">
                  <a:moveTo>
                    <a:pt x="6320028" y="9144"/>
                  </a:moveTo>
                  <a:lnTo>
                    <a:pt x="6309360" y="9144"/>
                  </a:lnTo>
                  <a:lnTo>
                    <a:pt x="6309360" y="0"/>
                  </a:lnTo>
                  <a:lnTo>
                    <a:pt x="6320028" y="0"/>
                  </a:lnTo>
                  <a:lnTo>
                    <a:pt x="6320028" y="9144"/>
                  </a:lnTo>
                  <a:close/>
                </a:path>
                <a:path w="8724900" h="1209040">
                  <a:moveTo>
                    <a:pt x="6385560" y="9144"/>
                  </a:moveTo>
                  <a:lnTo>
                    <a:pt x="6347460" y="9144"/>
                  </a:lnTo>
                  <a:lnTo>
                    <a:pt x="6347460" y="0"/>
                  </a:lnTo>
                  <a:lnTo>
                    <a:pt x="6385560" y="0"/>
                  </a:lnTo>
                  <a:lnTo>
                    <a:pt x="6385560" y="9144"/>
                  </a:lnTo>
                  <a:close/>
                </a:path>
                <a:path w="8724900" h="1209040">
                  <a:moveTo>
                    <a:pt x="6423660" y="9144"/>
                  </a:moveTo>
                  <a:lnTo>
                    <a:pt x="6414516" y="9144"/>
                  </a:lnTo>
                  <a:lnTo>
                    <a:pt x="6414516" y="0"/>
                  </a:lnTo>
                  <a:lnTo>
                    <a:pt x="6423660" y="0"/>
                  </a:lnTo>
                  <a:lnTo>
                    <a:pt x="6423660" y="9144"/>
                  </a:lnTo>
                  <a:close/>
                </a:path>
                <a:path w="8724900" h="1209040">
                  <a:moveTo>
                    <a:pt x="6490716" y="9144"/>
                  </a:moveTo>
                  <a:lnTo>
                    <a:pt x="6452616" y="9144"/>
                  </a:lnTo>
                  <a:lnTo>
                    <a:pt x="6452616" y="0"/>
                  </a:lnTo>
                  <a:lnTo>
                    <a:pt x="6490716" y="0"/>
                  </a:lnTo>
                  <a:lnTo>
                    <a:pt x="6490716" y="9144"/>
                  </a:lnTo>
                  <a:close/>
                </a:path>
                <a:path w="8724900" h="1209040">
                  <a:moveTo>
                    <a:pt x="6528816" y="9144"/>
                  </a:moveTo>
                  <a:lnTo>
                    <a:pt x="6519671" y="9144"/>
                  </a:lnTo>
                  <a:lnTo>
                    <a:pt x="6519671" y="0"/>
                  </a:lnTo>
                  <a:lnTo>
                    <a:pt x="6528816" y="0"/>
                  </a:lnTo>
                  <a:lnTo>
                    <a:pt x="6528816" y="9144"/>
                  </a:lnTo>
                  <a:close/>
                </a:path>
                <a:path w="8724900" h="1209040">
                  <a:moveTo>
                    <a:pt x="6595871" y="9144"/>
                  </a:moveTo>
                  <a:lnTo>
                    <a:pt x="6557771" y="9144"/>
                  </a:lnTo>
                  <a:lnTo>
                    <a:pt x="6557771" y="0"/>
                  </a:lnTo>
                  <a:lnTo>
                    <a:pt x="6595871" y="0"/>
                  </a:lnTo>
                  <a:lnTo>
                    <a:pt x="6595871" y="9144"/>
                  </a:lnTo>
                  <a:close/>
                </a:path>
                <a:path w="8724900" h="1209040">
                  <a:moveTo>
                    <a:pt x="6633971" y="9144"/>
                  </a:moveTo>
                  <a:lnTo>
                    <a:pt x="6624828" y="9144"/>
                  </a:lnTo>
                  <a:lnTo>
                    <a:pt x="6624828" y="0"/>
                  </a:lnTo>
                  <a:lnTo>
                    <a:pt x="6633971" y="0"/>
                  </a:lnTo>
                  <a:lnTo>
                    <a:pt x="6633971" y="9144"/>
                  </a:lnTo>
                  <a:close/>
                </a:path>
                <a:path w="8724900" h="1209040">
                  <a:moveTo>
                    <a:pt x="6701028" y="9144"/>
                  </a:moveTo>
                  <a:lnTo>
                    <a:pt x="6662928" y="9144"/>
                  </a:lnTo>
                  <a:lnTo>
                    <a:pt x="6662928" y="0"/>
                  </a:lnTo>
                  <a:lnTo>
                    <a:pt x="6701028" y="0"/>
                  </a:lnTo>
                  <a:lnTo>
                    <a:pt x="6701028" y="9144"/>
                  </a:lnTo>
                  <a:close/>
                </a:path>
                <a:path w="8724900" h="1209040">
                  <a:moveTo>
                    <a:pt x="6739128" y="9144"/>
                  </a:moveTo>
                  <a:lnTo>
                    <a:pt x="6728460" y="9144"/>
                  </a:lnTo>
                  <a:lnTo>
                    <a:pt x="6728460" y="0"/>
                  </a:lnTo>
                  <a:lnTo>
                    <a:pt x="6739128" y="0"/>
                  </a:lnTo>
                  <a:lnTo>
                    <a:pt x="6739128" y="9144"/>
                  </a:lnTo>
                  <a:close/>
                </a:path>
                <a:path w="8724900" h="1209040">
                  <a:moveTo>
                    <a:pt x="6804660" y="9144"/>
                  </a:moveTo>
                  <a:lnTo>
                    <a:pt x="6766560" y="9144"/>
                  </a:lnTo>
                  <a:lnTo>
                    <a:pt x="6766560" y="0"/>
                  </a:lnTo>
                  <a:lnTo>
                    <a:pt x="6804660" y="0"/>
                  </a:lnTo>
                  <a:lnTo>
                    <a:pt x="6804660" y="9144"/>
                  </a:lnTo>
                  <a:close/>
                </a:path>
                <a:path w="8724900" h="1209040">
                  <a:moveTo>
                    <a:pt x="6842760" y="9144"/>
                  </a:moveTo>
                  <a:lnTo>
                    <a:pt x="6833616" y="9144"/>
                  </a:lnTo>
                  <a:lnTo>
                    <a:pt x="6833616" y="0"/>
                  </a:lnTo>
                  <a:lnTo>
                    <a:pt x="6842760" y="0"/>
                  </a:lnTo>
                  <a:lnTo>
                    <a:pt x="6842760" y="9144"/>
                  </a:lnTo>
                  <a:close/>
                </a:path>
                <a:path w="8724900" h="1209040">
                  <a:moveTo>
                    <a:pt x="6909816" y="9144"/>
                  </a:moveTo>
                  <a:lnTo>
                    <a:pt x="6871716" y="9144"/>
                  </a:lnTo>
                  <a:lnTo>
                    <a:pt x="6871716" y="0"/>
                  </a:lnTo>
                  <a:lnTo>
                    <a:pt x="6909816" y="0"/>
                  </a:lnTo>
                  <a:lnTo>
                    <a:pt x="6909816" y="9144"/>
                  </a:lnTo>
                  <a:close/>
                </a:path>
                <a:path w="8724900" h="1209040">
                  <a:moveTo>
                    <a:pt x="6947916" y="9144"/>
                  </a:moveTo>
                  <a:lnTo>
                    <a:pt x="6938771" y="9144"/>
                  </a:lnTo>
                  <a:lnTo>
                    <a:pt x="6938771" y="0"/>
                  </a:lnTo>
                  <a:lnTo>
                    <a:pt x="6947916" y="0"/>
                  </a:lnTo>
                  <a:lnTo>
                    <a:pt x="6947916" y="9144"/>
                  </a:lnTo>
                  <a:close/>
                </a:path>
                <a:path w="8724900" h="1209040">
                  <a:moveTo>
                    <a:pt x="7014971" y="9144"/>
                  </a:moveTo>
                  <a:lnTo>
                    <a:pt x="6976871" y="9144"/>
                  </a:lnTo>
                  <a:lnTo>
                    <a:pt x="6976871" y="0"/>
                  </a:lnTo>
                  <a:lnTo>
                    <a:pt x="7014971" y="0"/>
                  </a:lnTo>
                  <a:lnTo>
                    <a:pt x="7014971" y="9144"/>
                  </a:lnTo>
                  <a:close/>
                </a:path>
                <a:path w="8724900" h="1209040">
                  <a:moveTo>
                    <a:pt x="7053071" y="9144"/>
                  </a:moveTo>
                  <a:lnTo>
                    <a:pt x="7043928" y="9144"/>
                  </a:lnTo>
                  <a:lnTo>
                    <a:pt x="7043928" y="0"/>
                  </a:lnTo>
                  <a:lnTo>
                    <a:pt x="7053071" y="0"/>
                  </a:lnTo>
                  <a:lnTo>
                    <a:pt x="7053071" y="9144"/>
                  </a:lnTo>
                  <a:close/>
                </a:path>
                <a:path w="8724900" h="1209040">
                  <a:moveTo>
                    <a:pt x="7120128" y="9144"/>
                  </a:moveTo>
                  <a:lnTo>
                    <a:pt x="7082028" y="9144"/>
                  </a:lnTo>
                  <a:lnTo>
                    <a:pt x="7082028" y="0"/>
                  </a:lnTo>
                  <a:lnTo>
                    <a:pt x="7120128" y="0"/>
                  </a:lnTo>
                  <a:lnTo>
                    <a:pt x="7120128" y="9144"/>
                  </a:lnTo>
                  <a:close/>
                </a:path>
                <a:path w="8724900" h="1209040">
                  <a:moveTo>
                    <a:pt x="7158228" y="9144"/>
                  </a:moveTo>
                  <a:lnTo>
                    <a:pt x="7147560" y="9144"/>
                  </a:lnTo>
                  <a:lnTo>
                    <a:pt x="7147560" y="0"/>
                  </a:lnTo>
                  <a:lnTo>
                    <a:pt x="7158228" y="0"/>
                  </a:lnTo>
                  <a:lnTo>
                    <a:pt x="7158228" y="9144"/>
                  </a:lnTo>
                  <a:close/>
                </a:path>
                <a:path w="8724900" h="1209040">
                  <a:moveTo>
                    <a:pt x="7223760" y="9144"/>
                  </a:moveTo>
                  <a:lnTo>
                    <a:pt x="7185660" y="9144"/>
                  </a:lnTo>
                  <a:lnTo>
                    <a:pt x="7185660" y="0"/>
                  </a:lnTo>
                  <a:lnTo>
                    <a:pt x="7223760" y="0"/>
                  </a:lnTo>
                  <a:lnTo>
                    <a:pt x="7223760" y="9144"/>
                  </a:lnTo>
                  <a:close/>
                </a:path>
                <a:path w="8724900" h="1209040">
                  <a:moveTo>
                    <a:pt x="7261860" y="9144"/>
                  </a:moveTo>
                  <a:lnTo>
                    <a:pt x="7252716" y="9144"/>
                  </a:lnTo>
                  <a:lnTo>
                    <a:pt x="7252716" y="0"/>
                  </a:lnTo>
                  <a:lnTo>
                    <a:pt x="7261860" y="0"/>
                  </a:lnTo>
                  <a:lnTo>
                    <a:pt x="7261860" y="9144"/>
                  </a:lnTo>
                  <a:close/>
                </a:path>
                <a:path w="8724900" h="1209040">
                  <a:moveTo>
                    <a:pt x="7328916" y="9144"/>
                  </a:moveTo>
                  <a:lnTo>
                    <a:pt x="7290816" y="9144"/>
                  </a:lnTo>
                  <a:lnTo>
                    <a:pt x="7290816" y="0"/>
                  </a:lnTo>
                  <a:lnTo>
                    <a:pt x="7328916" y="0"/>
                  </a:lnTo>
                  <a:lnTo>
                    <a:pt x="7328916" y="9144"/>
                  </a:lnTo>
                  <a:close/>
                </a:path>
                <a:path w="8724900" h="1209040">
                  <a:moveTo>
                    <a:pt x="7367016" y="9144"/>
                  </a:moveTo>
                  <a:lnTo>
                    <a:pt x="7357871" y="9144"/>
                  </a:lnTo>
                  <a:lnTo>
                    <a:pt x="7357871" y="0"/>
                  </a:lnTo>
                  <a:lnTo>
                    <a:pt x="7367016" y="0"/>
                  </a:lnTo>
                  <a:lnTo>
                    <a:pt x="7367016" y="9144"/>
                  </a:lnTo>
                  <a:close/>
                </a:path>
                <a:path w="8724900" h="1209040">
                  <a:moveTo>
                    <a:pt x="7434071" y="9144"/>
                  </a:moveTo>
                  <a:lnTo>
                    <a:pt x="7395971" y="9144"/>
                  </a:lnTo>
                  <a:lnTo>
                    <a:pt x="7395971" y="0"/>
                  </a:lnTo>
                  <a:lnTo>
                    <a:pt x="7434071" y="0"/>
                  </a:lnTo>
                  <a:lnTo>
                    <a:pt x="7434071" y="9144"/>
                  </a:lnTo>
                  <a:close/>
                </a:path>
                <a:path w="8724900" h="1209040">
                  <a:moveTo>
                    <a:pt x="7472171" y="9144"/>
                  </a:moveTo>
                  <a:lnTo>
                    <a:pt x="7463028" y="9144"/>
                  </a:lnTo>
                  <a:lnTo>
                    <a:pt x="7463028" y="0"/>
                  </a:lnTo>
                  <a:lnTo>
                    <a:pt x="7472171" y="0"/>
                  </a:lnTo>
                  <a:lnTo>
                    <a:pt x="7472171" y="9144"/>
                  </a:lnTo>
                  <a:close/>
                </a:path>
                <a:path w="8724900" h="1209040">
                  <a:moveTo>
                    <a:pt x="7539228" y="9144"/>
                  </a:moveTo>
                  <a:lnTo>
                    <a:pt x="7501128" y="9144"/>
                  </a:lnTo>
                  <a:lnTo>
                    <a:pt x="7501128" y="0"/>
                  </a:lnTo>
                  <a:lnTo>
                    <a:pt x="7539228" y="0"/>
                  </a:lnTo>
                  <a:lnTo>
                    <a:pt x="7539228" y="9144"/>
                  </a:lnTo>
                  <a:close/>
                </a:path>
                <a:path w="8724900" h="1209040">
                  <a:moveTo>
                    <a:pt x="7577328" y="9144"/>
                  </a:moveTo>
                  <a:lnTo>
                    <a:pt x="7566660" y="9144"/>
                  </a:lnTo>
                  <a:lnTo>
                    <a:pt x="7566660" y="0"/>
                  </a:lnTo>
                  <a:lnTo>
                    <a:pt x="7577328" y="0"/>
                  </a:lnTo>
                  <a:lnTo>
                    <a:pt x="7577328" y="9144"/>
                  </a:lnTo>
                  <a:close/>
                </a:path>
                <a:path w="8724900" h="1209040">
                  <a:moveTo>
                    <a:pt x="7642860" y="9144"/>
                  </a:moveTo>
                  <a:lnTo>
                    <a:pt x="7604760" y="9144"/>
                  </a:lnTo>
                  <a:lnTo>
                    <a:pt x="7604760" y="0"/>
                  </a:lnTo>
                  <a:lnTo>
                    <a:pt x="7642860" y="0"/>
                  </a:lnTo>
                  <a:lnTo>
                    <a:pt x="7642860" y="9144"/>
                  </a:lnTo>
                  <a:close/>
                </a:path>
                <a:path w="8724900" h="1209040">
                  <a:moveTo>
                    <a:pt x="7680960" y="9144"/>
                  </a:moveTo>
                  <a:lnTo>
                    <a:pt x="7671816" y="9144"/>
                  </a:lnTo>
                  <a:lnTo>
                    <a:pt x="7671816" y="0"/>
                  </a:lnTo>
                  <a:lnTo>
                    <a:pt x="7680960" y="0"/>
                  </a:lnTo>
                  <a:lnTo>
                    <a:pt x="7680960" y="9144"/>
                  </a:lnTo>
                  <a:close/>
                </a:path>
                <a:path w="8724900" h="1209040">
                  <a:moveTo>
                    <a:pt x="7748016" y="9144"/>
                  </a:moveTo>
                  <a:lnTo>
                    <a:pt x="7709916" y="9144"/>
                  </a:lnTo>
                  <a:lnTo>
                    <a:pt x="7709916" y="0"/>
                  </a:lnTo>
                  <a:lnTo>
                    <a:pt x="7748016" y="0"/>
                  </a:lnTo>
                  <a:lnTo>
                    <a:pt x="7748016" y="9144"/>
                  </a:lnTo>
                  <a:close/>
                </a:path>
                <a:path w="8724900" h="1209040">
                  <a:moveTo>
                    <a:pt x="7786116" y="9144"/>
                  </a:moveTo>
                  <a:lnTo>
                    <a:pt x="7776971" y="9144"/>
                  </a:lnTo>
                  <a:lnTo>
                    <a:pt x="7776971" y="0"/>
                  </a:lnTo>
                  <a:lnTo>
                    <a:pt x="7786116" y="0"/>
                  </a:lnTo>
                  <a:lnTo>
                    <a:pt x="7786116" y="9144"/>
                  </a:lnTo>
                  <a:close/>
                </a:path>
                <a:path w="8724900" h="1209040">
                  <a:moveTo>
                    <a:pt x="7853171" y="9144"/>
                  </a:moveTo>
                  <a:lnTo>
                    <a:pt x="7815071" y="9144"/>
                  </a:lnTo>
                  <a:lnTo>
                    <a:pt x="7815071" y="0"/>
                  </a:lnTo>
                  <a:lnTo>
                    <a:pt x="7853171" y="0"/>
                  </a:lnTo>
                  <a:lnTo>
                    <a:pt x="7853171" y="9144"/>
                  </a:lnTo>
                  <a:close/>
                </a:path>
                <a:path w="8724900" h="1209040">
                  <a:moveTo>
                    <a:pt x="7891271" y="9144"/>
                  </a:moveTo>
                  <a:lnTo>
                    <a:pt x="7882128" y="9144"/>
                  </a:lnTo>
                  <a:lnTo>
                    <a:pt x="7882128" y="0"/>
                  </a:lnTo>
                  <a:lnTo>
                    <a:pt x="7891271" y="0"/>
                  </a:lnTo>
                  <a:lnTo>
                    <a:pt x="7891271" y="9144"/>
                  </a:lnTo>
                  <a:close/>
                </a:path>
                <a:path w="8724900" h="1209040">
                  <a:moveTo>
                    <a:pt x="7958328" y="9144"/>
                  </a:moveTo>
                  <a:lnTo>
                    <a:pt x="7920228" y="9144"/>
                  </a:lnTo>
                  <a:lnTo>
                    <a:pt x="7920228" y="0"/>
                  </a:lnTo>
                  <a:lnTo>
                    <a:pt x="7958328" y="0"/>
                  </a:lnTo>
                  <a:lnTo>
                    <a:pt x="7958328" y="9144"/>
                  </a:lnTo>
                  <a:close/>
                </a:path>
                <a:path w="8724900" h="1209040">
                  <a:moveTo>
                    <a:pt x="7996428" y="9144"/>
                  </a:moveTo>
                  <a:lnTo>
                    <a:pt x="7985760" y="9144"/>
                  </a:lnTo>
                  <a:lnTo>
                    <a:pt x="7985760" y="0"/>
                  </a:lnTo>
                  <a:lnTo>
                    <a:pt x="7996428" y="0"/>
                  </a:lnTo>
                  <a:lnTo>
                    <a:pt x="7996428" y="9144"/>
                  </a:lnTo>
                  <a:close/>
                </a:path>
                <a:path w="8724900" h="1209040">
                  <a:moveTo>
                    <a:pt x="8061960" y="9144"/>
                  </a:moveTo>
                  <a:lnTo>
                    <a:pt x="8023860" y="9144"/>
                  </a:lnTo>
                  <a:lnTo>
                    <a:pt x="8023860" y="0"/>
                  </a:lnTo>
                  <a:lnTo>
                    <a:pt x="8061960" y="0"/>
                  </a:lnTo>
                  <a:lnTo>
                    <a:pt x="8061960" y="9144"/>
                  </a:lnTo>
                  <a:close/>
                </a:path>
                <a:path w="8724900" h="1209040">
                  <a:moveTo>
                    <a:pt x="8100060" y="9144"/>
                  </a:moveTo>
                  <a:lnTo>
                    <a:pt x="8090916" y="9144"/>
                  </a:lnTo>
                  <a:lnTo>
                    <a:pt x="8090916" y="0"/>
                  </a:lnTo>
                  <a:lnTo>
                    <a:pt x="8100060" y="0"/>
                  </a:lnTo>
                  <a:lnTo>
                    <a:pt x="8100060" y="9144"/>
                  </a:lnTo>
                  <a:close/>
                </a:path>
                <a:path w="8724900" h="1209040">
                  <a:moveTo>
                    <a:pt x="8167116" y="9144"/>
                  </a:moveTo>
                  <a:lnTo>
                    <a:pt x="8129016" y="9144"/>
                  </a:lnTo>
                  <a:lnTo>
                    <a:pt x="8129016" y="0"/>
                  </a:lnTo>
                  <a:lnTo>
                    <a:pt x="8167116" y="0"/>
                  </a:lnTo>
                  <a:lnTo>
                    <a:pt x="8167116" y="9144"/>
                  </a:lnTo>
                  <a:close/>
                </a:path>
                <a:path w="8724900" h="1209040">
                  <a:moveTo>
                    <a:pt x="8205216" y="9144"/>
                  </a:moveTo>
                  <a:lnTo>
                    <a:pt x="8196071" y="9144"/>
                  </a:lnTo>
                  <a:lnTo>
                    <a:pt x="8196071" y="0"/>
                  </a:lnTo>
                  <a:lnTo>
                    <a:pt x="8205216" y="0"/>
                  </a:lnTo>
                  <a:lnTo>
                    <a:pt x="8205216" y="9144"/>
                  </a:lnTo>
                  <a:close/>
                </a:path>
                <a:path w="8724900" h="1209040">
                  <a:moveTo>
                    <a:pt x="8272271" y="9144"/>
                  </a:moveTo>
                  <a:lnTo>
                    <a:pt x="8234171" y="9144"/>
                  </a:lnTo>
                  <a:lnTo>
                    <a:pt x="8234171" y="0"/>
                  </a:lnTo>
                  <a:lnTo>
                    <a:pt x="8272271" y="0"/>
                  </a:lnTo>
                  <a:lnTo>
                    <a:pt x="8272271" y="9144"/>
                  </a:lnTo>
                  <a:close/>
                </a:path>
                <a:path w="8724900" h="1209040">
                  <a:moveTo>
                    <a:pt x="8310371" y="9144"/>
                  </a:moveTo>
                  <a:lnTo>
                    <a:pt x="8301228" y="9144"/>
                  </a:lnTo>
                  <a:lnTo>
                    <a:pt x="8301228" y="0"/>
                  </a:lnTo>
                  <a:lnTo>
                    <a:pt x="8310371" y="0"/>
                  </a:lnTo>
                  <a:lnTo>
                    <a:pt x="8310371" y="9144"/>
                  </a:lnTo>
                  <a:close/>
                </a:path>
                <a:path w="8724900" h="1209040">
                  <a:moveTo>
                    <a:pt x="8377428" y="9144"/>
                  </a:moveTo>
                  <a:lnTo>
                    <a:pt x="8339328" y="9144"/>
                  </a:lnTo>
                  <a:lnTo>
                    <a:pt x="8339328" y="0"/>
                  </a:lnTo>
                  <a:lnTo>
                    <a:pt x="8377428" y="0"/>
                  </a:lnTo>
                  <a:lnTo>
                    <a:pt x="8377428" y="9144"/>
                  </a:lnTo>
                  <a:close/>
                </a:path>
                <a:path w="8724900" h="1209040">
                  <a:moveTo>
                    <a:pt x="8415528" y="9144"/>
                  </a:moveTo>
                  <a:lnTo>
                    <a:pt x="8404860" y="9144"/>
                  </a:lnTo>
                  <a:lnTo>
                    <a:pt x="8404860" y="0"/>
                  </a:lnTo>
                  <a:lnTo>
                    <a:pt x="8415528" y="0"/>
                  </a:lnTo>
                  <a:lnTo>
                    <a:pt x="8415528" y="9144"/>
                  </a:lnTo>
                  <a:close/>
                </a:path>
                <a:path w="8724900" h="1209040">
                  <a:moveTo>
                    <a:pt x="8481060" y="9144"/>
                  </a:moveTo>
                  <a:lnTo>
                    <a:pt x="8442960" y="9144"/>
                  </a:lnTo>
                  <a:lnTo>
                    <a:pt x="8442960" y="0"/>
                  </a:lnTo>
                  <a:lnTo>
                    <a:pt x="8481060" y="0"/>
                  </a:lnTo>
                  <a:lnTo>
                    <a:pt x="8481060" y="9144"/>
                  </a:lnTo>
                  <a:close/>
                </a:path>
                <a:path w="8724900" h="1209040">
                  <a:moveTo>
                    <a:pt x="8519160" y="9144"/>
                  </a:moveTo>
                  <a:lnTo>
                    <a:pt x="8510016" y="9144"/>
                  </a:lnTo>
                  <a:lnTo>
                    <a:pt x="8510016" y="0"/>
                  </a:lnTo>
                  <a:lnTo>
                    <a:pt x="8519160" y="0"/>
                  </a:lnTo>
                  <a:lnTo>
                    <a:pt x="8519160" y="9144"/>
                  </a:lnTo>
                  <a:close/>
                </a:path>
                <a:path w="8724900" h="1209040">
                  <a:moveTo>
                    <a:pt x="8586216" y="9144"/>
                  </a:moveTo>
                  <a:lnTo>
                    <a:pt x="8548116" y="9144"/>
                  </a:lnTo>
                  <a:lnTo>
                    <a:pt x="8548116" y="0"/>
                  </a:lnTo>
                  <a:lnTo>
                    <a:pt x="8586216" y="0"/>
                  </a:lnTo>
                  <a:lnTo>
                    <a:pt x="8586216" y="9144"/>
                  </a:lnTo>
                  <a:close/>
                </a:path>
                <a:path w="8724900" h="1209040">
                  <a:moveTo>
                    <a:pt x="8624316" y="9144"/>
                  </a:moveTo>
                  <a:lnTo>
                    <a:pt x="8615171" y="9144"/>
                  </a:lnTo>
                  <a:lnTo>
                    <a:pt x="8615171" y="0"/>
                  </a:lnTo>
                  <a:lnTo>
                    <a:pt x="8624316" y="0"/>
                  </a:lnTo>
                  <a:lnTo>
                    <a:pt x="8624316" y="9144"/>
                  </a:lnTo>
                  <a:close/>
                </a:path>
                <a:path w="8724900" h="1209040">
                  <a:moveTo>
                    <a:pt x="8691371" y="9144"/>
                  </a:moveTo>
                  <a:lnTo>
                    <a:pt x="8653271" y="9144"/>
                  </a:lnTo>
                  <a:lnTo>
                    <a:pt x="8653271" y="0"/>
                  </a:lnTo>
                  <a:lnTo>
                    <a:pt x="8691371" y="0"/>
                  </a:lnTo>
                  <a:lnTo>
                    <a:pt x="8691371" y="9144"/>
                  </a:lnTo>
                  <a:close/>
                </a:path>
                <a:path w="8724900" h="1209040">
                  <a:moveTo>
                    <a:pt x="8724900" y="9144"/>
                  </a:moveTo>
                  <a:lnTo>
                    <a:pt x="8720328" y="9144"/>
                  </a:lnTo>
                  <a:lnTo>
                    <a:pt x="8720328" y="0"/>
                  </a:lnTo>
                  <a:lnTo>
                    <a:pt x="8723376" y="0"/>
                  </a:lnTo>
                  <a:lnTo>
                    <a:pt x="8724900" y="1524"/>
                  </a:lnTo>
                  <a:lnTo>
                    <a:pt x="8724900" y="9144"/>
                  </a:lnTo>
                  <a:close/>
                </a:path>
                <a:path w="8724900" h="1209040">
                  <a:moveTo>
                    <a:pt x="8724900" y="13716"/>
                  </a:moveTo>
                  <a:lnTo>
                    <a:pt x="8715756" y="13716"/>
                  </a:lnTo>
                  <a:lnTo>
                    <a:pt x="8715756" y="4571"/>
                  </a:lnTo>
                  <a:lnTo>
                    <a:pt x="8720328" y="9144"/>
                  </a:lnTo>
                  <a:lnTo>
                    <a:pt x="8724900" y="9144"/>
                  </a:lnTo>
                  <a:lnTo>
                    <a:pt x="8724900" y="13716"/>
                  </a:lnTo>
                  <a:close/>
                </a:path>
                <a:path w="8724900" h="1209040">
                  <a:moveTo>
                    <a:pt x="8724900" y="79248"/>
                  </a:moveTo>
                  <a:lnTo>
                    <a:pt x="8715756" y="79248"/>
                  </a:lnTo>
                  <a:lnTo>
                    <a:pt x="8715756" y="41148"/>
                  </a:lnTo>
                  <a:lnTo>
                    <a:pt x="8724900" y="41148"/>
                  </a:lnTo>
                  <a:lnTo>
                    <a:pt x="8724900" y="79248"/>
                  </a:lnTo>
                  <a:close/>
                </a:path>
                <a:path w="8724900" h="1209040">
                  <a:moveTo>
                    <a:pt x="8724900" y="117348"/>
                  </a:moveTo>
                  <a:lnTo>
                    <a:pt x="8715756" y="117348"/>
                  </a:lnTo>
                  <a:lnTo>
                    <a:pt x="8715756" y="108203"/>
                  </a:lnTo>
                  <a:lnTo>
                    <a:pt x="8724900" y="108203"/>
                  </a:lnTo>
                  <a:lnTo>
                    <a:pt x="8724900" y="117348"/>
                  </a:lnTo>
                  <a:close/>
                </a:path>
                <a:path w="8724900" h="1209040">
                  <a:moveTo>
                    <a:pt x="8724900" y="184403"/>
                  </a:moveTo>
                  <a:lnTo>
                    <a:pt x="8715756" y="184403"/>
                  </a:lnTo>
                  <a:lnTo>
                    <a:pt x="8715756" y="146303"/>
                  </a:lnTo>
                  <a:lnTo>
                    <a:pt x="8724900" y="146303"/>
                  </a:lnTo>
                  <a:lnTo>
                    <a:pt x="8724900" y="184403"/>
                  </a:lnTo>
                  <a:close/>
                </a:path>
                <a:path w="8724900" h="1209040">
                  <a:moveTo>
                    <a:pt x="8724900" y="222503"/>
                  </a:moveTo>
                  <a:lnTo>
                    <a:pt x="8715756" y="222503"/>
                  </a:lnTo>
                  <a:lnTo>
                    <a:pt x="8715756" y="213360"/>
                  </a:lnTo>
                  <a:lnTo>
                    <a:pt x="8724900" y="213360"/>
                  </a:lnTo>
                  <a:lnTo>
                    <a:pt x="8724900" y="222503"/>
                  </a:lnTo>
                  <a:close/>
                </a:path>
                <a:path w="8724900" h="1209040">
                  <a:moveTo>
                    <a:pt x="8724900" y="289560"/>
                  </a:moveTo>
                  <a:lnTo>
                    <a:pt x="8715756" y="289560"/>
                  </a:lnTo>
                  <a:lnTo>
                    <a:pt x="8715756" y="251460"/>
                  </a:lnTo>
                  <a:lnTo>
                    <a:pt x="8724900" y="251460"/>
                  </a:lnTo>
                  <a:lnTo>
                    <a:pt x="8724900" y="289560"/>
                  </a:lnTo>
                  <a:close/>
                </a:path>
                <a:path w="8724900" h="1209040">
                  <a:moveTo>
                    <a:pt x="8724900" y="327660"/>
                  </a:moveTo>
                  <a:lnTo>
                    <a:pt x="8715756" y="327660"/>
                  </a:lnTo>
                  <a:lnTo>
                    <a:pt x="8715756" y="318516"/>
                  </a:lnTo>
                  <a:lnTo>
                    <a:pt x="8724900" y="318516"/>
                  </a:lnTo>
                  <a:lnTo>
                    <a:pt x="8724900" y="327660"/>
                  </a:lnTo>
                  <a:close/>
                </a:path>
                <a:path w="8724900" h="1209040">
                  <a:moveTo>
                    <a:pt x="8724900" y="394716"/>
                  </a:moveTo>
                  <a:lnTo>
                    <a:pt x="8715756" y="394716"/>
                  </a:lnTo>
                  <a:lnTo>
                    <a:pt x="8715756" y="356616"/>
                  </a:lnTo>
                  <a:lnTo>
                    <a:pt x="8724900" y="356616"/>
                  </a:lnTo>
                  <a:lnTo>
                    <a:pt x="8724900" y="394716"/>
                  </a:lnTo>
                  <a:close/>
                </a:path>
                <a:path w="8724900" h="1209040">
                  <a:moveTo>
                    <a:pt x="8724900" y="432816"/>
                  </a:moveTo>
                  <a:lnTo>
                    <a:pt x="8715756" y="432816"/>
                  </a:lnTo>
                  <a:lnTo>
                    <a:pt x="8715756" y="422148"/>
                  </a:lnTo>
                  <a:lnTo>
                    <a:pt x="8724900" y="422148"/>
                  </a:lnTo>
                  <a:lnTo>
                    <a:pt x="8724900" y="432816"/>
                  </a:lnTo>
                  <a:close/>
                </a:path>
                <a:path w="8724900" h="1209040">
                  <a:moveTo>
                    <a:pt x="8724900" y="498348"/>
                  </a:moveTo>
                  <a:lnTo>
                    <a:pt x="8715756" y="498348"/>
                  </a:lnTo>
                  <a:lnTo>
                    <a:pt x="8715756" y="460248"/>
                  </a:lnTo>
                  <a:lnTo>
                    <a:pt x="8724900" y="460248"/>
                  </a:lnTo>
                  <a:lnTo>
                    <a:pt x="8724900" y="498348"/>
                  </a:lnTo>
                  <a:close/>
                </a:path>
                <a:path w="8724900" h="1209040">
                  <a:moveTo>
                    <a:pt x="8724900" y="536448"/>
                  </a:moveTo>
                  <a:lnTo>
                    <a:pt x="8715756" y="536448"/>
                  </a:lnTo>
                  <a:lnTo>
                    <a:pt x="8715756" y="527303"/>
                  </a:lnTo>
                  <a:lnTo>
                    <a:pt x="8724900" y="527303"/>
                  </a:lnTo>
                  <a:lnTo>
                    <a:pt x="8724900" y="536448"/>
                  </a:lnTo>
                  <a:close/>
                </a:path>
                <a:path w="8724900" h="1209040">
                  <a:moveTo>
                    <a:pt x="8724900" y="603503"/>
                  </a:moveTo>
                  <a:lnTo>
                    <a:pt x="8715756" y="603503"/>
                  </a:lnTo>
                  <a:lnTo>
                    <a:pt x="8715756" y="565403"/>
                  </a:lnTo>
                  <a:lnTo>
                    <a:pt x="8724900" y="565403"/>
                  </a:lnTo>
                  <a:lnTo>
                    <a:pt x="8724900" y="603503"/>
                  </a:lnTo>
                  <a:close/>
                </a:path>
                <a:path w="8724900" h="1209040">
                  <a:moveTo>
                    <a:pt x="8724900" y="641603"/>
                  </a:moveTo>
                  <a:lnTo>
                    <a:pt x="8715756" y="641603"/>
                  </a:lnTo>
                  <a:lnTo>
                    <a:pt x="8715756" y="632460"/>
                  </a:lnTo>
                  <a:lnTo>
                    <a:pt x="8724900" y="632460"/>
                  </a:lnTo>
                  <a:lnTo>
                    <a:pt x="8724900" y="641603"/>
                  </a:lnTo>
                  <a:close/>
                </a:path>
                <a:path w="8724900" h="1209040">
                  <a:moveTo>
                    <a:pt x="8724900" y="708660"/>
                  </a:moveTo>
                  <a:lnTo>
                    <a:pt x="8715756" y="708660"/>
                  </a:lnTo>
                  <a:lnTo>
                    <a:pt x="8715756" y="670560"/>
                  </a:lnTo>
                  <a:lnTo>
                    <a:pt x="8724900" y="670560"/>
                  </a:lnTo>
                  <a:lnTo>
                    <a:pt x="8724900" y="708660"/>
                  </a:lnTo>
                  <a:close/>
                </a:path>
                <a:path w="8724900" h="1209040">
                  <a:moveTo>
                    <a:pt x="8724900" y="746760"/>
                  </a:moveTo>
                  <a:lnTo>
                    <a:pt x="8715756" y="746760"/>
                  </a:lnTo>
                  <a:lnTo>
                    <a:pt x="8715756" y="737616"/>
                  </a:lnTo>
                  <a:lnTo>
                    <a:pt x="8724900" y="737616"/>
                  </a:lnTo>
                  <a:lnTo>
                    <a:pt x="8724900" y="746760"/>
                  </a:lnTo>
                  <a:close/>
                </a:path>
                <a:path w="8724900" h="1209040">
                  <a:moveTo>
                    <a:pt x="8724900" y="813816"/>
                  </a:moveTo>
                  <a:lnTo>
                    <a:pt x="8715756" y="813816"/>
                  </a:lnTo>
                  <a:lnTo>
                    <a:pt x="8715756" y="775716"/>
                  </a:lnTo>
                  <a:lnTo>
                    <a:pt x="8724900" y="775716"/>
                  </a:lnTo>
                  <a:lnTo>
                    <a:pt x="8724900" y="813816"/>
                  </a:lnTo>
                  <a:close/>
                </a:path>
                <a:path w="8724900" h="1209040">
                  <a:moveTo>
                    <a:pt x="8724900" y="851916"/>
                  </a:moveTo>
                  <a:lnTo>
                    <a:pt x="8715756" y="851916"/>
                  </a:lnTo>
                  <a:lnTo>
                    <a:pt x="8715756" y="841248"/>
                  </a:lnTo>
                  <a:lnTo>
                    <a:pt x="8724900" y="841248"/>
                  </a:lnTo>
                  <a:lnTo>
                    <a:pt x="8724900" y="851916"/>
                  </a:lnTo>
                  <a:close/>
                </a:path>
                <a:path w="8724900" h="1209040">
                  <a:moveTo>
                    <a:pt x="8724900" y="917448"/>
                  </a:moveTo>
                  <a:lnTo>
                    <a:pt x="8715756" y="917448"/>
                  </a:lnTo>
                  <a:lnTo>
                    <a:pt x="8715756" y="879348"/>
                  </a:lnTo>
                  <a:lnTo>
                    <a:pt x="8724900" y="879348"/>
                  </a:lnTo>
                  <a:lnTo>
                    <a:pt x="8724900" y="917448"/>
                  </a:lnTo>
                  <a:close/>
                </a:path>
                <a:path w="8724900" h="1209040">
                  <a:moveTo>
                    <a:pt x="8724900" y="955548"/>
                  </a:moveTo>
                  <a:lnTo>
                    <a:pt x="8715756" y="955548"/>
                  </a:lnTo>
                  <a:lnTo>
                    <a:pt x="8715756" y="946403"/>
                  </a:lnTo>
                  <a:lnTo>
                    <a:pt x="8724900" y="946403"/>
                  </a:lnTo>
                  <a:lnTo>
                    <a:pt x="8724900" y="955548"/>
                  </a:lnTo>
                  <a:close/>
                </a:path>
                <a:path w="8724900" h="1209040">
                  <a:moveTo>
                    <a:pt x="8724900" y="1022603"/>
                  </a:moveTo>
                  <a:lnTo>
                    <a:pt x="8715756" y="1022603"/>
                  </a:lnTo>
                  <a:lnTo>
                    <a:pt x="8715756" y="984503"/>
                  </a:lnTo>
                  <a:lnTo>
                    <a:pt x="8724900" y="984503"/>
                  </a:lnTo>
                  <a:lnTo>
                    <a:pt x="8724900" y="1022603"/>
                  </a:lnTo>
                  <a:close/>
                </a:path>
                <a:path w="8724900" h="1209040">
                  <a:moveTo>
                    <a:pt x="8724900" y="1060703"/>
                  </a:moveTo>
                  <a:lnTo>
                    <a:pt x="8715756" y="1060703"/>
                  </a:lnTo>
                  <a:lnTo>
                    <a:pt x="8715756" y="1051560"/>
                  </a:lnTo>
                  <a:lnTo>
                    <a:pt x="8724900" y="1051560"/>
                  </a:lnTo>
                  <a:lnTo>
                    <a:pt x="8724900" y="1060703"/>
                  </a:lnTo>
                  <a:close/>
                </a:path>
                <a:path w="8724900" h="1209040">
                  <a:moveTo>
                    <a:pt x="8724900" y="1127760"/>
                  </a:moveTo>
                  <a:lnTo>
                    <a:pt x="8715756" y="1127760"/>
                  </a:lnTo>
                  <a:lnTo>
                    <a:pt x="8715756" y="1089660"/>
                  </a:lnTo>
                  <a:lnTo>
                    <a:pt x="8724900" y="1089660"/>
                  </a:lnTo>
                  <a:lnTo>
                    <a:pt x="8724900" y="1127760"/>
                  </a:lnTo>
                  <a:close/>
                </a:path>
                <a:path w="8724900" h="1209040">
                  <a:moveTo>
                    <a:pt x="8724900" y="1165860"/>
                  </a:moveTo>
                  <a:lnTo>
                    <a:pt x="8715756" y="1165860"/>
                  </a:lnTo>
                  <a:lnTo>
                    <a:pt x="8715756" y="1156716"/>
                  </a:lnTo>
                  <a:lnTo>
                    <a:pt x="8724900" y="1156716"/>
                  </a:lnTo>
                  <a:lnTo>
                    <a:pt x="8724900" y="1165860"/>
                  </a:lnTo>
                  <a:close/>
                </a:path>
                <a:path w="8724900" h="1209040">
                  <a:moveTo>
                    <a:pt x="8715756" y="1203960"/>
                  </a:moveTo>
                  <a:lnTo>
                    <a:pt x="8715756" y="1194816"/>
                  </a:lnTo>
                  <a:lnTo>
                    <a:pt x="8724900" y="1194816"/>
                  </a:lnTo>
                  <a:lnTo>
                    <a:pt x="8724900" y="1199387"/>
                  </a:lnTo>
                  <a:lnTo>
                    <a:pt x="8720328" y="1199387"/>
                  </a:lnTo>
                  <a:lnTo>
                    <a:pt x="8715756" y="1203960"/>
                  </a:lnTo>
                  <a:close/>
                </a:path>
                <a:path w="8724900" h="1209040">
                  <a:moveTo>
                    <a:pt x="8723376" y="1208532"/>
                  </a:moveTo>
                  <a:lnTo>
                    <a:pt x="8692896" y="1208532"/>
                  </a:lnTo>
                  <a:lnTo>
                    <a:pt x="8692896" y="1199387"/>
                  </a:lnTo>
                  <a:lnTo>
                    <a:pt x="8715756" y="1199387"/>
                  </a:lnTo>
                  <a:lnTo>
                    <a:pt x="8715756" y="1203960"/>
                  </a:lnTo>
                  <a:lnTo>
                    <a:pt x="8724900" y="1203960"/>
                  </a:lnTo>
                  <a:lnTo>
                    <a:pt x="8724900" y="1207008"/>
                  </a:lnTo>
                  <a:lnTo>
                    <a:pt x="8723376" y="1208532"/>
                  </a:lnTo>
                  <a:close/>
                </a:path>
                <a:path w="8724900" h="1209040">
                  <a:moveTo>
                    <a:pt x="8724900" y="1203960"/>
                  </a:moveTo>
                  <a:lnTo>
                    <a:pt x="8715756" y="1203960"/>
                  </a:lnTo>
                  <a:lnTo>
                    <a:pt x="8720328" y="1199387"/>
                  </a:lnTo>
                  <a:lnTo>
                    <a:pt x="8724900" y="1199387"/>
                  </a:lnTo>
                  <a:lnTo>
                    <a:pt x="8724900" y="1203960"/>
                  </a:lnTo>
                  <a:close/>
                </a:path>
                <a:path w="8724900" h="1209040">
                  <a:moveTo>
                    <a:pt x="8663940" y="1208532"/>
                  </a:moveTo>
                  <a:lnTo>
                    <a:pt x="8654796" y="1208532"/>
                  </a:lnTo>
                  <a:lnTo>
                    <a:pt x="8654796" y="1199387"/>
                  </a:lnTo>
                  <a:lnTo>
                    <a:pt x="8663940" y="1199387"/>
                  </a:lnTo>
                  <a:lnTo>
                    <a:pt x="8663940" y="1208532"/>
                  </a:lnTo>
                  <a:close/>
                </a:path>
                <a:path w="8724900" h="1209040">
                  <a:moveTo>
                    <a:pt x="8625840" y="1208532"/>
                  </a:moveTo>
                  <a:lnTo>
                    <a:pt x="8587740" y="1208532"/>
                  </a:lnTo>
                  <a:lnTo>
                    <a:pt x="8587740" y="1199387"/>
                  </a:lnTo>
                  <a:lnTo>
                    <a:pt x="8625840" y="1199387"/>
                  </a:lnTo>
                  <a:lnTo>
                    <a:pt x="8625840" y="1208532"/>
                  </a:lnTo>
                  <a:close/>
                </a:path>
                <a:path w="8724900" h="1209040">
                  <a:moveTo>
                    <a:pt x="8558784" y="1208532"/>
                  </a:moveTo>
                  <a:lnTo>
                    <a:pt x="8549640" y="1208532"/>
                  </a:lnTo>
                  <a:lnTo>
                    <a:pt x="8549640" y="1199387"/>
                  </a:lnTo>
                  <a:lnTo>
                    <a:pt x="8558784" y="1199387"/>
                  </a:lnTo>
                  <a:lnTo>
                    <a:pt x="8558784" y="1208532"/>
                  </a:lnTo>
                  <a:close/>
                </a:path>
                <a:path w="8724900" h="1209040">
                  <a:moveTo>
                    <a:pt x="8520684" y="1208532"/>
                  </a:moveTo>
                  <a:lnTo>
                    <a:pt x="8482584" y="1208532"/>
                  </a:lnTo>
                  <a:lnTo>
                    <a:pt x="8482584" y="1199387"/>
                  </a:lnTo>
                  <a:lnTo>
                    <a:pt x="8520684" y="1199387"/>
                  </a:lnTo>
                  <a:lnTo>
                    <a:pt x="8520684" y="1208532"/>
                  </a:lnTo>
                  <a:close/>
                </a:path>
                <a:path w="8724900" h="1209040">
                  <a:moveTo>
                    <a:pt x="8453628" y="1208532"/>
                  </a:moveTo>
                  <a:lnTo>
                    <a:pt x="8444484" y="1208532"/>
                  </a:lnTo>
                  <a:lnTo>
                    <a:pt x="8444484" y="1199387"/>
                  </a:lnTo>
                  <a:lnTo>
                    <a:pt x="8453628" y="1199387"/>
                  </a:lnTo>
                  <a:lnTo>
                    <a:pt x="8453628" y="1208532"/>
                  </a:lnTo>
                  <a:close/>
                </a:path>
                <a:path w="8724900" h="1209040">
                  <a:moveTo>
                    <a:pt x="8415528" y="1208532"/>
                  </a:moveTo>
                  <a:lnTo>
                    <a:pt x="8377428" y="1208532"/>
                  </a:lnTo>
                  <a:lnTo>
                    <a:pt x="8377428" y="1199387"/>
                  </a:lnTo>
                  <a:lnTo>
                    <a:pt x="8415528" y="1199387"/>
                  </a:lnTo>
                  <a:lnTo>
                    <a:pt x="8415528" y="1208532"/>
                  </a:lnTo>
                  <a:close/>
                </a:path>
                <a:path w="8724900" h="1209040">
                  <a:moveTo>
                    <a:pt x="8349996" y="1208532"/>
                  </a:moveTo>
                  <a:lnTo>
                    <a:pt x="8339328" y="1208532"/>
                  </a:lnTo>
                  <a:lnTo>
                    <a:pt x="8339328" y="1199387"/>
                  </a:lnTo>
                  <a:lnTo>
                    <a:pt x="8349996" y="1199387"/>
                  </a:lnTo>
                  <a:lnTo>
                    <a:pt x="8349996" y="1208532"/>
                  </a:lnTo>
                  <a:close/>
                </a:path>
                <a:path w="8724900" h="1209040">
                  <a:moveTo>
                    <a:pt x="8311896" y="1208532"/>
                  </a:moveTo>
                  <a:lnTo>
                    <a:pt x="8273796" y="1208532"/>
                  </a:lnTo>
                  <a:lnTo>
                    <a:pt x="8273796" y="1199387"/>
                  </a:lnTo>
                  <a:lnTo>
                    <a:pt x="8311896" y="1199387"/>
                  </a:lnTo>
                  <a:lnTo>
                    <a:pt x="8311896" y="1208532"/>
                  </a:lnTo>
                  <a:close/>
                </a:path>
                <a:path w="8724900" h="1209040">
                  <a:moveTo>
                    <a:pt x="8244840" y="1208532"/>
                  </a:moveTo>
                  <a:lnTo>
                    <a:pt x="8235696" y="1208532"/>
                  </a:lnTo>
                  <a:lnTo>
                    <a:pt x="8235696" y="1199387"/>
                  </a:lnTo>
                  <a:lnTo>
                    <a:pt x="8244840" y="1199387"/>
                  </a:lnTo>
                  <a:lnTo>
                    <a:pt x="8244840" y="1208532"/>
                  </a:lnTo>
                  <a:close/>
                </a:path>
                <a:path w="8724900" h="1209040">
                  <a:moveTo>
                    <a:pt x="8206740" y="1208532"/>
                  </a:moveTo>
                  <a:lnTo>
                    <a:pt x="8168640" y="1208532"/>
                  </a:lnTo>
                  <a:lnTo>
                    <a:pt x="8168640" y="1199387"/>
                  </a:lnTo>
                  <a:lnTo>
                    <a:pt x="8206740" y="1199387"/>
                  </a:lnTo>
                  <a:lnTo>
                    <a:pt x="8206740" y="1208532"/>
                  </a:lnTo>
                  <a:close/>
                </a:path>
                <a:path w="8724900" h="1209040">
                  <a:moveTo>
                    <a:pt x="8139684" y="1208532"/>
                  </a:moveTo>
                  <a:lnTo>
                    <a:pt x="8130540" y="1208532"/>
                  </a:lnTo>
                  <a:lnTo>
                    <a:pt x="8130540" y="1199387"/>
                  </a:lnTo>
                  <a:lnTo>
                    <a:pt x="8139684" y="1199387"/>
                  </a:lnTo>
                  <a:lnTo>
                    <a:pt x="8139684" y="1208532"/>
                  </a:lnTo>
                  <a:close/>
                </a:path>
                <a:path w="8724900" h="1209040">
                  <a:moveTo>
                    <a:pt x="8101584" y="1208532"/>
                  </a:moveTo>
                  <a:lnTo>
                    <a:pt x="8063484" y="1208532"/>
                  </a:lnTo>
                  <a:lnTo>
                    <a:pt x="8063484" y="1199387"/>
                  </a:lnTo>
                  <a:lnTo>
                    <a:pt x="8101584" y="1199387"/>
                  </a:lnTo>
                  <a:lnTo>
                    <a:pt x="8101584" y="1208532"/>
                  </a:lnTo>
                  <a:close/>
                </a:path>
                <a:path w="8724900" h="1209040">
                  <a:moveTo>
                    <a:pt x="8034528" y="1208532"/>
                  </a:moveTo>
                  <a:lnTo>
                    <a:pt x="8025384" y="1208532"/>
                  </a:lnTo>
                  <a:lnTo>
                    <a:pt x="8025384" y="1199387"/>
                  </a:lnTo>
                  <a:lnTo>
                    <a:pt x="8034528" y="1199387"/>
                  </a:lnTo>
                  <a:lnTo>
                    <a:pt x="8034528" y="1208532"/>
                  </a:lnTo>
                  <a:close/>
                </a:path>
                <a:path w="8724900" h="1209040">
                  <a:moveTo>
                    <a:pt x="7996428" y="1208532"/>
                  </a:moveTo>
                  <a:lnTo>
                    <a:pt x="7958328" y="1208532"/>
                  </a:lnTo>
                  <a:lnTo>
                    <a:pt x="7958328" y="1199387"/>
                  </a:lnTo>
                  <a:lnTo>
                    <a:pt x="7996428" y="1199387"/>
                  </a:lnTo>
                  <a:lnTo>
                    <a:pt x="7996428" y="1208532"/>
                  </a:lnTo>
                  <a:close/>
                </a:path>
                <a:path w="8724900" h="1209040">
                  <a:moveTo>
                    <a:pt x="7930896" y="1208532"/>
                  </a:moveTo>
                  <a:lnTo>
                    <a:pt x="7920228" y="1208532"/>
                  </a:lnTo>
                  <a:lnTo>
                    <a:pt x="7920228" y="1199387"/>
                  </a:lnTo>
                  <a:lnTo>
                    <a:pt x="7930896" y="1199387"/>
                  </a:lnTo>
                  <a:lnTo>
                    <a:pt x="7930896" y="1208532"/>
                  </a:lnTo>
                  <a:close/>
                </a:path>
                <a:path w="8724900" h="1209040">
                  <a:moveTo>
                    <a:pt x="7892796" y="1208532"/>
                  </a:moveTo>
                  <a:lnTo>
                    <a:pt x="7854696" y="1208532"/>
                  </a:lnTo>
                  <a:lnTo>
                    <a:pt x="7854696" y="1199387"/>
                  </a:lnTo>
                  <a:lnTo>
                    <a:pt x="7892796" y="1199387"/>
                  </a:lnTo>
                  <a:lnTo>
                    <a:pt x="7892796" y="1208532"/>
                  </a:lnTo>
                  <a:close/>
                </a:path>
                <a:path w="8724900" h="1209040">
                  <a:moveTo>
                    <a:pt x="7825740" y="1208532"/>
                  </a:moveTo>
                  <a:lnTo>
                    <a:pt x="7816596" y="1208532"/>
                  </a:lnTo>
                  <a:lnTo>
                    <a:pt x="7816596" y="1199387"/>
                  </a:lnTo>
                  <a:lnTo>
                    <a:pt x="7825740" y="1199387"/>
                  </a:lnTo>
                  <a:lnTo>
                    <a:pt x="7825740" y="1208532"/>
                  </a:lnTo>
                  <a:close/>
                </a:path>
                <a:path w="8724900" h="1209040">
                  <a:moveTo>
                    <a:pt x="7787640" y="1208532"/>
                  </a:moveTo>
                  <a:lnTo>
                    <a:pt x="7749540" y="1208532"/>
                  </a:lnTo>
                  <a:lnTo>
                    <a:pt x="7749540" y="1199387"/>
                  </a:lnTo>
                  <a:lnTo>
                    <a:pt x="7787640" y="1199387"/>
                  </a:lnTo>
                  <a:lnTo>
                    <a:pt x="7787640" y="1208532"/>
                  </a:lnTo>
                  <a:close/>
                </a:path>
                <a:path w="8724900" h="1209040">
                  <a:moveTo>
                    <a:pt x="7720584" y="1208532"/>
                  </a:moveTo>
                  <a:lnTo>
                    <a:pt x="7711440" y="1208532"/>
                  </a:lnTo>
                  <a:lnTo>
                    <a:pt x="7711440" y="1199387"/>
                  </a:lnTo>
                  <a:lnTo>
                    <a:pt x="7720584" y="1199387"/>
                  </a:lnTo>
                  <a:lnTo>
                    <a:pt x="7720584" y="1208532"/>
                  </a:lnTo>
                  <a:close/>
                </a:path>
                <a:path w="8724900" h="1209040">
                  <a:moveTo>
                    <a:pt x="7682484" y="1208532"/>
                  </a:moveTo>
                  <a:lnTo>
                    <a:pt x="7644384" y="1208532"/>
                  </a:lnTo>
                  <a:lnTo>
                    <a:pt x="7644384" y="1199387"/>
                  </a:lnTo>
                  <a:lnTo>
                    <a:pt x="7682484" y="1199387"/>
                  </a:lnTo>
                  <a:lnTo>
                    <a:pt x="7682484" y="1208532"/>
                  </a:lnTo>
                  <a:close/>
                </a:path>
                <a:path w="8724900" h="1209040">
                  <a:moveTo>
                    <a:pt x="7615428" y="1208532"/>
                  </a:moveTo>
                  <a:lnTo>
                    <a:pt x="7606284" y="1208532"/>
                  </a:lnTo>
                  <a:lnTo>
                    <a:pt x="7606284" y="1199387"/>
                  </a:lnTo>
                  <a:lnTo>
                    <a:pt x="7615428" y="1199387"/>
                  </a:lnTo>
                  <a:lnTo>
                    <a:pt x="7615428" y="1208532"/>
                  </a:lnTo>
                  <a:close/>
                </a:path>
                <a:path w="8724900" h="1209040">
                  <a:moveTo>
                    <a:pt x="7577328" y="1208532"/>
                  </a:moveTo>
                  <a:lnTo>
                    <a:pt x="7539228" y="1208532"/>
                  </a:lnTo>
                  <a:lnTo>
                    <a:pt x="7539228" y="1199387"/>
                  </a:lnTo>
                  <a:lnTo>
                    <a:pt x="7577328" y="1199387"/>
                  </a:lnTo>
                  <a:lnTo>
                    <a:pt x="7577328" y="1208532"/>
                  </a:lnTo>
                  <a:close/>
                </a:path>
                <a:path w="8724900" h="1209040">
                  <a:moveTo>
                    <a:pt x="7511796" y="1208532"/>
                  </a:moveTo>
                  <a:lnTo>
                    <a:pt x="7501128" y="1208532"/>
                  </a:lnTo>
                  <a:lnTo>
                    <a:pt x="7501128" y="1199387"/>
                  </a:lnTo>
                  <a:lnTo>
                    <a:pt x="7511796" y="1199387"/>
                  </a:lnTo>
                  <a:lnTo>
                    <a:pt x="7511796" y="1208532"/>
                  </a:lnTo>
                  <a:close/>
                </a:path>
                <a:path w="8724900" h="1209040">
                  <a:moveTo>
                    <a:pt x="7473696" y="1208532"/>
                  </a:moveTo>
                  <a:lnTo>
                    <a:pt x="7435596" y="1208532"/>
                  </a:lnTo>
                  <a:lnTo>
                    <a:pt x="7435596" y="1199387"/>
                  </a:lnTo>
                  <a:lnTo>
                    <a:pt x="7473696" y="1199387"/>
                  </a:lnTo>
                  <a:lnTo>
                    <a:pt x="7473696" y="1208532"/>
                  </a:lnTo>
                  <a:close/>
                </a:path>
                <a:path w="8724900" h="1209040">
                  <a:moveTo>
                    <a:pt x="7406640" y="1208532"/>
                  </a:moveTo>
                  <a:lnTo>
                    <a:pt x="7397496" y="1208532"/>
                  </a:lnTo>
                  <a:lnTo>
                    <a:pt x="7397496" y="1199387"/>
                  </a:lnTo>
                  <a:lnTo>
                    <a:pt x="7406640" y="1199387"/>
                  </a:lnTo>
                  <a:lnTo>
                    <a:pt x="7406640" y="1208532"/>
                  </a:lnTo>
                  <a:close/>
                </a:path>
                <a:path w="8724900" h="1209040">
                  <a:moveTo>
                    <a:pt x="7368540" y="1208532"/>
                  </a:moveTo>
                  <a:lnTo>
                    <a:pt x="7330440" y="1208532"/>
                  </a:lnTo>
                  <a:lnTo>
                    <a:pt x="7330440" y="1199387"/>
                  </a:lnTo>
                  <a:lnTo>
                    <a:pt x="7368540" y="1199387"/>
                  </a:lnTo>
                  <a:lnTo>
                    <a:pt x="7368540" y="1208532"/>
                  </a:lnTo>
                  <a:close/>
                </a:path>
                <a:path w="8724900" h="1209040">
                  <a:moveTo>
                    <a:pt x="7301484" y="1208532"/>
                  </a:moveTo>
                  <a:lnTo>
                    <a:pt x="7292340" y="1208532"/>
                  </a:lnTo>
                  <a:lnTo>
                    <a:pt x="7292340" y="1199387"/>
                  </a:lnTo>
                  <a:lnTo>
                    <a:pt x="7301484" y="1199387"/>
                  </a:lnTo>
                  <a:lnTo>
                    <a:pt x="7301484" y="1208532"/>
                  </a:lnTo>
                  <a:close/>
                </a:path>
                <a:path w="8724900" h="1209040">
                  <a:moveTo>
                    <a:pt x="7263384" y="1208532"/>
                  </a:moveTo>
                  <a:lnTo>
                    <a:pt x="7225284" y="1208532"/>
                  </a:lnTo>
                  <a:lnTo>
                    <a:pt x="7225284" y="1199387"/>
                  </a:lnTo>
                  <a:lnTo>
                    <a:pt x="7263384" y="1199387"/>
                  </a:lnTo>
                  <a:lnTo>
                    <a:pt x="7263384" y="1208532"/>
                  </a:lnTo>
                  <a:close/>
                </a:path>
                <a:path w="8724900" h="1209040">
                  <a:moveTo>
                    <a:pt x="7196328" y="1208532"/>
                  </a:moveTo>
                  <a:lnTo>
                    <a:pt x="7187184" y="1208532"/>
                  </a:lnTo>
                  <a:lnTo>
                    <a:pt x="7187184" y="1199387"/>
                  </a:lnTo>
                  <a:lnTo>
                    <a:pt x="7196328" y="1199387"/>
                  </a:lnTo>
                  <a:lnTo>
                    <a:pt x="7196328" y="1208532"/>
                  </a:lnTo>
                  <a:close/>
                </a:path>
                <a:path w="8724900" h="1209040">
                  <a:moveTo>
                    <a:pt x="7158228" y="1208532"/>
                  </a:moveTo>
                  <a:lnTo>
                    <a:pt x="7120128" y="1208532"/>
                  </a:lnTo>
                  <a:lnTo>
                    <a:pt x="7120128" y="1199387"/>
                  </a:lnTo>
                  <a:lnTo>
                    <a:pt x="7158228" y="1199387"/>
                  </a:lnTo>
                  <a:lnTo>
                    <a:pt x="7158228" y="1208532"/>
                  </a:lnTo>
                  <a:close/>
                </a:path>
                <a:path w="8724900" h="1209040">
                  <a:moveTo>
                    <a:pt x="7092696" y="1208532"/>
                  </a:moveTo>
                  <a:lnTo>
                    <a:pt x="7082028" y="1208532"/>
                  </a:lnTo>
                  <a:lnTo>
                    <a:pt x="7082028" y="1199387"/>
                  </a:lnTo>
                  <a:lnTo>
                    <a:pt x="7092696" y="1199387"/>
                  </a:lnTo>
                  <a:lnTo>
                    <a:pt x="7092696" y="1208532"/>
                  </a:lnTo>
                  <a:close/>
                </a:path>
                <a:path w="8724900" h="1209040">
                  <a:moveTo>
                    <a:pt x="7054596" y="1208532"/>
                  </a:moveTo>
                  <a:lnTo>
                    <a:pt x="7016496" y="1208532"/>
                  </a:lnTo>
                  <a:lnTo>
                    <a:pt x="7016496" y="1199387"/>
                  </a:lnTo>
                  <a:lnTo>
                    <a:pt x="7054596" y="1199387"/>
                  </a:lnTo>
                  <a:lnTo>
                    <a:pt x="7054596" y="1208532"/>
                  </a:lnTo>
                  <a:close/>
                </a:path>
                <a:path w="8724900" h="1209040">
                  <a:moveTo>
                    <a:pt x="6987540" y="1208532"/>
                  </a:moveTo>
                  <a:lnTo>
                    <a:pt x="6978396" y="1208532"/>
                  </a:lnTo>
                  <a:lnTo>
                    <a:pt x="6978396" y="1199387"/>
                  </a:lnTo>
                  <a:lnTo>
                    <a:pt x="6987540" y="1199387"/>
                  </a:lnTo>
                  <a:lnTo>
                    <a:pt x="6987540" y="1208532"/>
                  </a:lnTo>
                  <a:close/>
                </a:path>
                <a:path w="8724900" h="1209040">
                  <a:moveTo>
                    <a:pt x="6949440" y="1208532"/>
                  </a:moveTo>
                  <a:lnTo>
                    <a:pt x="6911340" y="1208532"/>
                  </a:lnTo>
                  <a:lnTo>
                    <a:pt x="6911340" y="1199387"/>
                  </a:lnTo>
                  <a:lnTo>
                    <a:pt x="6949440" y="1199387"/>
                  </a:lnTo>
                  <a:lnTo>
                    <a:pt x="6949440" y="1208532"/>
                  </a:lnTo>
                  <a:close/>
                </a:path>
                <a:path w="8724900" h="1209040">
                  <a:moveTo>
                    <a:pt x="6882384" y="1208532"/>
                  </a:moveTo>
                  <a:lnTo>
                    <a:pt x="6873240" y="1208532"/>
                  </a:lnTo>
                  <a:lnTo>
                    <a:pt x="6873240" y="1199387"/>
                  </a:lnTo>
                  <a:lnTo>
                    <a:pt x="6882384" y="1199387"/>
                  </a:lnTo>
                  <a:lnTo>
                    <a:pt x="6882384" y="1208532"/>
                  </a:lnTo>
                  <a:close/>
                </a:path>
                <a:path w="8724900" h="1209040">
                  <a:moveTo>
                    <a:pt x="6844284" y="1208532"/>
                  </a:moveTo>
                  <a:lnTo>
                    <a:pt x="6806184" y="1208532"/>
                  </a:lnTo>
                  <a:lnTo>
                    <a:pt x="6806184" y="1199387"/>
                  </a:lnTo>
                  <a:lnTo>
                    <a:pt x="6844284" y="1199387"/>
                  </a:lnTo>
                  <a:lnTo>
                    <a:pt x="6844284" y="1208532"/>
                  </a:lnTo>
                  <a:close/>
                </a:path>
                <a:path w="8724900" h="1209040">
                  <a:moveTo>
                    <a:pt x="6777228" y="1208532"/>
                  </a:moveTo>
                  <a:lnTo>
                    <a:pt x="6768084" y="1208532"/>
                  </a:lnTo>
                  <a:lnTo>
                    <a:pt x="6768084" y="1199387"/>
                  </a:lnTo>
                  <a:lnTo>
                    <a:pt x="6777228" y="1199387"/>
                  </a:lnTo>
                  <a:lnTo>
                    <a:pt x="6777228" y="1208532"/>
                  </a:lnTo>
                  <a:close/>
                </a:path>
                <a:path w="8724900" h="1209040">
                  <a:moveTo>
                    <a:pt x="6739128" y="1208532"/>
                  </a:moveTo>
                  <a:lnTo>
                    <a:pt x="6701028" y="1208532"/>
                  </a:lnTo>
                  <a:lnTo>
                    <a:pt x="6701028" y="1199387"/>
                  </a:lnTo>
                  <a:lnTo>
                    <a:pt x="6739128" y="1199387"/>
                  </a:lnTo>
                  <a:lnTo>
                    <a:pt x="6739128" y="1208532"/>
                  </a:lnTo>
                  <a:close/>
                </a:path>
                <a:path w="8724900" h="1209040">
                  <a:moveTo>
                    <a:pt x="6673596" y="1208532"/>
                  </a:moveTo>
                  <a:lnTo>
                    <a:pt x="6662928" y="1208532"/>
                  </a:lnTo>
                  <a:lnTo>
                    <a:pt x="6662928" y="1199387"/>
                  </a:lnTo>
                  <a:lnTo>
                    <a:pt x="6673596" y="1199387"/>
                  </a:lnTo>
                  <a:lnTo>
                    <a:pt x="6673596" y="1208532"/>
                  </a:lnTo>
                  <a:close/>
                </a:path>
                <a:path w="8724900" h="1209040">
                  <a:moveTo>
                    <a:pt x="6635496" y="1208532"/>
                  </a:moveTo>
                  <a:lnTo>
                    <a:pt x="6597396" y="1208532"/>
                  </a:lnTo>
                  <a:lnTo>
                    <a:pt x="6597396" y="1199387"/>
                  </a:lnTo>
                  <a:lnTo>
                    <a:pt x="6635496" y="1199387"/>
                  </a:lnTo>
                  <a:lnTo>
                    <a:pt x="6635496" y="1208532"/>
                  </a:lnTo>
                  <a:close/>
                </a:path>
                <a:path w="8724900" h="1209040">
                  <a:moveTo>
                    <a:pt x="6568440" y="1208532"/>
                  </a:moveTo>
                  <a:lnTo>
                    <a:pt x="6559296" y="1208532"/>
                  </a:lnTo>
                  <a:lnTo>
                    <a:pt x="6559296" y="1199387"/>
                  </a:lnTo>
                  <a:lnTo>
                    <a:pt x="6568440" y="1199387"/>
                  </a:lnTo>
                  <a:lnTo>
                    <a:pt x="6568440" y="1208532"/>
                  </a:lnTo>
                  <a:close/>
                </a:path>
                <a:path w="8724900" h="1209040">
                  <a:moveTo>
                    <a:pt x="6530340" y="1208532"/>
                  </a:moveTo>
                  <a:lnTo>
                    <a:pt x="6492240" y="1208532"/>
                  </a:lnTo>
                  <a:lnTo>
                    <a:pt x="6492240" y="1199387"/>
                  </a:lnTo>
                  <a:lnTo>
                    <a:pt x="6530340" y="1199387"/>
                  </a:lnTo>
                  <a:lnTo>
                    <a:pt x="6530340" y="1208532"/>
                  </a:lnTo>
                  <a:close/>
                </a:path>
                <a:path w="8724900" h="1209040">
                  <a:moveTo>
                    <a:pt x="6463284" y="1208532"/>
                  </a:moveTo>
                  <a:lnTo>
                    <a:pt x="6454140" y="1208532"/>
                  </a:lnTo>
                  <a:lnTo>
                    <a:pt x="6454140" y="1199387"/>
                  </a:lnTo>
                  <a:lnTo>
                    <a:pt x="6463284" y="1199387"/>
                  </a:lnTo>
                  <a:lnTo>
                    <a:pt x="6463284" y="1208532"/>
                  </a:lnTo>
                  <a:close/>
                </a:path>
                <a:path w="8724900" h="1209040">
                  <a:moveTo>
                    <a:pt x="6425184" y="1208532"/>
                  </a:moveTo>
                  <a:lnTo>
                    <a:pt x="6387084" y="1208532"/>
                  </a:lnTo>
                  <a:lnTo>
                    <a:pt x="6387084" y="1199387"/>
                  </a:lnTo>
                  <a:lnTo>
                    <a:pt x="6425184" y="1199387"/>
                  </a:lnTo>
                  <a:lnTo>
                    <a:pt x="6425184" y="1208532"/>
                  </a:lnTo>
                  <a:close/>
                </a:path>
                <a:path w="8724900" h="1209040">
                  <a:moveTo>
                    <a:pt x="6358128" y="1208532"/>
                  </a:moveTo>
                  <a:lnTo>
                    <a:pt x="6348984" y="1208532"/>
                  </a:lnTo>
                  <a:lnTo>
                    <a:pt x="6348984" y="1199387"/>
                  </a:lnTo>
                  <a:lnTo>
                    <a:pt x="6358128" y="1199387"/>
                  </a:lnTo>
                  <a:lnTo>
                    <a:pt x="6358128" y="1208532"/>
                  </a:lnTo>
                  <a:close/>
                </a:path>
                <a:path w="8724900" h="1209040">
                  <a:moveTo>
                    <a:pt x="6320028" y="1208532"/>
                  </a:moveTo>
                  <a:lnTo>
                    <a:pt x="6281928" y="1208532"/>
                  </a:lnTo>
                  <a:lnTo>
                    <a:pt x="6281928" y="1199387"/>
                  </a:lnTo>
                  <a:lnTo>
                    <a:pt x="6320028" y="1199387"/>
                  </a:lnTo>
                  <a:lnTo>
                    <a:pt x="6320028" y="1208532"/>
                  </a:lnTo>
                  <a:close/>
                </a:path>
                <a:path w="8724900" h="1209040">
                  <a:moveTo>
                    <a:pt x="6254496" y="1208532"/>
                  </a:moveTo>
                  <a:lnTo>
                    <a:pt x="6243828" y="1208532"/>
                  </a:lnTo>
                  <a:lnTo>
                    <a:pt x="6243828" y="1199387"/>
                  </a:lnTo>
                  <a:lnTo>
                    <a:pt x="6254496" y="1199387"/>
                  </a:lnTo>
                  <a:lnTo>
                    <a:pt x="6254496" y="1208532"/>
                  </a:lnTo>
                  <a:close/>
                </a:path>
                <a:path w="8724900" h="1209040">
                  <a:moveTo>
                    <a:pt x="6216396" y="1208532"/>
                  </a:moveTo>
                  <a:lnTo>
                    <a:pt x="6178296" y="1208532"/>
                  </a:lnTo>
                  <a:lnTo>
                    <a:pt x="6178296" y="1199387"/>
                  </a:lnTo>
                  <a:lnTo>
                    <a:pt x="6216396" y="1199387"/>
                  </a:lnTo>
                  <a:lnTo>
                    <a:pt x="6216396" y="1208532"/>
                  </a:lnTo>
                  <a:close/>
                </a:path>
                <a:path w="8724900" h="1209040">
                  <a:moveTo>
                    <a:pt x="6149340" y="1208532"/>
                  </a:moveTo>
                  <a:lnTo>
                    <a:pt x="6140196" y="1208532"/>
                  </a:lnTo>
                  <a:lnTo>
                    <a:pt x="6140196" y="1199387"/>
                  </a:lnTo>
                  <a:lnTo>
                    <a:pt x="6149340" y="1199387"/>
                  </a:lnTo>
                  <a:lnTo>
                    <a:pt x="6149340" y="1208532"/>
                  </a:lnTo>
                  <a:close/>
                </a:path>
                <a:path w="8724900" h="1209040">
                  <a:moveTo>
                    <a:pt x="6111240" y="1208532"/>
                  </a:moveTo>
                  <a:lnTo>
                    <a:pt x="6073140" y="1208532"/>
                  </a:lnTo>
                  <a:lnTo>
                    <a:pt x="6073140" y="1199387"/>
                  </a:lnTo>
                  <a:lnTo>
                    <a:pt x="6111240" y="1199387"/>
                  </a:lnTo>
                  <a:lnTo>
                    <a:pt x="6111240" y="1208532"/>
                  </a:lnTo>
                  <a:close/>
                </a:path>
                <a:path w="8724900" h="1209040">
                  <a:moveTo>
                    <a:pt x="6044184" y="1208532"/>
                  </a:moveTo>
                  <a:lnTo>
                    <a:pt x="6035040" y="1208532"/>
                  </a:lnTo>
                  <a:lnTo>
                    <a:pt x="6035040" y="1199387"/>
                  </a:lnTo>
                  <a:lnTo>
                    <a:pt x="6044184" y="1199387"/>
                  </a:lnTo>
                  <a:lnTo>
                    <a:pt x="6044184" y="1208532"/>
                  </a:lnTo>
                  <a:close/>
                </a:path>
                <a:path w="8724900" h="1209040">
                  <a:moveTo>
                    <a:pt x="6006084" y="1208532"/>
                  </a:moveTo>
                  <a:lnTo>
                    <a:pt x="5967984" y="1208532"/>
                  </a:lnTo>
                  <a:lnTo>
                    <a:pt x="5967984" y="1199387"/>
                  </a:lnTo>
                  <a:lnTo>
                    <a:pt x="6006084" y="1199387"/>
                  </a:lnTo>
                  <a:lnTo>
                    <a:pt x="6006084" y="1208532"/>
                  </a:lnTo>
                  <a:close/>
                </a:path>
                <a:path w="8724900" h="1209040">
                  <a:moveTo>
                    <a:pt x="5939028" y="1208532"/>
                  </a:moveTo>
                  <a:lnTo>
                    <a:pt x="5929884" y="1208532"/>
                  </a:lnTo>
                  <a:lnTo>
                    <a:pt x="5929884" y="1199387"/>
                  </a:lnTo>
                  <a:lnTo>
                    <a:pt x="5939028" y="1199387"/>
                  </a:lnTo>
                  <a:lnTo>
                    <a:pt x="5939028" y="1208532"/>
                  </a:lnTo>
                  <a:close/>
                </a:path>
                <a:path w="8724900" h="1209040">
                  <a:moveTo>
                    <a:pt x="5900928" y="1208532"/>
                  </a:moveTo>
                  <a:lnTo>
                    <a:pt x="5862828" y="1208532"/>
                  </a:lnTo>
                  <a:lnTo>
                    <a:pt x="5862828" y="1199387"/>
                  </a:lnTo>
                  <a:lnTo>
                    <a:pt x="5900928" y="1199387"/>
                  </a:lnTo>
                  <a:lnTo>
                    <a:pt x="5900928" y="1208532"/>
                  </a:lnTo>
                  <a:close/>
                </a:path>
                <a:path w="8724900" h="1209040">
                  <a:moveTo>
                    <a:pt x="5835396" y="1208532"/>
                  </a:moveTo>
                  <a:lnTo>
                    <a:pt x="5824728" y="1208532"/>
                  </a:lnTo>
                  <a:lnTo>
                    <a:pt x="5824728" y="1199387"/>
                  </a:lnTo>
                  <a:lnTo>
                    <a:pt x="5835396" y="1199387"/>
                  </a:lnTo>
                  <a:lnTo>
                    <a:pt x="5835396" y="1208532"/>
                  </a:lnTo>
                  <a:close/>
                </a:path>
                <a:path w="8724900" h="1209040">
                  <a:moveTo>
                    <a:pt x="5797296" y="1208532"/>
                  </a:moveTo>
                  <a:lnTo>
                    <a:pt x="5759196" y="1208532"/>
                  </a:lnTo>
                  <a:lnTo>
                    <a:pt x="5759196" y="1199387"/>
                  </a:lnTo>
                  <a:lnTo>
                    <a:pt x="5797296" y="1199387"/>
                  </a:lnTo>
                  <a:lnTo>
                    <a:pt x="5797296" y="1208532"/>
                  </a:lnTo>
                  <a:close/>
                </a:path>
                <a:path w="8724900" h="1209040">
                  <a:moveTo>
                    <a:pt x="5730240" y="1208532"/>
                  </a:moveTo>
                  <a:lnTo>
                    <a:pt x="5721096" y="1208532"/>
                  </a:lnTo>
                  <a:lnTo>
                    <a:pt x="5721096" y="1199387"/>
                  </a:lnTo>
                  <a:lnTo>
                    <a:pt x="5730240" y="1199387"/>
                  </a:lnTo>
                  <a:lnTo>
                    <a:pt x="5730240" y="1208532"/>
                  </a:lnTo>
                  <a:close/>
                </a:path>
                <a:path w="8724900" h="1209040">
                  <a:moveTo>
                    <a:pt x="5692140" y="1208532"/>
                  </a:moveTo>
                  <a:lnTo>
                    <a:pt x="5654040" y="1208532"/>
                  </a:lnTo>
                  <a:lnTo>
                    <a:pt x="5654040" y="1199387"/>
                  </a:lnTo>
                  <a:lnTo>
                    <a:pt x="5692140" y="1199387"/>
                  </a:lnTo>
                  <a:lnTo>
                    <a:pt x="5692140" y="1208532"/>
                  </a:lnTo>
                  <a:close/>
                </a:path>
                <a:path w="8724900" h="1209040">
                  <a:moveTo>
                    <a:pt x="5625084" y="1208532"/>
                  </a:moveTo>
                  <a:lnTo>
                    <a:pt x="5615940" y="1208532"/>
                  </a:lnTo>
                  <a:lnTo>
                    <a:pt x="5615940" y="1199387"/>
                  </a:lnTo>
                  <a:lnTo>
                    <a:pt x="5625084" y="1199387"/>
                  </a:lnTo>
                  <a:lnTo>
                    <a:pt x="5625084" y="1208532"/>
                  </a:lnTo>
                  <a:close/>
                </a:path>
                <a:path w="8724900" h="1209040">
                  <a:moveTo>
                    <a:pt x="5586984" y="1208532"/>
                  </a:moveTo>
                  <a:lnTo>
                    <a:pt x="5548884" y="1208532"/>
                  </a:lnTo>
                  <a:lnTo>
                    <a:pt x="5548884" y="1199387"/>
                  </a:lnTo>
                  <a:lnTo>
                    <a:pt x="5586984" y="1199387"/>
                  </a:lnTo>
                  <a:lnTo>
                    <a:pt x="5586984" y="1208532"/>
                  </a:lnTo>
                  <a:close/>
                </a:path>
                <a:path w="8724900" h="1209040">
                  <a:moveTo>
                    <a:pt x="5519928" y="1208532"/>
                  </a:moveTo>
                  <a:lnTo>
                    <a:pt x="5510784" y="1208532"/>
                  </a:lnTo>
                  <a:lnTo>
                    <a:pt x="5510784" y="1199387"/>
                  </a:lnTo>
                  <a:lnTo>
                    <a:pt x="5519928" y="1199387"/>
                  </a:lnTo>
                  <a:lnTo>
                    <a:pt x="5519928" y="1208532"/>
                  </a:lnTo>
                  <a:close/>
                </a:path>
                <a:path w="8724900" h="1209040">
                  <a:moveTo>
                    <a:pt x="5481828" y="1208532"/>
                  </a:moveTo>
                  <a:lnTo>
                    <a:pt x="5443728" y="1208532"/>
                  </a:lnTo>
                  <a:lnTo>
                    <a:pt x="5443728" y="1199387"/>
                  </a:lnTo>
                  <a:lnTo>
                    <a:pt x="5481828" y="1199387"/>
                  </a:lnTo>
                  <a:lnTo>
                    <a:pt x="5481828" y="1208532"/>
                  </a:lnTo>
                  <a:close/>
                </a:path>
                <a:path w="8724900" h="1209040">
                  <a:moveTo>
                    <a:pt x="5416296" y="1208532"/>
                  </a:moveTo>
                  <a:lnTo>
                    <a:pt x="5405628" y="1208532"/>
                  </a:lnTo>
                  <a:lnTo>
                    <a:pt x="5405628" y="1199387"/>
                  </a:lnTo>
                  <a:lnTo>
                    <a:pt x="5416296" y="1199387"/>
                  </a:lnTo>
                  <a:lnTo>
                    <a:pt x="5416296" y="1208532"/>
                  </a:lnTo>
                  <a:close/>
                </a:path>
                <a:path w="8724900" h="1209040">
                  <a:moveTo>
                    <a:pt x="5378196" y="1208532"/>
                  </a:moveTo>
                  <a:lnTo>
                    <a:pt x="5340096" y="1208532"/>
                  </a:lnTo>
                  <a:lnTo>
                    <a:pt x="5340096" y="1199387"/>
                  </a:lnTo>
                  <a:lnTo>
                    <a:pt x="5378196" y="1199387"/>
                  </a:lnTo>
                  <a:lnTo>
                    <a:pt x="5378196" y="1208532"/>
                  </a:lnTo>
                  <a:close/>
                </a:path>
                <a:path w="8724900" h="1209040">
                  <a:moveTo>
                    <a:pt x="5311140" y="1208532"/>
                  </a:moveTo>
                  <a:lnTo>
                    <a:pt x="5301996" y="1208532"/>
                  </a:lnTo>
                  <a:lnTo>
                    <a:pt x="5301996" y="1199387"/>
                  </a:lnTo>
                  <a:lnTo>
                    <a:pt x="5311140" y="1199387"/>
                  </a:lnTo>
                  <a:lnTo>
                    <a:pt x="5311140" y="1208532"/>
                  </a:lnTo>
                  <a:close/>
                </a:path>
                <a:path w="8724900" h="1209040">
                  <a:moveTo>
                    <a:pt x="5273040" y="1208532"/>
                  </a:moveTo>
                  <a:lnTo>
                    <a:pt x="5234940" y="1208532"/>
                  </a:lnTo>
                  <a:lnTo>
                    <a:pt x="5234940" y="1199387"/>
                  </a:lnTo>
                  <a:lnTo>
                    <a:pt x="5273040" y="1199387"/>
                  </a:lnTo>
                  <a:lnTo>
                    <a:pt x="5273040" y="1208532"/>
                  </a:lnTo>
                  <a:close/>
                </a:path>
                <a:path w="8724900" h="1209040">
                  <a:moveTo>
                    <a:pt x="5205984" y="1208532"/>
                  </a:moveTo>
                  <a:lnTo>
                    <a:pt x="5196840" y="1208532"/>
                  </a:lnTo>
                  <a:lnTo>
                    <a:pt x="5196840" y="1199387"/>
                  </a:lnTo>
                  <a:lnTo>
                    <a:pt x="5205984" y="1199387"/>
                  </a:lnTo>
                  <a:lnTo>
                    <a:pt x="5205984" y="1208532"/>
                  </a:lnTo>
                  <a:close/>
                </a:path>
                <a:path w="8724900" h="1209040">
                  <a:moveTo>
                    <a:pt x="5167884" y="1208532"/>
                  </a:moveTo>
                  <a:lnTo>
                    <a:pt x="5129784" y="1208532"/>
                  </a:lnTo>
                  <a:lnTo>
                    <a:pt x="5129784" y="1199387"/>
                  </a:lnTo>
                  <a:lnTo>
                    <a:pt x="5167884" y="1199387"/>
                  </a:lnTo>
                  <a:lnTo>
                    <a:pt x="5167884" y="1208532"/>
                  </a:lnTo>
                  <a:close/>
                </a:path>
                <a:path w="8724900" h="1209040">
                  <a:moveTo>
                    <a:pt x="5100828" y="1208532"/>
                  </a:moveTo>
                  <a:lnTo>
                    <a:pt x="5091684" y="1208532"/>
                  </a:lnTo>
                  <a:lnTo>
                    <a:pt x="5091684" y="1199387"/>
                  </a:lnTo>
                  <a:lnTo>
                    <a:pt x="5100828" y="1199387"/>
                  </a:lnTo>
                  <a:lnTo>
                    <a:pt x="5100828" y="1208532"/>
                  </a:lnTo>
                  <a:close/>
                </a:path>
                <a:path w="8724900" h="1209040">
                  <a:moveTo>
                    <a:pt x="5062728" y="1208532"/>
                  </a:moveTo>
                  <a:lnTo>
                    <a:pt x="5024628" y="1208532"/>
                  </a:lnTo>
                  <a:lnTo>
                    <a:pt x="5024628" y="1199387"/>
                  </a:lnTo>
                  <a:lnTo>
                    <a:pt x="5062728" y="1199387"/>
                  </a:lnTo>
                  <a:lnTo>
                    <a:pt x="5062728" y="1208532"/>
                  </a:lnTo>
                  <a:close/>
                </a:path>
                <a:path w="8724900" h="1209040">
                  <a:moveTo>
                    <a:pt x="4997196" y="1208532"/>
                  </a:moveTo>
                  <a:lnTo>
                    <a:pt x="4986528" y="1208532"/>
                  </a:lnTo>
                  <a:lnTo>
                    <a:pt x="4986528" y="1199387"/>
                  </a:lnTo>
                  <a:lnTo>
                    <a:pt x="4997196" y="1199387"/>
                  </a:lnTo>
                  <a:lnTo>
                    <a:pt x="4997196" y="1208532"/>
                  </a:lnTo>
                  <a:close/>
                </a:path>
                <a:path w="8724900" h="1209040">
                  <a:moveTo>
                    <a:pt x="4959096" y="1208532"/>
                  </a:moveTo>
                  <a:lnTo>
                    <a:pt x="4920996" y="1208532"/>
                  </a:lnTo>
                  <a:lnTo>
                    <a:pt x="4920996" y="1199387"/>
                  </a:lnTo>
                  <a:lnTo>
                    <a:pt x="4959096" y="1199387"/>
                  </a:lnTo>
                  <a:lnTo>
                    <a:pt x="4959096" y="1208532"/>
                  </a:lnTo>
                  <a:close/>
                </a:path>
                <a:path w="8724900" h="1209040">
                  <a:moveTo>
                    <a:pt x="4892040" y="1208532"/>
                  </a:moveTo>
                  <a:lnTo>
                    <a:pt x="4882896" y="1208532"/>
                  </a:lnTo>
                  <a:lnTo>
                    <a:pt x="4882896" y="1199387"/>
                  </a:lnTo>
                  <a:lnTo>
                    <a:pt x="4892040" y="1199387"/>
                  </a:lnTo>
                  <a:lnTo>
                    <a:pt x="4892040" y="1208532"/>
                  </a:lnTo>
                  <a:close/>
                </a:path>
                <a:path w="8724900" h="1209040">
                  <a:moveTo>
                    <a:pt x="4853940" y="1208532"/>
                  </a:moveTo>
                  <a:lnTo>
                    <a:pt x="4815840" y="1208532"/>
                  </a:lnTo>
                  <a:lnTo>
                    <a:pt x="4815840" y="1199387"/>
                  </a:lnTo>
                  <a:lnTo>
                    <a:pt x="4853940" y="1199387"/>
                  </a:lnTo>
                  <a:lnTo>
                    <a:pt x="4853940" y="1208532"/>
                  </a:lnTo>
                  <a:close/>
                </a:path>
                <a:path w="8724900" h="1209040">
                  <a:moveTo>
                    <a:pt x="4786884" y="1208532"/>
                  </a:moveTo>
                  <a:lnTo>
                    <a:pt x="4777740" y="1208532"/>
                  </a:lnTo>
                  <a:lnTo>
                    <a:pt x="4777740" y="1199387"/>
                  </a:lnTo>
                  <a:lnTo>
                    <a:pt x="4786884" y="1199387"/>
                  </a:lnTo>
                  <a:lnTo>
                    <a:pt x="4786884" y="1208532"/>
                  </a:lnTo>
                  <a:close/>
                </a:path>
                <a:path w="8724900" h="1209040">
                  <a:moveTo>
                    <a:pt x="4748784" y="1208532"/>
                  </a:moveTo>
                  <a:lnTo>
                    <a:pt x="4710684" y="1208532"/>
                  </a:lnTo>
                  <a:lnTo>
                    <a:pt x="4710684" y="1199387"/>
                  </a:lnTo>
                  <a:lnTo>
                    <a:pt x="4748784" y="1199387"/>
                  </a:lnTo>
                  <a:lnTo>
                    <a:pt x="4748784" y="1208532"/>
                  </a:lnTo>
                  <a:close/>
                </a:path>
                <a:path w="8724900" h="1209040">
                  <a:moveTo>
                    <a:pt x="4681728" y="1208532"/>
                  </a:moveTo>
                  <a:lnTo>
                    <a:pt x="4672584" y="1208532"/>
                  </a:lnTo>
                  <a:lnTo>
                    <a:pt x="4672584" y="1199387"/>
                  </a:lnTo>
                  <a:lnTo>
                    <a:pt x="4681728" y="1199387"/>
                  </a:lnTo>
                  <a:lnTo>
                    <a:pt x="4681728" y="1208532"/>
                  </a:lnTo>
                  <a:close/>
                </a:path>
                <a:path w="8724900" h="1209040">
                  <a:moveTo>
                    <a:pt x="4643628" y="1208532"/>
                  </a:moveTo>
                  <a:lnTo>
                    <a:pt x="4605528" y="1208532"/>
                  </a:lnTo>
                  <a:lnTo>
                    <a:pt x="4605528" y="1199387"/>
                  </a:lnTo>
                  <a:lnTo>
                    <a:pt x="4643628" y="1199387"/>
                  </a:lnTo>
                  <a:lnTo>
                    <a:pt x="4643628" y="1208532"/>
                  </a:lnTo>
                  <a:close/>
                </a:path>
                <a:path w="8724900" h="1209040">
                  <a:moveTo>
                    <a:pt x="4578096" y="1208532"/>
                  </a:moveTo>
                  <a:lnTo>
                    <a:pt x="4567428" y="1208532"/>
                  </a:lnTo>
                  <a:lnTo>
                    <a:pt x="4567428" y="1199387"/>
                  </a:lnTo>
                  <a:lnTo>
                    <a:pt x="4578096" y="1199387"/>
                  </a:lnTo>
                  <a:lnTo>
                    <a:pt x="4578096" y="1208532"/>
                  </a:lnTo>
                  <a:close/>
                </a:path>
                <a:path w="8724900" h="1209040">
                  <a:moveTo>
                    <a:pt x="4539996" y="1208532"/>
                  </a:moveTo>
                  <a:lnTo>
                    <a:pt x="4501896" y="1208532"/>
                  </a:lnTo>
                  <a:lnTo>
                    <a:pt x="4501896" y="1199387"/>
                  </a:lnTo>
                  <a:lnTo>
                    <a:pt x="4539996" y="1199387"/>
                  </a:lnTo>
                  <a:lnTo>
                    <a:pt x="4539996" y="1208532"/>
                  </a:lnTo>
                  <a:close/>
                </a:path>
                <a:path w="8724900" h="1209040">
                  <a:moveTo>
                    <a:pt x="4472940" y="1208532"/>
                  </a:moveTo>
                  <a:lnTo>
                    <a:pt x="4463796" y="1208532"/>
                  </a:lnTo>
                  <a:lnTo>
                    <a:pt x="4463796" y="1199387"/>
                  </a:lnTo>
                  <a:lnTo>
                    <a:pt x="4472940" y="1199387"/>
                  </a:lnTo>
                  <a:lnTo>
                    <a:pt x="4472940" y="1208532"/>
                  </a:lnTo>
                  <a:close/>
                </a:path>
                <a:path w="8724900" h="1209040">
                  <a:moveTo>
                    <a:pt x="4434840" y="1208532"/>
                  </a:moveTo>
                  <a:lnTo>
                    <a:pt x="4396740" y="1208532"/>
                  </a:lnTo>
                  <a:lnTo>
                    <a:pt x="4396740" y="1199387"/>
                  </a:lnTo>
                  <a:lnTo>
                    <a:pt x="4434840" y="1199387"/>
                  </a:lnTo>
                  <a:lnTo>
                    <a:pt x="4434840" y="1208532"/>
                  </a:lnTo>
                  <a:close/>
                </a:path>
                <a:path w="8724900" h="1209040">
                  <a:moveTo>
                    <a:pt x="4367783" y="1208532"/>
                  </a:moveTo>
                  <a:lnTo>
                    <a:pt x="4358640" y="1208532"/>
                  </a:lnTo>
                  <a:lnTo>
                    <a:pt x="4358640" y="1199387"/>
                  </a:lnTo>
                  <a:lnTo>
                    <a:pt x="4367783" y="1199387"/>
                  </a:lnTo>
                  <a:lnTo>
                    <a:pt x="4367783" y="1208532"/>
                  </a:lnTo>
                  <a:close/>
                </a:path>
                <a:path w="8724900" h="1209040">
                  <a:moveTo>
                    <a:pt x="4329683" y="1208532"/>
                  </a:moveTo>
                  <a:lnTo>
                    <a:pt x="4291583" y="1208532"/>
                  </a:lnTo>
                  <a:lnTo>
                    <a:pt x="4291583" y="1199387"/>
                  </a:lnTo>
                  <a:lnTo>
                    <a:pt x="4329683" y="1199387"/>
                  </a:lnTo>
                  <a:lnTo>
                    <a:pt x="4329683" y="1208532"/>
                  </a:lnTo>
                  <a:close/>
                </a:path>
                <a:path w="8724900" h="1209040">
                  <a:moveTo>
                    <a:pt x="4262628" y="1208532"/>
                  </a:moveTo>
                  <a:lnTo>
                    <a:pt x="4253483" y="1208532"/>
                  </a:lnTo>
                  <a:lnTo>
                    <a:pt x="4253483" y="1199387"/>
                  </a:lnTo>
                  <a:lnTo>
                    <a:pt x="4262628" y="1199387"/>
                  </a:lnTo>
                  <a:lnTo>
                    <a:pt x="4262628" y="1208532"/>
                  </a:lnTo>
                  <a:close/>
                </a:path>
                <a:path w="8724900" h="1209040">
                  <a:moveTo>
                    <a:pt x="4224528" y="1208532"/>
                  </a:moveTo>
                  <a:lnTo>
                    <a:pt x="4186428" y="1208532"/>
                  </a:lnTo>
                  <a:lnTo>
                    <a:pt x="4186428" y="1199387"/>
                  </a:lnTo>
                  <a:lnTo>
                    <a:pt x="4224528" y="1199387"/>
                  </a:lnTo>
                  <a:lnTo>
                    <a:pt x="4224528" y="1208532"/>
                  </a:lnTo>
                  <a:close/>
                </a:path>
                <a:path w="8724900" h="1209040">
                  <a:moveTo>
                    <a:pt x="4158996" y="1208532"/>
                  </a:moveTo>
                  <a:lnTo>
                    <a:pt x="4148328" y="1208532"/>
                  </a:lnTo>
                  <a:lnTo>
                    <a:pt x="4148328" y="1199387"/>
                  </a:lnTo>
                  <a:lnTo>
                    <a:pt x="4158996" y="1199387"/>
                  </a:lnTo>
                  <a:lnTo>
                    <a:pt x="4158996" y="1208532"/>
                  </a:lnTo>
                  <a:close/>
                </a:path>
                <a:path w="8724900" h="1209040">
                  <a:moveTo>
                    <a:pt x="4120896" y="1208532"/>
                  </a:moveTo>
                  <a:lnTo>
                    <a:pt x="4082796" y="1208532"/>
                  </a:lnTo>
                  <a:lnTo>
                    <a:pt x="4082796" y="1199387"/>
                  </a:lnTo>
                  <a:lnTo>
                    <a:pt x="4120896" y="1199387"/>
                  </a:lnTo>
                  <a:lnTo>
                    <a:pt x="4120896" y="1208532"/>
                  </a:lnTo>
                  <a:close/>
                </a:path>
                <a:path w="8724900" h="1209040">
                  <a:moveTo>
                    <a:pt x="4053840" y="1208532"/>
                  </a:moveTo>
                  <a:lnTo>
                    <a:pt x="4044696" y="1208532"/>
                  </a:lnTo>
                  <a:lnTo>
                    <a:pt x="4044696" y="1199387"/>
                  </a:lnTo>
                  <a:lnTo>
                    <a:pt x="4053840" y="1199387"/>
                  </a:lnTo>
                  <a:lnTo>
                    <a:pt x="4053840" y="1208532"/>
                  </a:lnTo>
                  <a:close/>
                </a:path>
                <a:path w="8724900" h="1209040">
                  <a:moveTo>
                    <a:pt x="4015740" y="1208532"/>
                  </a:moveTo>
                  <a:lnTo>
                    <a:pt x="3977640" y="1208532"/>
                  </a:lnTo>
                  <a:lnTo>
                    <a:pt x="3977640" y="1199387"/>
                  </a:lnTo>
                  <a:lnTo>
                    <a:pt x="4015740" y="1199387"/>
                  </a:lnTo>
                  <a:lnTo>
                    <a:pt x="4015740" y="1208532"/>
                  </a:lnTo>
                  <a:close/>
                </a:path>
                <a:path w="8724900" h="1209040">
                  <a:moveTo>
                    <a:pt x="3948683" y="1208532"/>
                  </a:moveTo>
                  <a:lnTo>
                    <a:pt x="3939540" y="1208532"/>
                  </a:lnTo>
                  <a:lnTo>
                    <a:pt x="3939540" y="1199387"/>
                  </a:lnTo>
                  <a:lnTo>
                    <a:pt x="3948683" y="1199387"/>
                  </a:lnTo>
                  <a:lnTo>
                    <a:pt x="3948683" y="1208532"/>
                  </a:lnTo>
                  <a:close/>
                </a:path>
                <a:path w="8724900" h="1209040">
                  <a:moveTo>
                    <a:pt x="3910583" y="1208532"/>
                  </a:moveTo>
                  <a:lnTo>
                    <a:pt x="3872483" y="1208532"/>
                  </a:lnTo>
                  <a:lnTo>
                    <a:pt x="3872483" y="1199387"/>
                  </a:lnTo>
                  <a:lnTo>
                    <a:pt x="3910583" y="1199387"/>
                  </a:lnTo>
                  <a:lnTo>
                    <a:pt x="3910583" y="1208532"/>
                  </a:lnTo>
                  <a:close/>
                </a:path>
                <a:path w="8724900" h="1209040">
                  <a:moveTo>
                    <a:pt x="3843528" y="1208532"/>
                  </a:moveTo>
                  <a:lnTo>
                    <a:pt x="3834383" y="1208532"/>
                  </a:lnTo>
                  <a:lnTo>
                    <a:pt x="3834383" y="1199387"/>
                  </a:lnTo>
                  <a:lnTo>
                    <a:pt x="3843528" y="1199387"/>
                  </a:lnTo>
                  <a:lnTo>
                    <a:pt x="3843528" y="1208532"/>
                  </a:lnTo>
                  <a:close/>
                </a:path>
                <a:path w="8724900" h="1209040">
                  <a:moveTo>
                    <a:pt x="3805428" y="1208532"/>
                  </a:moveTo>
                  <a:lnTo>
                    <a:pt x="3767328" y="1208532"/>
                  </a:lnTo>
                  <a:lnTo>
                    <a:pt x="3767328" y="1199387"/>
                  </a:lnTo>
                  <a:lnTo>
                    <a:pt x="3805428" y="1199387"/>
                  </a:lnTo>
                  <a:lnTo>
                    <a:pt x="3805428" y="1208532"/>
                  </a:lnTo>
                  <a:close/>
                </a:path>
                <a:path w="8724900" h="1209040">
                  <a:moveTo>
                    <a:pt x="3739896" y="1208532"/>
                  </a:moveTo>
                  <a:lnTo>
                    <a:pt x="3729228" y="1208532"/>
                  </a:lnTo>
                  <a:lnTo>
                    <a:pt x="3729228" y="1199387"/>
                  </a:lnTo>
                  <a:lnTo>
                    <a:pt x="3739896" y="1199387"/>
                  </a:lnTo>
                  <a:lnTo>
                    <a:pt x="3739896" y="1208532"/>
                  </a:lnTo>
                  <a:close/>
                </a:path>
                <a:path w="8724900" h="1209040">
                  <a:moveTo>
                    <a:pt x="3701796" y="1208532"/>
                  </a:moveTo>
                  <a:lnTo>
                    <a:pt x="3663696" y="1208532"/>
                  </a:lnTo>
                  <a:lnTo>
                    <a:pt x="3663696" y="1199387"/>
                  </a:lnTo>
                  <a:lnTo>
                    <a:pt x="3701796" y="1199387"/>
                  </a:lnTo>
                  <a:lnTo>
                    <a:pt x="3701796" y="1208532"/>
                  </a:lnTo>
                  <a:close/>
                </a:path>
                <a:path w="8724900" h="1209040">
                  <a:moveTo>
                    <a:pt x="3634740" y="1208532"/>
                  </a:moveTo>
                  <a:lnTo>
                    <a:pt x="3625596" y="1208532"/>
                  </a:lnTo>
                  <a:lnTo>
                    <a:pt x="3625596" y="1199387"/>
                  </a:lnTo>
                  <a:lnTo>
                    <a:pt x="3634740" y="1199387"/>
                  </a:lnTo>
                  <a:lnTo>
                    <a:pt x="3634740" y="1208532"/>
                  </a:lnTo>
                  <a:close/>
                </a:path>
                <a:path w="8724900" h="1209040">
                  <a:moveTo>
                    <a:pt x="3596640" y="1208532"/>
                  </a:moveTo>
                  <a:lnTo>
                    <a:pt x="3558540" y="1208532"/>
                  </a:lnTo>
                  <a:lnTo>
                    <a:pt x="3558540" y="1199387"/>
                  </a:lnTo>
                  <a:lnTo>
                    <a:pt x="3596640" y="1199387"/>
                  </a:lnTo>
                  <a:lnTo>
                    <a:pt x="3596640" y="1208532"/>
                  </a:lnTo>
                  <a:close/>
                </a:path>
                <a:path w="8724900" h="1209040">
                  <a:moveTo>
                    <a:pt x="3529583" y="1208532"/>
                  </a:moveTo>
                  <a:lnTo>
                    <a:pt x="3520440" y="1208532"/>
                  </a:lnTo>
                  <a:lnTo>
                    <a:pt x="3520440" y="1199387"/>
                  </a:lnTo>
                  <a:lnTo>
                    <a:pt x="3529583" y="1199387"/>
                  </a:lnTo>
                  <a:lnTo>
                    <a:pt x="3529583" y="1208532"/>
                  </a:lnTo>
                  <a:close/>
                </a:path>
                <a:path w="8724900" h="1209040">
                  <a:moveTo>
                    <a:pt x="3491483" y="1208532"/>
                  </a:moveTo>
                  <a:lnTo>
                    <a:pt x="3453383" y="1208532"/>
                  </a:lnTo>
                  <a:lnTo>
                    <a:pt x="3453383" y="1199387"/>
                  </a:lnTo>
                  <a:lnTo>
                    <a:pt x="3491483" y="1199387"/>
                  </a:lnTo>
                  <a:lnTo>
                    <a:pt x="3491483" y="1208532"/>
                  </a:lnTo>
                  <a:close/>
                </a:path>
                <a:path w="8724900" h="1209040">
                  <a:moveTo>
                    <a:pt x="3424428" y="1208532"/>
                  </a:moveTo>
                  <a:lnTo>
                    <a:pt x="3415283" y="1208532"/>
                  </a:lnTo>
                  <a:lnTo>
                    <a:pt x="3415283" y="1199387"/>
                  </a:lnTo>
                  <a:lnTo>
                    <a:pt x="3424428" y="1199387"/>
                  </a:lnTo>
                  <a:lnTo>
                    <a:pt x="3424428" y="1208532"/>
                  </a:lnTo>
                  <a:close/>
                </a:path>
                <a:path w="8724900" h="1209040">
                  <a:moveTo>
                    <a:pt x="3386328" y="1208532"/>
                  </a:moveTo>
                  <a:lnTo>
                    <a:pt x="3348228" y="1208532"/>
                  </a:lnTo>
                  <a:lnTo>
                    <a:pt x="3348228" y="1199387"/>
                  </a:lnTo>
                  <a:lnTo>
                    <a:pt x="3386328" y="1199387"/>
                  </a:lnTo>
                  <a:lnTo>
                    <a:pt x="3386328" y="1208532"/>
                  </a:lnTo>
                  <a:close/>
                </a:path>
                <a:path w="8724900" h="1209040">
                  <a:moveTo>
                    <a:pt x="3320796" y="1208532"/>
                  </a:moveTo>
                  <a:lnTo>
                    <a:pt x="3310128" y="1208532"/>
                  </a:lnTo>
                  <a:lnTo>
                    <a:pt x="3310128" y="1199387"/>
                  </a:lnTo>
                  <a:lnTo>
                    <a:pt x="3320796" y="1199387"/>
                  </a:lnTo>
                  <a:lnTo>
                    <a:pt x="3320796" y="1208532"/>
                  </a:lnTo>
                  <a:close/>
                </a:path>
                <a:path w="8724900" h="1209040">
                  <a:moveTo>
                    <a:pt x="3282696" y="1208532"/>
                  </a:moveTo>
                  <a:lnTo>
                    <a:pt x="3244596" y="1208532"/>
                  </a:lnTo>
                  <a:lnTo>
                    <a:pt x="3244596" y="1199387"/>
                  </a:lnTo>
                  <a:lnTo>
                    <a:pt x="3282696" y="1199387"/>
                  </a:lnTo>
                  <a:lnTo>
                    <a:pt x="3282696" y="1208532"/>
                  </a:lnTo>
                  <a:close/>
                </a:path>
                <a:path w="8724900" h="1209040">
                  <a:moveTo>
                    <a:pt x="3215640" y="1208532"/>
                  </a:moveTo>
                  <a:lnTo>
                    <a:pt x="3206496" y="1208532"/>
                  </a:lnTo>
                  <a:lnTo>
                    <a:pt x="3206496" y="1199387"/>
                  </a:lnTo>
                  <a:lnTo>
                    <a:pt x="3215640" y="1199387"/>
                  </a:lnTo>
                  <a:lnTo>
                    <a:pt x="3215640" y="1208532"/>
                  </a:lnTo>
                  <a:close/>
                </a:path>
                <a:path w="8724900" h="1209040">
                  <a:moveTo>
                    <a:pt x="3177540" y="1208532"/>
                  </a:moveTo>
                  <a:lnTo>
                    <a:pt x="3139440" y="1208532"/>
                  </a:lnTo>
                  <a:lnTo>
                    <a:pt x="3139440" y="1199387"/>
                  </a:lnTo>
                  <a:lnTo>
                    <a:pt x="3177540" y="1199387"/>
                  </a:lnTo>
                  <a:lnTo>
                    <a:pt x="3177540" y="1208532"/>
                  </a:lnTo>
                  <a:close/>
                </a:path>
                <a:path w="8724900" h="1209040">
                  <a:moveTo>
                    <a:pt x="3110483" y="1208532"/>
                  </a:moveTo>
                  <a:lnTo>
                    <a:pt x="3101340" y="1208532"/>
                  </a:lnTo>
                  <a:lnTo>
                    <a:pt x="3101340" y="1199387"/>
                  </a:lnTo>
                  <a:lnTo>
                    <a:pt x="3110483" y="1199387"/>
                  </a:lnTo>
                  <a:lnTo>
                    <a:pt x="3110483" y="1208532"/>
                  </a:lnTo>
                  <a:close/>
                </a:path>
                <a:path w="8724900" h="1209040">
                  <a:moveTo>
                    <a:pt x="3072383" y="1208532"/>
                  </a:moveTo>
                  <a:lnTo>
                    <a:pt x="3034283" y="1208532"/>
                  </a:lnTo>
                  <a:lnTo>
                    <a:pt x="3034283" y="1199387"/>
                  </a:lnTo>
                  <a:lnTo>
                    <a:pt x="3072383" y="1199387"/>
                  </a:lnTo>
                  <a:lnTo>
                    <a:pt x="3072383" y="1208532"/>
                  </a:lnTo>
                  <a:close/>
                </a:path>
                <a:path w="8724900" h="1209040">
                  <a:moveTo>
                    <a:pt x="3005328" y="1208532"/>
                  </a:moveTo>
                  <a:lnTo>
                    <a:pt x="2996183" y="1208532"/>
                  </a:lnTo>
                  <a:lnTo>
                    <a:pt x="2996183" y="1199387"/>
                  </a:lnTo>
                  <a:lnTo>
                    <a:pt x="3005328" y="1199387"/>
                  </a:lnTo>
                  <a:lnTo>
                    <a:pt x="3005328" y="1208532"/>
                  </a:lnTo>
                  <a:close/>
                </a:path>
                <a:path w="8724900" h="1209040">
                  <a:moveTo>
                    <a:pt x="2967228" y="1208532"/>
                  </a:moveTo>
                  <a:lnTo>
                    <a:pt x="2929128" y="1208532"/>
                  </a:lnTo>
                  <a:lnTo>
                    <a:pt x="2929128" y="1199387"/>
                  </a:lnTo>
                  <a:lnTo>
                    <a:pt x="2967228" y="1199387"/>
                  </a:lnTo>
                  <a:lnTo>
                    <a:pt x="2967228" y="1208532"/>
                  </a:lnTo>
                  <a:close/>
                </a:path>
                <a:path w="8724900" h="1209040">
                  <a:moveTo>
                    <a:pt x="2901696" y="1208532"/>
                  </a:moveTo>
                  <a:lnTo>
                    <a:pt x="2891028" y="1208532"/>
                  </a:lnTo>
                  <a:lnTo>
                    <a:pt x="2891028" y="1199387"/>
                  </a:lnTo>
                  <a:lnTo>
                    <a:pt x="2901696" y="1199387"/>
                  </a:lnTo>
                  <a:lnTo>
                    <a:pt x="2901696" y="1208532"/>
                  </a:lnTo>
                  <a:close/>
                </a:path>
                <a:path w="8724900" h="1209040">
                  <a:moveTo>
                    <a:pt x="2863596" y="1208532"/>
                  </a:moveTo>
                  <a:lnTo>
                    <a:pt x="2825496" y="1208532"/>
                  </a:lnTo>
                  <a:lnTo>
                    <a:pt x="2825496" y="1199387"/>
                  </a:lnTo>
                  <a:lnTo>
                    <a:pt x="2863596" y="1199387"/>
                  </a:lnTo>
                  <a:lnTo>
                    <a:pt x="2863596" y="1208532"/>
                  </a:lnTo>
                  <a:close/>
                </a:path>
                <a:path w="8724900" h="1209040">
                  <a:moveTo>
                    <a:pt x="2796540" y="1208532"/>
                  </a:moveTo>
                  <a:lnTo>
                    <a:pt x="2787396" y="1208532"/>
                  </a:lnTo>
                  <a:lnTo>
                    <a:pt x="2787396" y="1199387"/>
                  </a:lnTo>
                  <a:lnTo>
                    <a:pt x="2796540" y="1199387"/>
                  </a:lnTo>
                  <a:lnTo>
                    <a:pt x="2796540" y="1208532"/>
                  </a:lnTo>
                  <a:close/>
                </a:path>
                <a:path w="8724900" h="1209040">
                  <a:moveTo>
                    <a:pt x="2758440" y="1208532"/>
                  </a:moveTo>
                  <a:lnTo>
                    <a:pt x="2720340" y="1208532"/>
                  </a:lnTo>
                  <a:lnTo>
                    <a:pt x="2720340" y="1199387"/>
                  </a:lnTo>
                  <a:lnTo>
                    <a:pt x="2758440" y="1199387"/>
                  </a:lnTo>
                  <a:lnTo>
                    <a:pt x="2758440" y="1208532"/>
                  </a:lnTo>
                  <a:close/>
                </a:path>
                <a:path w="8724900" h="1209040">
                  <a:moveTo>
                    <a:pt x="2691383" y="1208532"/>
                  </a:moveTo>
                  <a:lnTo>
                    <a:pt x="2682240" y="1208532"/>
                  </a:lnTo>
                  <a:lnTo>
                    <a:pt x="2682240" y="1199387"/>
                  </a:lnTo>
                  <a:lnTo>
                    <a:pt x="2691383" y="1199387"/>
                  </a:lnTo>
                  <a:lnTo>
                    <a:pt x="2691383" y="1208532"/>
                  </a:lnTo>
                  <a:close/>
                </a:path>
                <a:path w="8724900" h="1209040">
                  <a:moveTo>
                    <a:pt x="2653283" y="1208532"/>
                  </a:moveTo>
                  <a:lnTo>
                    <a:pt x="2615183" y="1208532"/>
                  </a:lnTo>
                  <a:lnTo>
                    <a:pt x="2615183" y="1199387"/>
                  </a:lnTo>
                  <a:lnTo>
                    <a:pt x="2653283" y="1199387"/>
                  </a:lnTo>
                  <a:lnTo>
                    <a:pt x="2653283" y="1208532"/>
                  </a:lnTo>
                  <a:close/>
                </a:path>
                <a:path w="8724900" h="1209040">
                  <a:moveTo>
                    <a:pt x="2586228" y="1208532"/>
                  </a:moveTo>
                  <a:lnTo>
                    <a:pt x="2577083" y="1208532"/>
                  </a:lnTo>
                  <a:lnTo>
                    <a:pt x="2577083" y="1199387"/>
                  </a:lnTo>
                  <a:lnTo>
                    <a:pt x="2586228" y="1199387"/>
                  </a:lnTo>
                  <a:lnTo>
                    <a:pt x="2586228" y="1208532"/>
                  </a:lnTo>
                  <a:close/>
                </a:path>
                <a:path w="8724900" h="1209040">
                  <a:moveTo>
                    <a:pt x="2548128" y="1208532"/>
                  </a:moveTo>
                  <a:lnTo>
                    <a:pt x="2510028" y="1208532"/>
                  </a:lnTo>
                  <a:lnTo>
                    <a:pt x="2510028" y="1199387"/>
                  </a:lnTo>
                  <a:lnTo>
                    <a:pt x="2548128" y="1199387"/>
                  </a:lnTo>
                  <a:lnTo>
                    <a:pt x="2548128" y="1208532"/>
                  </a:lnTo>
                  <a:close/>
                </a:path>
                <a:path w="8724900" h="1209040">
                  <a:moveTo>
                    <a:pt x="2482596" y="1208532"/>
                  </a:moveTo>
                  <a:lnTo>
                    <a:pt x="2471928" y="1208532"/>
                  </a:lnTo>
                  <a:lnTo>
                    <a:pt x="2471928" y="1199387"/>
                  </a:lnTo>
                  <a:lnTo>
                    <a:pt x="2482596" y="1199387"/>
                  </a:lnTo>
                  <a:lnTo>
                    <a:pt x="2482596" y="1208532"/>
                  </a:lnTo>
                  <a:close/>
                </a:path>
                <a:path w="8724900" h="1209040">
                  <a:moveTo>
                    <a:pt x="2444496" y="1208532"/>
                  </a:moveTo>
                  <a:lnTo>
                    <a:pt x="2406396" y="1208532"/>
                  </a:lnTo>
                  <a:lnTo>
                    <a:pt x="2406396" y="1199387"/>
                  </a:lnTo>
                  <a:lnTo>
                    <a:pt x="2444496" y="1199387"/>
                  </a:lnTo>
                  <a:lnTo>
                    <a:pt x="2444496" y="1208532"/>
                  </a:lnTo>
                  <a:close/>
                </a:path>
                <a:path w="8724900" h="1209040">
                  <a:moveTo>
                    <a:pt x="2377440" y="1208532"/>
                  </a:moveTo>
                  <a:lnTo>
                    <a:pt x="2368296" y="1208532"/>
                  </a:lnTo>
                  <a:lnTo>
                    <a:pt x="2368296" y="1199387"/>
                  </a:lnTo>
                  <a:lnTo>
                    <a:pt x="2377440" y="1199387"/>
                  </a:lnTo>
                  <a:lnTo>
                    <a:pt x="2377440" y="1208532"/>
                  </a:lnTo>
                  <a:close/>
                </a:path>
                <a:path w="8724900" h="1209040">
                  <a:moveTo>
                    <a:pt x="2339340" y="1208532"/>
                  </a:moveTo>
                  <a:lnTo>
                    <a:pt x="2301240" y="1208532"/>
                  </a:lnTo>
                  <a:lnTo>
                    <a:pt x="2301240" y="1199387"/>
                  </a:lnTo>
                  <a:lnTo>
                    <a:pt x="2339340" y="1199387"/>
                  </a:lnTo>
                  <a:lnTo>
                    <a:pt x="2339340" y="1208532"/>
                  </a:lnTo>
                  <a:close/>
                </a:path>
                <a:path w="8724900" h="1209040">
                  <a:moveTo>
                    <a:pt x="2272283" y="1208532"/>
                  </a:moveTo>
                  <a:lnTo>
                    <a:pt x="2263140" y="1208532"/>
                  </a:lnTo>
                  <a:lnTo>
                    <a:pt x="2263140" y="1199387"/>
                  </a:lnTo>
                  <a:lnTo>
                    <a:pt x="2272283" y="1199387"/>
                  </a:lnTo>
                  <a:lnTo>
                    <a:pt x="2272283" y="1208532"/>
                  </a:lnTo>
                  <a:close/>
                </a:path>
                <a:path w="8724900" h="1209040">
                  <a:moveTo>
                    <a:pt x="2234183" y="1208532"/>
                  </a:moveTo>
                  <a:lnTo>
                    <a:pt x="2196083" y="1208532"/>
                  </a:lnTo>
                  <a:lnTo>
                    <a:pt x="2196083" y="1199387"/>
                  </a:lnTo>
                  <a:lnTo>
                    <a:pt x="2234183" y="1199387"/>
                  </a:lnTo>
                  <a:lnTo>
                    <a:pt x="2234183" y="1208532"/>
                  </a:lnTo>
                  <a:close/>
                </a:path>
                <a:path w="8724900" h="1209040">
                  <a:moveTo>
                    <a:pt x="2167128" y="1208532"/>
                  </a:moveTo>
                  <a:lnTo>
                    <a:pt x="2157983" y="1208532"/>
                  </a:lnTo>
                  <a:lnTo>
                    <a:pt x="2157983" y="1199387"/>
                  </a:lnTo>
                  <a:lnTo>
                    <a:pt x="2167128" y="1199387"/>
                  </a:lnTo>
                  <a:lnTo>
                    <a:pt x="2167128" y="1208532"/>
                  </a:lnTo>
                  <a:close/>
                </a:path>
                <a:path w="8724900" h="1209040">
                  <a:moveTo>
                    <a:pt x="2129028" y="1208532"/>
                  </a:moveTo>
                  <a:lnTo>
                    <a:pt x="2090928" y="1208532"/>
                  </a:lnTo>
                  <a:lnTo>
                    <a:pt x="2090928" y="1199387"/>
                  </a:lnTo>
                  <a:lnTo>
                    <a:pt x="2129028" y="1199387"/>
                  </a:lnTo>
                  <a:lnTo>
                    <a:pt x="2129028" y="1208532"/>
                  </a:lnTo>
                  <a:close/>
                </a:path>
                <a:path w="8724900" h="1209040">
                  <a:moveTo>
                    <a:pt x="2063496" y="1208532"/>
                  </a:moveTo>
                  <a:lnTo>
                    <a:pt x="2052828" y="1208532"/>
                  </a:lnTo>
                  <a:lnTo>
                    <a:pt x="2052828" y="1199387"/>
                  </a:lnTo>
                  <a:lnTo>
                    <a:pt x="2063496" y="1199387"/>
                  </a:lnTo>
                  <a:lnTo>
                    <a:pt x="2063496" y="1208532"/>
                  </a:lnTo>
                  <a:close/>
                </a:path>
                <a:path w="8724900" h="1209040">
                  <a:moveTo>
                    <a:pt x="2025396" y="1208532"/>
                  </a:moveTo>
                  <a:lnTo>
                    <a:pt x="1987296" y="1208532"/>
                  </a:lnTo>
                  <a:lnTo>
                    <a:pt x="1987296" y="1199387"/>
                  </a:lnTo>
                  <a:lnTo>
                    <a:pt x="2025396" y="1199387"/>
                  </a:lnTo>
                  <a:lnTo>
                    <a:pt x="2025396" y="1208532"/>
                  </a:lnTo>
                  <a:close/>
                </a:path>
                <a:path w="8724900" h="1209040">
                  <a:moveTo>
                    <a:pt x="1958340" y="1208532"/>
                  </a:moveTo>
                  <a:lnTo>
                    <a:pt x="1949196" y="1208532"/>
                  </a:lnTo>
                  <a:lnTo>
                    <a:pt x="1949196" y="1199387"/>
                  </a:lnTo>
                  <a:lnTo>
                    <a:pt x="1958340" y="1199387"/>
                  </a:lnTo>
                  <a:lnTo>
                    <a:pt x="1958340" y="1208532"/>
                  </a:lnTo>
                  <a:close/>
                </a:path>
                <a:path w="8724900" h="1209040">
                  <a:moveTo>
                    <a:pt x="1920240" y="1208532"/>
                  </a:moveTo>
                  <a:lnTo>
                    <a:pt x="1882139" y="1208532"/>
                  </a:lnTo>
                  <a:lnTo>
                    <a:pt x="1882139" y="1199387"/>
                  </a:lnTo>
                  <a:lnTo>
                    <a:pt x="1920240" y="1199387"/>
                  </a:lnTo>
                  <a:lnTo>
                    <a:pt x="1920240" y="1208532"/>
                  </a:lnTo>
                  <a:close/>
                </a:path>
                <a:path w="8724900" h="1209040">
                  <a:moveTo>
                    <a:pt x="1853183" y="1208532"/>
                  </a:moveTo>
                  <a:lnTo>
                    <a:pt x="1844039" y="1208532"/>
                  </a:lnTo>
                  <a:lnTo>
                    <a:pt x="1844039" y="1199387"/>
                  </a:lnTo>
                  <a:lnTo>
                    <a:pt x="1853183" y="1199387"/>
                  </a:lnTo>
                  <a:lnTo>
                    <a:pt x="1853183" y="1208532"/>
                  </a:lnTo>
                  <a:close/>
                </a:path>
                <a:path w="8724900" h="1209040">
                  <a:moveTo>
                    <a:pt x="1815084" y="1208532"/>
                  </a:moveTo>
                  <a:lnTo>
                    <a:pt x="1776984" y="1208532"/>
                  </a:lnTo>
                  <a:lnTo>
                    <a:pt x="1776984" y="1199387"/>
                  </a:lnTo>
                  <a:lnTo>
                    <a:pt x="1815084" y="1199387"/>
                  </a:lnTo>
                  <a:lnTo>
                    <a:pt x="1815084" y="1208532"/>
                  </a:lnTo>
                  <a:close/>
                </a:path>
                <a:path w="8724900" h="1209040">
                  <a:moveTo>
                    <a:pt x="1748027" y="1208532"/>
                  </a:moveTo>
                  <a:lnTo>
                    <a:pt x="1738884" y="1208532"/>
                  </a:lnTo>
                  <a:lnTo>
                    <a:pt x="1738884" y="1199387"/>
                  </a:lnTo>
                  <a:lnTo>
                    <a:pt x="1748027" y="1199387"/>
                  </a:lnTo>
                  <a:lnTo>
                    <a:pt x="1748027" y="1208532"/>
                  </a:lnTo>
                  <a:close/>
                </a:path>
                <a:path w="8724900" h="1209040">
                  <a:moveTo>
                    <a:pt x="1709927" y="1208532"/>
                  </a:moveTo>
                  <a:lnTo>
                    <a:pt x="1671827" y="1208532"/>
                  </a:lnTo>
                  <a:lnTo>
                    <a:pt x="1671827" y="1199387"/>
                  </a:lnTo>
                  <a:lnTo>
                    <a:pt x="1709927" y="1199387"/>
                  </a:lnTo>
                  <a:lnTo>
                    <a:pt x="1709927" y="1208532"/>
                  </a:lnTo>
                  <a:close/>
                </a:path>
                <a:path w="8724900" h="1209040">
                  <a:moveTo>
                    <a:pt x="1644396" y="1208532"/>
                  </a:moveTo>
                  <a:lnTo>
                    <a:pt x="1633727" y="1208532"/>
                  </a:lnTo>
                  <a:lnTo>
                    <a:pt x="1633727" y="1199387"/>
                  </a:lnTo>
                  <a:lnTo>
                    <a:pt x="1644396" y="1199387"/>
                  </a:lnTo>
                  <a:lnTo>
                    <a:pt x="1644396" y="1208532"/>
                  </a:lnTo>
                  <a:close/>
                </a:path>
                <a:path w="8724900" h="1209040">
                  <a:moveTo>
                    <a:pt x="1606296" y="1208532"/>
                  </a:moveTo>
                  <a:lnTo>
                    <a:pt x="1568196" y="1208532"/>
                  </a:lnTo>
                  <a:lnTo>
                    <a:pt x="1568196" y="1199387"/>
                  </a:lnTo>
                  <a:lnTo>
                    <a:pt x="1606296" y="1199387"/>
                  </a:lnTo>
                  <a:lnTo>
                    <a:pt x="1606296" y="1208532"/>
                  </a:lnTo>
                  <a:close/>
                </a:path>
                <a:path w="8724900" h="1209040">
                  <a:moveTo>
                    <a:pt x="1539239" y="1208532"/>
                  </a:moveTo>
                  <a:lnTo>
                    <a:pt x="1530096" y="1208532"/>
                  </a:lnTo>
                  <a:lnTo>
                    <a:pt x="1530096" y="1199387"/>
                  </a:lnTo>
                  <a:lnTo>
                    <a:pt x="1539239" y="1199387"/>
                  </a:lnTo>
                  <a:lnTo>
                    <a:pt x="1539239" y="1208532"/>
                  </a:lnTo>
                  <a:close/>
                </a:path>
                <a:path w="8724900" h="1209040">
                  <a:moveTo>
                    <a:pt x="1501139" y="1208532"/>
                  </a:moveTo>
                  <a:lnTo>
                    <a:pt x="1463039" y="1208532"/>
                  </a:lnTo>
                  <a:lnTo>
                    <a:pt x="1463039" y="1199387"/>
                  </a:lnTo>
                  <a:lnTo>
                    <a:pt x="1501139" y="1199387"/>
                  </a:lnTo>
                  <a:lnTo>
                    <a:pt x="1501139" y="1208532"/>
                  </a:lnTo>
                  <a:close/>
                </a:path>
                <a:path w="8724900" h="1209040">
                  <a:moveTo>
                    <a:pt x="1434084" y="1208532"/>
                  </a:moveTo>
                  <a:lnTo>
                    <a:pt x="1424939" y="1208532"/>
                  </a:lnTo>
                  <a:lnTo>
                    <a:pt x="1424939" y="1199387"/>
                  </a:lnTo>
                  <a:lnTo>
                    <a:pt x="1434084" y="1199387"/>
                  </a:lnTo>
                  <a:lnTo>
                    <a:pt x="1434084" y="1208532"/>
                  </a:lnTo>
                  <a:close/>
                </a:path>
                <a:path w="8724900" h="1209040">
                  <a:moveTo>
                    <a:pt x="1395984" y="1208532"/>
                  </a:moveTo>
                  <a:lnTo>
                    <a:pt x="1357884" y="1208532"/>
                  </a:lnTo>
                  <a:lnTo>
                    <a:pt x="1357884" y="1199387"/>
                  </a:lnTo>
                  <a:lnTo>
                    <a:pt x="1395984" y="1199387"/>
                  </a:lnTo>
                  <a:lnTo>
                    <a:pt x="1395984" y="1208532"/>
                  </a:lnTo>
                  <a:close/>
                </a:path>
                <a:path w="8724900" h="1209040">
                  <a:moveTo>
                    <a:pt x="1328927" y="1208532"/>
                  </a:moveTo>
                  <a:lnTo>
                    <a:pt x="1319784" y="1208532"/>
                  </a:lnTo>
                  <a:lnTo>
                    <a:pt x="1319784" y="1199387"/>
                  </a:lnTo>
                  <a:lnTo>
                    <a:pt x="1328927" y="1199387"/>
                  </a:lnTo>
                  <a:lnTo>
                    <a:pt x="1328927" y="1208532"/>
                  </a:lnTo>
                  <a:close/>
                </a:path>
                <a:path w="8724900" h="1209040">
                  <a:moveTo>
                    <a:pt x="1290827" y="1208532"/>
                  </a:moveTo>
                  <a:lnTo>
                    <a:pt x="1252727" y="1208532"/>
                  </a:lnTo>
                  <a:lnTo>
                    <a:pt x="1252727" y="1199387"/>
                  </a:lnTo>
                  <a:lnTo>
                    <a:pt x="1290827" y="1199387"/>
                  </a:lnTo>
                  <a:lnTo>
                    <a:pt x="1290827" y="1208532"/>
                  </a:lnTo>
                  <a:close/>
                </a:path>
                <a:path w="8724900" h="1209040">
                  <a:moveTo>
                    <a:pt x="1225296" y="1208532"/>
                  </a:moveTo>
                  <a:lnTo>
                    <a:pt x="1214627" y="1208532"/>
                  </a:lnTo>
                  <a:lnTo>
                    <a:pt x="1214627" y="1199387"/>
                  </a:lnTo>
                  <a:lnTo>
                    <a:pt x="1225296" y="1199387"/>
                  </a:lnTo>
                  <a:lnTo>
                    <a:pt x="1225296" y="1208532"/>
                  </a:lnTo>
                  <a:close/>
                </a:path>
                <a:path w="8724900" h="1209040">
                  <a:moveTo>
                    <a:pt x="1187196" y="1208532"/>
                  </a:moveTo>
                  <a:lnTo>
                    <a:pt x="1149096" y="1208532"/>
                  </a:lnTo>
                  <a:lnTo>
                    <a:pt x="1149096" y="1199387"/>
                  </a:lnTo>
                  <a:lnTo>
                    <a:pt x="1187196" y="1199387"/>
                  </a:lnTo>
                  <a:lnTo>
                    <a:pt x="1187196" y="1208532"/>
                  </a:lnTo>
                  <a:close/>
                </a:path>
                <a:path w="8724900" h="1209040">
                  <a:moveTo>
                    <a:pt x="1120139" y="1208532"/>
                  </a:moveTo>
                  <a:lnTo>
                    <a:pt x="1110996" y="1208532"/>
                  </a:lnTo>
                  <a:lnTo>
                    <a:pt x="1110996" y="1199387"/>
                  </a:lnTo>
                  <a:lnTo>
                    <a:pt x="1120139" y="1199387"/>
                  </a:lnTo>
                  <a:lnTo>
                    <a:pt x="1120139" y="1208532"/>
                  </a:lnTo>
                  <a:close/>
                </a:path>
                <a:path w="8724900" h="1209040">
                  <a:moveTo>
                    <a:pt x="1082039" y="1208532"/>
                  </a:moveTo>
                  <a:lnTo>
                    <a:pt x="1043939" y="1208532"/>
                  </a:lnTo>
                  <a:lnTo>
                    <a:pt x="1043939" y="1199387"/>
                  </a:lnTo>
                  <a:lnTo>
                    <a:pt x="1082039" y="1199387"/>
                  </a:lnTo>
                  <a:lnTo>
                    <a:pt x="1082039" y="1208532"/>
                  </a:lnTo>
                  <a:close/>
                </a:path>
                <a:path w="8724900" h="1209040">
                  <a:moveTo>
                    <a:pt x="1014984" y="1208532"/>
                  </a:moveTo>
                  <a:lnTo>
                    <a:pt x="1005839" y="1208532"/>
                  </a:lnTo>
                  <a:lnTo>
                    <a:pt x="1005839" y="1199387"/>
                  </a:lnTo>
                  <a:lnTo>
                    <a:pt x="1014984" y="1199387"/>
                  </a:lnTo>
                  <a:lnTo>
                    <a:pt x="1014984" y="1208532"/>
                  </a:lnTo>
                  <a:close/>
                </a:path>
                <a:path w="8724900" h="1209040">
                  <a:moveTo>
                    <a:pt x="976884" y="1208532"/>
                  </a:moveTo>
                  <a:lnTo>
                    <a:pt x="938784" y="1208532"/>
                  </a:lnTo>
                  <a:lnTo>
                    <a:pt x="938784" y="1199387"/>
                  </a:lnTo>
                  <a:lnTo>
                    <a:pt x="976884" y="1199387"/>
                  </a:lnTo>
                  <a:lnTo>
                    <a:pt x="976884" y="1208532"/>
                  </a:lnTo>
                  <a:close/>
                </a:path>
                <a:path w="8724900" h="1209040">
                  <a:moveTo>
                    <a:pt x="909827" y="1208532"/>
                  </a:moveTo>
                  <a:lnTo>
                    <a:pt x="900684" y="1208532"/>
                  </a:lnTo>
                  <a:lnTo>
                    <a:pt x="900684" y="1199387"/>
                  </a:lnTo>
                  <a:lnTo>
                    <a:pt x="909827" y="1199387"/>
                  </a:lnTo>
                  <a:lnTo>
                    <a:pt x="909827" y="1208532"/>
                  </a:lnTo>
                  <a:close/>
                </a:path>
                <a:path w="8724900" h="1209040">
                  <a:moveTo>
                    <a:pt x="871727" y="1208532"/>
                  </a:moveTo>
                  <a:lnTo>
                    <a:pt x="833627" y="1208532"/>
                  </a:lnTo>
                  <a:lnTo>
                    <a:pt x="833627" y="1199387"/>
                  </a:lnTo>
                  <a:lnTo>
                    <a:pt x="871727" y="1199387"/>
                  </a:lnTo>
                  <a:lnTo>
                    <a:pt x="871727" y="1208532"/>
                  </a:lnTo>
                  <a:close/>
                </a:path>
                <a:path w="8724900" h="1209040">
                  <a:moveTo>
                    <a:pt x="806196" y="1208532"/>
                  </a:moveTo>
                  <a:lnTo>
                    <a:pt x="795527" y="1208532"/>
                  </a:lnTo>
                  <a:lnTo>
                    <a:pt x="795527" y="1199387"/>
                  </a:lnTo>
                  <a:lnTo>
                    <a:pt x="806196" y="1199387"/>
                  </a:lnTo>
                  <a:lnTo>
                    <a:pt x="806196" y="1208532"/>
                  </a:lnTo>
                  <a:close/>
                </a:path>
                <a:path w="8724900" h="1209040">
                  <a:moveTo>
                    <a:pt x="768096" y="1208532"/>
                  </a:moveTo>
                  <a:lnTo>
                    <a:pt x="729996" y="1208532"/>
                  </a:lnTo>
                  <a:lnTo>
                    <a:pt x="729996" y="1199387"/>
                  </a:lnTo>
                  <a:lnTo>
                    <a:pt x="768096" y="1199387"/>
                  </a:lnTo>
                  <a:lnTo>
                    <a:pt x="768096" y="1208532"/>
                  </a:lnTo>
                  <a:close/>
                </a:path>
                <a:path w="8724900" h="1209040">
                  <a:moveTo>
                    <a:pt x="701039" y="1208532"/>
                  </a:moveTo>
                  <a:lnTo>
                    <a:pt x="691896" y="1208532"/>
                  </a:lnTo>
                  <a:lnTo>
                    <a:pt x="691896" y="1199387"/>
                  </a:lnTo>
                  <a:lnTo>
                    <a:pt x="701039" y="1199387"/>
                  </a:lnTo>
                  <a:lnTo>
                    <a:pt x="701039" y="1208532"/>
                  </a:lnTo>
                  <a:close/>
                </a:path>
                <a:path w="8724900" h="1209040">
                  <a:moveTo>
                    <a:pt x="662939" y="1208532"/>
                  </a:moveTo>
                  <a:lnTo>
                    <a:pt x="624839" y="1208532"/>
                  </a:lnTo>
                  <a:lnTo>
                    <a:pt x="624839" y="1199387"/>
                  </a:lnTo>
                  <a:lnTo>
                    <a:pt x="662939" y="1199387"/>
                  </a:lnTo>
                  <a:lnTo>
                    <a:pt x="662939" y="1208532"/>
                  </a:lnTo>
                  <a:close/>
                </a:path>
                <a:path w="8724900" h="1209040">
                  <a:moveTo>
                    <a:pt x="595884" y="1208532"/>
                  </a:moveTo>
                  <a:lnTo>
                    <a:pt x="586739" y="1208532"/>
                  </a:lnTo>
                  <a:lnTo>
                    <a:pt x="586739" y="1199387"/>
                  </a:lnTo>
                  <a:lnTo>
                    <a:pt x="595884" y="1199387"/>
                  </a:lnTo>
                  <a:lnTo>
                    <a:pt x="595884" y="1208532"/>
                  </a:lnTo>
                  <a:close/>
                </a:path>
                <a:path w="8724900" h="1209040">
                  <a:moveTo>
                    <a:pt x="557784" y="1208532"/>
                  </a:moveTo>
                  <a:lnTo>
                    <a:pt x="519684" y="1208532"/>
                  </a:lnTo>
                  <a:lnTo>
                    <a:pt x="519684" y="1199387"/>
                  </a:lnTo>
                  <a:lnTo>
                    <a:pt x="557784" y="1199387"/>
                  </a:lnTo>
                  <a:lnTo>
                    <a:pt x="557784" y="1208532"/>
                  </a:lnTo>
                  <a:close/>
                </a:path>
                <a:path w="8724900" h="1209040">
                  <a:moveTo>
                    <a:pt x="490728" y="1208532"/>
                  </a:moveTo>
                  <a:lnTo>
                    <a:pt x="481584" y="1208532"/>
                  </a:lnTo>
                  <a:lnTo>
                    <a:pt x="481584" y="1199387"/>
                  </a:lnTo>
                  <a:lnTo>
                    <a:pt x="490728" y="1199387"/>
                  </a:lnTo>
                  <a:lnTo>
                    <a:pt x="490728" y="1208532"/>
                  </a:lnTo>
                  <a:close/>
                </a:path>
                <a:path w="8724900" h="1209040">
                  <a:moveTo>
                    <a:pt x="452628" y="1208532"/>
                  </a:moveTo>
                  <a:lnTo>
                    <a:pt x="414528" y="1208532"/>
                  </a:lnTo>
                  <a:lnTo>
                    <a:pt x="414528" y="1199387"/>
                  </a:lnTo>
                  <a:lnTo>
                    <a:pt x="452628" y="1199387"/>
                  </a:lnTo>
                  <a:lnTo>
                    <a:pt x="452628" y="1208532"/>
                  </a:lnTo>
                  <a:close/>
                </a:path>
                <a:path w="8724900" h="1209040">
                  <a:moveTo>
                    <a:pt x="387095" y="1208532"/>
                  </a:moveTo>
                  <a:lnTo>
                    <a:pt x="376428" y="1208532"/>
                  </a:lnTo>
                  <a:lnTo>
                    <a:pt x="376428" y="1199387"/>
                  </a:lnTo>
                  <a:lnTo>
                    <a:pt x="387095" y="1199387"/>
                  </a:lnTo>
                  <a:lnTo>
                    <a:pt x="387095" y="1208532"/>
                  </a:lnTo>
                  <a:close/>
                </a:path>
                <a:path w="8724900" h="1209040">
                  <a:moveTo>
                    <a:pt x="348995" y="1208532"/>
                  </a:moveTo>
                  <a:lnTo>
                    <a:pt x="310895" y="1208532"/>
                  </a:lnTo>
                  <a:lnTo>
                    <a:pt x="310895" y="1199387"/>
                  </a:lnTo>
                  <a:lnTo>
                    <a:pt x="348995" y="1199387"/>
                  </a:lnTo>
                  <a:lnTo>
                    <a:pt x="348995" y="1208532"/>
                  </a:lnTo>
                  <a:close/>
                </a:path>
                <a:path w="8724900" h="1209040">
                  <a:moveTo>
                    <a:pt x="281939" y="1208532"/>
                  </a:moveTo>
                  <a:lnTo>
                    <a:pt x="272795" y="1208532"/>
                  </a:lnTo>
                  <a:lnTo>
                    <a:pt x="272795" y="1199387"/>
                  </a:lnTo>
                  <a:lnTo>
                    <a:pt x="281939" y="1199387"/>
                  </a:lnTo>
                  <a:lnTo>
                    <a:pt x="281939" y="1208532"/>
                  </a:lnTo>
                  <a:close/>
                </a:path>
                <a:path w="8724900" h="1209040">
                  <a:moveTo>
                    <a:pt x="243839" y="1208532"/>
                  </a:moveTo>
                  <a:lnTo>
                    <a:pt x="205739" y="1208532"/>
                  </a:lnTo>
                  <a:lnTo>
                    <a:pt x="205739" y="1199387"/>
                  </a:lnTo>
                  <a:lnTo>
                    <a:pt x="243839" y="1199387"/>
                  </a:lnTo>
                  <a:lnTo>
                    <a:pt x="243839" y="1208532"/>
                  </a:lnTo>
                  <a:close/>
                </a:path>
                <a:path w="8724900" h="1209040">
                  <a:moveTo>
                    <a:pt x="176784" y="1208532"/>
                  </a:moveTo>
                  <a:lnTo>
                    <a:pt x="167639" y="1208532"/>
                  </a:lnTo>
                  <a:lnTo>
                    <a:pt x="167639" y="1199387"/>
                  </a:lnTo>
                  <a:lnTo>
                    <a:pt x="176784" y="1199387"/>
                  </a:lnTo>
                  <a:lnTo>
                    <a:pt x="176784" y="1208532"/>
                  </a:lnTo>
                  <a:close/>
                </a:path>
                <a:path w="8724900" h="1209040">
                  <a:moveTo>
                    <a:pt x="138684" y="1208532"/>
                  </a:moveTo>
                  <a:lnTo>
                    <a:pt x="100584" y="1208532"/>
                  </a:lnTo>
                  <a:lnTo>
                    <a:pt x="100584" y="1199387"/>
                  </a:lnTo>
                  <a:lnTo>
                    <a:pt x="138684" y="1199387"/>
                  </a:lnTo>
                  <a:lnTo>
                    <a:pt x="138684" y="1208532"/>
                  </a:lnTo>
                  <a:close/>
                </a:path>
                <a:path w="8724900" h="1209040">
                  <a:moveTo>
                    <a:pt x="71628" y="1208532"/>
                  </a:moveTo>
                  <a:lnTo>
                    <a:pt x="62484" y="1208532"/>
                  </a:lnTo>
                  <a:lnTo>
                    <a:pt x="62484" y="1199387"/>
                  </a:lnTo>
                  <a:lnTo>
                    <a:pt x="71628" y="1199387"/>
                  </a:lnTo>
                  <a:lnTo>
                    <a:pt x="71628" y="1208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527" y="6100572"/>
              <a:ext cx="7548372" cy="2712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859" y="6466332"/>
              <a:ext cx="8348472" cy="2712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8727" y="6842760"/>
              <a:ext cx="2825495" cy="26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2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338" y="1428750"/>
            <a:ext cx="7967662" cy="4910138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Important principle, performed at many levels in a computer (in hardware, operating system, software)</a:t>
            </a:r>
            <a:endParaRPr lang="en-US" sz="105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Information in use copied from slower to faster storage temporarily</a:t>
            </a:r>
            <a:endParaRPr lang="en-US" sz="105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Faster storage (cache) checked first to determine if information is there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If it is, information used directly from the cache (fast)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If not, data copied to cache and used there</a:t>
            </a:r>
            <a:endParaRPr lang="en-US" sz="105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How it works</a:t>
            </a:r>
            <a:br>
              <a:rPr lang="en-US" dirty="0" smtClean="0">
                <a:hlinkClick r:id="rId2" action="ppaction://hlinkfil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5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 Modern Computer Works</a:t>
            </a:r>
          </a:p>
        </p:txBody>
      </p:sp>
      <p:pic>
        <p:nvPicPr>
          <p:cNvPr id="28675" name="Picture 5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0913" y="2000249"/>
            <a:ext cx="5441950" cy="433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A von Neumann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Operating Systems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2" b="11303"/>
          <a:stretch/>
        </p:blipFill>
        <p:spPr>
          <a:xfrm>
            <a:off x="1049915" y="1930400"/>
            <a:ext cx="6916449" cy="4318000"/>
          </a:xfrm>
        </p:spPr>
      </p:pic>
    </p:spTree>
    <p:extLst>
      <p:ext uri="{BB962C8B-B14F-4D97-AF65-F5344CB8AC3E}">
        <p14:creationId xmlns:p14="http://schemas.microsoft.com/office/powerpoint/2010/main" val="3015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4905</TotalTime>
  <Words>827</Words>
  <Application>Microsoft Office PowerPoint</Application>
  <PresentationFormat>On-screen Show (4:3)</PresentationFormat>
  <Paragraphs>126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Helvetica</vt:lpstr>
      <vt:lpstr>Monotype Sorts</vt:lpstr>
      <vt:lpstr>Palatino Linotype</vt:lpstr>
      <vt:lpstr>Times New Roman</vt:lpstr>
      <vt:lpstr>Trebuchet MS</vt:lpstr>
      <vt:lpstr>Wingdings 3</vt:lpstr>
      <vt:lpstr>Facet</vt:lpstr>
      <vt:lpstr>MCA105-Operating System</vt:lpstr>
      <vt:lpstr>Agenda</vt:lpstr>
      <vt:lpstr>Computer Startup</vt:lpstr>
      <vt:lpstr>PowerPoint Presentation</vt:lpstr>
      <vt:lpstr>PowerPoint Presentation</vt:lpstr>
      <vt:lpstr>Caching</vt:lpstr>
      <vt:lpstr>How it works </vt:lpstr>
      <vt:lpstr>How a Modern Computer Works</vt:lpstr>
      <vt:lpstr>Evolution of Operating Systems</vt:lpstr>
      <vt:lpstr>Different Types of Operating Systems</vt:lpstr>
      <vt:lpstr>Batch Operating Systems</vt:lpstr>
      <vt:lpstr>PowerPoint Presentation</vt:lpstr>
      <vt:lpstr>PowerPoint Presentation</vt:lpstr>
      <vt:lpstr>Multiprogramming OS</vt:lpstr>
      <vt:lpstr>Multiprogramming OS</vt:lpstr>
      <vt:lpstr>PowerPoint Presentation</vt:lpstr>
      <vt:lpstr>Multitasking OS</vt:lpstr>
      <vt:lpstr>PowerPoint Presentation</vt:lpstr>
      <vt:lpstr>PowerPoint Presentation</vt:lpstr>
      <vt:lpstr>Multiprocessing OS</vt:lpstr>
      <vt:lpstr>PowerPoint Presentation</vt:lpstr>
      <vt:lpstr>Real Time OS</vt:lpstr>
      <vt:lpstr>File Systems in OS</vt:lpstr>
      <vt:lpstr>What are files?</vt:lpstr>
      <vt:lpstr>File Concept</vt:lpstr>
      <vt:lpstr>File Attributes</vt:lpstr>
      <vt:lpstr>File Management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admin</cp:lastModifiedBy>
  <cp:revision>189</cp:revision>
  <dcterms:created xsi:type="dcterms:W3CDTF">2004-10-07T18:29:30Z</dcterms:created>
  <dcterms:modified xsi:type="dcterms:W3CDTF">2021-09-08T08:03:10Z</dcterms:modified>
</cp:coreProperties>
</file>