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3" r:id="rId1"/>
  </p:sldMasterIdLst>
  <p:notesMasterIdLst>
    <p:notesMasterId r:id="rId60"/>
  </p:notesMasterIdLst>
  <p:sldIdLst>
    <p:sldId id="295" r:id="rId2"/>
    <p:sldId id="297" r:id="rId3"/>
    <p:sldId id="269" r:id="rId4"/>
    <p:sldId id="256" r:id="rId5"/>
    <p:sldId id="369" r:id="rId6"/>
    <p:sldId id="271" r:id="rId7"/>
    <p:sldId id="272" r:id="rId8"/>
    <p:sldId id="349" r:id="rId9"/>
    <p:sldId id="416" r:id="rId10"/>
    <p:sldId id="273" r:id="rId11"/>
    <p:sldId id="299" r:id="rId12"/>
    <p:sldId id="370" r:id="rId13"/>
    <p:sldId id="371" r:id="rId14"/>
    <p:sldId id="376" r:id="rId15"/>
    <p:sldId id="372" r:id="rId16"/>
    <p:sldId id="373" r:id="rId17"/>
    <p:sldId id="374" r:id="rId18"/>
    <p:sldId id="375" r:id="rId19"/>
    <p:sldId id="437" r:id="rId20"/>
    <p:sldId id="378" r:id="rId21"/>
    <p:sldId id="379" r:id="rId22"/>
    <p:sldId id="380" r:id="rId23"/>
    <p:sldId id="438" r:id="rId24"/>
    <p:sldId id="420" r:id="rId25"/>
    <p:sldId id="412" r:id="rId26"/>
    <p:sldId id="413" r:id="rId27"/>
    <p:sldId id="408" r:id="rId28"/>
    <p:sldId id="414" r:id="rId29"/>
    <p:sldId id="409" r:id="rId30"/>
    <p:sldId id="410" r:id="rId31"/>
    <p:sldId id="421" r:id="rId32"/>
    <p:sldId id="439" r:id="rId33"/>
    <p:sldId id="385" r:id="rId34"/>
    <p:sldId id="386" r:id="rId35"/>
    <p:sldId id="387" r:id="rId36"/>
    <p:sldId id="418" r:id="rId37"/>
    <p:sldId id="388" r:id="rId38"/>
    <p:sldId id="390" r:id="rId39"/>
    <p:sldId id="443" r:id="rId40"/>
    <p:sldId id="395" r:id="rId41"/>
    <p:sldId id="396" r:id="rId42"/>
    <p:sldId id="440" r:id="rId43"/>
    <p:sldId id="397" r:id="rId44"/>
    <p:sldId id="365" r:id="rId45"/>
    <p:sldId id="422" r:id="rId46"/>
    <p:sldId id="423" r:id="rId47"/>
    <p:sldId id="424" r:id="rId48"/>
    <p:sldId id="425" r:id="rId49"/>
    <p:sldId id="426" r:id="rId50"/>
    <p:sldId id="428" r:id="rId51"/>
    <p:sldId id="429" r:id="rId52"/>
    <p:sldId id="430" r:id="rId53"/>
    <p:sldId id="431" r:id="rId54"/>
    <p:sldId id="432" r:id="rId55"/>
    <p:sldId id="433" r:id="rId56"/>
    <p:sldId id="434" r:id="rId57"/>
    <p:sldId id="435" r:id="rId58"/>
    <p:sldId id="436" r:id="rId5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Helvetica" pitchFamily="-84" charset="0"/>
        <a:ea typeface="+mn-ea"/>
        <a:cs typeface="+mn-cs"/>
      </a:defRPr>
    </a:lvl1pPr>
    <a:lvl2pPr marL="457200" algn="l" rtl="0" eaLnBrk="0" fontAlgn="base" hangingPunct="0">
      <a:spcBef>
        <a:spcPct val="0"/>
      </a:spcBef>
      <a:spcAft>
        <a:spcPct val="0"/>
      </a:spcAft>
      <a:defRPr kern="1200">
        <a:solidFill>
          <a:schemeClr val="tx1"/>
        </a:solidFill>
        <a:latin typeface="Helvetica" pitchFamily="-84" charset="0"/>
        <a:ea typeface="+mn-ea"/>
        <a:cs typeface="+mn-cs"/>
      </a:defRPr>
    </a:lvl2pPr>
    <a:lvl3pPr marL="914400" algn="l" rtl="0" eaLnBrk="0" fontAlgn="base" hangingPunct="0">
      <a:spcBef>
        <a:spcPct val="0"/>
      </a:spcBef>
      <a:spcAft>
        <a:spcPct val="0"/>
      </a:spcAft>
      <a:defRPr kern="1200">
        <a:solidFill>
          <a:schemeClr val="tx1"/>
        </a:solidFill>
        <a:latin typeface="Helvetica" pitchFamily="-84" charset="0"/>
        <a:ea typeface="+mn-ea"/>
        <a:cs typeface="+mn-cs"/>
      </a:defRPr>
    </a:lvl3pPr>
    <a:lvl4pPr marL="1371600" algn="l" rtl="0" eaLnBrk="0" fontAlgn="base" hangingPunct="0">
      <a:spcBef>
        <a:spcPct val="0"/>
      </a:spcBef>
      <a:spcAft>
        <a:spcPct val="0"/>
      </a:spcAft>
      <a:defRPr kern="1200">
        <a:solidFill>
          <a:schemeClr val="tx1"/>
        </a:solidFill>
        <a:latin typeface="Helvetica" pitchFamily="-84" charset="0"/>
        <a:ea typeface="+mn-ea"/>
        <a:cs typeface="+mn-cs"/>
      </a:defRPr>
    </a:lvl4pPr>
    <a:lvl5pPr marL="1828800" algn="l" rtl="0" eaLnBrk="0" fontAlgn="base" hangingPunct="0">
      <a:spcBef>
        <a:spcPct val="0"/>
      </a:spcBef>
      <a:spcAft>
        <a:spcPct val="0"/>
      </a:spcAft>
      <a:defRPr kern="1200">
        <a:solidFill>
          <a:schemeClr val="tx1"/>
        </a:solidFill>
        <a:latin typeface="Helvetica" pitchFamily="-84" charset="0"/>
        <a:ea typeface="+mn-ea"/>
        <a:cs typeface="+mn-cs"/>
      </a:defRPr>
    </a:lvl5pPr>
    <a:lvl6pPr marL="2286000" algn="l" defTabSz="914400" rtl="0" eaLnBrk="1" latinLnBrk="0" hangingPunct="1">
      <a:defRPr kern="1200">
        <a:solidFill>
          <a:schemeClr val="tx1"/>
        </a:solidFill>
        <a:latin typeface="Helvetica" pitchFamily="-84" charset="0"/>
        <a:ea typeface="+mn-ea"/>
        <a:cs typeface="+mn-cs"/>
      </a:defRPr>
    </a:lvl6pPr>
    <a:lvl7pPr marL="2743200" algn="l" defTabSz="914400" rtl="0" eaLnBrk="1" latinLnBrk="0" hangingPunct="1">
      <a:defRPr kern="1200">
        <a:solidFill>
          <a:schemeClr val="tx1"/>
        </a:solidFill>
        <a:latin typeface="Helvetica" pitchFamily="-84" charset="0"/>
        <a:ea typeface="+mn-ea"/>
        <a:cs typeface="+mn-cs"/>
      </a:defRPr>
    </a:lvl7pPr>
    <a:lvl8pPr marL="3200400" algn="l" defTabSz="914400" rtl="0" eaLnBrk="1" latinLnBrk="0" hangingPunct="1">
      <a:defRPr kern="1200">
        <a:solidFill>
          <a:schemeClr val="tx1"/>
        </a:solidFill>
        <a:latin typeface="Helvetica" pitchFamily="-84" charset="0"/>
        <a:ea typeface="+mn-ea"/>
        <a:cs typeface="+mn-cs"/>
      </a:defRPr>
    </a:lvl8pPr>
    <a:lvl9pPr marL="3657600" algn="l" defTabSz="914400" rtl="0" eaLnBrk="1" latinLnBrk="0" hangingPunct="1">
      <a:defRPr kern="1200">
        <a:solidFill>
          <a:schemeClr val="tx1"/>
        </a:solidFill>
        <a:latin typeface="Helvetica" pitchFamily="-84" charset="0"/>
        <a:ea typeface="+mn-ea"/>
        <a:cs typeface="+mn-cs"/>
      </a:defRPr>
    </a:lvl9pPr>
  </p:defaultTextStyle>
  <p:extLst>
    <p:ext uri="{EFAFB233-063F-42B5-8137-9DF3F51BA10A}">
      <p15:sldGuideLst xmlns:p15="http://schemas.microsoft.com/office/powerpoint/2012/main">
        <p15:guide id="1" orient="horz" pos="789">
          <p15:clr>
            <a:srgbClr val="A4A3A4"/>
          </p15:clr>
        </p15:guide>
        <p15:guide id="2" pos="4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2" autoAdjust="0"/>
    <p:restoredTop sz="94585" autoAdjust="0"/>
  </p:normalViewPr>
  <p:slideViewPr>
    <p:cSldViewPr snapToGrid="0">
      <p:cViewPr varScale="1">
        <p:scale>
          <a:sx n="69" d="100"/>
          <a:sy n="69" d="100"/>
        </p:scale>
        <p:origin x="1416" y="72"/>
      </p:cViewPr>
      <p:guideLst>
        <p:guide orient="horz" pos="789"/>
        <p:guide pos="484"/>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18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1"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501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716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01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01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501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pPr>
              <a:defRPr/>
            </a:pPr>
            <a:fld id="{CF79BC80-84C1-4D8F-AB8E-DE27DEC48EE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EFE95CAA-9E64-4302-8F73-4286358BAAA4}" type="slidenum">
              <a:rPr lang="en-US" smtClean="0"/>
              <a:pPr/>
              <a:t>1</a:t>
            </a:fld>
            <a:endParaRPr lang="en-US" smtClean="0"/>
          </a:p>
        </p:txBody>
      </p:sp>
      <p:sp>
        <p:nvSpPr>
          <p:cNvPr id="72707" name="Rectangle 2"/>
          <p:cNvSpPr>
            <a:spLocks noGrp="1" noRot="1" noChangeAspect="1" noChangeArrowheads="1" noTextEdit="1"/>
          </p:cNvSpPr>
          <p:nvPr>
            <p:ph type="sldImg"/>
          </p:nvPr>
        </p:nvSpPr>
        <p:spPr>
          <a:xfrm>
            <a:off x="1144588" y="685800"/>
            <a:ext cx="4572000" cy="3429000"/>
          </a:xfrm>
          <a:ln/>
        </p:spPr>
      </p:sp>
      <p:sp>
        <p:nvSpPr>
          <p:cNvPr id="72708"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43000" y="685800"/>
            <a:ext cx="4573588" cy="3429000"/>
          </a:xfrm>
          <a:ln/>
        </p:spPr>
      </p:sp>
      <p:sp>
        <p:nvSpPr>
          <p:cNvPr id="81923" name="Rectangle 3"/>
          <p:cNvSpPr>
            <a:spLocks noGrp="1" noChangeArrowheads="1"/>
          </p:cNvSpPr>
          <p:nvPr>
            <p:ph type="body" idx="1"/>
          </p:nvPr>
        </p:nvSpPr>
        <p:spPr>
          <a:noFill/>
          <a:ln/>
        </p:spPr>
        <p:txBody>
          <a:bodyPr lIns="91430" tIns="45715" rIns="91430" bIns="45715"/>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143000" y="685800"/>
            <a:ext cx="4573588" cy="3429000"/>
          </a:xfrm>
          <a:ln/>
        </p:spPr>
      </p:sp>
      <p:sp>
        <p:nvSpPr>
          <p:cNvPr id="82947" name="Rectangle 3"/>
          <p:cNvSpPr>
            <a:spLocks noGrp="1" noChangeArrowheads="1"/>
          </p:cNvSpPr>
          <p:nvPr>
            <p:ph type="body" idx="1"/>
          </p:nvPr>
        </p:nvSpPr>
        <p:spPr>
          <a:noFill/>
          <a:ln/>
        </p:spPr>
        <p:txBody>
          <a:bodyPr lIns="91430" tIns="45715" rIns="91430" bIns="45715"/>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43000" y="685800"/>
            <a:ext cx="4573588" cy="3429000"/>
          </a:xfrm>
          <a:ln/>
        </p:spPr>
      </p:sp>
      <p:sp>
        <p:nvSpPr>
          <p:cNvPr id="83971" name="Rectangle 3"/>
          <p:cNvSpPr>
            <a:spLocks noGrp="1" noChangeArrowheads="1"/>
          </p:cNvSpPr>
          <p:nvPr>
            <p:ph type="body" idx="1"/>
          </p:nvPr>
        </p:nvSpPr>
        <p:spPr>
          <a:noFill/>
          <a:ln/>
        </p:spPr>
        <p:txBody>
          <a:bodyPr lIns="91430" tIns="45715" rIns="91430" bIns="45715"/>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143000" y="685800"/>
            <a:ext cx="4573588" cy="3429000"/>
          </a:xfrm>
          <a:ln/>
        </p:spPr>
      </p:sp>
      <p:sp>
        <p:nvSpPr>
          <p:cNvPr id="84995" name="Rectangle 3"/>
          <p:cNvSpPr>
            <a:spLocks noGrp="1" noChangeArrowheads="1"/>
          </p:cNvSpPr>
          <p:nvPr>
            <p:ph type="body" idx="1"/>
          </p:nvPr>
        </p:nvSpPr>
        <p:spPr>
          <a:noFill/>
          <a:ln/>
        </p:spPr>
        <p:txBody>
          <a:bodyPr lIns="91430" tIns="45715" rIns="91430" bIns="45715"/>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143000" y="685800"/>
            <a:ext cx="4573588" cy="3429000"/>
          </a:xfrm>
          <a:ln/>
        </p:spPr>
      </p:sp>
      <p:sp>
        <p:nvSpPr>
          <p:cNvPr id="86019" name="Rectangle 3"/>
          <p:cNvSpPr>
            <a:spLocks noGrp="1" noChangeArrowheads="1"/>
          </p:cNvSpPr>
          <p:nvPr>
            <p:ph type="body" idx="1"/>
          </p:nvPr>
        </p:nvSpPr>
        <p:spPr>
          <a:noFill/>
          <a:ln/>
        </p:spPr>
        <p:txBody>
          <a:bodyPr lIns="91430" tIns="45715" rIns="91430" bIns="45715"/>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43000" y="685800"/>
            <a:ext cx="4573588" cy="3429000"/>
          </a:xfrm>
          <a:ln/>
        </p:spPr>
      </p:sp>
      <p:sp>
        <p:nvSpPr>
          <p:cNvPr id="87043" name="Rectangle 3"/>
          <p:cNvSpPr>
            <a:spLocks noGrp="1" noChangeArrowheads="1"/>
          </p:cNvSpPr>
          <p:nvPr>
            <p:ph type="body" idx="1"/>
          </p:nvPr>
        </p:nvSpPr>
        <p:spPr>
          <a:noFill/>
          <a:ln/>
        </p:spPr>
        <p:txBody>
          <a:bodyPr lIns="91430" tIns="45715" rIns="91430" bIns="45715"/>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143000" y="685800"/>
            <a:ext cx="4573588" cy="3429000"/>
          </a:xfrm>
          <a:ln/>
        </p:spPr>
      </p:sp>
      <p:sp>
        <p:nvSpPr>
          <p:cNvPr id="88067" name="Rectangle 3"/>
          <p:cNvSpPr>
            <a:spLocks noGrp="1" noChangeArrowheads="1"/>
          </p:cNvSpPr>
          <p:nvPr>
            <p:ph type="body" idx="1"/>
          </p:nvPr>
        </p:nvSpPr>
        <p:spPr>
          <a:noFill/>
          <a:ln/>
        </p:spPr>
        <p:txBody>
          <a:bodyPr lIns="91430" tIns="45715" rIns="91430" bIns="45715"/>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1143000" y="685800"/>
            <a:ext cx="4573588" cy="3429000"/>
          </a:xfrm>
          <a:ln/>
        </p:spPr>
      </p:sp>
      <p:sp>
        <p:nvSpPr>
          <p:cNvPr id="89091" name="Rectangle 3"/>
          <p:cNvSpPr>
            <a:spLocks noGrp="1" noChangeArrowheads="1"/>
          </p:cNvSpPr>
          <p:nvPr>
            <p:ph type="body" idx="1"/>
          </p:nvPr>
        </p:nvSpPr>
        <p:spPr>
          <a:noFill/>
          <a:ln/>
        </p:spPr>
        <p:txBody>
          <a:bodyPr lIns="91430" tIns="45715" rIns="91430" bIns="45715"/>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1143000" y="685800"/>
            <a:ext cx="4573588" cy="3429000"/>
          </a:xfrm>
          <a:ln/>
        </p:spPr>
      </p:sp>
      <p:sp>
        <p:nvSpPr>
          <p:cNvPr id="90115" name="Rectangle 3"/>
          <p:cNvSpPr>
            <a:spLocks noGrp="1" noChangeArrowheads="1"/>
          </p:cNvSpPr>
          <p:nvPr>
            <p:ph type="body" idx="1"/>
          </p:nvPr>
        </p:nvSpPr>
        <p:spPr>
          <a:noFill/>
          <a:ln/>
        </p:spPr>
        <p:txBody>
          <a:bodyPr lIns="91430" tIns="45715" rIns="91430" bIns="45715"/>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143000" y="685800"/>
            <a:ext cx="4573588" cy="3429000"/>
          </a:xfrm>
          <a:ln/>
        </p:spPr>
      </p:sp>
      <p:sp>
        <p:nvSpPr>
          <p:cNvPr id="91139" name="Rectangle 3"/>
          <p:cNvSpPr>
            <a:spLocks noGrp="1" noChangeArrowheads="1"/>
          </p:cNvSpPr>
          <p:nvPr>
            <p:ph type="body" idx="1"/>
          </p:nvPr>
        </p:nvSpPr>
        <p:spPr>
          <a:noFill/>
          <a:ln/>
        </p:spPr>
        <p:txBody>
          <a:bodyPr lIns="91430" tIns="45715" rIns="91430" bIns="45715"/>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43000" y="685800"/>
            <a:ext cx="4573588" cy="3429000"/>
          </a:xfrm>
          <a:ln/>
        </p:spPr>
      </p:sp>
      <p:sp>
        <p:nvSpPr>
          <p:cNvPr id="73731" name="Rectangle 3"/>
          <p:cNvSpPr>
            <a:spLocks noGrp="1" noChangeArrowheads="1"/>
          </p:cNvSpPr>
          <p:nvPr>
            <p:ph type="body" idx="1"/>
          </p:nvPr>
        </p:nvSpPr>
        <p:spPr>
          <a:noFill/>
          <a:ln/>
        </p:spPr>
        <p:txBody>
          <a:bodyPr lIns="91430" tIns="45715" rIns="91430" bIns="45715"/>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1143000" y="685800"/>
            <a:ext cx="4573588" cy="3429000"/>
          </a:xfrm>
          <a:ln/>
        </p:spPr>
      </p:sp>
      <p:sp>
        <p:nvSpPr>
          <p:cNvPr id="92163" name="Rectangle 3"/>
          <p:cNvSpPr>
            <a:spLocks noGrp="1" noChangeArrowheads="1"/>
          </p:cNvSpPr>
          <p:nvPr>
            <p:ph type="body" idx="1"/>
          </p:nvPr>
        </p:nvSpPr>
        <p:spPr>
          <a:noFill/>
          <a:ln/>
        </p:spPr>
        <p:txBody>
          <a:bodyPr lIns="91430" tIns="45715" rIns="91430" bIns="45715"/>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BB427B65-1067-4836-9DC6-A9264B27B2C2}" type="slidenum">
              <a:rPr lang="en-US" smtClean="0"/>
              <a:pPr/>
              <a:t>46</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1D659EA0-D76D-479D-B29A-DD43D6AFCE26}" type="slidenum">
              <a:rPr lang="en-US" smtClean="0"/>
              <a:pPr/>
              <a:t>47</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3F2B22A7-7F56-4798-B571-1459F4C94D6A}" type="slidenum">
              <a:rPr lang="en-US" smtClean="0"/>
              <a:pPr/>
              <a:t>48</a:t>
            </a:fld>
            <a:endParaRPr 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4DF116DE-DEAB-4793-8C78-68A74E404A08}" type="slidenum">
              <a:rPr lang="en-US" smtClean="0"/>
              <a:pPr/>
              <a:t>49</a:t>
            </a:fld>
            <a:endParaRPr 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FE12DC93-E1AC-4B9A-83B5-86315D1B6B7C}" type="slidenum">
              <a:rPr lang="en-US" smtClean="0"/>
              <a:pPr/>
              <a:t>50</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C0A82FB9-7C05-4EA7-8B0C-B7543DA8F7D7}" type="slidenum">
              <a:rPr lang="en-US" smtClean="0"/>
              <a:pPr/>
              <a:t>51</a:t>
            </a:fld>
            <a:endParaRPr lang="en-US"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C6C4F9E4-DD7F-4A46-87FA-042B13EB4452}" type="slidenum">
              <a:rPr lang="en-US" smtClean="0"/>
              <a:pPr/>
              <a:t>52</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4B1E818D-7F37-4C3E-A623-EDA8CDCE84E9}" type="slidenum">
              <a:rPr lang="en-US" smtClean="0"/>
              <a:pPr/>
              <a:t>53</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143000" y="685800"/>
            <a:ext cx="4573588" cy="3429000"/>
          </a:xfrm>
          <a:ln/>
        </p:spPr>
      </p:sp>
      <p:sp>
        <p:nvSpPr>
          <p:cNvPr id="74755" name="Rectangle 3"/>
          <p:cNvSpPr>
            <a:spLocks noGrp="1" noChangeArrowheads="1"/>
          </p:cNvSpPr>
          <p:nvPr>
            <p:ph type="body" idx="1"/>
          </p:nvPr>
        </p:nvSpPr>
        <p:spPr>
          <a:noFill/>
          <a:ln/>
        </p:spPr>
        <p:txBody>
          <a:bodyPr lIns="91430" tIns="45715" rIns="91430" bIns="45715"/>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61B7CE82-292A-48D9-AFB9-BE62049426BC}" type="slidenum">
              <a:rPr lang="en-US" smtClean="0"/>
              <a:pPr/>
              <a:t>54</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6E6F3870-ADF5-4895-B0F8-EE809FCAA7D5}" type="slidenum">
              <a:rPr lang="en-US" smtClean="0"/>
              <a:pPr/>
              <a:t>55</a:t>
            </a:fld>
            <a:endParaRPr lang="en-US"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18D5D98F-769F-484F-9868-F20C301F164F}" type="slidenum">
              <a:rPr lang="en-US" smtClean="0"/>
              <a:pPr/>
              <a:t>57</a:t>
            </a:fld>
            <a:endParaRPr lang="en-US"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D0FD61D7-16E9-4C5A-8870-3F296BE35103}" type="slidenum">
              <a:rPr lang="en-US" smtClean="0"/>
              <a:pPr/>
              <a:t>58</a:t>
            </a:fld>
            <a:endParaRPr lang="en-US"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143000" y="685800"/>
            <a:ext cx="4573588" cy="3429000"/>
          </a:xfrm>
          <a:ln/>
        </p:spPr>
      </p:sp>
      <p:sp>
        <p:nvSpPr>
          <p:cNvPr id="75779" name="Rectangle 3"/>
          <p:cNvSpPr>
            <a:spLocks noGrp="1" noChangeArrowheads="1"/>
          </p:cNvSpPr>
          <p:nvPr>
            <p:ph type="body" idx="1"/>
          </p:nvPr>
        </p:nvSpPr>
        <p:spPr>
          <a:noFill/>
          <a:ln/>
        </p:spPr>
        <p:txBody>
          <a:bodyPr lIns="91430" tIns="45715" rIns="91430" bIns="45715"/>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143000" y="685800"/>
            <a:ext cx="4573588" cy="3429000"/>
          </a:xfrm>
          <a:ln/>
        </p:spPr>
      </p:sp>
      <p:sp>
        <p:nvSpPr>
          <p:cNvPr id="76803" name="Rectangle 3"/>
          <p:cNvSpPr>
            <a:spLocks noGrp="1" noChangeArrowheads="1"/>
          </p:cNvSpPr>
          <p:nvPr>
            <p:ph type="body" idx="1"/>
          </p:nvPr>
        </p:nvSpPr>
        <p:spPr>
          <a:noFill/>
          <a:ln/>
        </p:spPr>
        <p:txBody>
          <a:bodyPr lIns="91430" tIns="45715" rIns="91430" bIns="45715"/>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43000" y="685800"/>
            <a:ext cx="4573588" cy="3429000"/>
          </a:xfrm>
          <a:ln/>
        </p:spPr>
      </p:sp>
      <p:sp>
        <p:nvSpPr>
          <p:cNvPr id="77827" name="Rectangle 3"/>
          <p:cNvSpPr>
            <a:spLocks noGrp="1" noChangeArrowheads="1"/>
          </p:cNvSpPr>
          <p:nvPr>
            <p:ph type="body" idx="1"/>
          </p:nvPr>
        </p:nvSpPr>
        <p:spPr>
          <a:noFill/>
          <a:ln/>
        </p:spPr>
        <p:txBody>
          <a:bodyPr lIns="91430" tIns="45715" rIns="91430" bIns="45715"/>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143000" y="685800"/>
            <a:ext cx="4573588" cy="3429000"/>
          </a:xfrm>
          <a:ln/>
        </p:spPr>
      </p:sp>
      <p:sp>
        <p:nvSpPr>
          <p:cNvPr id="78851" name="Rectangle 3"/>
          <p:cNvSpPr>
            <a:spLocks noGrp="1" noChangeArrowheads="1"/>
          </p:cNvSpPr>
          <p:nvPr>
            <p:ph type="body" idx="1"/>
          </p:nvPr>
        </p:nvSpPr>
        <p:spPr>
          <a:noFill/>
          <a:ln/>
        </p:spPr>
        <p:txBody>
          <a:bodyPr lIns="91430" tIns="45715" rIns="91430" bIns="45715"/>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143000" y="685800"/>
            <a:ext cx="4573588" cy="3429000"/>
          </a:xfrm>
          <a:ln/>
        </p:spPr>
      </p:sp>
      <p:sp>
        <p:nvSpPr>
          <p:cNvPr id="79875" name="Rectangle 3"/>
          <p:cNvSpPr>
            <a:spLocks noGrp="1" noChangeArrowheads="1"/>
          </p:cNvSpPr>
          <p:nvPr>
            <p:ph type="body" idx="1"/>
          </p:nvPr>
        </p:nvSpPr>
        <p:spPr>
          <a:noFill/>
          <a:ln/>
        </p:spPr>
        <p:txBody>
          <a:bodyPr lIns="91430" tIns="45715" rIns="91430" bIns="45715"/>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43000" y="685800"/>
            <a:ext cx="4573588" cy="3429000"/>
          </a:xfrm>
          <a:ln/>
        </p:spPr>
      </p:sp>
      <p:sp>
        <p:nvSpPr>
          <p:cNvPr id="80899" name="Rectangle 3"/>
          <p:cNvSpPr>
            <a:spLocks noGrp="1" noChangeArrowheads="1"/>
          </p:cNvSpPr>
          <p:nvPr>
            <p:ph type="body" idx="1"/>
          </p:nvPr>
        </p:nvSpPr>
        <p:spPr>
          <a:noFill/>
          <a:ln/>
        </p:spPr>
        <p:txBody>
          <a:bodyPr lIns="91430" tIns="45715" rIns="91430" bIns="45715"/>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AF0D8A9F-AEFE-4411-8555-F468DADDC647}" type="datetimeFigureOut">
              <a:rPr lang="en-US" smtClean="0"/>
              <a:pPr>
                <a:defRPr/>
              </a:pPr>
              <a:t>12/9/2021</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pPr>
              <a:defRPr/>
            </a:pPr>
            <a:fld id="{167A1358-1FF9-4088-BD18-BCAFEC50E107}" type="slidenum">
              <a:rPr lang="en-US" smtClean="0"/>
              <a:pPr>
                <a:defRPr/>
              </a:pPr>
              <a:t>‹#›</a:t>
            </a:fld>
            <a:endParaRPr lang="en-US" dirty="0"/>
          </a:p>
        </p:txBody>
      </p:sp>
    </p:spTree>
    <p:extLst>
      <p:ext uri="{BB962C8B-B14F-4D97-AF65-F5344CB8AC3E}">
        <p14:creationId xmlns:p14="http://schemas.microsoft.com/office/powerpoint/2010/main" val="1044558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AF0D8A9F-AEFE-4411-8555-F468DADDC647}" type="datetimeFigureOut">
              <a:rPr lang="en-US" smtClean="0"/>
              <a:pPr>
                <a:defRPr/>
              </a:pPr>
              <a:t>12/9/2021</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167A1358-1FF9-4088-BD18-BCAFEC50E107}" type="slidenum">
              <a:rPr lang="en-US" smtClean="0"/>
              <a:pPr>
                <a:defRPr/>
              </a:pPr>
              <a:t>‹#›</a:t>
            </a:fld>
            <a:endParaRPr lang="en-US" dirty="0"/>
          </a:p>
        </p:txBody>
      </p:sp>
    </p:spTree>
    <p:extLst>
      <p:ext uri="{BB962C8B-B14F-4D97-AF65-F5344CB8AC3E}">
        <p14:creationId xmlns:p14="http://schemas.microsoft.com/office/powerpoint/2010/main" val="401100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AF0D8A9F-AEFE-4411-8555-F468DADDC647}" type="datetimeFigureOut">
              <a:rPr lang="en-US" smtClean="0"/>
              <a:pPr>
                <a:defRPr/>
              </a:pPr>
              <a:t>12/9/2021</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167A1358-1FF9-4088-BD18-BCAFEC50E107}" type="slidenum">
              <a:rPr lang="en-US" smtClean="0"/>
              <a:pPr>
                <a:defRPr/>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3287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pPr>
              <a:defRPr/>
            </a:pPr>
            <a:fld id="{AF0D8A9F-AEFE-4411-8555-F468DADDC647}" type="datetimeFigureOut">
              <a:rPr lang="en-US" smtClean="0"/>
              <a:pPr>
                <a:defRPr/>
              </a:pPr>
              <a:t>12/9/2021</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167A1358-1FF9-4088-BD18-BCAFEC50E107}" type="slidenum">
              <a:rPr lang="en-US" smtClean="0"/>
              <a:pPr>
                <a:defRPr/>
              </a:pPr>
              <a:t>‹#›</a:t>
            </a:fld>
            <a:endParaRPr lang="en-US" dirty="0"/>
          </a:p>
        </p:txBody>
      </p:sp>
    </p:spTree>
    <p:extLst>
      <p:ext uri="{BB962C8B-B14F-4D97-AF65-F5344CB8AC3E}">
        <p14:creationId xmlns:p14="http://schemas.microsoft.com/office/powerpoint/2010/main" val="1050303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pPr>
              <a:defRPr/>
            </a:pPr>
            <a:fld id="{AF0D8A9F-AEFE-4411-8555-F468DADDC647}" type="datetimeFigureOut">
              <a:rPr lang="en-US" smtClean="0"/>
              <a:pPr>
                <a:defRPr/>
              </a:pPr>
              <a:t>12/9/2021</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167A1358-1FF9-4088-BD18-BCAFEC50E107}" type="slidenum">
              <a:rPr lang="en-US" smtClean="0"/>
              <a:pPr>
                <a:defRPr/>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82870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pPr>
              <a:defRPr/>
            </a:pPr>
            <a:fld id="{AF0D8A9F-AEFE-4411-8555-F468DADDC647}" type="datetimeFigureOut">
              <a:rPr lang="en-US" smtClean="0"/>
              <a:pPr>
                <a:defRPr/>
              </a:pPr>
              <a:t>12/9/2021</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167A1358-1FF9-4088-BD18-BCAFEC50E107}" type="slidenum">
              <a:rPr lang="en-US" smtClean="0"/>
              <a:pPr>
                <a:defRPr/>
              </a:pPr>
              <a:t>‹#›</a:t>
            </a:fld>
            <a:endParaRPr lang="en-US" dirty="0"/>
          </a:p>
        </p:txBody>
      </p:sp>
    </p:spTree>
    <p:extLst>
      <p:ext uri="{BB962C8B-B14F-4D97-AF65-F5344CB8AC3E}">
        <p14:creationId xmlns:p14="http://schemas.microsoft.com/office/powerpoint/2010/main" val="673452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7DA32594-A94F-4197-88EF-667828ACB814}" type="datetimeFigureOut">
              <a:rPr lang="en-US" smtClean="0"/>
              <a:pPr>
                <a:defRPr/>
              </a:pPr>
              <a:t>12/9/2021</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8DD341A4-E24D-40B7-8CD7-16A18891708C}" type="slidenum">
              <a:rPr lang="en-US" smtClean="0"/>
              <a:pPr>
                <a:defRPr/>
              </a:pPr>
              <a:t>‹#›</a:t>
            </a:fld>
            <a:endParaRPr lang="en-US" dirty="0"/>
          </a:p>
        </p:txBody>
      </p:sp>
    </p:spTree>
    <p:extLst>
      <p:ext uri="{BB962C8B-B14F-4D97-AF65-F5344CB8AC3E}">
        <p14:creationId xmlns:p14="http://schemas.microsoft.com/office/powerpoint/2010/main" val="538982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ECB52FA1-EC09-4ED6-9F3C-70C56EB9652B}" type="datetimeFigureOut">
              <a:rPr lang="en-US" smtClean="0"/>
              <a:pPr>
                <a:defRPr/>
              </a:pPr>
              <a:t>12/9/2021</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44A40AFB-3641-4104-BDF2-7F5877873ED6}" type="slidenum">
              <a:rPr lang="en-US" smtClean="0"/>
              <a:pPr>
                <a:defRPr/>
              </a:pPr>
              <a:t>‹#›</a:t>
            </a:fld>
            <a:endParaRPr lang="en-US" dirty="0"/>
          </a:p>
        </p:txBody>
      </p:sp>
    </p:spTree>
    <p:extLst>
      <p:ext uri="{BB962C8B-B14F-4D97-AF65-F5344CB8AC3E}">
        <p14:creationId xmlns:p14="http://schemas.microsoft.com/office/powerpoint/2010/main" val="18362681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3" name="Rectangle 2"/>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 name="Rectangle 3"/>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pic>
        <p:nvPicPr>
          <p:cNvPr id="5" name="Picture 12" descr="BD21332_"/>
          <p:cNvPicPr>
            <a:picLocks noChangeAspect="1" noChangeArrowheads="1"/>
          </p:cNvPicPr>
          <p:nvPr userDrawn="1"/>
        </p:nvPicPr>
        <p:blipFill>
          <a:blip r:embed="rId2"/>
          <a:srcRect/>
          <a:stretch>
            <a:fillRect/>
          </a:stretch>
        </p:blipFill>
        <p:spPr bwMode="auto">
          <a:xfrm>
            <a:off x="2076450" y="4967288"/>
            <a:ext cx="6035675" cy="342900"/>
          </a:xfrm>
          <a:prstGeom prst="rect">
            <a:avLst/>
          </a:prstGeom>
          <a:noFill/>
          <a:ln w="9525">
            <a:noFill/>
            <a:miter lim="800000"/>
            <a:headEnd/>
            <a:tailEnd/>
          </a:ln>
        </p:spPr>
      </p:pic>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smtClean="0"/>
              <a:t>Click to edit Master title style</a:t>
            </a:r>
            <a:endParaRPr lang="en-US"/>
          </a:p>
        </p:txBody>
      </p:sp>
      <p:sp>
        <p:nvSpPr>
          <p:cNvPr id="6" name="Date Placeholder 27"/>
          <p:cNvSpPr>
            <a:spLocks noGrp="1"/>
          </p:cNvSpPr>
          <p:nvPr>
            <p:ph type="dt" sz="half" idx="10"/>
          </p:nvPr>
        </p:nvSpPr>
        <p:spPr>
          <a:xfrm>
            <a:off x="6400800" y="6354763"/>
            <a:ext cx="2286000" cy="366712"/>
          </a:xfrm>
        </p:spPr>
        <p:txBody>
          <a:bodyPr/>
          <a:lstStyle>
            <a:lvl1pPr>
              <a:defRPr sz="1400"/>
            </a:lvl1pPr>
          </a:lstStyle>
          <a:p>
            <a:pPr>
              <a:defRPr/>
            </a:pPr>
            <a:endParaRPr lang="en-US"/>
          </a:p>
        </p:txBody>
      </p:sp>
      <p:sp>
        <p:nvSpPr>
          <p:cNvPr id="7" name="Footer Placeholder 16"/>
          <p:cNvSpPr>
            <a:spLocks noGrp="1"/>
          </p:cNvSpPr>
          <p:nvPr>
            <p:ph type="ftr" sz="quarter" idx="11"/>
          </p:nvPr>
        </p:nvSpPr>
        <p:spPr>
          <a:xfrm>
            <a:off x="2898775" y="6354763"/>
            <a:ext cx="3475038" cy="366712"/>
          </a:xfrm>
        </p:spPr>
        <p:txBody>
          <a:bodyPr/>
          <a:lstStyle>
            <a:lvl1pPr>
              <a:defRPr/>
            </a:lvl1pPr>
          </a:lstStyle>
          <a:p>
            <a:pPr>
              <a:defRPr/>
            </a:pPr>
            <a:endParaRPr lang="en-US"/>
          </a:p>
        </p:txBody>
      </p:sp>
      <p:sp>
        <p:nvSpPr>
          <p:cNvPr id="9" name="Slide Number Placeholder 28"/>
          <p:cNvSpPr>
            <a:spLocks noGrp="1"/>
          </p:cNvSpPr>
          <p:nvPr>
            <p:ph type="sldNum" sz="quarter" idx="12"/>
          </p:nvPr>
        </p:nvSpPr>
        <p:spPr>
          <a:xfrm>
            <a:off x="1216025" y="6354763"/>
            <a:ext cx="1219200" cy="366712"/>
          </a:xfrm>
        </p:spPr>
        <p:txBody>
          <a:bodyPr/>
          <a:lstStyle>
            <a:lvl1pPr>
              <a:defRPr/>
            </a:lvl1pPr>
          </a:lstStyle>
          <a:p>
            <a:pPr>
              <a:defRPr/>
            </a:pPr>
            <a:fld id="{D4864067-E66C-4DE4-A252-146B6AFC1FB7}" type="slidenum">
              <a:rPr lang="en-US"/>
              <a:pPr>
                <a:defRPr/>
              </a:pPr>
              <a:t>‹#›</a:t>
            </a:fld>
            <a:endParaRPr lang="en-US" dirty="0"/>
          </a:p>
        </p:txBody>
      </p:sp>
    </p:spTree>
    <p:extLst>
      <p:ext uri="{BB962C8B-B14F-4D97-AF65-F5344CB8AC3E}">
        <p14:creationId xmlns:p14="http://schemas.microsoft.com/office/powerpoint/2010/main" val="3440663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086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447800" y="1524000"/>
            <a:ext cx="35433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3500" y="1524000"/>
            <a:ext cx="35433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pPr>
              <a:defRPr/>
            </a:pPr>
            <a:fld id="{72219D1A-AC44-4E80-A7E0-28F189FBB143}" type="slidenum">
              <a:rPr lang="en-US"/>
              <a:pPr>
                <a:defRPr/>
              </a:pPr>
              <a:t>‹#›</a:t>
            </a:fld>
            <a:endParaRPr lang="en-US"/>
          </a:p>
        </p:txBody>
      </p:sp>
    </p:spTree>
    <p:extLst>
      <p:ext uri="{BB962C8B-B14F-4D97-AF65-F5344CB8AC3E}">
        <p14:creationId xmlns:p14="http://schemas.microsoft.com/office/powerpoint/2010/main" val="2893828757"/>
      </p:ext>
    </p:extLst>
  </p:cSld>
  <p:clrMapOvr>
    <a:masterClrMapping/>
  </p:clrMapOvr>
  <p:transition spd="med">
    <p:cover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1DFF31FC-3591-451B-B87B-B4F8BD955F62}" type="datetimeFigureOut">
              <a:rPr lang="en-US" smtClean="0"/>
              <a:pPr>
                <a:defRPr/>
              </a:pPr>
              <a:t>12/9/2021</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733AD626-00F5-4CD6-9208-637B73F2FAAB}" type="slidenum">
              <a:rPr lang="en-US" smtClean="0"/>
              <a:pPr>
                <a:defRPr/>
              </a:pPr>
              <a:t>‹#›</a:t>
            </a:fld>
            <a:endParaRPr lang="en-US" dirty="0"/>
          </a:p>
        </p:txBody>
      </p:sp>
    </p:spTree>
    <p:extLst>
      <p:ext uri="{BB962C8B-B14F-4D97-AF65-F5344CB8AC3E}">
        <p14:creationId xmlns:p14="http://schemas.microsoft.com/office/powerpoint/2010/main" val="1032369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08F84075-DE1C-4E1B-9371-F11B6ECEB939}" type="datetimeFigureOut">
              <a:rPr lang="en-US" smtClean="0"/>
              <a:pPr>
                <a:defRPr/>
              </a:pPr>
              <a:t>12/9/2021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1E8FE913-7C06-466C-890B-4D4DA929B246}" type="slidenum">
              <a:rPr lang="en-US" smtClean="0"/>
              <a:pPr>
                <a:defRPr/>
              </a:pPr>
              <a:t>‹#›</a:t>
            </a:fld>
            <a:endParaRPr lang="en-US" dirty="0"/>
          </a:p>
        </p:txBody>
      </p:sp>
    </p:spTree>
    <p:extLst>
      <p:ext uri="{BB962C8B-B14F-4D97-AF65-F5344CB8AC3E}">
        <p14:creationId xmlns:p14="http://schemas.microsoft.com/office/powerpoint/2010/main" val="1385259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C629D983-0AB9-49EB-A0B9-BC47203057D2}" type="datetimeFigureOut">
              <a:rPr lang="en-US" smtClean="0"/>
              <a:pPr>
                <a:defRPr/>
              </a:pPr>
              <a:t>12/9/2021</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pPr>
              <a:defRPr/>
            </a:pPr>
            <a:fld id="{6F469A97-6273-4865-9E1D-78DC8CEC2461}" type="slidenum">
              <a:rPr lang="en-US" smtClean="0"/>
              <a:pPr>
                <a:defRPr/>
              </a:pPr>
              <a:t>‹#›</a:t>
            </a:fld>
            <a:endParaRPr lang="en-US" dirty="0"/>
          </a:p>
        </p:txBody>
      </p:sp>
    </p:spTree>
    <p:extLst>
      <p:ext uri="{BB962C8B-B14F-4D97-AF65-F5344CB8AC3E}">
        <p14:creationId xmlns:p14="http://schemas.microsoft.com/office/powerpoint/2010/main" val="3716407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371C0486-AD6B-4A1B-B8BC-5E8B3A12585D}" type="datetimeFigureOut">
              <a:rPr lang="en-US" smtClean="0"/>
              <a:pPr>
                <a:defRPr/>
              </a:pPr>
              <a:t>12/9/2021</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pPr>
              <a:defRPr/>
            </a:pPr>
            <a:fld id="{EBCB0794-8E91-42F6-BAD1-9F0967B14F2C}" type="slidenum">
              <a:rPr lang="en-US" smtClean="0"/>
              <a:pPr>
                <a:defRPr/>
              </a:pPr>
              <a:t>‹#›</a:t>
            </a:fld>
            <a:endParaRPr lang="en-US" dirty="0"/>
          </a:p>
        </p:txBody>
      </p:sp>
    </p:spTree>
    <p:extLst>
      <p:ext uri="{BB962C8B-B14F-4D97-AF65-F5344CB8AC3E}">
        <p14:creationId xmlns:p14="http://schemas.microsoft.com/office/powerpoint/2010/main" val="1696167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989B37FD-A2B6-407E-BC92-F06BCD4E70EC}" type="datetimeFigureOut">
              <a:rPr lang="en-US" smtClean="0"/>
              <a:pPr>
                <a:defRPr/>
              </a:pPr>
              <a:t>12/9/2021</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defRPr/>
            </a:pPr>
            <a:fld id="{556A5E56-1953-4AD4-94E8-6B9137A412D3}" type="slidenum">
              <a:rPr lang="en-US" smtClean="0"/>
              <a:pPr>
                <a:defRPr/>
              </a:pPr>
              <a:t>‹#›</a:t>
            </a:fld>
            <a:endParaRPr lang="en-US" dirty="0"/>
          </a:p>
        </p:txBody>
      </p:sp>
    </p:spTree>
    <p:extLst>
      <p:ext uri="{BB962C8B-B14F-4D97-AF65-F5344CB8AC3E}">
        <p14:creationId xmlns:p14="http://schemas.microsoft.com/office/powerpoint/2010/main" val="4210630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CB9120C9-A429-4BDB-8C71-07EC0DE31F9B}" type="datetimeFigureOut">
              <a:rPr lang="en-US" smtClean="0"/>
              <a:pPr>
                <a:defRPr/>
              </a:pPr>
              <a:t>12/9/2021</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defRPr/>
            </a:pPr>
            <a:fld id="{CB9A91EB-9BD3-4E8C-9A2E-BA4C0C44527E}" type="slidenum">
              <a:rPr lang="en-US" smtClean="0"/>
              <a:pPr>
                <a:defRPr/>
              </a:pPr>
              <a:t>‹#›</a:t>
            </a:fld>
            <a:endParaRPr lang="en-US" dirty="0"/>
          </a:p>
        </p:txBody>
      </p:sp>
    </p:spTree>
    <p:extLst>
      <p:ext uri="{BB962C8B-B14F-4D97-AF65-F5344CB8AC3E}">
        <p14:creationId xmlns:p14="http://schemas.microsoft.com/office/powerpoint/2010/main" val="2599997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C763E7A3-F736-48D1-BC03-7E861F1E38C5}" type="datetimeFigureOut">
              <a:rPr lang="en-US" smtClean="0"/>
              <a:pPr>
                <a:defRPr/>
              </a:pPr>
              <a:t>12/9/2021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defRPr/>
            </a:pPr>
            <a:fld id="{751750E2-5A2A-40C1-AC86-5307FA7E3082}" type="slidenum">
              <a:rPr lang="en-US" smtClean="0"/>
              <a:pPr>
                <a:defRPr/>
              </a:pPr>
              <a:t>‹#›</a:t>
            </a:fld>
            <a:endParaRPr lang="en-US"/>
          </a:p>
        </p:txBody>
      </p:sp>
    </p:spTree>
    <p:extLst>
      <p:ext uri="{BB962C8B-B14F-4D97-AF65-F5344CB8AC3E}">
        <p14:creationId xmlns:p14="http://schemas.microsoft.com/office/powerpoint/2010/main" val="4258832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37CF08C8-DAAA-4916-AC40-8F27BA0794F6}" type="datetimeFigureOut">
              <a:rPr lang="en-US" smtClean="0"/>
              <a:pPr>
                <a:defRPr/>
              </a:pPr>
              <a:t>12/9/2021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85885962-A8CE-4773-9E49-0C0BC39709DC}" type="slidenum">
              <a:rPr lang="en-US" smtClean="0"/>
              <a:pPr>
                <a:defRPr/>
              </a:pPr>
              <a:t>‹#›</a:t>
            </a:fld>
            <a:endParaRPr lang="en-US" dirty="0"/>
          </a:p>
        </p:txBody>
      </p:sp>
    </p:spTree>
    <p:extLst>
      <p:ext uri="{BB962C8B-B14F-4D97-AF65-F5344CB8AC3E}">
        <p14:creationId xmlns:p14="http://schemas.microsoft.com/office/powerpoint/2010/main" val="1660566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F0D8A9F-AEFE-4411-8555-F468DADDC647}" type="datetimeFigureOut">
              <a:rPr lang="en-US" smtClean="0"/>
              <a:pPr>
                <a:defRPr/>
              </a:pPr>
              <a:t>12/9/2021</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a:defRPr/>
            </a:pPr>
            <a:fld id="{167A1358-1FF9-4088-BD18-BCAFEC50E107}" type="slidenum">
              <a:rPr lang="en-US" smtClean="0"/>
              <a:pPr>
                <a:defRPr/>
              </a:pPr>
              <a:t>‹#›</a:t>
            </a:fld>
            <a:endParaRPr lang="en-US" dirty="0"/>
          </a:p>
        </p:txBody>
      </p:sp>
    </p:spTree>
    <p:extLst>
      <p:ext uri="{BB962C8B-B14F-4D97-AF65-F5344CB8AC3E}">
        <p14:creationId xmlns:p14="http://schemas.microsoft.com/office/powerpoint/2010/main" val="1350961169"/>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 id="2147483947" r:id="rId14"/>
    <p:sldLayoutId id="2147483948" r:id="rId15"/>
    <p:sldLayoutId id="2147483949" r:id="rId16"/>
    <p:sldLayoutId id="2147483950" r:id="rId17"/>
    <p:sldLayoutId id="2147483951" r:id="rId18"/>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7.xml"/><Relationship Id="rId5" Type="http://schemas.openxmlformats.org/officeDocument/2006/relationships/image" Target="../media/image21.jpeg"/><Relationship Id="rId4" Type="http://schemas.openxmlformats.org/officeDocument/2006/relationships/image" Target="../media/image20.emf"/></Relationships>
</file>

<file path=ppt/slides/_rels/slide4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p:txBody>
          <a:bodyPr/>
          <a:lstStyle/>
          <a:p>
            <a:pPr eaLnBrk="1" hangingPunct="1"/>
            <a:r>
              <a:rPr lang="en-IN" dirty="0" smtClean="0"/>
              <a:t>Operating </a:t>
            </a:r>
            <a:r>
              <a:rPr lang="en-IN" dirty="0" smtClean="0"/>
              <a:t>System </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84225" y="261938"/>
            <a:ext cx="7772400" cy="881062"/>
          </a:xfrm>
        </p:spPr>
        <p:txBody>
          <a:bodyPr>
            <a:normAutofit/>
          </a:bodyPr>
          <a:lstStyle/>
          <a:p>
            <a:pPr eaLnBrk="1" hangingPunct="1"/>
            <a:r>
              <a:rPr lang="en-US" b="1" smtClean="0">
                <a:solidFill>
                  <a:srgbClr val="0070C0"/>
                </a:solidFill>
              </a:rPr>
              <a:t>Computer System Organization</a:t>
            </a:r>
          </a:p>
        </p:txBody>
      </p:sp>
      <p:sp>
        <p:nvSpPr>
          <p:cNvPr id="20483" name="Rectangle 3"/>
          <p:cNvSpPr>
            <a:spLocks noGrp="1" noChangeArrowheads="1"/>
          </p:cNvSpPr>
          <p:nvPr>
            <p:ph idx="1"/>
          </p:nvPr>
        </p:nvSpPr>
        <p:spPr>
          <a:xfrm>
            <a:off x="827088" y="1041400"/>
            <a:ext cx="7772400" cy="4572000"/>
          </a:xfrm>
        </p:spPr>
        <p:txBody>
          <a:bodyPr/>
          <a:lstStyle/>
          <a:p>
            <a:pPr eaLnBrk="1" hangingPunct="1"/>
            <a:r>
              <a:rPr lang="en-US" smtClean="0"/>
              <a:t>Computer-system operation</a:t>
            </a:r>
          </a:p>
          <a:p>
            <a:pPr lvl="1" eaLnBrk="1" hangingPunct="1"/>
            <a:r>
              <a:rPr lang="en-US" smtClean="0"/>
              <a:t>One or more CPUs, device controllers connect through common bus providing access to shared memory</a:t>
            </a:r>
          </a:p>
          <a:p>
            <a:pPr lvl="1" eaLnBrk="1" hangingPunct="1"/>
            <a:r>
              <a:rPr lang="en-US" smtClean="0"/>
              <a:t>Concurrent execution of CPUs and devices competing for memory cycles</a:t>
            </a:r>
          </a:p>
          <a:p>
            <a:pPr lvl="1" eaLnBrk="1" hangingPunct="1"/>
            <a:endParaRPr lang="en-US" smtClean="0"/>
          </a:p>
        </p:txBody>
      </p:sp>
      <p:pic>
        <p:nvPicPr>
          <p:cNvPr id="20484" name="Picture 4"/>
          <p:cNvPicPr>
            <a:picLocks noChangeAspect="1" noChangeArrowheads="1"/>
          </p:cNvPicPr>
          <p:nvPr/>
        </p:nvPicPr>
        <p:blipFill>
          <a:blip r:embed="rId2"/>
          <a:srcRect l="427" t="17949" r="427" b="17664"/>
          <a:stretch>
            <a:fillRect/>
          </a:stretch>
        </p:blipFill>
        <p:spPr bwMode="auto">
          <a:xfrm>
            <a:off x="1285875" y="3321050"/>
            <a:ext cx="6675438" cy="3251200"/>
          </a:xfrm>
          <a:prstGeom prst="rect">
            <a:avLst/>
          </a:prstGeom>
          <a:noFill/>
          <a:ln w="38100" cmpd="dbl">
            <a:solidFill>
              <a:srgbClr val="CC6600"/>
            </a:solid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Computer-System Operation</a:t>
            </a:r>
          </a:p>
        </p:txBody>
      </p:sp>
      <p:sp>
        <p:nvSpPr>
          <p:cNvPr id="21507" name="Rectangle 3"/>
          <p:cNvSpPr>
            <a:spLocks noGrp="1" noChangeArrowheads="1"/>
          </p:cNvSpPr>
          <p:nvPr>
            <p:ph idx="1"/>
          </p:nvPr>
        </p:nvSpPr>
        <p:spPr>
          <a:xfrm>
            <a:off x="550863" y="1490663"/>
            <a:ext cx="8229600" cy="4572000"/>
          </a:xfrm>
        </p:spPr>
        <p:txBody>
          <a:bodyPr/>
          <a:lstStyle/>
          <a:p>
            <a:pPr eaLnBrk="1" hangingPunct="1"/>
            <a:r>
              <a:rPr lang="en-US" smtClean="0"/>
              <a:t>I/O devices and the CPU can execute concurrently.</a:t>
            </a:r>
          </a:p>
          <a:p>
            <a:pPr eaLnBrk="1" hangingPunct="1"/>
            <a:r>
              <a:rPr lang="en-US" smtClean="0"/>
              <a:t>Each device controller is in charge of a particular device type.</a:t>
            </a:r>
          </a:p>
          <a:p>
            <a:pPr eaLnBrk="1" hangingPunct="1"/>
            <a:r>
              <a:rPr lang="en-US" smtClean="0"/>
              <a:t>Each device controller has a local buffer.</a:t>
            </a:r>
          </a:p>
          <a:p>
            <a:pPr eaLnBrk="1" hangingPunct="1"/>
            <a:r>
              <a:rPr lang="en-US" smtClean="0"/>
              <a:t>CPU moves data from/to main memory to/from local buffers</a:t>
            </a:r>
          </a:p>
          <a:p>
            <a:pPr eaLnBrk="1" hangingPunct="1"/>
            <a:r>
              <a:rPr lang="en-US" smtClean="0"/>
              <a:t>I/O is from the device to local buffer of controller.</a:t>
            </a:r>
          </a:p>
          <a:p>
            <a:pPr eaLnBrk="1" hangingPunct="1"/>
            <a:r>
              <a:rPr lang="en-US" smtClean="0"/>
              <a:t>Device controller informs CPU that it has finished its operation by causing an </a:t>
            </a:r>
            <a:r>
              <a:rPr lang="en-US" i="1" smtClean="0"/>
              <a:t>interrupt</a:t>
            </a:r>
            <a:r>
              <a:rPr lang="en-US" smtClean="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Common Functions of Interrupts</a:t>
            </a:r>
          </a:p>
        </p:txBody>
      </p:sp>
      <p:sp>
        <p:nvSpPr>
          <p:cNvPr id="22531" name="Rectangle 3"/>
          <p:cNvSpPr>
            <a:spLocks noGrp="1" noChangeArrowheads="1"/>
          </p:cNvSpPr>
          <p:nvPr>
            <p:ph type="body" idx="4294967295"/>
          </p:nvPr>
        </p:nvSpPr>
        <p:spPr>
          <a:xfrm>
            <a:off x="0" y="1814513"/>
            <a:ext cx="7872413" cy="4530725"/>
          </a:xfrm>
        </p:spPr>
        <p:txBody>
          <a:bodyPr/>
          <a:lstStyle/>
          <a:p>
            <a:pPr eaLnBrk="1" hangingPunct="1"/>
            <a:r>
              <a:rPr lang="en-US" smtClean="0"/>
              <a:t>Interrupt transfers control to the interrupt service routine generally, through the </a:t>
            </a:r>
            <a:r>
              <a:rPr lang="en-US" b="1" smtClean="0">
                <a:solidFill>
                  <a:srgbClr val="3366FF"/>
                </a:solidFill>
              </a:rPr>
              <a:t>interrupt</a:t>
            </a:r>
            <a:r>
              <a:rPr lang="en-US" i="1" smtClean="0"/>
              <a:t> </a:t>
            </a:r>
            <a:r>
              <a:rPr lang="en-US" b="1" smtClean="0">
                <a:solidFill>
                  <a:srgbClr val="3366FF"/>
                </a:solidFill>
              </a:rPr>
              <a:t>vector</a:t>
            </a:r>
            <a:r>
              <a:rPr lang="en-US" smtClean="0"/>
              <a:t>, which contains the addresses of all the service routines</a:t>
            </a:r>
            <a:endParaRPr lang="en-US" sz="800" smtClean="0"/>
          </a:p>
          <a:p>
            <a:pPr eaLnBrk="1" hangingPunct="1"/>
            <a:r>
              <a:rPr lang="en-US" smtClean="0"/>
              <a:t>Interrupt architecture must save the address of the interrupted instruction</a:t>
            </a:r>
            <a:endParaRPr lang="en-US" sz="800" i="1" smtClean="0"/>
          </a:p>
          <a:p>
            <a:pPr eaLnBrk="1" hangingPunct="1"/>
            <a:r>
              <a:rPr lang="en-US" smtClean="0"/>
              <a:t>A </a:t>
            </a:r>
            <a:r>
              <a:rPr lang="en-US" b="1" smtClean="0">
                <a:solidFill>
                  <a:srgbClr val="3366FF"/>
                </a:solidFill>
              </a:rPr>
              <a:t>trap</a:t>
            </a:r>
            <a:r>
              <a:rPr lang="en-US" smtClean="0"/>
              <a:t> or </a:t>
            </a:r>
            <a:r>
              <a:rPr lang="en-US" b="1" smtClean="0">
                <a:solidFill>
                  <a:srgbClr val="3366FF"/>
                </a:solidFill>
              </a:rPr>
              <a:t>exception</a:t>
            </a:r>
            <a:r>
              <a:rPr lang="en-US" smtClean="0"/>
              <a:t> is a software-generated interrupt caused either by an error or a user request</a:t>
            </a:r>
            <a:endParaRPr lang="en-US" sz="800" smtClean="0"/>
          </a:p>
          <a:p>
            <a:pPr eaLnBrk="1" hangingPunct="1"/>
            <a:r>
              <a:rPr lang="en-US" smtClean="0"/>
              <a:t>An operating system is </a:t>
            </a:r>
            <a:r>
              <a:rPr lang="en-US" b="1" smtClean="0">
                <a:solidFill>
                  <a:srgbClr val="3366FF"/>
                </a:solidFill>
              </a:rPr>
              <a:t>interrupt driven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Interrupt Handling</a:t>
            </a:r>
          </a:p>
        </p:txBody>
      </p:sp>
      <p:sp>
        <p:nvSpPr>
          <p:cNvPr id="23555" name="Rectangle 3"/>
          <p:cNvSpPr>
            <a:spLocks noGrp="1" noChangeArrowheads="1"/>
          </p:cNvSpPr>
          <p:nvPr>
            <p:ph type="body" idx="4294967295"/>
          </p:nvPr>
        </p:nvSpPr>
        <p:spPr>
          <a:xfrm>
            <a:off x="1139825" y="1944688"/>
            <a:ext cx="8004175" cy="4530725"/>
          </a:xfrm>
        </p:spPr>
        <p:txBody>
          <a:bodyPr/>
          <a:lstStyle/>
          <a:p>
            <a:pPr eaLnBrk="1" hangingPunct="1"/>
            <a:r>
              <a:rPr lang="en-US" smtClean="0"/>
              <a:t>The operating system preserves the state of the CPU by storing registers and the program counter</a:t>
            </a:r>
          </a:p>
          <a:p>
            <a:pPr eaLnBrk="1" hangingPunct="1"/>
            <a:r>
              <a:rPr lang="en-US" smtClean="0"/>
              <a:t>Determines which type of interrupt has occurred:</a:t>
            </a:r>
          </a:p>
          <a:p>
            <a:pPr lvl="1" eaLnBrk="1" hangingPunct="1"/>
            <a:r>
              <a:rPr lang="en-US" b="1" smtClean="0">
                <a:solidFill>
                  <a:srgbClr val="3366FF"/>
                </a:solidFill>
              </a:rPr>
              <a:t>polling</a:t>
            </a:r>
          </a:p>
          <a:p>
            <a:pPr lvl="1" eaLnBrk="1" hangingPunct="1"/>
            <a:r>
              <a:rPr lang="en-US" b="1" smtClean="0">
                <a:solidFill>
                  <a:srgbClr val="3366FF"/>
                </a:solidFill>
              </a:rPr>
              <a:t>vectored</a:t>
            </a:r>
            <a:r>
              <a:rPr lang="en-US" smtClean="0"/>
              <a:t> interrupt system</a:t>
            </a:r>
          </a:p>
          <a:p>
            <a:pPr eaLnBrk="1" hangingPunct="1"/>
            <a:r>
              <a:rPr lang="en-US" smtClean="0"/>
              <a:t>Separate segments of code determine what action should be taken for each type of interrupt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I/O Structure</a:t>
            </a:r>
          </a:p>
        </p:txBody>
      </p:sp>
      <p:sp>
        <p:nvSpPr>
          <p:cNvPr id="24579" name="Rectangle 3"/>
          <p:cNvSpPr>
            <a:spLocks noGrp="1" noChangeArrowheads="1"/>
          </p:cNvSpPr>
          <p:nvPr>
            <p:ph type="body" idx="4294967295"/>
          </p:nvPr>
        </p:nvSpPr>
        <p:spPr>
          <a:xfrm>
            <a:off x="1273175" y="1724025"/>
            <a:ext cx="7870825" cy="3835400"/>
          </a:xfrm>
        </p:spPr>
        <p:txBody>
          <a:bodyPr/>
          <a:lstStyle/>
          <a:p>
            <a:pPr eaLnBrk="1" hangingPunct="1">
              <a:lnSpc>
                <a:spcPct val="90000"/>
              </a:lnSpc>
            </a:pPr>
            <a:r>
              <a:rPr lang="en-US" smtClean="0"/>
              <a:t>After I/O starts, control returns to user program only upon I/O completion</a:t>
            </a:r>
          </a:p>
          <a:p>
            <a:pPr lvl="1" eaLnBrk="1" hangingPunct="1">
              <a:lnSpc>
                <a:spcPct val="90000"/>
              </a:lnSpc>
            </a:pPr>
            <a:r>
              <a:rPr lang="en-US" smtClean="0"/>
              <a:t>Wait instruction idles the CPU until the next interrupt</a:t>
            </a:r>
          </a:p>
          <a:p>
            <a:pPr lvl="1" eaLnBrk="1" hangingPunct="1">
              <a:lnSpc>
                <a:spcPct val="90000"/>
              </a:lnSpc>
            </a:pPr>
            <a:r>
              <a:rPr lang="en-US" smtClean="0"/>
              <a:t>Wait loop (contention for memory access)</a:t>
            </a:r>
          </a:p>
          <a:p>
            <a:pPr lvl="1" eaLnBrk="1" hangingPunct="1">
              <a:lnSpc>
                <a:spcPct val="90000"/>
              </a:lnSpc>
            </a:pPr>
            <a:r>
              <a:rPr lang="en-US" smtClean="0"/>
              <a:t>At most one I/O request is outstanding at a time, no simultaneous I/O processing</a:t>
            </a:r>
          </a:p>
          <a:p>
            <a:pPr eaLnBrk="1" hangingPunct="1">
              <a:lnSpc>
                <a:spcPct val="90000"/>
              </a:lnSpc>
            </a:pPr>
            <a:r>
              <a:rPr lang="en-US" smtClean="0"/>
              <a:t>After I/O starts, control returns to user program without waiting for I/O completion</a:t>
            </a:r>
          </a:p>
          <a:p>
            <a:pPr lvl="1" eaLnBrk="1" hangingPunct="1">
              <a:lnSpc>
                <a:spcPct val="90000"/>
              </a:lnSpc>
            </a:pPr>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Storage-Device Hierarchy</a:t>
            </a:r>
          </a:p>
        </p:txBody>
      </p:sp>
      <p:pic>
        <p:nvPicPr>
          <p:cNvPr id="25603" name="Picture 3"/>
          <p:cNvPicPr>
            <a:picLocks noChangeAspect="1" noChangeArrowheads="1"/>
          </p:cNvPicPr>
          <p:nvPr/>
        </p:nvPicPr>
        <p:blipFill>
          <a:blip r:embed="rId3"/>
          <a:srcRect l="5354" t="510" r="5736" b="510"/>
          <a:stretch>
            <a:fillRect/>
          </a:stretch>
        </p:blipFill>
        <p:spPr bwMode="auto">
          <a:xfrm>
            <a:off x="1941513" y="1735138"/>
            <a:ext cx="5270500" cy="4400550"/>
          </a:xfrm>
          <a:prstGeom prst="rect">
            <a:avLst/>
          </a:prstGeom>
          <a:noFill/>
          <a:ln w="38100" cmpd="dbl">
            <a:solidFill>
              <a:srgbClr val="CC6600"/>
            </a:solid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Caching</a:t>
            </a:r>
          </a:p>
        </p:txBody>
      </p:sp>
      <p:sp>
        <p:nvSpPr>
          <p:cNvPr id="26627" name="Rectangle 3"/>
          <p:cNvSpPr>
            <a:spLocks noGrp="1" noChangeArrowheads="1"/>
          </p:cNvSpPr>
          <p:nvPr>
            <p:ph type="body" idx="4294967295"/>
          </p:nvPr>
        </p:nvSpPr>
        <p:spPr>
          <a:xfrm>
            <a:off x="0" y="1276350"/>
            <a:ext cx="7967663" cy="4910138"/>
          </a:xfrm>
        </p:spPr>
        <p:txBody>
          <a:bodyPr/>
          <a:lstStyle/>
          <a:p>
            <a:pPr eaLnBrk="1" hangingPunct="1"/>
            <a:r>
              <a:rPr lang="en-US" smtClean="0"/>
              <a:t>Important principle, performed at many levels in a computer (in hardware, operating system, software)</a:t>
            </a:r>
            <a:endParaRPr lang="en-US" sz="800" smtClean="0"/>
          </a:p>
          <a:p>
            <a:pPr eaLnBrk="1" hangingPunct="1"/>
            <a:r>
              <a:rPr lang="en-US" smtClean="0"/>
              <a:t>Information in use copied from slower to faster storage temporarily</a:t>
            </a:r>
            <a:endParaRPr lang="en-US" sz="800" smtClean="0"/>
          </a:p>
          <a:p>
            <a:pPr eaLnBrk="1" hangingPunct="1"/>
            <a:r>
              <a:rPr lang="en-US" smtClean="0"/>
              <a:t>Faster storage (cache) checked first to determine if information is there</a:t>
            </a:r>
          </a:p>
          <a:p>
            <a:pPr lvl="1" eaLnBrk="1" hangingPunct="1"/>
            <a:r>
              <a:rPr lang="en-US" smtClean="0"/>
              <a:t>If it is, information used directly from the cache (fast)</a:t>
            </a:r>
          </a:p>
          <a:p>
            <a:pPr lvl="1" eaLnBrk="1" hangingPunct="1"/>
            <a:r>
              <a:rPr lang="en-US" smtClean="0"/>
              <a:t>If not, data copied to cache and used there</a:t>
            </a:r>
            <a:endParaRPr lang="en-US" sz="800" smtClean="0"/>
          </a:p>
          <a:p>
            <a:pPr eaLnBrk="1" hangingPunct="1"/>
            <a:r>
              <a:rPr lang="en-US" smtClean="0"/>
              <a:t>Cache smaller than storage being cached</a:t>
            </a:r>
          </a:p>
          <a:p>
            <a:pPr lvl="1" eaLnBrk="1" hangingPunct="1"/>
            <a:r>
              <a:rPr lang="en-US" smtClean="0"/>
              <a:t>Cache management important design problem</a:t>
            </a:r>
          </a:p>
          <a:p>
            <a:pPr lvl="1" eaLnBrk="1" hangingPunct="1"/>
            <a:r>
              <a:rPr lang="en-US" smtClean="0"/>
              <a:t>Cache size and replacement policy</a:t>
            </a:r>
          </a:p>
          <a:p>
            <a:pPr eaLnBrk="1" hangingPunct="1">
              <a:buFont typeface="Monotype Sorts" pitchFamily="-84" charset="2"/>
              <a:buNone/>
            </a:pPr>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Direct Memory Access Structure</a:t>
            </a:r>
          </a:p>
        </p:txBody>
      </p:sp>
      <p:sp>
        <p:nvSpPr>
          <p:cNvPr id="27651" name="Rectangle 3"/>
          <p:cNvSpPr>
            <a:spLocks noGrp="1" noChangeArrowheads="1"/>
          </p:cNvSpPr>
          <p:nvPr>
            <p:ph type="body" idx="4294967295"/>
          </p:nvPr>
        </p:nvSpPr>
        <p:spPr>
          <a:xfrm>
            <a:off x="0" y="1928813"/>
            <a:ext cx="7786688" cy="3295650"/>
          </a:xfrm>
        </p:spPr>
        <p:txBody>
          <a:bodyPr/>
          <a:lstStyle/>
          <a:p>
            <a:pPr eaLnBrk="1" hangingPunct="1"/>
            <a:r>
              <a:rPr lang="en-US" smtClean="0"/>
              <a:t>Used for high-speed I/O devices able to transmit information at close to memory speeds</a:t>
            </a:r>
          </a:p>
          <a:p>
            <a:pPr eaLnBrk="1" hangingPunct="1"/>
            <a:r>
              <a:rPr lang="en-US" smtClean="0"/>
              <a:t>Device controller transfers blocks of data from buffer storage directly to main memory without CPU intervention</a:t>
            </a:r>
          </a:p>
          <a:p>
            <a:pPr eaLnBrk="1" hangingPunct="1"/>
            <a:r>
              <a:rPr lang="en-US" smtClean="0"/>
              <a:t>Only one interrupt is generated per block, rather than the one interrupt per byte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mtClean="0"/>
              <a:t>How a Modern Computer Works</a:t>
            </a:r>
          </a:p>
        </p:txBody>
      </p:sp>
      <p:pic>
        <p:nvPicPr>
          <p:cNvPr id="28675" name="Picture 5" descr="1"/>
          <p:cNvPicPr>
            <a:picLocks noChangeAspect="1" noChangeArrowheads="1"/>
          </p:cNvPicPr>
          <p:nvPr/>
        </p:nvPicPr>
        <p:blipFill>
          <a:blip r:embed="rId3"/>
          <a:srcRect/>
          <a:stretch>
            <a:fillRect/>
          </a:stretch>
        </p:blipFill>
        <p:spPr bwMode="auto">
          <a:xfrm>
            <a:off x="2220913" y="2000250"/>
            <a:ext cx="5132387" cy="4084638"/>
          </a:xfrm>
          <a:prstGeom prst="rect">
            <a:avLst/>
          </a:prstGeom>
          <a:noFill/>
          <a:ln w="9525">
            <a:noFill/>
            <a:miter lim="800000"/>
            <a:headEnd/>
            <a:tailEnd/>
          </a:ln>
        </p:spPr>
      </p:pic>
      <p:sp>
        <p:nvSpPr>
          <p:cNvPr id="28676" name="TextBox 3"/>
          <p:cNvSpPr txBox="1">
            <a:spLocks noChangeArrowheads="1"/>
          </p:cNvSpPr>
          <p:nvPr/>
        </p:nvSpPr>
        <p:spPr bwMode="auto">
          <a:xfrm>
            <a:off x="4787900" y="5637213"/>
            <a:ext cx="2874963" cy="307975"/>
          </a:xfrm>
          <a:prstGeom prst="rect">
            <a:avLst/>
          </a:prstGeom>
          <a:noFill/>
          <a:ln w="9525">
            <a:noFill/>
            <a:miter lim="800000"/>
            <a:headEnd/>
            <a:tailEnd/>
          </a:ln>
        </p:spPr>
        <p:txBody>
          <a:bodyPr>
            <a:spAutoFit/>
          </a:bodyPr>
          <a:lstStyle/>
          <a:p>
            <a:r>
              <a:rPr lang="en-US" sz="1400" i="1"/>
              <a:t>A von Neumann architecture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901825" y="4916488"/>
            <a:ext cx="6858000" cy="1066800"/>
          </a:xfrm>
        </p:spPr>
        <p:txBody>
          <a:bodyPr>
            <a:normAutofit fontScale="90000"/>
          </a:bodyPr>
          <a:lstStyle/>
          <a:p>
            <a:pPr eaLnBrk="1" hangingPunct="1"/>
            <a:r>
              <a:rPr lang="en-US" b="1" smtClean="0">
                <a:solidFill>
                  <a:schemeClr val="tx1"/>
                </a:solidFill>
              </a:rPr>
              <a:t>Computer System Architecture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4429" y="4058759"/>
            <a:ext cx="1710468" cy="957862"/>
          </a:xfrm>
          <a:prstGeom prst="rect">
            <a:avLst/>
          </a:prstGeom>
        </p:spPr>
      </p:pic>
      <p:sp>
        <p:nvSpPr>
          <p:cNvPr id="12290" name="Rectangle 2"/>
          <p:cNvSpPr>
            <a:spLocks noGrp="1" noChangeArrowheads="1"/>
          </p:cNvSpPr>
          <p:nvPr>
            <p:ph type="title"/>
          </p:nvPr>
        </p:nvSpPr>
        <p:spPr>
          <a:xfrm>
            <a:off x="2316051" y="1325767"/>
            <a:ext cx="6479421" cy="1049235"/>
          </a:xfrm>
        </p:spPr>
        <p:txBody>
          <a:bodyPr>
            <a:normAutofit fontScale="90000"/>
          </a:bodyPr>
          <a:lstStyle/>
          <a:p>
            <a:pPr eaLnBrk="1" hangingPunct="1"/>
            <a:r>
              <a:rPr lang="en-US" b="1" dirty="0" smtClean="0">
                <a:solidFill>
                  <a:srgbClr val="C00000"/>
                </a:solidFill>
              </a:rPr>
              <a:t>What is an Operating System?</a:t>
            </a:r>
          </a:p>
        </p:txBody>
      </p:sp>
      <p:sp>
        <p:nvSpPr>
          <p:cNvPr id="8195" name="Rectangle 3"/>
          <p:cNvSpPr>
            <a:spLocks noGrp="1" noChangeArrowheads="1"/>
          </p:cNvSpPr>
          <p:nvPr>
            <p:ph idx="1"/>
          </p:nvPr>
        </p:nvSpPr>
        <p:spPr>
          <a:xfrm>
            <a:off x="2041036" y="2375002"/>
            <a:ext cx="7029450" cy="4114800"/>
          </a:xfrm>
        </p:spPr>
        <p:txBody>
          <a:bodyPr>
            <a:normAutofit fontScale="92500" lnSpcReduction="20000"/>
          </a:bodyPr>
          <a:lstStyle/>
          <a:p>
            <a:pPr marL="274320" indent="-274320" eaLnBrk="1" fontAlgn="auto" hangingPunct="1">
              <a:spcAft>
                <a:spcPts val="0"/>
              </a:spcAft>
              <a:buFont typeface="Wingdings 3"/>
              <a:buChar char=""/>
              <a:defRPr/>
            </a:pPr>
            <a:r>
              <a:rPr lang="en-US" sz="2800" dirty="0" smtClean="0"/>
              <a:t>A program that acts as an intermediary between a user of a computer and the computer hardware.</a:t>
            </a:r>
          </a:p>
          <a:p>
            <a:pPr marL="274320" indent="-274320" eaLnBrk="1" fontAlgn="auto" hangingPunct="1">
              <a:spcAft>
                <a:spcPts val="0"/>
              </a:spcAft>
              <a:buFont typeface="Wingdings 3"/>
              <a:buChar char=""/>
              <a:defRPr/>
            </a:pPr>
            <a:r>
              <a:rPr lang="en-US" sz="2800" dirty="0" smtClean="0"/>
              <a:t>Operating system goals:</a:t>
            </a:r>
          </a:p>
          <a:p>
            <a:pPr marL="548640" lvl="1" indent="-274320" eaLnBrk="1" fontAlgn="auto" hangingPunct="1">
              <a:spcAft>
                <a:spcPts val="0"/>
              </a:spcAft>
              <a:buFont typeface="Wingdings 3"/>
              <a:buChar char=""/>
              <a:defRPr/>
            </a:pPr>
            <a:r>
              <a:rPr lang="en-US" sz="2800" dirty="0" smtClean="0"/>
              <a:t>Execute user programs and make solving user problems easier.</a:t>
            </a:r>
          </a:p>
          <a:p>
            <a:pPr marL="548640" lvl="1" indent="-274320" eaLnBrk="1" fontAlgn="auto" hangingPunct="1">
              <a:spcAft>
                <a:spcPts val="0"/>
              </a:spcAft>
              <a:buFont typeface="Wingdings 3"/>
              <a:buChar char=""/>
              <a:defRPr/>
            </a:pPr>
            <a:r>
              <a:rPr lang="en-US" sz="2800" dirty="0" smtClean="0"/>
              <a:t>Make the computer system convenient to use.</a:t>
            </a:r>
          </a:p>
          <a:p>
            <a:pPr marL="548958" lvl="1" indent="-274320" eaLnBrk="1" fontAlgn="auto" hangingPunct="1">
              <a:spcAft>
                <a:spcPts val="0"/>
              </a:spcAft>
              <a:buFont typeface="Wingdings 3"/>
              <a:buChar char=""/>
              <a:defRPr/>
            </a:pPr>
            <a:r>
              <a:rPr lang="en-US" sz="2800" dirty="0" smtClean="0"/>
              <a:t>Use the computer hardware in an efficient manner.</a:t>
            </a:r>
          </a:p>
        </p:txBody>
      </p:sp>
      <p:pic>
        <p:nvPicPr>
          <p:cNvPr id="2" name="Picture 1"/>
          <p:cNvPicPr>
            <a:picLocks noChangeAspect="1"/>
          </p:cNvPicPr>
          <p:nvPr/>
        </p:nvPicPr>
        <p:blipFill rotWithShape="1">
          <a:blip r:embed="rId3"/>
          <a:srcRect l="41387" t="7503" r="9330" b="10132"/>
          <a:stretch/>
        </p:blipFill>
        <p:spPr>
          <a:xfrm>
            <a:off x="283450" y="1850384"/>
            <a:ext cx="1427018" cy="1302327"/>
          </a:xfrm>
          <a:prstGeom prst="rect">
            <a:avLst/>
          </a:prstGeom>
        </p:spPr>
      </p:pic>
      <p:pic>
        <p:nvPicPr>
          <p:cNvPr id="4" name="Picture 3"/>
          <p:cNvPicPr>
            <a:picLocks noChangeAspect="1"/>
          </p:cNvPicPr>
          <p:nvPr/>
        </p:nvPicPr>
        <p:blipFill>
          <a:blip r:embed="rId4"/>
          <a:stretch>
            <a:fillRect/>
          </a:stretch>
        </p:blipFill>
        <p:spPr>
          <a:xfrm>
            <a:off x="81977" y="335411"/>
            <a:ext cx="2973532" cy="880512"/>
          </a:xfrm>
          <a:prstGeom prst="rect">
            <a:avLst/>
          </a:prstGeom>
        </p:spPr>
      </p:pic>
      <p:pic>
        <p:nvPicPr>
          <p:cNvPr id="1028" name="Picture 4" descr="Android, logo Free Icon of Vector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242521"/>
            <a:ext cx="2160476" cy="1080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b="1" smtClean="0">
                <a:solidFill>
                  <a:srgbClr val="0070C0"/>
                </a:solidFill>
              </a:rPr>
              <a:t>Computer-System Architecture</a:t>
            </a:r>
          </a:p>
        </p:txBody>
      </p:sp>
      <p:sp>
        <p:nvSpPr>
          <p:cNvPr id="26627" name="Content Placeholder 2"/>
          <p:cNvSpPr>
            <a:spLocks noGrp="1"/>
          </p:cNvSpPr>
          <p:nvPr>
            <p:ph idx="4294967295"/>
          </p:nvPr>
        </p:nvSpPr>
        <p:spPr>
          <a:xfrm>
            <a:off x="0" y="1335088"/>
            <a:ext cx="8337550" cy="4867275"/>
          </a:xfrm>
        </p:spPr>
        <p:txBody>
          <a:bodyPr>
            <a:normAutofit/>
          </a:bodyPr>
          <a:lstStyle/>
          <a:p>
            <a:pPr marL="274320" indent="-274320" eaLnBrk="1" fontAlgn="auto" hangingPunct="1">
              <a:spcAft>
                <a:spcPts val="0"/>
              </a:spcAft>
              <a:buFont typeface="Wingdings 3"/>
              <a:buChar char=""/>
              <a:defRPr/>
            </a:pPr>
            <a:r>
              <a:rPr lang="en-US" smtClean="0"/>
              <a:t>Most systems use a single general-purpose processor</a:t>
            </a:r>
          </a:p>
          <a:p>
            <a:pPr marL="548640" lvl="1" indent="-274320" eaLnBrk="1" fontAlgn="auto" hangingPunct="1">
              <a:spcAft>
                <a:spcPts val="0"/>
              </a:spcAft>
              <a:buFont typeface="Wingdings 3"/>
              <a:buChar char=""/>
              <a:defRPr/>
            </a:pPr>
            <a:r>
              <a:rPr lang="en-US" smtClean="0"/>
              <a:t>Most systems have special-purpose processors as well</a:t>
            </a:r>
            <a:endParaRPr lang="en-US" sz="800" smtClean="0"/>
          </a:p>
          <a:p>
            <a:pPr marL="274320" indent="-274320" eaLnBrk="1" fontAlgn="auto" hangingPunct="1">
              <a:spcAft>
                <a:spcPts val="0"/>
              </a:spcAft>
              <a:buFont typeface="Wingdings 3"/>
              <a:buChar char=""/>
              <a:defRPr/>
            </a:pPr>
            <a:r>
              <a:rPr lang="en-US" b="1" smtClean="0">
                <a:solidFill>
                  <a:srgbClr val="3366FF"/>
                </a:solidFill>
              </a:rPr>
              <a:t>Multiprocessors</a:t>
            </a:r>
            <a:r>
              <a:rPr lang="en-US" smtClean="0">
                <a:solidFill>
                  <a:srgbClr val="3366FF"/>
                </a:solidFill>
              </a:rPr>
              <a:t> </a:t>
            </a:r>
            <a:r>
              <a:rPr lang="en-US" smtClean="0"/>
              <a:t>systems growing in use and importance</a:t>
            </a:r>
          </a:p>
          <a:p>
            <a:pPr marL="548640" lvl="1" indent="-274320" eaLnBrk="1" fontAlgn="auto" hangingPunct="1">
              <a:spcAft>
                <a:spcPts val="0"/>
              </a:spcAft>
              <a:buFont typeface="Wingdings 3"/>
              <a:buChar char=""/>
              <a:defRPr/>
            </a:pPr>
            <a:r>
              <a:rPr lang="en-US" smtClean="0"/>
              <a:t>Also known as </a:t>
            </a:r>
            <a:r>
              <a:rPr lang="en-US" b="1" smtClean="0">
                <a:solidFill>
                  <a:srgbClr val="3366FF"/>
                </a:solidFill>
              </a:rPr>
              <a:t>parallel systems</a:t>
            </a:r>
            <a:r>
              <a:rPr lang="en-US" smtClean="0"/>
              <a:t>, </a:t>
            </a:r>
            <a:r>
              <a:rPr lang="en-US" b="1" smtClean="0">
                <a:solidFill>
                  <a:srgbClr val="3366FF"/>
                </a:solidFill>
              </a:rPr>
              <a:t>tightly-coupled systems</a:t>
            </a:r>
          </a:p>
          <a:p>
            <a:pPr marL="548640" lvl="1" indent="-274320" eaLnBrk="1" fontAlgn="auto" hangingPunct="1">
              <a:spcAft>
                <a:spcPts val="0"/>
              </a:spcAft>
              <a:buFont typeface="Wingdings 3"/>
              <a:buChar char=""/>
              <a:defRPr/>
            </a:pPr>
            <a:r>
              <a:rPr lang="en-US" smtClean="0"/>
              <a:t>Advantages include:</a:t>
            </a:r>
          </a:p>
          <a:p>
            <a:pPr marL="1200150" lvl="2" indent="-342900" eaLnBrk="1" fontAlgn="auto" hangingPunct="1">
              <a:spcAft>
                <a:spcPts val="0"/>
              </a:spcAft>
              <a:buClr>
                <a:schemeClr val="bg1">
                  <a:shade val="50000"/>
                </a:schemeClr>
              </a:buClr>
              <a:buFont typeface="Arial" pitchFamily="34" charset="0"/>
              <a:buAutoNum type="arabicPeriod"/>
              <a:defRPr/>
            </a:pPr>
            <a:r>
              <a:rPr lang="en-US" b="1" smtClean="0">
                <a:solidFill>
                  <a:srgbClr val="3366FF"/>
                </a:solidFill>
              </a:rPr>
              <a:t>Increased throughput</a:t>
            </a:r>
          </a:p>
          <a:p>
            <a:pPr marL="1200150" lvl="2" indent="-342900" eaLnBrk="1" fontAlgn="auto" hangingPunct="1">
              <a:spcAft>
                <a:spcPts val="0"/>
              </a:spcAft>
              <a:buClr>
                <a:schemeClr val="bg1">
                  <a:shade val="50000"/>
                </a:schemeClr>
              </a:buClr>
              <a:buFont typeface="Arial" pitchFamily="34" charset="0"/>
              <a:buAutoNum type="arabicPeriod"/>
              <a:defRPr/>
            </a:pPr>
            <a:r>
              <a:rPr lang="en-US" b="1" smtClean="0">
                <a:solidFill>
                  <a:srgbClr val="3366FF"/>
                </a:solidFill>
              </a:rPr>
              <a:t>Economy of scale</a:t>
            </a:r>
          </a:p>
          <a:p>
            <a:pPr marL="1200150" lvl="2" indent="-342900" eaLnBrk="1" fontAlgn="auto" hangingPunct="1">
              <a:spcAft>
                <a:spcPts val="0"/>
              </a:spcAft>
              <a:buClr>
                <a:schemeClr val="bg1">
                  <a:shade val="50000"/>
                </a:schemeClr>
              </a:buClr>
              <a:buFont typeface="Arial" pitchFamily="34" charset="0"/>
              <a:buAutoNum type="arabicPeriod"/>
              <a:defRPr/>
            </a:pPr>
            <a:r>
              <a:rPr lang="en-US" b="1" smtClean="0">
                <a:solidFill>
                  <a:srgbClr val="3366FF"/>
                </a:solidFill>
              </a:rPr>
              <a:t>Increased reliability </a:t>
            </a:r>
            <a:r>
              <a:rPr lang="en-US" smtClean="0"/>
              <a:t>– graceful degradation or fault tolerance</a:t>
            </a:r>
          </a:p>
          <a:p>
            <a:pPr marL="548640" lvl="1" indent="-274320" eaLnBrk="1" fontAlgn="auto" hangingPunct="1">
              <a:spcAft>
                <a:spcPts val="0"/>
              </a:spcAft>
              <a:buFont typeface="Wingdings 3"/>
              <a:buChar char=""/>
              <a:defRPr/>
            </a:pPr>
            <a:r>
              <a:rPr lang="en-US" smtClean="0"/>
              <a:t>Two types:</a:t>
            </a:r>
          </a:p>
          <a:p>
            <a:pPr marL="1200150" lvl="2" indent="-342900" eaLnBrk="1" fontAlgn="auto" hangingPunct="1">
              <a:spcAft>
                <a:spcPts val="0"/>
              </a:spcAft>
              <a:buClr>
                <a:schemeClr val="bg1">
                  <a:shade val="50000"/>
                </a:schemeClr>
              </a:buClr>
              <a:buFont typeface="Arial" pitchFamily="34" charset="0"/>
              <a:buAutoNum type="arabicPeriod"/>
              <a:defRPr/>
            </a:pPr>
            <a:r>
              <a:rPr lang="en-US" b="1" smtClean="0">
                <a:solidFill>
                  <a:srgbClr val="3366FF"/>
                </a:solidFill>
              </a:rPr>
              <a:t>Asymmetric Multiprocessing </a:t>
            </a:r>
            <a:r>
              <a:rPr lang="en-US" smtClean="0"/>
              <a:t>– each processor is assigned a specific task.</a:t>
            </a:r>
          </a:p>
          <a:p>
            <a:pPr marL="1200150" lvl="2" indent="-342900" eaLnBrk="1" fontAlgn="auto" hangingPunct="1">
              <a:spcAft>
                <a:spcPts val="0"/>
              </a:spcAft>
              <a:buClr>
                <a:schemeClr val="bg1">
                  <a:shade val="50000"/>
                </a:schemeClr>
              </a:buClr>
              <a:buFont typeface="Arial" pitchFamily="34" charset="0"/>
              <a:buAutoNum type="arabicPeriod"/>
              <a:defRPr/>
            </a:pPr>
            <a:r>
              <a:rPr lang="en-US" b="1" smtClean="0">
                <a:solidFill>
                  <a:srgbClr val="3366FF"/>
                </a:solidFill>
              </a:rPr>
              <a:t>Symmetric Multiprocessing </a:t>
            </a:r>
            <a:r>
              <a:rPr lang="en-US" smtClean="0"/>
              <a:t>– each processor performs all tasks</a:t>
            </a:r>
          </a:p>
          <a:p>
            <a:pPr marL="1200150" lvl="2" indent="-342900" eaLnBrk="1" fontAlgn="auto" hangingPunct="1">
              <a:spcAft>
                <a:spcPts val="0"/>
              </a:spcAft>
              <a:buClr>
                <a:schemeClr val="bg1">
                  <a:shade val="50000"/>
                </a:schemeClr>
              </a:buClr>
              <a:buFont typeface="Webdings" pitchFamily="18" charset="2"/>
              <a:buNone/>
              <a:defRPr/>
            </a:pPr>
            <a:endParaRPr lang="en-US" smtClean="0">
              <a:solidFill>
                <a:srgbClr val="3366FF"/>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sz="2800" smtClean="0"/>
              <a:t>Symmetric Multiprocessing Architecture</a:t>
            </a:r>
          </a:p>
        </p:txBody>
      </p:sp>
      <p:pic>
        <p:nvPicPr>
          <p:cNvPr id="31747" name="Picture 7" descr="1"/>
          <p:cNvPicPr>
            <a:picLocks noChangeAspect="1" noChangeArrowheads="1"/>
          </p:cNvPicPr>
          <p:nvPr/>
        </p:nvPicPr>
        <p:blipFill>
          <a:blip r:embed="rId3"/>
          <a:srcRect/>
          <a:stretch>
            <a:fillRect/>
          </a:stretch>
        </p:blipFill>
        <p:spPr bwMode="auto">
          <a:xfrm>
            <a:off x="1598613" y="1760538"/>
            <a:ext cx="6319837" cy="3033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214313"/>
            <a:ext cx="8229600" cy="576262"/>
          </a:xfrm>
        </p:spPr>
        <p:txBody>
          <a:bodyPr>
            <a:normAutofit fontScale="90000"/>
          </a:bodyPr>
          <a:lstStyle/>
          <a:p>
            <a:pPr eaLnBrk="1" fontAlgn="auto" hangingPunct="1">
              <a:spcAft>
                <a:spcPts val="0"/>
              </a:spcAft>
              <a:defRPr/>
            </a:pPr>
            <a:r>
              <a:rPr lang="en-US" smtClean="0"/>
              <a:t>A Dual-Core Design</a:t>
            </a:r>
          </a:p>
        </p:txBody>
      </p:sp>
      <p:sp>
        <p:nvSpPr>
          <p:cNvPr id="32771" name="Content Placeholder 1"/>
          <p:cNvSpPr>
            <a:spLocks noGrp="1"/>
          </p:cNvSpPr>
          <p:nvPr>
            <p:ph sz="half" idx="1"/>
          </p:nvPr>
        </p:nvSpPr>
        <p:spPr>
          <a:xfrm>
            <a:off x="854075" y="1108075"/>
            <a:ext cx="7108825" cy="2682875"/>
          </a:xfrm>
        </p:spPr>
        <p:txBody>
          <a:bodyPr/>
          <a:lstStyle/>
          <a:p>
            <a:pPr eaLnBrk="1" hangingPunct="1"/>
            <a:r>
              <a:rPr lang="en-US" sz="2000" smtClean="0"/>
              <a:t>Multi-chip and </a:t>
            </a:r>
            <a:r>
              <a:rPr lang="en-US" sz="2000" b="1" smtClean="0">
                <a:solidFill>
                  <a:srgbClr val="3366FF"/>
                </a:solidFill>
              </a:rPr>
              <a:t>multicore</a:t>
            </a:r>
          </a:p>
          <a:p>
            <a:pPr lvl="1" eaLnBrk="1" hangingPunct="1">
              <a:buFont typeface="Wingdings 2" pitchFamily="18" charset="2"/>
              <a:buNone/>
            </a:pPr>
            <a:endParaRPr lang="en-US" sz="2000" smtClean="0"/>
          </a:p>
        </p:txBody>
      </p:sp>
      <p:pic>
        <p:nvPicPr>
          <p:cNvPr id="32772" name="Picture 10" descr="1"/>
          <p:cNvPicPr>
            <a:picLocks noChangeAspect="1" noChangeArrowheads="1"/>
          </p:cNvPicPr>
          <p:nvPr/>
        </p:nvPicPr>
        <p:blipFill>
          <a:blip r:embed="rId3"/>
          <a:srcRect/>
          <a:stretch>
            <a:fillRect/>
          </a:stretch>
        </p:blipFill>
        <p:spPr bwMode="auto">
          <a:xfrm>
            <a:off x="2744788" y="2563813"/>
            <a:ext cx="3073400" cy="22653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901825" y="4916488"/>
            <a:ext cx="6858000" cy="1066800"/>
          </a:xfrm>
        </p:spPr>
        <p:txBody>
          <a:bodyPr>
            <a:normAutofit fontScale="90000"/>
          </a:bodyPr>
          <a:lstStyle/>
          <a:p>
            <a:pPr eaLnBrk="1" hangingPunct="1"/>
            <a:r>
              <a:rPr lang="en-US" b="1" smtClean="0">
                <a:solidFill>
                  <a:schemeClr val="tx1"/>
                </a:solidFill>
              </a:rPr>
              <a:t>Operating System Structure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Evolution of Operating Systems</a:t>
            </a:r>
          </a:p>
        </p:txBody>
      </p:sp>
      <p:sp>
        <p:nvSpPr>
          <p:cNvPr id="34820" name="Rectangle 3"/>
          <p:cNvSpPr>
            <a:spLocks noGrp="1" noChangeArrowheads="1"/>
          </p:cNvSpPr>
          <p:nvPr>
            <p:ph idx="1"/>
          </p:nvPr>
        </p:nvSpPr>
        <p:spPr/>
        <p:txBody>
          <a:bodyPr/>
          <a:lstStyle/>
          <a:p>
            <a:pPr eaLnBrk="1" hangingPunct="1">
              <a:buFont typeface="Wingdings" pitchFamily="2" charset="2"/>
              <a:buChar char="Ø"/>
            </a:pPr>
            <a:r>
              <a:rPr lang="en-US" sz="2400" smtClean="0"/>
              <a:t>Serial Processing</a:t>
            </a:r>
          </a:p>
          <a:p>
            <a:pPr lvl="1" eaLnBrk="1" hangingPunct="1">
              <a:buFont typeface="Wingdings" pitchFamily="2" charset="2"/>
              <a:buChar char="Ø"/>
            </a:pPr>
            <a:r>
              <a:rPr lang="en-US" smtClean="0"/>
              <a:t>Setup included loading the compiler, source program, saving compiled program, and loading and linking</a:t>
            </a:r>
          </a:p>
        </p:txBody>
      </p:sp>
      <p:sp>
        <p:nvSpPr>
          <p:cNvPr id="34819" name="Slide Number Placeholder 5"/>
          <p:cNvSpPr>
            <a:spLocks noGrp="1"/>
          </p:cNvSpPr>
          <p:nvPr>
            <p:ph type="sldNum" sz="quarter" idx="12"/>
          </p:nvPr>
        </p:nvSpPr>
        <p:spPr bwMode="auto">
          <a:xfrm>
            <a:off x="6553200" y="6248400"/>
            <a:ext cx="1905000" cy="457200"/>
          </a:xfrm>
          <a:noFill/>
          <a:ln>
            <a:miter lim="800000"/>
            <a:headEnd/>
            <a:tailEnd/>
          </a:ln>
        </p:spPr>
        <p:txBody>
          <a:bodyPr wrap="square" lIns="91440" tIns="45720" rIns="91440" bIns="45720" numCol="1" anchor="t" anchorCtr="0" compatLnSpc="1">
            <a:prstTxWarp prst="textNoShape">
              <a:avLst/>
            </a:prstTxWarp>
          </a:bodyPr>
          <a:lstStyle/>
          <a:p>
            <a:fld id="{D8F167F1-CDB6-4551-80AF-2E3801F584B8}" type="slidenum">
              <a:rPr lang="en-US" smtClean="0"/>
              <a:pPr/>
              <a:t>24</a:t>
            </a:fld>
            <a:endParaRPr lang="en-US" smtClean="0"/>
          </a:p>
        </p:txBody>
      </p:sp>
      <p:sp>
        <p:nvSpPr>
          <p:cNvPr id="6" name="Rectangle 3"/>
          <p:cNvSpPr txBox="1">
            <a:spLocks noChangeArrowheads="1"/>
          </p:cNvSpPr>
          <p:nvPr/>
        </p:nvSpPr>
        <p:spPr bwMode="auto">
          <a:xfrm>
            <a:off x="566738" y="3087688"/>
            <a:ext cx="7772400" cy="2355850"/>
          </a:xfrm>
          <a:prstGeom prst="rect">
            <a:avLst/>
          </a:prstGeom>
          <a:noFill/>
          <a:ln w="9525">
            <a:noFill/>
            <a:miter lim="800000"/>
            <a:headEnd/>
            <a:tailEnd/>
          </a:ln>
        </p:spPr>
        <p:txBody>
          <a:bodyPr/>
          <a:lstStyle/>
          <a:p>
            <a:pPr marL="273050" indent="-273050" eaLnBrk="1" hangingPunct="1">
              <a:spcBef>
                <a:spcPts val="575"/>
              </a:spcBef>
              <a:buClr>
                <a:schemeClr val="accent1"/>
              </a:buClr>
              <a:buSzPct val="85000"/>
              <a:buFont typeface="Wingdings" pitchFamily="2" charset="2"/>
              <a:buChar char="Ø"/>
              <a:defRPr/>
            </a:pPr>
            <a:r>
              <a:rPr lang="en-US" sz="2400" dirty="0">
                <a:latin typeface="+mn-lt"/>
              </a:rPr>
              <a:t>Simple Batch Systems</a:t>
            </a:r>
          </a:p>
          <a:p>
            <a:pPr marL="547688" lvl="1" indent="-228600" eaLnBrk="1" hangingPunct="1">
              <a:spcBef>
                <a:spcPts val="375"/>
              </a:spcBef>
              <a:buClr>
                <a:schemeClr val="accent2"/>
              </a:buClr>
              <a:buSzPct val="85000"/>
              <a:buFont typeface="Wingdings" pitchFamily="2" charset="2"/>
              <a:buChar char="Ø"/>
              <a:defRPr/>
            </a:pPr>
            <a:r>
              <a:rPr lang="en-US" sz="2300" dirty="0">
                <a:solidFill>
                  <a:schemeClr val="tx2"/>
                </a:solidFill>
                <a:latin typeface="+mn-lt"/>
              </a:rPr>
              <a:t>Monitors</a:t>
            </a:r>
          </a:p>
          <a:p>
            <a:pPr marL="822325" lvl="2" indent="-228600" eaLnBrk="1" hangingPunct="1">
              <a:spcBef>
                <a:spcPts val="375"/>
              </a:spcBef>
              <a:buClr>
                <a:srgbClr val="E6B1AB"/>
              </a:buClr>
              <a:buSzPct val="85000"/>
              <a:buFont typeface="Wingdings" pitchFamily="2" charset="2"/>
              <a:buChar char="Ø"/>
              <a:defRPr/>
            </a:pPr>
            <a:r>
              <a:rPr lang="en-US" sz="2300" dirty="0">
                <a:solidFill>
                  <a:schemeClr val="tx2"/>
                </a:solidFill>
                <a:latin typeface="+mn-lt"/>
              </a:rPr>
              <a:t>Software that controls the sequence of events</a:t>
            </a:r>
          </a:p>
          <a:p>
            <a:pPr marL="822325" lvl="2" indent="-228600" eaLnBrk="1" hangingPunct="1">
              <a:spcBef>
                <a:spcPts val="375"/>
              </a:spcBef>
              <a:buClr>
                <a:srgbClr val="E6B1AB"/>
              </a:buClr>
              <a:buSzPct val="85000"/>
              <a:buFont typeface="Wingdings" pitchFamily="2" charset="2"/>
              <a:buChar char="Ø"/>
              <a:defRPr/>
            </a:pPr>
            <a:r>
              <a:rPr lang="en-US" sz="2300" dirty="0">
                <a:solidFill>
                  <a:schemeClr val="tx2"/>
                </a:solidFill>
                <a:latin typeface="+mn-lt"/>
              </a:rPr>
              <a:t>Batch jobs together</a:t>
            </a:r>
          </a:p>
          <a:p>
            <a:pPr marL="822325" lvl="2" indent="-228600" eaLnBrk="1" hangingPunct="1">
              <a:spcBef>
                <a:spcPts val="375"/>
              </a:spcBef>
              <a:buClr>
                <a:srgbClr val="E6B1AB"/>
              </a:buClr>
              <a:buSzPct val="85000"/>
              <a:buFont typeface="Wingdings" pitchFamily="2" charset="2"/>
              <a:buChar char="Ø"/>
              <a:defRPr/>
            </a:pPr>
            <a:r>
              <a:rPr lang="en-US" sz="2300" dirty="0">
                <a:solidFill>
                  <a:schemeClr val="tx2"/>
                </a:solidFill>
                <a:latin typeface="+mn-lt"/>
              </a:rPr>
              <a:t>Program branches back to monitor when finished</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92138" y="0"/>
            <a:ext cx="7086600" cy="1143000"/>
          </a:xfrm>
        </p:spPr>
        <p:txBody>
          <a:bodyPr/>
          <a:lstStyle/>
          <a:p>
            <a:pPr eaLnBrk="1" hangingPunct="1"/>
            <a:r>
              <a:rPr lang="en-US" smtClean="0"/>
              <a:t>Uniprogramming</a:t>
            </a:r>
          </a:p>
        </p:txBody>
      </p:sp>
      <p:sp>
        <p:nvSpPr>
          <p:cNvPr id="35843" name="Rectangle 3"/>
          <p:cNvSpPr>
            <a:spLocks noGrp="1" noChangeArrowheads="1"/>
          </p:cNvSpPr>
          <p:nvPr>
            <p:ph type="body" sz="half" idx="1"/>
          </p:nvPr>
        </p:nvSpPr>
        <p:spPr>
          <a:xfrm>
            <a:off x="1069975" y="1436688"/>
            <a:ext cx="6781800" cy="4572000"/>
          </a:xfrm>
        </p:spPr>
        <p:txBody>
          <a:bodyPr/>
          <a:lstStyle/>
          <a:p>
            <a:pPr eaLnBrk="1" hangingPunct="1"/>
            <a:r>
              <a:rPr lang="en-US" sz="2800" smtClean="0"/>
              <a:t>Processor must wait for I/O instruction to complete before preceding</a:t>
            </a:r>
          </a:p>
        </p:txBody>
      </p:sp>
      <p:pic>
        <p:nvPicPr>
          <p:cNvPr id="35844" name="Picture 5"/>
          <p:cNvPicPr>
            <a:picLocks noGrp="1" noChangeAspect="1" noChangeArrowheads="1"/>
          </p:cNvPicPr>
          <p:nvPr>
            <p:ph sz="half" idx="2"/>
          </p:nvPr>
        </p:nvPicPr>
        <p:blipFill>
          <a:blip r:embed="rId2"/>
          <a:srcRect/>
          <a:stretch>
            <a:fillRect/>
          </a:stretch>
        </p:blipFill>
        <p:spPr>
          <a:xfrm>
            <a:off x="1103313" y="3454400"/>
            <a:ext cx="7343775" cy="2259013"/>
          </a:xfrm>
          <a:noFill/>
        </p:spPr>
      </p:pic>
      <p:sp>
        <p:nvSpPr>
          <p:cNvPr id="35845" name="Slide Number Placeholder 6"/>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fld id="{7D13E9E2-D625-4562-B828-9A87AAA3F175}" type="slidenum">
              <a:rPr lang="en-US" smtClean="0"/>
              <a:pPr/>
              <a:t>25</a:t>
            </a:fld>
            <a:endParaRPr lang="en-US" smtClean="0"/>
          </a:p>
        </p:txBody>
      </p:sp>
    </p:spTree>
  </p:cSld>
  <p:clrMapOvr>
    <a:masterClrMapping/>
  </p:clrMapOvr>
  <p:transition spd="med">
    <p:cover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708025" y="0"/>
            <a:ext cx="7086600" cy="1143000"/>
          </a:xfrm>
        </p:spPr>
        <p:txBody>
          <a:bodyPr/>
          <a:lstStyle/>
          <a:p>
            <a:pPr eaLnBrk="1" hangingPunct="1"/>
            <a:r>
              <a:rPr lang="en-US" smtClean="0"/>
              <a:t>Multiprogramming</a:t>
            </a:r>
          </a:p>
        </p:txBody>
      </p:sp>
      <p:sp>
        <p:nvSpPr>
          <p:cNvPr id="36867" name="Rectangle 3"/>
          <p:cNvSpPr>
            <a:spLocks noGrp="1" noChangeArrowheads="1"/>
          </p:cNvSpPr>
          <p:nvPr>
            <p:ph type="body" sz="half" idx="1"/>
          </p:nvPr>
        </p:nvSpPr>
        <p:spPr>
          <a:xfrm>
            <a:off x="1447800" y="1524000"/>
            <a:ext cx="6705600" cy="4572000"/>
          </a:xfrm>
        </p:spPr>
        <p:txBody>
          <a:bodyPr/>
          <a:lstStyle/>
          <a:p>
            <a:pPr eaLnBrk="1" hangingPunct="1"/>
            <a:r>
              <a:rPr lang="en-US" sz="2800" smtClean="0"/>
              <a:t>When one job needs to wait for I/O, the processor can switch to the other job</a:t>
            </a:r>
          </a:p>
        </p:txBody>
      </p:sp>
      <p:pic>
        <p:nvPicPr>
          <p:cNvPr id="36868" name="Picture 5"/>
          <p:cNvPicPr>
            <a:picLocks noGrp="1" noChangeAspect="1" noChangeArrowheads="1"/>
          </p:cNvPicPr>
          <p:nvPr>
            <p:ph sz="half" idx="2"/>
          </p:nvPr>
        </p:nvPicPr>
        <p:blipFill>
          <a:blip r:embed="rId2"/>
          <a:srcRect/>
          <a:stretch>
            <a:fillRect/>
          </a:stretch>
        </p:blipFill>
        <p:spPr>
          <a:xfrm>
            <a:off x="900113" y="2801938"/>
            <a:ext cx="7388225" cy="2854325"/>
          </a:xfrm>
          <a:noFill/>
        </p:spPr>
      </p:pic>
      <p:sp>
        <p:nvSpPr>
          <p:cNvPr id="36869" name="Slide Number Placeholder 6"/>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fld id="{718035C0-7A54-4451-8693-8BC67896F7EF}" type="slidenum">
              <a:rPr lang="en-US" smtClean="0"/>
              <a:pPr/>
              <a:t>26</a:t>
            </a:fld>
            <a:endParaRPr lang="en-US" smtClean="0"/>
          </a:p>
        </p:txBody>
      </p:sp>
    </p:spTree>
  </p:cSld>
  <p:clrMapOvr>
    <a:masterClrMapping/>
  </p:clrMapOvr>
  <p:transition spd="med">
    <p:cover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Multiprogramming</a:t>
            </a:r>
          </a:p>
        </p:txBody>
      </p:sp>
      <p:pic>
        <p:nvPicPr>
          <p:cNvPr id="37892" name="Picture 4"/>
          <p:cNvPicPr>
            <a:picLocks noGrp="1" noChangeAspect="1" noChangeArrowheads="1"/>
          </p:cNvPicPr>
          <p:nvPr>
            <p:ph idx="1"/>
          </p:nvPr>
        </p:nvPicPr>
        <p:blipFill>
          <a:blip r:embed="rId2"/>
          <a:srcRect/>
          <a:stretch>
            <a:fillRect/>
          </a:stretch>
        </p:blipFill>
        <p:spPr>
          <a:xfrm>
            <a:off x="871538" y="1495425"/>
            <a:ext cx="7329487" cy="3419475"/>
          </a:xfrm>
          <a:noFill/>
        </p:spPr>
      </p:pic>
      <p:sp>
        <p:nvSpPr>
          <p:cNvPr id="37891" name="Slide Number Placeholder 5"/>
          <p:cNvSpPr>
            <a:spLocks noGrp="1"/>
          </p:cNvSpPr>
          <p:nvPr>
            <p:ph type="sldNum" sz="quarter" idx="12"/>
          </p:nvPr>
        </p:nvSpPr>
        <p:spPr bwMode="auto">
          <a:xfrm>
            <a:off x="6553200" y="6248400"/>
            <a:ext cx="1905000" cy="457200"/>
          </a:xfrm>
          <a:noFill/>
          <a:ln>
            <a:miter lim="800000"/>
            <a:headEnd/>
            <a:tailEnd/>
          </a:ln>
        </p:spPr>
        <p:txBody>
          <a:bodyPr wrap="square" lIns="91440" tIns="45720" rIns="91440" bIns="45720" numCol="1" anchor="t" anchorCtr="0" compatLnSpc="1">
            <a:prstTxWarp prst="textNoShape">
              <a:avLst/>
            </a:prstTxWarp>
          </a:bodyPr>
          <a:lstStyle/>
          <a:p>
            <a:fld id="{451388F9-C56B-4769-8112-5096A9670950}" type="slidenum">
              <a:rPr lang="en-US" smtClean="0"/>
              <a:pPr/>
              <a:t>27</a:t>
            </a:fld>
            <a:endParaRPr lang="en-US"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z="2800" smtClean="0"/>
              <a:t>Memory Layout for Multiprogrammed System</a:t>
            </a:r>
          </a:p>
        </p:txBody>
      </p:sp>
      <p:pic>
        <p:nvPicPr>
          <p:cNvPr id="38915" name="Picture 4"/>
          <p:cNvPicPr>
            <a:picLocks noChangeAspect="1" noChangeArrowheads="1"/>
          </p:cNvPicPr>
          <p:nvPr/>
        </p:nvPicPr>
        <p:blipFill>
          <a:blip r:embed="rId3"/>
          <a:srcRect/>
          <a:stretch>
            <a:fillRect/>
          </a:stretch>
        </p:blipFill>
        <p:spPr bwMode="auto">
          <a:xfrm>
            <a:off x="2887663" y="1230313"/>
            <a:ext cx="2814637" cy="43322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Time Sharing</a:t>
            </a:r>
          </a:p>
        </p:txBody>
      </p:sp>
      <p:sp>
        <p:nvSpPr>
          <p:cNvPr id="39940" name="Rectangle 3"/>
          <p:cNvSpPr>
            <a:spLocks noGrp="1" noChangeArrowheads="1"/>
          </p:cNvSpPr>
          <p:nvPr>
            <p:ph idx="1"/>
          </p:nvPr>
        </p:nvSpPr>
        <p:spPr/>
        <p:txBody>
          <a:bodyPr>
            <a:normAutofit fontScale="77500" lnSpcReduction="20000"/>
          </a:bodyPr>
          <a:lstStyle/>
          <a:p>
            <a:pPr eaLnBrk="1" hangingPunct="1"/>
            <a:r>
              <a:rPr lang="en-US" sz="2400" smtClean="0"/>
              <a:t>Processor’s time is shared among multiple users</a:t>
            </a:r>
          </a:p>
          <a:p>
            <a:pPr eaLnBrk="1" hangingPunct="1"/>
            <a:r>
              <a:rPr lang="en-US" sz="2400" smtClean="0"/>
              <a:t>Multiple users simultaneously access the system through terminals</a:t>
            </a:r>
          </a:p>
          <a:p>
            <a:pPr eaLnBrk="1" hangingPunct="1">
              <a:lnSpc>
                <a:spcPct val="90000"/>
              </a:lnSpc>
            </a:pPr>
            <a:r>
              <a:rPr lang="en-US" sz="2000" b="1" smtClean="0">
                <a:solidFill>
                  <a:srgbClr val="3366FF"/>
                </a:solidFill>
              </a:rPr>
              <a:t>Timesharing </a:t>
            </a:r>
            <a:r>
              <a:rPr lang="en-US" sz="2000" smtClean="0"/>
              <a:t>is logical extension in which CPU switches jobs so frequently that users can interact with each job while it is running, creating </a:t>
            </a:r>
            <a:r>
              <a:rPr lang="en-US" sz="2000" b="1" smtClean="0">
                <a:solidFill>
                  <a:srgbClr val="3366FF"/>
                </a:solidFill>
              </a:rPr>
              <a:t>interactive</a:t>
            </a:r>
            <a:r>
              <a:rPr lang="en-US" sz="2000" smtClean="0"/>
              <a:t> computing</a:t>
            </a:r>
          </a:p>
          <a:p>
            <a:pPr lvl="1" eaLnBrk="1" hangingPunct="1">
              <a:lnSpc>
                <a:spcPct val="90000"/>
              </a:lnSpc>
            </a:pPr>
            <a:r>
              <a:rPr lang="en-US" sz="2000" b="1" smtClean="0">
                <a:solidFill>
                  <a:srgbClr val="3366FF"/>
                </a:solidFill>
              </a:rPr>
              <a:t>Response time </a:t>
            </a:r>
            <a:r>
              <a:rPr lang="en-US" sz="2000" smtClean="0"/>
              <a:t>should be &lt; 1 second</a:t>
            </a:r>
          </a:p>
          <a:p>
            <a:pPr lvl="1" eaLnBrk="1" hangingPunct="1">
              <a:lnSpc>
                <a:spcPct val="90000"/>
              </a:lnSpc>
            </a:pPr>
            <a:r>
              <a:rPr lang="en-US" sz="2000" smtClean="0"/>
              <a:t>Each user has at least one program executing in memory </a:t>
            </a:r>
            <a:r>
              <a:rPr lang="en-US" sz="2000" smtClean="0">
                <a:sym typeface="Wingdings 3" pitchFamily="18" charset="2"/>
              </a:rPr>
              <a:t></a:t>
            </a:r>
            <a:r>
              <a:rPr lang="en-US" sz="2000" b="1" smtClean="0">
                <a:solidFill>
                  <a:srgbClr val="3366FF"/>
                </a:solidFill>
                <a:sym typeface="Wingdings 3" pitchFamily="18" charset="2"/>
              </a:rPr>
              <a:t>process</a:t>
            </a:r>
          </a:p>
          <a:p>
            <a:pPr lvl="1" eaLnBrk="1" hangingPunct="1">
              <a:lnSpc>
                <a:spcPct val="90000"/>
              </a:lnSpc>
            </a:pPr>
            <a:r>
              <a:rPr lang="en-US" sz="2000" smtClean="0">
                <a:sym typeface="Wingdings 3" pitchFamily="18" charset="2"/>
              </a:rPr>
              <a:t>If several jobs ready to run at the same time  </a:t>
            </a:r>
            <a:r>
              <a:rPr lang="en-US" sz="2000" b="1" smtClean="0">
                <a:solidFill>
                  <a:srgbClr val="3366FF"/>
                </a:solidFill>
                <a:sym typeface="Wingdings 3" pitchFamily="18" charset="2"/>
              </a:rPr>
              <a:t>CPU scheduling</a:t>
            </a:r>
          </a:p>
          <a:p>
            <a:pPr lvl="1" eaLnBrk="1" hangingPunct="1">
              <a:lnSpc>
                <a:spcPct val="90000"/>
              </a:lnSpc>
            </a:pPr>
            <a:r>
              <a:rPr lang="en-US" sz="2000" smtClean="0">
                <a:sym typeface="Wingdings 3" pitchFamily="18" charset="2"/>
              </a:rPr>
              <a:t>If processes don</a:t>
            </a:r>
            <a:r>
              <a:rPr lang="ja-JP" altLang="en-US" sz="2000" smtClean="0">
                <a:cs typeface="HG創英ﾌﾟﾚｾﾞﾝｽEB"/>
                <a:sym typeface="Wingdings 3" pitchFamily="18" charset="2"/>
              </a:rPr>
              <a:t>’</a:t>
            </a:r>
            <a:r>
              <a:rPr lang="en-US" altLang="ja-JP" sz="2000" smtClean="0">
                <a:cs typeface="HG創英ﾌﾟﾚｾﾞﾝｽEB"/>
                <a:sym typeface="Wingdings 3" pitchFamily="18" charset="2"/>
              </a:rPr>
              <a:t>t fit in memory, </a:t>
            </a:r>
            <a:r>
              <a:rPr lang="en-US" altLang="ja-JP" sz="2000" b="1" smtClean="0">
                <a:solidFill>
                  <a:srgbClr val="3366FF"/>
                </a:solidFill>
                <a:cs typeface="HG創英ﾌﾟﾚｾﾞﾝｽEB"/>
                <a:sym typeface="Wingdings 3" pitchFamily="18" charset="2"/>
              </a:rPr>
              <a:t>swapping</a:t>
            </a:r>
            <a:r>
              <a:rPr lang="en-US" altLang="ja-JP" sz="2000" smtClean="0">
                <a:cs typeface="HG創英ﾌﾟﾚｾﾞﾝｽEB"/>
                <a:sym typeface="Wingdings 3" pitchFamily="18" charset="2"/>
              </a:rPr>
              <a:t> moves them in and out to run</a:t>
            </a:r>
          </a:p>
          <a:p>
            <a:pPr lvl="1" eaLnBrk="1" hangingPunct="1">
              <a:lnSpc>
                <a:spcPct val="90000"/>
              </a:lnSpc>
            </a:pPr>
            <a:r>
              <a:rPr lang="en-US" sz="2000" b="1" smtClean="0">
                <a:solidFill>
                  <a:srgbClr val="3366FF"/>
                </a:solidFill>
                <a:sym typeface="Wingdings 3" pitchFamily="18" charset="2"/>
              </a:rPr>
              <a:t>Virtual memory </a:t>
            </a:r>
            <a:r>
              <a:rPr lang="en-US" sz="2000" smtClean="0">
                <a:sym typeface="Wingdings 3" pitchFamily="18" charset="2"/>
              </a:rPr>
              <a:t>allows execution of processes not completely in memory</a:t>
            </a:r>
          </a:p>
          <a:p>
            <a:pPr eaLnBrk="1" hangingPunct="1"/>
            <a:endParaRPr lang="en-US" sz="2400" smtClean="0"/>
          </a:p>
        </p:txBody>
      </p:sp>
      <p:sp>
        <p:nvSpPr>
          <p:cNvPr id="39939" name="Slide Number Placeholder 5"/>
          <p:cNvSpPr>
            <a:spLocks noGrp="1"/>
          </p:cNvSpPr>
          <p:nvPr>
            <p:ph type="sldNum" sz="quarter" idx="12"/>
          </p:nvPr>
        </p:nvSpPr>
        <p:spPr bwMode="auto">
          <a:xfrm>
            <a:off x="6553200" y="6248400"/>
            <a:ext cx="1905000" cy="457200"/>
          </a:xfrm>
          <a:noFill/>
          <a:ln>
            <a:miter lim="800000"/>
            <a:headEnd/>
            <a:tailEnd/>
          </a:ln>
        </p:spPr>
        <p:txBody>
          <a:bodyPr wrap="square" lIns="91440" tIns="45720" rIns="91440" bIns="45720" numCol="1" anchor="t" anchorCtr="0" compatLnSpc="1">
            <a:prstTxWarp prst="textNoShape">
              <a:avLst/>
            </a:prstTxWarp>
          </a:bodyPr>
          <a:lstStyle/>
          <a:p>
            <a:fld id="{88E8A23F-7EB6-4DBA-9A5F-38F5F6AF8068}" type="slidenum">
              <a:rPr lang="en-US" smtClean="0"/>
              <a:pPr/>
              <a:t>29</a:t>
            </a:fld>
            <a:endParaRPr lang="en-US"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solidFill>
                  <a:schemeClr val="tx1"/>
                </a:solidFill>
              </a:rPr>
              <a:t>Computer System Structure</a:t>
            </a:r>
          </a:p>
        </p:txBody>
      </p:sp>
      <p:sp>
        <p:nvSpPr>
          <p:cNvPr id="7171" name="Rectangle 3"/>
          <p:cNvSpPr>
            <a:spLocks noGrp="1" noChangeArrowheads="1"/>
          </p:cNvSpPr>
          <p:nvPr>
            <p:ph idx="1"/>
          </p:nvPr>
        </p:nvSpPr>
        <p:spPr>
          <a:xfrm>
            <a:off x="1385454" y="1482725"/>
            <a:ext cx="7245927" cy="4987348"/>
          </a:xfrm>
        </p:spPr>
        <p:txBody>
          <a:bodyPr>
            <a:noAutofit/>
          </a:bodyPr>
          <a:lstStyle/>
          <a:p>
            <a:pPr marL="274320" indent="-274320" eaLnBrk="1" fontAlgn="auto" hangingPunct="1">
              <a:spcBef>
                <a:spcPts val="580"/>
              </a:spcBef>
              <a:spcAft>
                <a:spcPts val="0"/>
              </a:spcAft>
              <a:buFont typeface="Wingdings 2"/>
              <a:buChar char=""/>
              <a:defRPr/>
            </a:pPr>
            <a:r>
              <a:rPr lang="en-US" sz="2400" dirty="0" smtClean="0"/>
              <a:t>Computer system can be divided into four components</a:t>
            </a:r>
          </a:p>
          <a:p>
            <a:pPr marL="548640" lvl="1" indent="-274320" eaLnBrk="1" fontAlgn="auto" hangingPunct="1">
              <a:spcBef>
                <a:spcPts val="370"/>
              </a:spcBef>
              <a:spcAft>
                <a:spcPts val="0"/>
              </a:spcAft>
              <a:buFont typeface="Wingdings 2"/>
              <a:buChar char=""/>
              <a:defRPr/>
            </a:pPr>
            <a:r>
              <a:rPr lang="en-US" sz="2000" dirty="0" smtClean="0">
                <a:solidFill>
                  <a:srgbClr val="0070C0"/>
                </a:solidFill>
              </a:rPr>
              <a:t>Hardware</a:t>
            </a:r>
            <a:r>
              <a:rPr lang="en-US" sz="2000" dirty="0" smtClean="0"/>
              <a:t> – provides basic computing resources</a:t>
            </a:r>
          </a:p>
          <a:p>
            <a:pPr marL="822960" lvl="2" eaLnBrk="1" fontAlgn="auto" hangingPunct="1">
              <a:spcBef>
                <a:spcPts val="370"/>
              </a:spcBef>
              <a:spcAft>
                <a:spcPts val="0"/>
              </a:spcAft>
              <a:buClr>
                <a:schemeClr val="accent1">
                  <a:tint val="60000"/>
                </a:schemeClr>
              </a:buClr>
              <a:buFont typeface="Wingdings 2"/>
              <a:buChar char=""/>
              <a:defRPr/>
            </a:pPr>
            <a:r>
              <a:rPr lang="en-US" sz="1800" dirty="0" smtClean="0"/>
              <a:t>CPU, memory, I/O devices</a:t>
            </a:r>
          </a:p>
          <a:p>
            <a:pPr marL="548640" lvl="1" indent="-274320" eaLnBrk="1" fontAlgn="auto" hangingPunct="1">
              <a:spcBef>
                <a:spcPts val="370"/>
              </a:spcBef>
              <a:spcAft>
                <a:spcPts val="0"/>
              </a:spcAft>
              <a:buFont typeface="Wingdings 2"/>
              <a:buChar char=""/>
              <a:defRPr/>
            </a:pPr>
            <a:r>
              <a:rPr lang="en-US" sz="2000" dirty="0" smtClean="0">
                <a:solidFill>
                  <a:srgbClr val="0070C0"/>
                </a:solidFill>
              </a:rPr>
              <a:t>Operating system</a:t>
            </a:r>
          </a:p>
          <a:p>
            <a:pPr marL="822960" lvl="2" eaLnBrk="1" fontAlgn="auto" hangingPunct="1">
              <a:spcBef>
                <a:spcPts val="370"/>
              </a:spcBef>
              <a:spcAft>
                <a:spcPts val="0"/>
              </a:spcAft>
              <a:buClr>
                <a:schemeClr val="accent1">
                  <a:tint val="60000"/>
                </a:schemeClr>
              </a:buClr>
              <a:buFont typeface="Wingdings 2"/>
              <a:buChar char=""/>
              <a:defRPr/>
            </a:pPr>
            <a:r>
              <a:rPr lang="en-US" sz="1800" dirty="0" smtClean="0"/>
              <a:t>Controls and coordinates use of hardware among various applications and users</a:t>
            </a:r>
          </a:p>
          <a:p>
            <a:pPr marL="548640" lvl="1" indent="-274320" eaLnBrk="1" fontAlgn="auto" hangingPunct="1">
              <a:spcBef>
                <a:spcPts val="370"/>
              </a:spcBef>
              <a:spcAft>
                <a:spcPts val="0"/>
              </a:spcAft>
              <a:buFont typeface="Wingdings 2"/>
              <a:buChar char=""/>
              <a:defRPr/>
            </a:pPr>
            <a:r>
              <a:rPr lang="en-US" sz="2000" dirty="0" smtClean="0">
                <a:solidFill>
                  <a:srgbClr val="0070C0"/>
                </a:solidFill>
              </a:rPr>
              <a:t>Application programs </a:t>
            </a:r>
            <a:r>
              <a:rPr lang="en-US" sz="2000" dirty="0" smtClean="0"/>
              <a:t>– define the ways in which the system resources are used to solve the computing problems of the users</a:t>
            </a:r>
          </a:p>
          <a:p>
            <a:pPr marL="822960" lvl="2" eaLnBrk="1" fontAlgn="auto" hangingPunct="1">
              <a:spcBef>
                <a:spcPts val="370"/>
              </a:spcBef>
              <a:spcAft>
                <a:spcPts val="0"/>
              </a:spcAft>
              <a:buClr>
                <a:schemeClr val="accent1">
                  <a:tint val="60000"/>
                </a:schemeClr>
              </a:buClr>
              <a:buFont typeface="Wingdings 2"/>
              <a:buChar char=""/>
              <a:defRPr/>
            </a:pPr>
            <a:r>
              <a:rPr lang="en-US" sz="1800" dirty="0" smtClean="0"/>
              <a:t>Word processors, compilers, web browsers, database systems, video games</a:t>
            </a:r>
          </a:p>
          <a:p>
            <a:pPr marL="548640" lvl="1" indent="-274320" eaLnBrk="1" fontAlgn="auto" hangingPunct="1">
              <a:spcBef>
                <a:spcPts val="370"/>
              </a:spcBef>
              <a:spcAft>
                <a:spcPts val="0"/>
              </a:spcAft>
              <a:buFont typeface="Wingdings 2"/>
              <a:buChar char=""/>
              <a:defRPr/>
            </a:pPr>
            <a:r>
              <a:rPr lang="en-US" sz="2000" dirty="0" smtClean="0">
                <a:solidFill>
                  <a:srgbClr val="0070C0"/>
                </a:solidFill>
              </a:rPr>
              <a:t>Users</a:t>
            </a:r>
          </a:p>
          <a:p>
            <a:pPr marL="822960" lvl="2" eaLnBrk="1" fontAlgn="auto" hangingPunct="1">
              <a:spcBef>
                <a:spcPts val="370"/>
              </a:spcBef>
              <a:spcAft>
                <a:spcPts val="0"/>
              </a:spcAft>
              <a:buClr>
                <a:schemeClr val="accent1">
                  <a:tint val="60000"/>
                </a:schemeClr>
              </a:buClr>
              <a:buFont typeface="Wingdings 2"/>
              <a:buChar char=""/>
              <a:defRPr/>
            </a:pPr>
            <a:r>
              <a:rPr lang="en-US" sz="1800" dirty="0" smtClean="0"/>
              <a:t>People, machines, other computers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233363" y="755650"/>
            <a:ext cx="7772400" cy="812800"/>
          </a:xfrm>
        </p:spPr>
        <p:txBody>
          <a:bodyPr>
            <a:normAutofit fontScale="90000"/>
          </a:bodyPr>
          <a:lstStyle/>
          <a:p>
            <a:pPr eaLnBrk="1" fontAlgn="auto" hangingPunct="1">
              <a:spcAft>
                <a:spcPts val="0"/>
              </a:spcAft>
              <a:defRPr/>
            </a:pPr>
            <a:r>
              <a:rPr lang="en-US" dirty="0" smtClean="0"/>
              <a:t/>
            </a:r>
            <a:br>
              <a:rPr lang="en-US" dirty="0" smtClean="0"/>
            </a:br>
            <a:r>
              <a:rPr lang="en-US" dirty="0" smtClean="0"/>
              <a:t>Multithreading</a:t>
            </a:r>
            <a:br>
              <a:rPr lang="en-US" dirty="0" smtClean="0"/>
            </a:br>
            <a:endParaRPr lang="en-US" dirty="0" smtClean="0"/>
          </a:p>
        </p:txBody>
      </p:sp>
      <p:sp>
        <p:nvSpPr>
          <p:cNvPr id="40963" name="Rectangle 3"/>
          <p:cNvSpPr>
            <a:spLocks noGrp="1" noChangeArrowheads="1"/>
          </p:cNvSpPr>
          <p:nvPr>
            <p:ph idx="1"/>
          </p:nvPr>
        </p:nvSpPr>
        <p:spPr/>
        <p:txBody>
          <a:bodyPr/>
          <a:lstStyle/>
          <a:p>
            <a:pPr lvl="1" eaLnBrk="1" hangingPunct="1"/>
            <a:r>
              <a:rPr lang="en-US" smtClean="0"/>
              <a:t>Process is divided into threads that can run concurrently</a:t>
            </a:r>
          </a:p>
          <a:p>
            <a:pPr lvl="2" eaLnBrk="1" hangingPunct="1"/>
            <a:r>
              <a:rPr lang="en-US" sz="2400" smtClean="0"/>
              <a:t>Thread</a:t>
            </a:r>
          </a:p>
          <a:p>
            <a:pPr lvl="3" eaLnBrk="1" hangingPunct="1"/>
            <a:r>
              <a:rPr lang="en-US" sz="2400" smtClean="0"/>
              <a:t>Dispatchable unit of work</a:t>
            </a:r>
          </a:p>
          <a:p>
            <a:pPr lvl="3" eaLnBrk="1" hangingPunct="1"/>
            <a:r>
              <a:rPr lang="en-US" sz="2400" smtClean="0"/>
              <a:t>executes sequentially and is interruptable</a:t>
            </a:r>
          </a:p>
          <a:p>
            <a:pPr lvl="2" eaLnBrk="1" hangingPunct="1"/>
            <a:r>
              <a:rPr lang="en-US" sz="2400" smtClean="0"/>
              <a:t>Process is a collection of one or more threads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p:cNvSpPr>
            <a:spLocks noGrp="1" noChangeArrowheads="1"/>
          </p:cNvSpPr>
          <p:nvPr>
            <p:ph type="title"/>
          </p:nvPr>
        </p:nvSpPr>
        <p:spPr/>
        <p:txBody>
          <a:bodyPr/>
          <a:lstStyle/>
          <a:p>
            <a:pPr eaLnBrk="1" hangingPunct="1"/>
            <a:r>
              <a:rPr lang="en-US" sz="2400" smtClean="0"/>
              <a:t>Multiprogramming and Multiprocessing</a:t>
            </a:r>
          </a:p>
        </p:txBody>
      </p:sp>
      <p:pic>
        <p:nvPicPr>
          <p:cNvPr id="41988" name="Picture 4"/>
          <p:cNvPicPr>
            <a:picLocks noGrp="1" noChangeAspect="1" noChangeArrowheads="1"/>
          </p:cNvPicPr>
          <p:nvPr>
            <p:ph idx="1"/>
          </p:nvPr>
        </p:nvPicPr>
        <p:blipFill>
          <a:blip r:embed="rId2"/>
          <a:stretch>
            <a:fillRect/>
          </a:stretch>
        </p:blipFill>
        <p:spPr>
          <a:xfrm>
            <a:off x="2915264" y="2133600"/>
            <a:ext cx="4646971" cy="3778250"/>
          </a:xfrm>
          <a:noFill/>
        </p:spPr>
      </p:pic>
      <p:sp>
        <p:nvSpPr>
          <p:cNvPr id="41987" name="Slide Number Placeholder 5"/>
          <p:cNvSpPr>
            <a:spLocks noGrp="1"/>
          </p:cNvSpPr>
          <p:nvPr>
            <p:ph type="sldNum" sz="quarter" idx="12"/>
          </p:nvPr>
        </p:nvSpPr>
        <p:spPr bwMode="auto">
          <a:xfrm>
            <a:off x="6553200" y="6248400"/>
            <a:ext cx="1905000" cy="457200"/>
          </a:xfrm>
          <a:noFill/>
          <a:ln>
            <a:miter lim="800000"/>
            <a:headEnd/>
            <a:tailEnd/>
          </a:ln>
        </p:spPr>
        <p:txBody>
          <a:bodyPr wrap="square" lIns="91440" tIns="45720" rIns="91440" bIns="45720" numCol="1" anchor="t" anchorCtr="0" compatLnSpc="1">
            <a:prstTxWarp prst="textNoShape">
              <a:avLst/>
            </a:prstTxWarp>
          </a:bodyPr>
          <a:lstStyle/>
          <a:p>
            <a:fld id="{AE00C901-58A5-419D-8205-3F80CD398A11}" type="slidenum">
              <a:rPr lang="en-US" smtClean="0"/>
              <a:pPr/>
              <a:t>31</a:t>
            </a:fld>
            <a:endParaRPr lang="en-US"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901825" y="4916488"/>
            <a:ext cx="6858000" cy="1066800"/>
          </a:xfrm>
        </p:spPr>
        <p:txBody>
          <a:bodyPr>
            <a:normAutofit fontScale="90000"/>
          </a:bodyPr>
          <a:lstStyle/>
          <a:p>
            <a:pPr eaLnBrk="1" hangingPunct="1"/>
            <a:r>
              <a:rPr lang="en-US" b="1" smtClean="0">
                <a:solidFill>
                  <a:schemeClr val="tx1"/>
                </a:solidFill>
              </a:rPr>
              <a:t>Operating-System Operations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2"/>
          <p:cNvSpPr>
            <a:spLocks noGrp="1"/>
          </p:cNvSpPr>
          <p:nvPr>
            <p:ph type="title"/>
          </p:nvPr>
        </p:nvSpPr>
        <p:spPr/>
        <p:txBody>
          <a:bodyPr/>
          <a:lstStyle/>
          <a:p>
            <a:pPr eaLnBrk="1" hangingPunct="1"/>
            <a:endParaRPr lang="en-IN" smtClean="0"/>
          </a:p>
        </p:txBody>
      </p:sp>
      <p:sp>
        <p:nvSpPr>
          <p:cNvPr id="44035" name="Rectangle 3"/>
          <p:cNvSpPr>
            <a:spLocks noGrp="1" noChangeArrowheads="1"/>
          </p:cNvSpPr>
          <p:nvPr>
            <p:ph type="body" idx="4294967295"/>
          </p:nvPr>
        </p:nvSpPr>
        <p:spPr>
          <a:xfrm>
            <a:off x="0" y="2300288"/>
            <a:ext cx="7594600" cy="1546225"/>
          </a:xfrm>
        </p:spPr>
        <p:txBody>
          <a:bodyPr/>
          <a:lstStyle/>
          <a:p>
            <a:pPr eaLnBrk="1" hangingPunct="1">
              <a:lnSpc>
                <a:spcPct val="90000"/>
              </a:lnSpc>
            </a:pPr>
            <a:r>
              <a:rPr lang="en-US" b="1" smtClean="0">
                <a:solidFill>
                  <a:srgbClr val="3366FF"/>
                </a:solidFill>
              </a:rPr>
              <a:t>Interrupt driven </a:t>
            </a:r>
            <a:r>
              <a:rPr lang="en-US" smtClean="0"/>
              <a:t>(hardware and software)</a:t>
            </a:r>
          </a:p>
          <a:p>
            <a:pPr lvl="1" eaLnBrk="1" hangingPunct="1">
              <a:lnSpc>
                <a:spcPct val="90000"/>
              </a:lnSpc>
            </a:pPr>
            <a:r>
              <a:rPr lang="en-US" smtClean="0"/>
              <a:t>Hardware interrupt by one of the devices </a:t>
            </a:r>
          </a:p>
          <a:p>
            <a:pPr lvl="1" eaLnBrk="1" hangingPunct="1">
              <a:lnSpc>
                <a:spcPct val="90000"/>
              </a:lnSpc>
            </a:pPr>
            <a:r>
              <a:rPr lang="en-US" smtClean="0"/>
              <a:t>Software interrupt (</a:t>
            </a:r>
            <a:r>
              <a:rPr lang="en-US" b="1" smtClean="0">
                <a:solidFill>
                  <a:srgbClr val="3366FF"/>
                </a:solidFill>
              </a:rPr>
              <a:t>exception </a:t>
            </a:r>
            <a:r>
              <a:rPr lang="en-US" smtClean="0"/>
              <a:t>or </a:t>
            </a:r>
            <a:r>
              <a:rPr lang="en-US" b="1" smtClean="0">
                <a:solidFill>
                  <a:srgbClr val="3366FF"/>
                </a:solidFill>
              </a:rPr>
              <a:t>trap):</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Dual Mode Operations</a:t>
            </a:r>
          </a:p>
        </p:txBody>
      </p:sp>
      <p:sp>
        <p:nvSpPr>
          <p:cNvPr id="45059" name="Rectangle 3"/>
          <p:cNvSpPr>
            <a:spLocks noGrp="1" noChangeArrowheads="1"/>
          </p:cNvSpPr>
          <p:nvPr>
            <p:ph type="body" idx="4294967295"/>
          </p:nvPr>
        </p:nvSpPr>
        <p:spPr>
          <a:xfrm>
            <a:off x="857250" y="1393825"/>
            <a:ext cx="8286750" cy="4311650"/>
          </a:xfrm>
        </p:spPr>
        <p:txBody>
          <a:bodyPr/>
          <a:lstStyle/>
          <a:p>
            <a:pPr eaLnBrk="1" hangingPunct="1">
              <a:lnSpc>
                <a:spcPct val="90000"/>
              </a:lnSpc>
            </a:pPr>
            <a:r>
              <a:rPr lang="en-US" sz="2400" b="1" smtClean="0">
                <a:solidFill>
                  <a:srgbClr val="3366FF"/>
                </a:solidFill>
              </a:rPr>
              <a:t>Dual-mode </a:t>
            </a:r>
            <a:r>
              <a:rPr lang="en-US" sz="2400" smtClean="0"/>
              <a:t>operation allows OS to protect itself and other system components</a:t>
            </a:r>
          </a:p>
          <a:p>
            <a:pPr lvl="1" eaLnBrk="1" hangingPunct="1">
              <a:lnSpc>
                <a:spcPct val="90000"/>
              </a:lnSpc>
            </a:pPr>
            <a:r>
              <a:rPr lang="en-US" b="1" smtClean="0">
                <a:solidFill>
                  <a:srgbClr val="3366FF"/>
                </a:solidFill>
              </a:rPr>
              <a:t>User mode </a:t>
            </a:r>
            <a:r>
              <a:rPr lang="en-US" smtClean="0"/>
              <a:t>and </a:t>
            </a:r>
            <a:r>
              <a:rPr lang="en-US" b="1" smtClean="0">
                <a:solidFill>
                  <a:srgbClr val="3366FF"/>
                </a:solidFill>
              </a:rPr>
              <a:t>kernel mode </a:t>
            </a:r>
          </a:p>
          <a:p>
            <a:pPr lvl="1" eaLnBrk="1" hangingPunct="1">
              <a:lnSpc>
                <a:spcPct val="90000"/>
              </a:lnSpc>
            </a:pPr>
            <a:r>
              <a:rPr lang="en-US" b="1" smtClean="0">
                <a:solidFill>
                  <a:srgbClr val="3366FF"/>
                </a:solidFill>
              </a:rPr>
              <a:t>Mode bit </a:t>
            </a:r>
            <a:r>
              <a:rPr lang="en-US" smtClean="0"/>
              <a:t>provided by hardware</a:t>
            </a:r>
          </a:p>
          <a:p>
            <a:pPr lvl="2" eaLnBrk="1" hangingPunct="1">
              <a:lnSpc>
                <a:spcPct val="90000"/>
              </a:lnSpc>
            </a:pPr>
            <a:r>
              <a:rPr lang="en-US" sz="2400" smtClean="0"/>
              <a:t>Provides ability to distinguish when system is running user code or kernel code</a:t>
            </a:r>
          </a:p>
          <a:p>
            <a:pPr lvl="2" eaLnBrk="1" hangingPunct="1">
              <a:lnSpc>
                <a:spcPct val="90000"/>
              </a:lnSpc>
            </a:pPr>
            <a:r>
              <a:rPr lang="en-US" sz="2400" smtClean="0"/>
              <a:t>Some instructions designated as </a:t>
            </a:r>
            <a:r>
              <a:rPr lang="en-US" sz="2400" b="1" smtClean="0">
                <a:solidFill>
                  <a:srgbClr val="3366FF"/>
                </a:solidFill>
              </a:rPr>
              <a:t>privileged</a:t>
            </a:r>
            <a:r>
              <a:rPr lang="en-US" sz="2400" smtClean="0"/>
              <a:t>, only executable in kernel mode</a:t>
            </a:r>
          </a:p>
          <a:p>
            <a:pPr lvl="2" eaLnBrk="1" hangingPunct="1">
              <a:lnSpc>
                <a:spcPct val="90000"/>
              </a:lnSpc>
            </a:pPr>
            <a:r>
              <a:rPr lang="en-US" sz="2400" smtClean="0"/>
              <a:t>System call changes mode to kernel, return from call resets it to user</a:t>
            </a:r>
          </a:p>
          <a:p>
            <a:pPr lvl="1" eaLnBrk="1" hangingPunct="1">
              <a:lnSpc>
                <a:spcPct val="90000"/>
              </a:lnSpc>
            </a:pPr>
            <a:endParaRPr 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Transition from User to Kernel Mode</a:t>
            </a:r>
          </a:p>
        </p:txBody>
      </p:sp>
      <p:sp>
        <p:nvSpPr>
          <p:cNvPr id="41987" name="Rectangle 4"/>
          <p:cNvSpPr>
            <a:spLocks noGrp="1" noChangeArrowheads="1"/>
          </p:cNvSpPr>
          <p:nvPr>
            <p:ph type="body" idx="4294967295"/>
          </p:nvPr>
        </p:nvSpPr>
        <p:spPr>
          <a:xfrm>
            <a:off x="0" y="1306513"/>
            <a:ext cx="7753350" cy="2817812"/>
          </a:xfrm>
        </p:spPr>
        <p:txBody>
          <a:bodyPr>
            <a:normAutofit/>
          </a:bodyPr>
          <a:lstStyle/>
          <a:p>
            <a:pPr marL="274320" indent="-274320" eaLnBrk="1" fontAlgn="auto" hangingPunct="1">
              <a:spcAft>
                <a:spcPts val="0"/>
              </a:spcAft>
              <a:buFont typeface="Wingdings 3"/>
              <a:buChar char=""/>
              <a:defRPr/>
            </a:pPr>
            <a:r>
              <a:rPr lang="en-US" dirty="0" smtClean="0"/>
              <a:t>Timer to prevent infinite loop / process hogging resources</a:t>
            </a:r>
          </a:p>
          <a:p>
            <a:pPr marL="548640" lvl="1" indent="-274320" eaLnBrk="1" fontAlgn="auto" hangingPunct="1">
              <a:spcAft>
                <a:spcPts val="0"/>
              </a:spcAft>
              <a:buFont typeface="Wingdings 3"/>
              <a:buChar char=""/>
              <a:defRPr/>
            </a:pPr>
            <a:r>
              <a:rPr lang="en-US" dirty="0" smtClean="0"/>
              <a:t>Timer is set to interrupt the computer after some time period</a:t>
            </a:r>
          </a:p>
          <a:p>
            <a:pPr marL="548640" lvl="1" indent="-274320" eaLnBrk="1" fontAlgn="auto" hangingPunct="1">
              <a:spcAft>
                <a:spcPts val="0"/>
              </a:spcAft>
              <a:buFont typeface="Wingdings 3"/>
              <a:buChar char=""/>
              <a:defRPr/>
            </a:pPr>
            <a:r>
              <a:rPr lang="en-US" dirty="0" smtClean="0"/>
              <a:t>Keep a counter that is decremented by the physical clock.</a:t>
            </a:r>
          </a:p>
          <a:p>
            <a:pPr marL="548640" lvl="1" indent="-274320" eaLnBrk="1" fontAlgn="auto" hangingPunct="1">
              <a:spcAft>
                <a:spcPts val="0"/>
              </a:spcAft>
              <a:buFont typeface="Wingdings 3"/>
              <a:buChar char=""/>
              <a:defRPr/>
            </a:pPr>
            <a:r>
              <a:rPr lang="en-US" dirty="0" smtClean="0"/>
              <a:t>Operating system set the counter (privileged instruction)</a:t>
            </a:r>
          </a:p>
          <a:p>
            <a:pPr marL="548640" lvl="1" indent="-274320" eaLnBrk="1" fontAlgn="auto" hangingPunct="1">
              <a:spcAft>
                <a:spcPts val="0"/>
              </a:spcAft>
              <a:buFont typeface="Wingdings 3"/>
              <a:buChar char=""/>
              <a:defRPr/>
            </a:pPr>
            <a:r>
              <a:rPr lang="en-US" dirty="0" smtClean="0"/>
              <a:t>When counter zero generate an interrupt</a:t>
            </a:r>
          </a:p>
          <a:p>
            <a:pPr marL="548640" lvl="1" indent="-274320" eaLnBrk="1" fontAlgn="auto" hangingPunct="1">
              <a:spcAft>
                <a:spcPts val="0"/>
              </a:spcAft>
              <a:buFont typeface="Wingdings 3"/>
              <a:buChar char=""/>
              <a:defRPr/>
            </a:pPr>
            <a:r>
              <a:rPr lang="en-US" dirty="0" smtClean="0"/>
              <a:t>Set up before scheduling process to regain control or terminate program that exceeds allotted time</a:t>
            </a:r>
          </a:p>
        </p:txBody>
      </p:sp>
      <p:pic>
        <p:nvPicPr>
          <p:cNvPr id="46084" name="Picture 5"/>
          <p:cNvPicPr>
            <a:picLocks noChangeAspect="1" noChangeArrowheads="1"/>
          </p:cNvPicPr>
          <p:nvPr/>
        </p:nvPicPr>
        <p:blipFill>
          <a:blip r:embed="rId3"/>
          <a:srcRect/>
          <a:stretch>
            <a:fillRect/>
          </a:stretch>
        </p:blipFill>
        <p:spPr bwMode="auto">
          <a:xfrm>
            <a:off x="739775" y="4186238"/>
            <a:ext cx="7602538" cy="2346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92113" y="303213"/>
            <a:ext cx="7772400" cy="755650"/>
          </a:xfrm>
        </p:spPr>
        <p:txBody>
          <a:bodyPr/>
          <a:lstStyle/>
          <a:p>
            <a:pPr eaLnBrk="1" hangingPunct="1"/>
            <a:r>
              <a:rPr lang="en-US" b="1" smtClean="0">
                <a:solidFill>
                  <a:srgbClr val="0070C0"/>
                </a:solidFill>
              </a:rPr>
              <a:t>OS as a Manager…</a:t>
            </a:r>
          </a:p>
        </p:txBody>
      </p:sp>
      <p:sp>
        <p:nvSpPr>
          <p:cNvPr id="30723" name="Rectangle 3"/>
          <p:cNvSpPr>
            <a:spLocks noGrp="1" noChangeArrowheads="1"/>
          </p:cNvSpPr>
          <p:nvPr>
            <p:ph idx="1"/>
          </p:nvPr>
        </p:nvSpPr>
        <p:spPr>
          <a:xfrm>
            <a:off x="739775" y="1955800"/>
            <a:ext cx="7772400" cy="2776538"/>
          </a:xfrm>
        </p:spPr>
        <p:txBody>
          <a:bodyPr>
            <a:normAutofit fontScale="92500" lnSpcReduction="20000"/>
          </a:bodyPr>
          <a:lstStyle/>
          <a:p>
            <a:pPr marL="274320" indent="-274320" eaLnBrk="1" fontAlgn="auto" hangingPunct="1">
              <a:lnSpc>
                <a:spcPct val="90000"/>
              </a:lnSpc>
              <a:spcAft>
                <a:spcPts val="0"/>
              </a:spcAft>
              <a:buFont typeface="Wingdings 3"/>
              <a:buChar char=""/>
              <a:defRPr/>
            </a:pPr>
            <a:r>
              <a:rPr lang="en-US" sz="2800" dirty="0" smtClean="0"/>
              <a:t>Process Management</a:t>
            </a:r>
          </a:p>
          <a:p>
            <a:pPr marL="274320" indent="-274320" eaLnBrk="1" fontAlgn="auto" hangingPunct="1">
              <a:lnSpc>
                <a:spcPct val="90000"/>
              </a:lnSpc>
              <a:spcAft>
                <a:spcPts val="0"/>
              </a:spcAft>
              <a:buFont typeface="Wingdings 3"/>
              <a:buChar char=""/>
              <a:defRPr/>
            </a:pPr>
            <a:r>
              <a:rPr lang="en-US" sz="2800" dirty="0" smtClean="0"/>
              <a:t>Memory Management</a:t>
            </a:r>
          </a:p>
          <a:p>
            <a:pPr marL="274320" indent="-274320" eaLnBrk="1" fontAlgn="auto" hangingPunct="1">
              <a:lnSpc>
                <a:spcPct val="90000"/>
              </a:lnSpc>
              <a:spcAft>
                <a:spcPts val="0"/>
              </a:spcAft>
              <a:buFont typeface="Wingdings 3"/>
              <a:buChar char=""/>
              <a:defRPr/>
            </a:pPr>
            <a:r>
              <a:rPr lang="en-US" sz="2800" dirty="0" smtClean="0"/>
              <a:t>Storage Management</a:t>
            </a:r>
          </a:p>
          <a:p>
            <a:pPr marL="548958" lvl="1" indent="-274320" eaLnBrk="1" fontAlgn="auto" hangingPunct="1">
              <a:lnSpc>
                <a:spcPct val="90000"/>
              </a:lnSpc>
              <a:spcAft>
                <a:spcPts val="0"/>
              </a:spcAft>
              <a:buFont typeface="Wingdings 3"/>
              <a:buChar char=""/>
              <a:defRPr/>
            </a:pPr>
            <a:r>
              <a:rPr lang="en-US" sz="2500" dirty="0" smtClean="0"/>
              <a:t>File management</a:t>
            </a:r>
          </a:p>
          <a:p>
            <a:pPr marL="548958" lvl="1" indent="-274320" eaLnBrk="1" fontAlgn="auto" hangingPunct="1">
              <a:lnSpc>
                <a:spcPct val="90000"/>
              </a:lnSpc>
              <a:spcAft>
                <a:spcPts val="0"/>
              </a:spcAft>
              <a:buFont typeface="Wingdings 3"/>
              <a:buChar char=""/>
              <a:defRPr/>
            </a:pPr>
            <a:r>
              <a:rPr lang="en-US" sz="2500" dirty="0" smtClean="0"/>
              <a:t>Mass Storage Management</a:t>
            </a:r>
          </a:p>
          <a:p>
            <a:pPr marL="548958" lvl="1" indent="-274320" eaLnBrk="1" fontAlgn="auto" hangingPunct="1">
              <a:lnSpc>
                <a:spcPct val="90000"/>
              </a:lnSpc>
              <a:spcAft>
                <a:spcPts val="0"/>
              </a:spcAft>
              <a:buFont typeface="Wingdings 3"/>
              <a:buChar char=""/>
              <a:defRPr/>
            </a:pPr>
            <a:r>
              <a:rPr lang="en-US" sz="2500" dirty="0" smtClean="0"/>
              <a:t>I/O Device Management</a:t>
            </a:r>
          </a:p>
          <a:p>
            <a:pPr marL="274320" indent="-274320" eaLnBrk="1" fontAlgn="auto" hangingPunct="1">
              <a:lnSpc>
                <a:spcPct val="90000"/>
              </a:lnSpc>
              <a:spcAft>
                <a:spcPts val="0"/>
              </a:spcAft>
              <a:buFont typeface="Wingdings 3"/>
              <a:buChar char=""/>
              <a:defRPr/>
            </a:pPr>
            <a:r>
              <a:rPr lang="en-US" sz="2800" dirty="0" smtClean="0"/>
              <a:t>Protection and Security</a:t>
            </a:r>
          </a:p>
          <a:p>
            <a:pPr marL="274320" indent="-274320" eaLnBrk="1" fontAlgn="auto" hangingPunct="1">
              <a:lnSpc>
                <a:spcPct val="90000"/>
              </a:lnSpc>
              <a:spcAft>
                <a:spcPts val="0"/>
              </a:spcAft>
              <a:buFont typeface="Wingdings 3"/>
              <a:buChar char=""/>
              <a:defRPr/>
            </a:pPr>
            <a:endParaRPr lang="en-US" sz="2800" dirty="0" smtClean="0"/>
          </a:p>
          <a:p>
            <a:pPr marL="274320" indent="-274320" eaLnBrk="1" fontAlgn="auto" hangingPunct="1">
              <a:lnSpc>
                <a:spcPct val="90000"/>
              </a:lnSpc>
              <a:spcAft>
                <a:spcPts val="0"/>
              </a:spcAft>
              <a:buFont typeface="Wingdings 3"/>
              <a:buChar char=""/>
              <a:defRPr/>
            </a:pPr>
            <a:endParaRPr lang="en-US" sz="2800" dirty="0" smtClean="0"/>
          </a:p>
          <a:p>
            <a:pPr marL="274320" indent="-274320" eaLnBrk="1" fontAlgn="auto" hangingPunct="1">
              <a:lnSpc>
                <a:spcPct val="90000"/>
              </a:lnSpc>
              <a:spcAft>
                <a:spcPts val="0"/>
              </a:spcAft>
              <a:buFont typeface="Wingdings 3"/>
              <a:buChar char=""/>
              <a:defRPr/>
            </a:pPr>
            <a:endParaRPr lang="en-US" sz="2800" dirty="0" smtClean="0"/>
          </a:p>
          <a:p>
            <a:pPr marL="274320" indent="-274320" eaLnBrk="1" fontAlgn="auto" hangingPunct="1">
              <a:lnSpc>
                <a:spcPct val="90000"/>
              </a:lnSpc>
              <a:spcAft>
                <a:spcPts val="0"/>
              </a:spcAft>
              <a:buFont typeface="Wingdings 3"/>
              <a:buChar char=""/>
              <a:defRPr/>
            </a:pPr>
            <a:endParaRPr lang="en-US" sz="2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solidFill>
                  <a:srgbClr val="0070C0"/>
                </a:solidFill>
              </a:rPr>
              <a:t>Process Management</a:t>
            </a:r>
          </a:p>
        </p:txBody>
      </p:sp>
      <p:sp>
        <p:nvSpPr>
          <p:cNvPr id="45059" name="Rectangle 3"/>
          <p:cNvSpPr>
            <a:spLocks noGrp="1" noChangeArrowheads="1"/>
          </p:cNvSpPr>
          <p:nvPr>
            <p:ph type="body" idx="4294967295"/>
          </p:nvPr>
        </p:nvSpPr>
        <p:spPr>
          <a:xfrm>
            <a:off x="1282700" y="1201738"/>
            <a:ext cx="7861300" cy="5105400"/>
          </a:xfrm>
        </p:spPr>
        <p:txBody>
          <a:bodyPr>
            <a:normAutofit fontScale="92500" lnSpcReduction="20000"/>
          </a:bodyPr>
          <a:lstStyle/>
          <a:p>
            <a:pPr marL="274320" indent="-274320" eaLnBrk="1" fontAlgn="auto" hangingPunct="1">
              <a:lnSpc>
                <a:spcPct val="90000"/>
              </a:lnSpc>
              <a:spcAft>
                <a:spcPts val="0"/>
              </a:spcAft>
              <a:buFont typeface="Wingdings 3"/>
              <a:buChar char=""/>
              <a:defRPr/>
            </a:pPr>
            <a:r>
              <a:rPr lang="en-US" sz="2400" dirty="0" smtClean="0"/>
              <a:t>A process is a program in execution. It is a unit of work within the system. Program is a </a:t>
            </a:r>
            <a:r>
              <a:rPr lang="en-US" sz="2400" b="1" i="1" dirty="0" smtClean="0"/>
              <a:t>passive entity</a:t>
            </a:r>
            <a:r>
              <a:rPr lang="en-US" sz="2400" dirty="0" smtClean="0"/>
              <a:t>, process is </a:t>
            </a:r>
            <a:r>
              <a:rPr lang="en-US" sz="2400" dirty="0" smtClean="0">
                <a:solidFill>
                  <a:srgbClr val="000000"/>
                </a:solidFill>
              </a:rPr>
              <a:t>an </a:t>
            </a:r>
            <a:r>
              <a:rPr lang="en-US" sz="2400" b="1" i="1" dirty="0" smtClean="0">
                <a:solidFill>
                  <a:srgbClr val="000000"/>
                </a:solidFill>
              </a:rPr>
              <a:t>active entity</a:t>
            </a:r>
            <a:r>
              <a:rPr lang="en-US" sz="2400" dirty="0" smtClean="0"/>
              <a:t>.</a:t>
            </a:r>
          </a:p>
          <a:p>
            <a:pPr marL="274320" indent="-274320" eaLnBrk="1" fontAlgn="auto" hangingPunct="1">
              <a:lnSpc>
                <a:spcPct val="90000"/>
              </a:lnSpc>
              <a:spcAft>
                <a:spcPts val="0"/>
              </a:spcAft>
              <a:buFont typeface="Wingdings 3"/>
              <a:buChar char=""/>
              <a:defRPr/>
            </a:pPr>
            <a:r>
              <a:rPr lang="en-US" sz="2400" dirty="0" smtClean="0"/>
              <a:t>Process needs resources to accomplish its task</a:t>
            </a:r>
          </a:p>
          <a:p>
            <a:pPr marL="548640" lvl="1" indent="-274320" eaLnBrk="1" fontAlgn="auto" hangingPunct="1">
              <a:lnSpc>
                <a:spcPct val="90000"/>
              </a:lnSpc>
              <a:spcAft>
                <a:spcPts val="0"/>
              </a:spcAft>
              <a:buFont typeface="Wingdings 3"/>
              <a:buChar char=""/>
              <a:defRPr/>
            </a:pPr>
            <a:r>
              <a:rPr lang="en-US" dirty="0" smtClean="0"/>
              <a:t>CPU, memory, I/O, files</a:t>
            </a:r>
          </a:p>
          <a:p>
            <a:pPr marL="548640" lvl="1" indent="-274320" eaLnBrk="1" fontAlgn="auto" hangingPunct="1">
              <a:lnSpc>
                <a:spcPct val="90000"/>
              </a:lnSpc>
              <a:spcAft>
                <a:spcPts val="0"/>
              </a:spcAft>
              <a:buFont typeface="Wingdings 3"/>
              <a:buChar char=""/>
              <a:defRPr/>
            </a:pPr>
            <a:r>
              <a:rPr lang="en-US" dirty="0" smtClean="0"/>
              <a:t>Initialization data</a:t>
            </a:r>
          </a:p>
          <a:p>
            <a:pPr marL="274320" indent="-274320" eaLnBrk="1" fontAlgn="auto" hangingPunct="1">
              <a:lnSpc>
                <a:spcPct val="90000"/>
              </a:lnSpc>
              <a:spcAft>
                <a:spcPts val="0"/>
              </a:spcAft>
              <a:buFont typeface="Wingdings 3"/>
              <a:buChar char=""/>
              <a:defRPr/>
            </a:pPr>
            <a:r>
              <a:rPr lang="en-US" sz="2400" dirty="0" smtClean="0"/>
              <a:t>Typically system has many processes, some user, some operating system running concurrently on one or more CPUs</a:t>
            </a:r>
          </a:p>
          <a:p>
            <a:pPr marL="274320" indent="-274320" eaLnBrk="1" fontAlgn="auto" hangingPunct="1">
              <a:lnSpc>
                <a:spcPct val="90000"/>
              </a:lnSpc>
              <a:spcAft>
                <a:spcPts val="0"/>
              </a:spcAft>
              <a:buFont typeface="Wingdings 3"/>
              <a:buChar char=""/>
              <a:defRPr/>
            </a:pPr>
            <a:r>
              <a:rPr lang="en-US" sz="2400" dirty="0" smtClean="0"/>
              <a:t>Activities</a:t>
            </a:r>
          </a:p>
          <a:p>
            <a:pPr marL="548640" lvl="1" indent="-274320" eaLnBrk="1" fontAlgn="auto" hangingPunct="1">
              <a:spcAft>
                <a:spcPts val="0"/>
              </a:spcAft>
              <a:buFont typeface="Wingdings 3"/>
              <a:buChar char=""/>
              <a:defRPr/>
            </a:pPr>
            <a:r>
              <a:rPr lang="en-US" sz="2200" dirty="0" smtClean="0"/>
              <a:t>Creating and deleting both user and system processes</a:t>
            </a:r>
          </a:p>
          <a:p>
            <a:pPr marL="548640" lvl="1" indent="-274320" eaLnBrk="1" fontAlgn="auto" hangingPunct="1">
              <a:spcAft>
                <a:spcPts val="0"/>
              </a:spcAft>
              <a:buFont typeface="Wingdings 3"/>
              <a:buChar char=""/>
              <a:defRPr/>
            </a:pPr>
            <a:r>
              <a:rPr lang="en-US" sz="2200" dirty="0" smtClean="0"/>
              <a:t>Suspending and resuming processes</a:t>
            </a:r>
          </a:p>
          <a:p>
            <a:pPr marL="548640" lvl="1" indent="-274320" eaLnBrk="1" fontAlgn="auto" hangingPunct="1">
              <a:spcAft>
                <a:spcPts val="0"/>
              </a:spcAft>
              <a:buFont typeface="Wingdings 3"/>
              <a:buChar char=""/>
              <a:defRPr/>
            </a:pPr>
            <a:r>
              <a:rPr lang="en-US" sz="2200" dirty="0" smtClean="0"/>
              <a:t>Providing mechanisms for process synchronization</a:t>
            </a:r>
          </a:p>
          <a:p>
            <a:pPr marL="548640" lvl="1" indent="-274320" eaLnBrk="1" fontAlgn="auto" hangingPunct="1">
              <a:spcAft>
                <a:spcPts val="0"/>
              </a:spcAft>
              <a:buFont typeface="Wingdings 3"/>
              <a:buChar char=""/>
              <a:defRPr/>
            </a:pPr>
            <a:r>
              <a:rPr lang="en-US" sz="2200" dirty="0" smtClean="0"/>
              <a:t>Providing mechanisms for process communication</a:t>
            </a:r>
          </a:p>
          <a:p>
            <a:pPr marL="548640" lvl="1" indent="-274320" eaLnBrk="1" fontAlgn="auto" hangingPunct="1">
              <a:spcAft>
                <a:spcPts val="0"/>
              </a:spcAft>
              <a:buFont typeface="Wingdings 3"/>
              <a:buChar char=""/>
              <a:defRPr/>
            </a:pPr>
            <a:r>
              <a:rPr lang="en-US" sz="2200" dirty="0" smtClean="0"/>
              <a:t>Providing mechanisms for deadlock handling</a:t>
            </a:r>
          </a:p>
          <a:p>
            <a:pPr marL="274320" indent="-274320" eaLnBrk="1" fontAlgn="auto" hangingPunct="1">
              <a:lnSpc>
                <a:spcPct val="90000"/>
              </a:lnSpc>
              <a:spcAft>
                <a:spcPts val="0"/>
              </a:spcAft>
              <a:buFont typeface="Wingdings 3"/>
              <a:buChar char=""/>
              <a:defRPr/>
            </a:pPr>
            <a:endParaRPr lang="en-US" sz="2400" dirty="0" smtClean="0"/>
          </a:p>
          <a:p>
            <a:pPr marL="274320" indent="-274320" eaLnBrk="1" fontAlgn="auto" hangingPunct="1">
              <a:lnSpc>
                <a:spcPct val="90000"/>
              </a:lnSpc>
              <a:spcAft>
                <a:spcPts val="0"/>
              </a:spcAft>
              <a:buFont typeface="Monotype Sorts" pitchFamily="-84" charset="2"/>
              <a:buNone/>
              <a:defRPr/>
            </a:pPr>
            <a:endParaRPr lang="en-US" sz="24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solidFill>
                  <a:srgbClr val="0070C0"/>
                </a:solidFill>
              </a:rPr>
              <a:t>Memory Management</a:t>
            </a:r>
          </a:p>
        </p:txBody>
      </p:sp>
      <p:sp>
        <p:nvSpPr>
          <p:cNvPr id="46083" name="Rectangle 3"/>
          <p:cNvSpPr>
            <a:spLocks noGrp="1" noChangeArrowheads="1"/>
          </p:cNvSpPr>
          <p:nvPr>
            <p:ph type="body" idx="4294967295"/>
          </p:nvPr>
        </p:nvSpPr>
        <p:spPr>
          <a:xfrm>
            <a:off x="1154113" y="1247775"/>
            <a:ext cx="7989887" cy="4530725"/>
          </a:xfrm>
        </p:spPr>
        <p:txBody>
          <a:bodyPr>
            <a:normAutofit fontScale="92500" lnSpcReduction="10000"/>
          </a:bodyPr>
          <a:lstStyle/>
          <a:p>
            <a:pPr marL="274320" indent="-274320" eaLnBrk="1" fontAlgn="auto" hangingPunct="1">
              <a:spcAft>
                <a:spcPts val="0"/>
              </a:spcAft>
              <a:buFont typeface="Wingdings 3"/>
              <a:buChar char=""/>
              <a:defRPr/>
            </a:pPr>
            <a:r>
              <a:rPr lang="en-US" sz="2400" dirty="0" smtClean="0"/>
              <a:t>To execute a program all (or part) of the instructions must be in memory</a:t>
            </a:r>
          </a:p>
          <a:p>
            <a:pPr marL="274320" indent="-274320" eaLnBrk="1" fontAlgn="auto" hangingPunct="1">
              <a:spcAft>
                <a:spcPts val="0"/>
              </a:spcAft>
              <a:buFont typeface="Wingdings 3"/>
              <a:buChar char=""/>
              <a:defRPr/>
            </a:pPr>
            <a:r>
              <a:rPr lang="en-US" sz="2400" dirty="0" smtClean="0"/>
              <a:t>All  (or part) of the data that is needed by the program must be in memory.</a:t>
            </a:r>
          </a:p>
          <a:p>
            <a:pPr marL="274320" indent="-274320" eaLnBrk="1" fontAlgn="auto" hangingPunct="1">
              <a:spcAft>
                <a:spcPts val="0"/>
              </a:spcAft>
              <a:buFont typeface="Wingdings 3"/>
              <a:buChar char=""/>
              <a:defRPr/>
            </a:pPr>
            <a:r>
              <a:rPr lang="en-US" sz="2400" dirty="0" smtClean="0"/>
              <a:t>Memory management determines what is in memory and when</a:t>
            </a:r>
          </a:p>
          <a:p>
            <a:pPr marL="548640" lvl="1" indent="-274320" eaLnBrk="1" fontAlgn="auto" hangingPunct="1">
              <a:spcAft>
                <a:spcPts val="0"/>
              </a:spcAft>
              <a:buFont typeface="Wingdings 3"/>
              <a:buChar char=""/>
              <a:defRPr/>
            </a:pPr>
            <a:r>
              <a:rPr lang="en-US" dirty="0" smtClean="0"/>
              <a:t>Optimizing CPU utilization and computer response to users</a:t>
            </a:r>
          </a:p>
          <a:p>
            <a:pPr marL="274320" indent="-274320" eaLnBrk="1" fontAlgn="auto" hangingPunct="1">
              <a:spcAft>
                <a:spcPts val="0"/>
              </a:spcAft>
              <a:buFont typeface="Wingdings 3"/>
              <a:buChar char=""/>
              <a:defRPr/>
            </a:pPr>
            <a:r>
              <a:rPr lang="en-US" sz="2400" dirty="0" smtClean="0"/>
              <a:t>Memory management activities</a:t>
            </a:r>
          </a:p>
          <a:p>
            <a:pPr marL="548640" lvl="1" indent="-274320" eaLnBrk="1" fontAlgn="auto" hangingPunct="1">
              <a:spcAft>
                <a:spcPts val="0"/>
              </a:spcAft>
              <a:buFont typeface="Wingdings 3"/>
              <a:buChar char=""/>
              <a:defRPr/>
            </a:pPr>
            <a:r>
              <a:rPr lang="en-US" dirty="0" smtClean="0"/>
              <a:t>Keeping track of which parts of memory are currently being used and by whom</a:t>
            </a:r>
          </a:p>
          <a:p>
            <a:pPr marL="548640" lvl="1" indent="-274320" eaLnBrk="1" fontAlgn="auto" hangingPunct="1">
              <a:spcAft>
                <a:spcPts val="0"/>
              </a:spcAft>
              <a:buFont typeface="Wingdings 3"/>
              <a:buChar char=""/>
              <a:defRPr/>
            </a:pPr>
            <a:r>
              <a:rPr lang="en-US" dirty="0" smtClean="0"/>
              <a:t>Deciding which processes (or parts thereof) and data to move into and out of memory</a:t>
            </a:r>
          </a:p>
          <a:p>
            <a:pPr marL="548640" lvl="1" indent="-274320" eaLnBrk="1" fontAlgn="auto" hangingPunct="1">
              <a:spcAft>
                <a:spcPts val="0"/>
              </a:spcAft>
              <a:buFont typeface="Wingdings 3"/>
              <a:buChar char=""/>
              <a:defRPr/>
            </a:pPr>
            <a:r>
              <a:rPr lang="en-US" dirty="0" smtClean="0"/>
              <a:t>Allocating and </a:t>
            </a:r>
            <a:r>
              <a:rPr lang="en-US" dirty="0" err="1" smtClean="0"/>
              <a:t>deallocating</a:t>
            </a:r>
            <a:r>
              <a:rPr lang="en-US" dirty="0" smtClean="0"/>
              <a:t> memory space as needed</a:t>
            </a:r>
          </a:p>
          <a:p>
            <a:pPr marL="548640" lvl="1" indent="-274320" eaLnBrk="1" fontAlgn="auto" hangingPunct="1">
              <a:spcAft>
                <a:spcPts val="0"/>
              </a:spcAft>
              <a:buFont typeface="Monotype Sorts" pitchFamily="-84" charset="2"/>
              <a:buNone/>
              <a:defRPr/>
            </a:pPr>
            <a:endParaRPr 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solidFill>
                  <a:srgbClr val="0070C0"/>
                </a:solidFill>
              </a:rPr>
              <a:t>File Management</a:t>
            </a:r>
          </a:p>
        </p:txBody>
      </p:sp>
      <p:sp>
        <p:nvSpPr>
          <p:cNvPr id="44035" name="Rectangle 3"/>
          <p:cNvSpPr>
            <a:spLocks noGrp="1" noChangeArrowheads="1"/>
          </p:cNvSpPr>
          <p:nvPr>
            <p:ph type="body" idx="4294967295"/>
          </p:nvPr>
        </p:nvSpPr>
        <p:spPr>
          <a:xfrm>
            <a:off x="0" y="1219200"/>
            <a:ext cx="7235825" cy="4964113"/>
          </a:xfrm>
        </p:spPr>
        <p:txBody>
          <a:bodyPr>
            <a:normAutofit/>
          </a:bodyPr>
          <a:lstStyle/>
          <a:p>
            <a:pPr marL="274320" indent="-274320" eaLnBrk="1" fontAlgn="auto" hangingPunct="1">
              <a:lnSpc>
                <a:spcPct val="90000"/>
              </a:lnSpc>
              <a:spcAft>
                <a:spcPts val="0"/>
              </a:spcAft>
              <a:buFont typeface="Wingdings 3"/>
              <a:buChar char=""/>
              <a:defRPr/>
            </a:pPr>
            <a:r>
              <a:rPr lang="en-US" dirty="0" smtClean="0"/>
              <a:t>OS provides uniform, logical view of information storage</a:t>
            </a:r>
          </a:p>
          <a:p>
            <a:pPr marL="548640" lvl="1" indent="-274320" eaLnBrk="1" fontAlgn="auto" hangingPunct="1">
              <a:lnSpc>
                <a:spcPct val="90000"/>
              </a:lnSpc>
              <a:spcAft>
                <a:spcPts val="0"/>
              </a:spcAft>
              <a:buFont typeface="Wingdings 3"/>
              <a:buChar char=""/>
              <a:defRPr/>
            </a:pPr>
            <a:r>
              <a:rPr lang="en-US" dirty="0" smtClean="0"/>
              <a:t>Abstracts physical properties to logical storage unit  - </a:t>
            </a:r>
            <a:r>
              <a:rPr lang="en-US" b="1" dirty="0" smtClean="0">
                <a:solidFill>
                  <a:srgbClr val="3366FF"/>
                </a:solidFill>
              </a:rPr>
              <a:t>file</a:t>
            </a:r>
          </a:p>
          <a:p>
            <a:pPr marL="548640" lvl="1" indent="-274320" eaLnBrk="1" fontAlgn="auto" hangingPunct="1">
              <a:lnSpc>
                <a:spcPct val="90000"/>
              </a:lnSpc>
              <a:spcAft>
                <a:spcPts val="0"/>
              </a:spcAft>
              <a:buFont typeface="Wingdings 3"/>
              <a:buChar char=""/>
              <a:defRPr/>
            </a:pPr>
            <a:r>
              <a:rPr lang="en-US" dirty="0" smtClean="0"/>
              <a:t>Each medium is controlled by device (i.e., disk drive, tape drive)</a:t>
            </a:r>
          </a:p>
          <a:p>
            <a:pPr marL="822960" lvl="2" eaLnBrk="1" fontAlgn="auto" hangingPunct="1">
              <a:lnSpc>
                <a:spcPct val="90000"/>
              </a:lnSpc>
              <a:spcAft>
                <a:spcPts val="0"/>
              </a:spcAft>
              <a:buClr>
                <a:schemeClr val="bg1">
                  <a:shade val="50000"/>
                </a:schemeClr>
              </a:buClr>
              <a:buFont typeface="Wingdings 3"/>
              <a:buChar char=""/>
              <a:defRPr/>
            </a:pPr>
            <a:r>
              <a:rPr lang="en-US" dirty="0" smtClean="0"/>
              <a:t>Varying properties include access speed, capacity, data-transfer rate, access method (sequential or random)</a:t>
            </a:r>
          </a:p>
          <a:p>
            <a:pPr marL="274320" indent="-274320" eaLnBrk="1" fontAlgn="auto" hangingPunct="1">
              <a:lnSpc>
                <a:spcPct val="90000"/>
              </a:lnSpc>
              <a:spcAft>
                <a:spcPts val="0"/>
              </a:spcAft>
              <a:buFont typeface="Wingdings 3"/>
              <a:buChar char=""/>
              <a:defRPr/>
            </a:pPr>
            <a:r>
              <a:rPr lang="en-US" dirty="0" smtClean="0"/>
              <a:t>File-System management</a:t>
            </a:r>
          </a:p>
          <a:p>
            <a:pPr marL="548640" lvl="1" indent="-274320" eaLnBrk="1" fontAlgn="auto" hangingPunct="1">
              <a:lnSpc>
                <a:spcPct val="90000"/>
              </a:lnSpc>
              <a:spcAft>
                <a:spcPts val="0"/>
              </a:spcAft>
              <a:buFont typeface="Wingdings 3"/>
              <a:buChar char=""/>
              <a:defRPr/>
            </a:pPr>
            <a:r>
              <a:rPr lang="en-US" dirty="0" smtClean="0"/>
              <a:t>Files usually organized into directories</a:t>
            </a:r>
          </a:p>
          <a:p>
            <a:pPr marL="548640" lvl="1" indent="-274320" eaLnBrk="1" fontAlgn="auto" hangingPunct="1">
              <a:lnSpc>
                <a:spcPct val="90000"/>
              </a:lnSpc>
              <a:spcAft>
                <a:spcPts val="0"/>
              </a:spcAft>
              <a:buFont typeface="Wingdings 3"/>
              <a:buChar char=""/>
              <a:defRPr/>
            </a:pPr>
            <a:r>
              <a:rPr lang="en-US" dirty="0" smtClean="0"/>
              <a:t>Access control on most systems to determine who can access what</a:t>
            </a:r>
          </a:p>
          <a:p>
            <a:pPr marL="548640" lvl="1" indent="-274320" eaLnBrk="1" fontAlgn="auto" hangingPunct="1">
              <a:lnSpc>
                <a:spcPct val="90000"/>
              </a:lnSpc>
              <a:spcAft>
                <a:spcPts val="0"/>
              </a:spcAft>
              <a:buFont typeface="Wingdings 3"/>
              <a:buChar char=""/>
              <a:defRPr/>
            </a:pPr>
            <a:r>
              <a:rPr lang="en-US" dirty="0" smtClean="0"/>
              <a:t>OS activities include</a:t>
            </a:r>
          </a:p>
          <a:p>
            <a:pPr marL="822960" lvl="2" eaLnBrk="1" fontAlgn="auto" hangingPunct="1">
              <a:lnSpc>
                <a:spcPct val="90000"/>
              </a:lnSpc>
              <a:spcAft>
                <a:spcPts val="0"/>
              </a:spcAft>
              <a:buClr>
                <a:schemeClr val="bg1">
                  <a:shade val="50000"/>
                </a:schemeClr>
              </a:buClr>
              <a:buFont typeface="Wingdings 3"/>
              <a:buChar char=""/>
              <a:defRPr/>
            </a:pPr>
            <a:r>
              <a:rPr lang="en-US" dirty="0" smtClean="0"/>
              <a:t>Creating and deleting files and directories</a:t>
            </a:r>
          </a:p>
          <a:p>
            <a:pPr marL="822960" lvl="2" eaLnBrk="1" fontAlgn="auto" hangingPunct="1">
              <a:lnSpc>
                <a:spcPct val="90000"/>
              </a:lnSpc>
              <a:spcAft>
                <a:spcPts val="0"/>
              </a:spcAft>
              <a:buClr>
                <a:schemeClr val="bg1">
                  <a:shade val="50000"/>
                </a:schemeClr>
              </a:buClr>
              <a:buFont typeface="Wingdings 3"/>
              <a:buChar char=""/>
              <a:defRPr/>
            </a:pPr>
            <a:r>
              <a:rPr lang="en-US" dirty="0" smtClean="0"/>
              <a:t>Primitives to manipulate files and directories</a:t>
            </a:r>
          </a:p>
          <a:p>
            <a:pPr marL="822960" lvl="2" eaLnBrk="1" fontAlgn="auto" hangingPunct="1">
              <a:lnSpc>
                <a:spcPct val="90000"/>
              </a:lnSpc>
              <a:spcAft>
                <a:spcPts val="0"/>
              </a:spcAft>
              <a:buClr>
                <a:schemeClr val="bg1">
                  <a:shade val="50000"/>
                </a:schemeClr>
              </a:buClr>
              <a:buFont typeface="Wingdings 3"/>
              <a:buChar char=""/>
              <a:defRPr/>
            </a:pPr>
            <a:r>
              <a:rPr lang="en-US" dirty="0" smtClean="0"/>
              <a:t>Mapping files onto secondary storage</a:t>
            </a:r>
          </a:p>
          <a:p>
            <a:pPr marL="822960" lvl="2" eaLnBrk="1" fontAlgn="auto" hangingPunct="1">
              <a:lnSpc>
                <a:spcPct val="90000"/>
              </a:lnSpc>
              <a:spcAft>
                <a:spcPts val="0"/>
              </a:spcAft>
              <a:buClr>
                <a:schemeClr val="bg1">
                  <a:shade val="50000"/>
                </a:schemeClr>
              </a:buClr>
              <a:buFont typeface="Wingdings 3"/>
              <a:buChar char=""/>
              <a:defRPr/>
            </a:pPr>
            <a:r>
              <a:rPr lang="en-US" dirty="0" smtClean="0"/>
              <a:t>Backup files onto stable (non-volatile) storage media</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68350" y="347663"/>
            <a:ext cx="7772400" cy="769937"/>
          </a:xfrm>
        </p:spPr>
        <p:txBody>
          <a:bodyPr/>
          <a:lstStyle/>
          <a:p>
            <a:pPr eaLnBrk="1" hangingPunct="1"/>
            <a:r>
              <a:rPr lang="en-US" sz="2800" smtClean="0"/>
              <a:t>Four Components of a Computer System</a:t>
            </a:r>
          </a:p>
        </p:txBody>
      </p:sp>
      <p:pic>
        <p:nvPicPr>
          <p:cNvPr id="14339" name="Picture 3"/>
          <p:cNvPicPr>
            <a:picLocks noChangeAspect="1" noChangeArrowheads="1"/>
          </p:cNvPicPr>
          <p:nvPr/>
        </p:nvPicPr>
        <p:blipFill>
          <a:blip r:embed="rId2"/>
          <a:srcRect l="4706" t="523" r="4706" b="653"/>
          <a:stretch>
            <a:fillRect/>
          </a:stretch>
        </p:blipFill>
        <p:spPr bwMode="auto">
          <a:xfrm>
            <a:off x="1563976" y="1117599"/>
            <a:ext cx="6976773" cy="5708269"/>
          </a:xfrm>
          <a:prstGeom prst="rect">
            <a:avLst/>
          </a:prstGeom>
          <a:noFill/>
          <a:ln w="38100" cmpd="dbl">
            <a:solidFill>
              <a:srgbClr val="CC6600"/>
            </a:solid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solidFill>
                  <a:srgbClr val="0070C0"/>
                </a:solidFill>
              </a:rPr>
              <a:t>I/O Subsystem</a:t>
            </a:r>
          </a:p>
        </p:txBody>
      </p:sp>
      <p:sp>
        <p:nvSpPr>
          <p:cNvPr id="51203" name="Rectangle 3"/>
          <p:cNvSpPr>
            <a:spLocks noGrp="1" noChangeArrowheads="1"/>
          </p:cNvSpPr>
          <p:nvPr>
            <p:ph type="body" idx="4294967295"/>
          </p:nvPr>
        </p:nvSpPr>
        <p:spPr>
          <a:xfrm>
            <a:off x="0" y="1387475"/>
            <a:ext cx="7265988" cy="4530725"/>
          </a:xfrm>
        </p:spPr>
        <p:txBody>
          <a:bodyPr/>
          <a:lstStyle/>
          <a:p>
            <a:pPr eaLnBrk="1" hangingPunct="1"/>
            <a:r>
              <a:rPr lang="en-US" smtClean="0"/>
              <a:t>One purpose of OS is to hide peculiarities of hardware devices from the user</a:t>
            </a:r>
          </a:p>
          <a:p>
            <a:pPr eaLnBrk="1" hangingPunct="1"/>
            <a:r>
              <a:rPr lang="en-US" smtClean="0"/>
              <a:t>I/O subsystem responsible for</a:t>
            </a:r>
          </a:p>
          <a:p>
            <a:pPr lvl="1" eaLnBrk="1" hangingPunct="1"/>
            <a:r>
              <a:rPr lang="en-US" smtClean="0"/>
              <a:t>Memory management of I/O including buffering (storing data temporarily while it is being transferred), caching (storing parts of data in faster storage for performance), spooling (the overlapping of output of one job with input of other jobs)</a:t>
            </a:r>
          </a:p>
          <a:p>
            <a:pPr lvl="1" eaLnBrk="1" hangingPunct="1"/>
            <a:r>
              <a:rPr lang="en-US" smtClean="0"/>
              <a:t>General device-driver interface</a:t>
            </a:r>
          </a:p>
          <a:p>
            <a:pPr lvl="1" eaLnBrk="1" hangingPunct="1"/>
            <a:r>
              <a:rPr lang="en-US" smtClean="0"/>
              <a:t>Drivers for specific hardware devices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solidFill>
                  <a:srgbClr val="0070C0"/>
                </a:solidFill>
              </a:rPr>
              <a:t>Protection and Security</a:t>
            </a:r>
          </a:p>
        </p:txBody>
      </p:sp>
      <p:sp>
        <p:nvSpPr>
          <p:cNvPr id="48131" name="Rectangle 3"/>
          <p:cNvSpPr>
            <a:spLocks noGrp="1" noChangeArrowheads="1"/>
          </p:cNvSpPr>
          <p:nvPr>
            <p:ph type="body" idx="4294967295"/>
          </p:nvPr>
        </p:nvSpPr>
        <p:spPr>
          <a:xfrm>
            <a:off x="0" y="1393825"/>
            <a:ext cx="7648575" cy="5183188"/>
          </a:xfrm>
        </p:spPr>
        <p:txBody>
          <a:bodyPr>
            <a:normAutofit lnSpcReduction="10000"/>
          </a:bodyPr>
          <a:lstStyle/>
          <a:p>
            <a:pPr marL="274320" indent="-274320" eaLnBrk="1" fontAlgn="auto" hangingPunct="1">
              <a:lnSpc>
                <a:spcPct val="90000"/>
              </a:lnSpc>
              <a:spcAft>
                <a:spcPts val="0"/>
              </a:spcAft>
              <a:buFont typeface="Wingdings 3"/>
              <a:buChar char=""/>
              <a:defRPr/>
            </a:pPr>
            <a:r>
              <a:rPr lang="en-US" sz="2400" b="1" dirty="0" smtClean="0">
                <a:solidFill>
                  <a:srgbClr val="3366FF"/>
                </a:solidFill>
              </a:rPr>
              <a:t>Protection </a:t>
            </a:r>
            <a:r>
              <a:rPr lang="en-US" sz="2400" dirty="0" smtClean="0"/>
              <a:t>– any mechanism for controlling access of processes or users to resources defined by the OS</a:t>
            </a:r>
          </a:p>
          <a:p>
            <a:pPr marL="274320" indent="-274320" eaLnBrk="1" fontAlgn="auto" hangingPunct="1">
              <a:lnSpc>
                <a:spcPct val="90000"/>
              </a:lnSpc>
              <a:spcAft>
                <a:spcPts val="0"/>
              </a:spcAft>
              <a:buFont typeface="Wingdings 3"/>
              <a:buChar char=""/>
              <a:defRPr/>
            </a:pPr>
            <a:r>
              <a:rPr lang="en-US" sz="2400" b="1" dirty="0" smtClean="0">
                <a:solidFill>
                  <a:srgbClr val="3366FF"/>
                </a:solidFill>
              </a:rPr>
              <a:t>Security </a:t>
            </a:r>
            <a:r>
              <a:rPr lang="en-US" sz="2400" dirty="0" smtClean="0"/>
              <a:t>– defense of the system against internal and external attacks</a:t>
            </a:r>
          </a:p>
          <a:p>
            <a:pPr marL="548640" lvl="1" indent="-274320" eaLnBrk="1" fontAlgn="auto" hangingPunct="1">
              <a:lnSpc>
                <a:spcPct val="90000"/>
              </a:lnSpc>
              <a:spcAft>
                <a:spcPts val="0"/>
              </a:spcAft>
              <a:buFont typeface="Wingdings 3"/>
              <a:buChar char=""/>
              <a:defRPr/>
            </a:pPr>
            <a:r>
              <a:rPr lang="en-US" dirty="0" smtClean="0"/>
              <a:t>Huge range, including denial-of-service, worms, viruses, identity theft, theft of service</a:t>
            </a:r>
          </a:p>
          <a:p>
            <a:pPr marL="274320" indent="-274320" eaLnBrk="1" fontAlgn="auto" hangingPunct="1">
              <a:lnSpc>
                <a:spcPct val="90000"/>
              </a:lnSpc>
              <a:spcAft>
                <a:spcPts val="0"/>
              </a:spcAft>
              <a:buFont typeface="Wingdings 3"/>
              <a:buChar char=""/>
              <a:defRPr/>
            </a:pPr>
            <a:r>
              <a:rPr lang="en-US" sz="2400" dirty="0" smtClean="0"/>
              <a:t>Systems generally first distinguish among users, to determine who can do what</a:t>
            </a:r>
          </a:p>
          <a:p>
            <a:pPr marL="548640" lvl="1" indent="-274320" eaLnBrk="1" fontAlgn="auto" hangingPunct="1">
              <a:lnSpc>
                <a:spcPct val="90000"/>
              </a:lnSpc>
              <a:spcAft>
                <a:spcPts val="0"/>
              </a:spcAft>
              <a:buFont typeface="Wingdings 3"/>
              <a:buChar char=""/>
              <a:defRPr/>
            </a:pPr>
            <a:r>
              <a:rPr lang="en-US" dirty="0" smtClean="0"/>
              <a:t>User identities (</a:t>
            </a:r>
            <a:r>
              <a:rPr lang="en-US" b="1" dirty="0" smtClean="0">
                <a:solidFill>
                  <a:srgbClr val="3366FF"/>
                </a:solidFill>
              </a:rPr>
              <a:t>user IDs</a:t>
            </a:r>
            <a:r>
              <a:rPr lang="en-US" dirty="0" smtClean="0"/>
              <a:t>, security IDs) include name and associated number, one per user</a:t>
            </a:r>
          </a:p>
          <a:p>
            <a:pPr marL="548640" lvl="1" indent="-274320" eaLnBrk="1" fontAlgn="auto" hangingPunct="1">
              <a:lnSpc>
                <a:spcPct val="90000"/>
              </a:lnSpc>
              <a:spcAft>
                <a:spcPts val="0"/>
              </a:spcAft>
              <a:buFont typeface="Wingdings 3"/>
              <a:buChar char=""/>
              <a:defRPr/>
            </a:pPr>
            <a:r>
              <a:rPr lang="en-US" dirty="0" smtClean="0"/>
              <a:t>User ID then associated with all files, processes of that user to determine access control</a:t>
            </a:r>
          </a:p>
          <a:p>
            <a:pPr marL="548640" lvl="1" indent="-274320" eaLnBrk="1" fontAlgn="auto" hangingPunct="1">
              <a:lnSpc>
                <a:spcPct val="90000"/>
              </a:lnSpc>
              <a:spcAft>
                <a:spcPts val="0"/>
              </a:spcAft>
              <a:buFont typeface="Wingdings 3"/>
              <a:buChar char=""/>
              <a:defRPr/>
            </a:pPr>
            <a:r>
              <a:rPr lang="en-US" dirty="0" smtClean="0"/>
              <a:t>Group identifier (</a:t>
            </a:r>
            <a:r>
              <a:rPr lang="en-US" b="1" dirty="0" smtClean="0">
                <a:solidFill>
                  <a:srgbClr val="3366FF"/>
                </a:solidFill>
              </a:rPr>
              <a:t>group ID</a:t>
            </a:r>
            <a:r>
              <a:rPr lang="en-US" dirty="0" smtClean="0"/>
              <a:t>) allows set of users to be defined and controls managed, then also associated with each process, file</a:t>
            </a:r>
          </a:p>
          <a:p>
            <a:pPr marL="548640" lvl="1" indent="-274320" eaLnBrk="1" fontAlgn="auto" hangingPunct="1">
              <a:lnSpc>
                <a:spcPct val="90000"/>
              </a:lnSpc>
              <a:spcAft>
                <a:spcPts val="0"/>
              </a:spcAft>
              <a:buFont typeface="Wingdings 3"/>
              <a:buChar char=""/>
              <a:defRPr/>
            </a:pPr>
            <a:r>
              <a:rPr lang="en-US" b="1" dirty="0" smtClean="0">
                <a:solidFill>
                  <a:srgbClr val="3366FF"/>
                </a:solidFill>
              </a:rPr>
              <a:t>Privilege escalation </a:t>
            </a:r>
            <a:r>
              <a:rPr lang="en-US" dirty="0" smtClean="0"/>
              <a:t>allows user to change to effective ID with more rights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901825" y="4916488"/>
            <a:ext cx="6858000" cy="1066800"/>
          </a:xfrm>
        </p:spPr>
        <p:txBody>
          <a:bodyPr>
            <a:normAutofit/>
          </a:bodyPr>
          <a:lstStyle/>
          <a:p>
            <a:pPr eaLnBrk="1" hangingPunct="1"/>
            <a:r>
              <a:rPr lang="en-US" b="1" smtClean="0">
                <a:solidFill>
                  <a:schemeClr val="tx1"/>
                </a:solidFill>
              </a:rPr>
              <a:t>Computing Environments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idx="4294967295"/>
          </p:nvPr>
        </p:nvSpPr>
        <p:spPr>
          <a:xfrm>
            <a:off x="914400" y="152400"/>
            <a:ext cx="8229600" cy="576263"/>
          </a:xfrm>
        </p:spPr>
        <p:txBody>
          <a:bodyPr/>
          <a:lstStyle/>
          <a:p>
            <a:pPr eaLnBrk="1" hangingPunct="1"/>
            <a:r>
              <a:rPr lang="en-US" sz="2800" smtClean="0"/>
              <a:t>Computing Environments</a:t>
            </a:r>
          </a:p>
        </p:txBody>
      </p:sp>
      <p:sp>
        <p:nvSpPr>
          <p:cNvPr id="54275" name="Content Placeholder 2"/>
          <p:cNvSpPr>
            <a:spLocks noGrp="1"/>
          </p:cNvSpPr>
          <p:nvPr>
            <p:ph idx="4294967295"/>
          </p:nvPr>
        </p:nvSpPr>
        <p:spPr>
          <a:xfrm>
            <a:off x="0" y="1138238"/>
            <a:ext cx="2309813" cy="4530725"/>
          </a:xfrm>
        </p:spPr>
        <p:txBody>
          <a:bodyPr/>
          <a:lstStyle/>
          <a:p>
            <a:pPr eaLnBrk="1" hangingPunct="1">
              <a:buFont typeface="Wingdings 3" pitchFamily="18" charset="2"/>
              <a:buNone/>
            </a:pPr>
            <a:endParaRPr lang="en-US" smtClean="0"/>
          </a:p>
          <a:p>
            <a:pPr eaLnBrk="1" hangingPunct="1"/>
            <a:r>
              <a:rPr lang="en-US" smtClean="0"/>
              <a:t>Client-Server</a:t>
            </a:r>
          </a:p>
          <a:p>
            <a:pPr eaLnBrk="1" hangingPunct="1"/>
            <a:r>
              <a:rPr lang="en-US" smtClean="0"/>
              <a:t>Mobile</a:t>
            </a:r>
          </a:p>
          <a:p>
            <a:pPr eaLnBrk="1" hangingPunct="1"/>
            <a:r>
              <a:rPr lang="en-US" smtClean="0"/>
              <a:t>Peer-Peer</a:t>
            </a:r>
          </a:p>
          <a:p>
            <a:pPr eaLnBrk="1" hangingPunct="1"/>
            <a:r>
              <a:rPr lang="en-US" smtClean="0"/>
              <a:t>Web based</a:t>
            </a:r>
          </a:p>
          <a:p>
            <a:pPr eaLnBrk="1" hangingPunct="1"/>
            <a:r>
              <a:rPr lang="en-US" smtClean="0"/>
              <a:t>Distributed</a:t>
            </a:r>
          </a:p>
          <a:p>
            <a:pPr eaLnBrk="1" hangingPunct="1"/>
            <a:r>
              <a:rPr lang="en-US" smtClean="0"/>
              <a:t>Cloud</a:t>
            </a:r>
          </a:p>
          <a:p>
            <a:pPr eaLnBrk="1" hangingPunct="1"/>
            <a:r>
              <a:rPr lang="en-US" smtClean="0"/>
              <a:t>Real Time</a:t>
            </a:r>
          </a:p>
        </p:txBody>
      </p:sp>
      <p:pic>
        <p:nvPicPr>
          <p:cNvPr id="54276" name="Picture 1" descr="1_18.pdf"/>
          <p:cNvPicPr>
            <a:picLocks noChangeAspect="1"/>
          </p:cNvPicPr>
          <p:nvPr/>
        </p:nvPicPr>
        <p:blipFill>
          <a:blip r:embed="rId2"/>
          <a:srcRect/>
          <a:stretch>
            <a:fillRect/>
          </a:stretch>
        </p:blipFill>
        <p:spPr bwMode="auto">
          <a:xfrm>
            <a:off x="3503613" y="423863"/>
            <a:ext cx="4610100" cy="2005012"/>
          </a:xfrm>
          <a:prstGeom prst="rect">
            <a:avLst/>
          </a:prstGeom>
          <a:noFill/>
          <a:ln w="9525">
            <a:noFill/>
            <a:miter lim="800000"/>
            <a:headEnd/>
            <a:tailEnd/>
          </a:ln>
        </p:spPr>
      </p:pic>
      <p:pic>
        <p:nvPicPr>
          <p:cNvPr id="54277" name="Picture 1" descr="1_19.pdf"/>
          <p:cNvPicPr>
            <a:picLocks noChangeAspect="1"/>
          </p:cNvPicPr>
          <p:nvPr/>
        </p:nvPicPr>
        <p:blipFill>
          <a:blip r:embed="rId3"/>
          <a:srcRect/>
          <a:stretch>
            <a:fillRect/>
          </a:stretch>
        </p:blipFill>
        <p:spPr bwMode="auto">
          <a:xfrm>
            <a:off x="3708400" y="2376488"/>
            <a:ext cx="2668588" cy="2027237"/>
          </a:xfrm>
          <a:prstGeom prst="rect">
            <a:avLst/>
          </a:prstGeom>
          <a:noFill/>
          <a:ln w="9525">
            <a:noFill/>
            <a:miter lim="800000"/>
            <a:headEnd/>
            <a:tailEnd/>
          </a:ln>
        </p:spPr>
      </p:pic>
      <p:pic>
        <p:nvPicPr>
          <p:cNvPr id="54278" name="Picture 1" descr="1_21.pdf"/>
          <p:cNvPicPr>
            <a:picLocks noChangeAspect="1"/>
          </p:cNvPicPr>
          <p:nvPr/>
        </p:nvPicPr>
        <p:blipFill>
          <a:blip r:embed="rId4"/>
          <a:srcRect/>
          <a:stretch>
            <a:fillRect/>
          </a:stretch>
        </p:blipFill>
        <p:spPr bwMode="auto">
          <a:xfrm>
            <a:off x="5780088" y="3687763"/>
            <a:ext cx="3363912" cy="2662237"/>
          </a:xfrm>
          <a:prstGeom prst="rect">
            <a:avLst/>
          </a:prstGeom>
          <a:noFill/>
          <a:ln w="9525">
            <a:noFill/>
            <a:miter lim="800000"/>
            <a:headEnd/>
            <a:tailEnd/>
          </a:ln>
        </p:spPr>
      </p:pic>
      <p:pic>
        <p:nvPicPr>
          <p:cNvPr id="54279" name="Picture 5" descr="http://www.elai.upm.es:8009/spain/Investiga/GCII/personal/igarcia/imagenes/Sistema_distribuido.JPG"/>
          <p:cNvPicPr>
            <a:picLocks noChangeAspect="1" noChangeArrowheads="1"/>
          </p:cNvPicPr>
          <p:nvPr/>
        </p:nvPicPr>
        <p:blipFill>
          <a:blip r:embed="rId5"/>
          <a:srcRect/>
          <a:stretch>
            <a:fillRect/>
          </a:stretch>
        </p:blipFill>
        <p:spPr bwMode="auto">
          <a:xfrm>
            <a:off x="3044825" y="4976813"/>
            <a:ext cx="1647825" cy="1343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eaLnBrk="1" hangingPunct="1"/>
            <a:r>
              <a:rPr lang="en-US" smtClean="0"/>
              <a:t>Real Time Systems</a:t>
            </a:r>
          </a:p>
        </p:txBody>
      </p:sp>
      <p:sp>
        <p:nvSpPr>
          <p:cNvPr id="55299" name="Content Placeholder 2"/>
          <p:cNvSpPr>
            <a:spLocks noGrp="1"/>
          </p:cNvSpPr>
          <p:nvPr>
            <p:ph idx="1"/>
          </p:nvPr>
        </p:nvSpPr>
        <p:spPr/>
        <p:txBody>
          <a:bodyPr>
            <a:normAutofit fontScale="92500" lnSpcReduction="20000"/>
          </a:bodyPr>
          <a:lstStyle/>
          <a:p>
            <a:pPr eaLnBrk="1" hangingPunct="1"/>
            <a:r>
              <a:rPr lang="en-US" sz="2400" smtClean="0"/>
              <a:t>A system is a real-time system when it can support the execution of applications with time constraints on that execution</a:t>
            </a:r>
          </a:p>
          <a:p>
            <a:pPr eaLnBrk="1" hangingPunct="1"/>
            <a:r>
              <a:rPr lang="en-US" sz="2400" smtClean="0"/>
              <a:t>Provides quick – event response times and thus  scheduling deadlines</a:t>
            </a:r>
          </a:p>
          <a:p>
            <a:pPr lvl="1" eaLnBrk="1" hangingPunct="1"/>
            <a:r>
              <a:rPr lang="en-US" sz="2200" smtClean="0"/>
              <a:t>Hard realtime system</a:t>
            </a:r>
          </a:p>
          <a:p>
            <a:pPr lvl="2" eaLnBrk="1" hangingPunct="1"/>
            <a:r>
              <a:rPr lang="en-US" sz="1800" smtClean="0"/>
              <a:t>Gurantees critical tasks to be completed on time</a:t>
            </a:r>
          </a:p>
          <a:p>
            <a:pPr lvl="2" eaLnBrk="1" hangingPunct="1"/>
            <a:r>
              <a:rPr lang="en-US" sz="1800" smtClean="0"/>
              <a:t>Missing a deadline is a total system failure.</a:t>
            </a:r>
          </a:p>
          <a:p>
            <a:pPr lvl="1" eaLnBrk="1" hangingPunct="1"/>
            <a:r>
              <a:rPr lang="en-US" sz="2200" smtClean="0"/>
              <a:t>Soft real-time system</a:t>
            </a:r>
          </a:p>
          <a:p>
            <a:pPr lvl="2" eaLnBrk="1" hangingPunct="1"/>
            <a:r>
              <a:rPr lang="en-US" sz="1600" smtClean="0"/>
              <a:t>The usefulness of a result degrades after its deadline, thereby degrading the system's quality of service.</a:t>
            </a:r>
            <a:endParaRPr lang="en-US" sz="1800" smtClean="0"/>
          </a:p>
        </p:txBody>
      </p:sp>
      <p:pic>
        <p:nvPicPr>
          <p:cNvPr id="55300" name="Picture 7" descr="http://automaticespressomakernow.net/wp-content/uploads/2011/06/1308259843-26.jpg"/>
          <p:cNvPicPr>
            <a:picLocks noChangeAspect="1" noChangeArrowheads="1"/>
          </p:cNvPicPr>
          <p:nvPr/>
        </p:nvPicPr>
        <p:blipFill>
          <a:blip r:embed="rId2"/>
          <a:srcRect/>
          <a:stretch>
            <a:fillRect/>
          </a:stretch>
        </p:blipFill>
        <p:spPr bwMode="auto">
          <a:xfrm>
            <a:off x="7242175" y="5095875"/>
            <a:ext cx="1901825" cy="1762125"/>
          </a:xfrm>
          <a:prstGeom prst="rect">
            <a:avLst/>
          </a:prstGeom>
          <a:noFill/>
          <a:ln w="9525">
            <a:noFill/>
            <a:miter lim="800000"/>
            <a:headEnd/>
            <a:tailEnd/>
          </a:ln>
        </p:spPr>
      </p:pic>
      <p:pic>
        <p:nvPicPr>
          <p:cNvPr id="55301" name="Picture 9" descr="http://cs-people.bu.edu/gfry/rover.jpg"/>
          <p:cNvPicPr>
            <a:picLocks noChangeAspect="1" noChangeArrowheads="1"/>
          </p:cNvPicPr>
          <p:nvPr/>
        </p:nvPicPr>
        <p:blipFill>
          <a:blip r:embed="rId3"/>
          <a:srcRect/>
          <a:stretch>
            <a:fillRect/>
          </a:stretch>
        </p:blipFill>
        <p:spPr bwMode="auto">
          <a:xfrm>
            <a:off x="0" y="5160963"/>
            <a:ext cx="2008188" cy="16970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992188" y="141288"/>
            <a:ext cx="8229600" cy="576262"/>
          </a:xfrm>
        </p:spPr>
        <p:txBody>
          <a:bodyPr>
            <a:normAutofit fontScale="90000"/>
          </a:bodyPr>
          <a:lstStyle/>
          <a:p>
            <a:pPr eaLnBrk="1" fontAlgn="auto" hangingPunct="1">
              <a:spcAft>
                <a:spcPts val="0"/>
              </a:spcAft>
              <a:defRPr/>
            </a:pPr>
            <a:r>
              <a:rPr lang="en-US" smtClean="0"/>
              <a:t>A View of Operating System Services</a:t>
            </a:r>
          </a:p>
        </p:txBody>
      </p:sp>
      <p:pic>
        <p:nvPicPr>
          <p:cNvPr id="56323" name="Picture 4" descr="2"/>
          <p:cNvPicPr>
            <a:picLocks noChangeAspect="1" noChangeArrowheads="1"/>
          </p:cNvPicPr>
          <p:nvPr/>
        </p:nvPicPr>
        <p:blipFill>
          <a:blip r:embed="rId3"/>
          <a:srcRect/>
          <a:stretch>
            <a:fillRect/>
          </a:stretch>
        </p:blipFill>
        <p:spPr bwMode="auto">
          <a:xfrm>
            <a:off x="258763" y="1601788"/>
            <a:ext cx="8739187" cy="43640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008063" y="146050"/>
            <a:ext cx="8229600" cy="576263"/>
          </a:xfrm>
        </p:spPr>
        <p:txBody>
          <a:bodyPr/>
          <a:lstStyle/>
          <a:p>
            <a:pPr eaLnBrk="1" hangingPunct="1"/>
            <a:r>
              <a:rPr lang="en-US" sz="2800" smtClean="0"/>
              <a:t>User Operating System Interface - CLI</a:t>
            </a:r>
          </a:p>
        </p:txBody>
      </p:sp>
      <p:sp>
        <p:nvSpPr>
          <p:cNvPr id="57347" name="Rectangle 3"/>
          <p:cNvSpPr>
            <a:spLocks noGrp="1" noChangeArrowheads="1"/>
          </p:cNvSpPr>
          <p:nvPr>
            <p:ph idx="1"/>
          </p:nvPr>
        </p:nvSpPr>
        <p:spPr>
          <a:xfrm>
            <a:off x="762000" y="1223963"/>
            <a:ext cx="7121525" cy="4483100"/>
          </a:xfrm>
        </p:spPr>
        <p:txBody>
          <a:bodyPr/>
          <a:lstStyle/>
          <a:p>
            <a:pPr eaLnBrk="1" hangingPunct="1">
              <a:buFont typeface="Monotype Sorts" pitchFamily="-84" charset="2"/>
              <a:buNone/>
            </a:pPr>
            <a:r>
              <a:rPr lang="en-US" smtClean="0"/>
              <a:t>CLI or </a:t>
            </a:r>
            <a:r>
              <a:rPr lang="en-US" b="1" smtClean="0">
                <a:solidFill>
                  <a:srgbClr val="3366FF"/>
                </a:solidFill>
              </a:rPr>
              <a:t>command interpreter</a:t>
            </a:r>
            <a:r>
              <a:rPr lang="en-US" smtClean="0">
                <a:solidFill>
                  <a:srgbClr val="3366FF"/>
                </a:solidFill>
              </a:rPr>
              <a:t> </a:t>
            </a:r>
            <a:r>
              <a:rPr lang="en-US" smtClean="0"/>
              <a:t>allows direct command entry</a:t>
            </a:r>
          </a:p>
          <a:p>
            <a:pPr lvl="1" eaLnBrk="1" hangingPunct="1"/>
            <a:r>
              <a:rPr lang="en-US" smtClean="0"/>
              <a:t>Sometimes implemented in kernel, sometimes by systems program</a:t>
            </a:r>
          </a:p>
          <a:p>
            <a:pPr lvl="1" eaLnBrk="1" hangingPunct="1"/>
            <a:r>
              <a:rPr lang="en-US" smtClean="0"/>
              <a:t>Primarily fetches a command from user and executes it</a:t>
            </a:r>
          </a:p>
          <a:p>
            <a:pPr lvl="1" eaLnBrk="1" hangingPunct="1"/>
            <a:r>
              <a:rPr lang="en-US" smtClean="0"/>
              <a:t>Sometimes commands built-in, sometimes just names of programs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00063" y="357188"/>
            <a:ext cx="8229600" cy="576262"/>
          </a:xfrm>
        </p:spPr>
        <p:txBody>
          <a:bodyPr/>
          <a:lstStyle/>
          <a:p>
            <a:pPr eaLnBrk="1" hangingPunct="1"/>
            <a:r>
              <a:rPr lang="en-US" sz="3000" smtClean="0"/>
              <a:t>User Operating System Interface - GUI</a:t>
            </a:r>
          </a:p>
        </p:txBody>
      </p:sp>
      <p:sp>
        <p:nvSpPr>
          <p:cNvPr id="54275" name="Rectangle 3"/>
          <p:cNvSpPr>
            <a:spLocks noGrp="1" noChangeArrowheads="1"/>
          </p:cNvSpPr>
          <p:nvPr>
            <p:ph idx="1"/>
          </p:nvPr>
        </p:nvSpPr>
        <p:spPr>
          <a:xfrm>
            <a:off x="750888" y="1501775"/>
            <a:ext cx="7327900" cy="4530725"/>
          </a:xfrm>
        </p:spPr>
        <p:txBody>
          <a:bodyPr>
            <a:normAutofit/>
          </a:bodyPr>
          <a:lstStyle/>
          <a:p>
            <a:pPr marL="274320" indent="-274320" eaLnBrk="1" fontAlgn="auto" hangingPunct="1">
              <a:spcAft>
                <a:spcPts val="0"/>
              </a:spcAft>
              <a:buFont typeface="Wingdings 3"/>
              <a:buChar char=""/>
              <a:defRPr/>
            </a:pPr>
            <a:r>
              <a:rPr lang="en-US" dirty="0" smtClean="0"/>
              <a:t>User-friendly </a:t>
            </a:r>
            <a:r>
              <a:rPr lang="en-US" b="1" dirty="0" smtClean="0">
                <a:solidFill>
                  <a:srgbClr val="3366FF"/>
                </a:solidFill>
              </a:rPr>
              <a:t>desktop</a:t>
            </a:r>
            <a:r>
              <a:rPr lang="en-US" dirty="0" smtClean="0"/>
              <a:t> metaphor interface</a:t>
            </a:r>
          </a:p>
          <a:p>
            <a:pPr marL="548640" lvl="1" indent="-274320" eaLnBrk="1" fontAlgn="auto" hangingPunct="1">
              <a:spcAft>
                <a:spcPts val="0"/>
              </a:spcAft>
              <a:buFont typeface="Wingdings 3"/>
              <a:buChar char=""/>
              <a:defRPr/>
            </a:pPr>
            <a:r>
              <a:rPr lang="en-US" dirty="0" smtClean="0"/>
              <a:t>Usually mouse, keyboard, and monitor</a:t>
            </a:r>
          </a:p>
          <a:p>
            <a:pPr marL="548640" lvl="1" indent="-274320" eaLnBrk="1" fontAlgn="auto" hangingPunct="1">
              <a:spcAft>
                <a:spcPts val="0"/>
              </a:spcAft>
              <a:buFont typeface="Wingdings 3"/>
              <a:buChar char=""/>
              <a:defRPr/>
            </a:pPr>
            <a:r>
              <a:rPr lang="en-US" b="1" dirty="0" smtClean="0">
                <a:solidFill>
                  <a:srgbClr val="3366FF"/>
                </a:solidFill>
              </a:rPr>
              <a:t>Icons</a:t>
            </a:r>
            <a:r>
              <a:rPr lang="en-US" dirty="0" smtClean="0"/>
              <a:t> represent files, programs, actions, etc</a:t>
            </a:r>
          </a:p>
          <a:p>
            <a:pPr marL="548640" lvl="1" indent="-274320" eaLnBrk="1" fontAlgn="auto" hangingPunct="1">
              <a:spcAft>
                <a:spcPts val="0"/>
              </a:spcAft>
              <a:buFont typeface="Wingdings 3"/>
              <a:buChar char=""/>
              <a:defRPr/>
            </a:pPr>
            <a:r>
              <a:rPr lang="en-US" dirty="0" smtClean="0"/>
              <a:t>Various mouse buttons over objects in the interface cause various actions (provide information, options, execute function, open directory (known as a </a:t>
            </a:r>
            <a:r>
              <a:rPr lang="en-US" b="1" dirty="0" smtClean="0">
                <a:solidFill>
                  <a:srgbClr val="3366FF"/>
                </a:solidFill>
              </a:rPr>
              <a:t>folder</a:t>
            </a:r>
            <a:r>
              <a:rPr lang="en-US" dirty="0" smtClean="0"/>
              <a:t>)</a:t>
            </a:r>
          </a:p>
          <a:p>
            <a:pPr marL="274320" indent="-274320" eaLnBrk="1" fontAlgn="auto" hangingPunct="1">
              <a:spcAft>
                <a:spcPts val="0"/>
              </a:spcAft>
              <a:buFont typeface="Wingdings 3"/>
              <a:buChar char=""/>
              <a:defRPr/>
            </a:pPr>
            <a:r>
              <a:rPr lang="en-US" dirty="0" smtClean="0"/>
              <a:t>Many systems now include both CLI and GUI interfaces</a:t>
            </a:r>
          </a:p>
          <a:p>
            <a:pPr marL="548640" lvl="1" indent="-274320" eaLnBrk="1" fontAlgn="auto" hangingPunct="1">
              <a:spcAft>
                <a:spcPts val="0"/>
              </a:spcAft>
              <a:buFont typeface="Wingdings 3"/>
              <a:buChar char=""/>
              <a:defRPr/>
            </a:pPr>
            <a:r>
              <a:rPr lang="en-US" dirty="0" smtClean="0"/>
              <a:t>Microsoft Windows is GUI with CLI </a:t>
            </a:r>
            <a:r>
              <a:rPr lang="ja-JP" altLang="en-US" smtClean="0">
                <a:cs typeface="HG創英ﾌﾟﾚｾﾞﾝｽEB"/>
              </a:rPr>
              <a:t>“</a:t>
            </a:r>
            <a:r>
              <a:rPr lang="en-US" altLang="ja-JP" dirty="0" smtClean="0">
                <a:cs typeface="HG創英ﾌﾟﾚｾﾞﾝｽEB"/>
              </a:rPr>
              <a:t>command</a:t>
            </a:r>
            <a:r>
              <a:rPr lang="ja-JP" altLang="en-US" smtClean="0">
                <a:cs typeface="HG創英ﾌﾟﾚｾﾞﾝｽEB"/>
              </a:rPr>
              <a:t>”</a:t>
            </a:r>
            <a:r>
              <a:rPr lang="en-US" altLang="ja-JP" dirty="0" smtClean="0">
                <a:cs typeface="HG創英ﾌﾟﾚｾﾞﾝｽEB"/>
              </a:rPr>
              <a:t> shell</a:t>
            </a:r>
          </a:p>
          <a:p>
            <a:pPr marL="548640" lvl="1" indent="-274320" eaLnBrk="1" fontAlgn="auto" hangingPunct="1">
              <a:spcAft>
                <a:spcPts val="0"/>
              </a:spcAft>
              <a:buFont typeface="Wingdings 3"/>
              <a:buChar char=""/>
              <a:defRPr/>
            </a:pPr>
            <a:r>
              <a:rPr lang="en-US" dirty="0" smtClean="0"/>
              <a:t>Apple Mac OS X is </a:t>
            </a:r>
            <a:r>
              <a:rPr lang="ja-JP" altLang="en-US" smtClean="0">
                <a:cs typeface="HG創英ﾌﾟﾚｾﾞﾝｽEB"/>
              </a:rPr>
              <a:t>“</a:t>
            </a:r>
            <a:r>
              <a:rPr lang="en-US" altLang="ja-JP" dirty="0" smtClean="0">
                <a:cs typeface="HG創英ﾌﾟﾚｾﾞﾝｽEB"/>
              </a:rPr>
              <a:t>Aqua</a:t>
            </a:r>
            <a:r>
              <a:rPr lang="ja-JP" altLang="en-US" smtClean="0">
                <a:cs typeface="HG創英ﾌﾟﾚｾﾞﾝｽEB"/>
              </a:rPr>
              <a:t>”</a:t>
            </a:r>
            <a:r>
              <a:rPr lang="en-US" altLang="ja-JP" dirty="0" smtClean="0">
                <a:cs typeface="HG創英ﾌﾟﾚｾﾞﾝｽEB"/>
              </a:rPr>
              <a:t> GUI interface with UNIX kernel underneath and shells available</a:t>
            </a:r>
          </a:p>
          <a:p>
            <a:pPr marL="548640" lvl="1" indent="-274320" eaLnBrk="1" fontAlgn="auto" hangingPunct="1">
              <a:spcAft>
                <a:spcPts val="0"/>
              </a:spcAft>
              <a:buFont typeface="Wingdings 3"/>
              <a:buChar char=""/>
              <a:defRPr/>
            </a:pPr>
            <a:r>
              <a:rPr lang="en-US" dirty="0" smtClean="0"/>
              <a:t>Unix and Linux have CLI with optional GUI interfaces</a:t>
            </a:r>
          </a:p>
          <a:p>
            <a:pPr marL="548640" lvl="1" indent="-274320" eaLnBrk="1" fontAlgn="auto" hangingPunct="1">
              <a:spcAft>
                <a:spcPts val="0"/>
              </a:spcAft>
              <a:buFont typeface="Wingdings 3"/>
              <a:buChar char=""/>
              <a:defRPr/>
            </a:pPr>
            <a:endParaRPr lang="en-US"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71488" y="460375"/>
            <a:ext cx="8229600" cy="576263"/>
          </a:xfrm>
        </p:spPr>
        <p:txBody>
          <a:bodyPr>
            <a:normAutofit fontScale="90000"/>
          </a:bodyPr>
          <a:lstStyle/>
          <a:p>
            <a:pPr eaLnBrk="1" fontAlgn="auto" hangingPunct="1">
              <a:spcAft>
                <a:spcPts val="0"/>
              </a:spcAft>
              <a:defRPr/>
            </a:pPr>
            <a:r>
              <a:rPr lang="en-US" dirty="0" smtClean="0"/>
              <a:t>System Calls</a:t>
            </a:r>
          </a:p>
        </p:txBody>
      </p:sp>
      <p:sp>
        <p:nvSpPr>
          <p:cNvPr id="59395" name="Rectangle 3"/>
          <p:cNvSpPr>
            <a:spLocks noGrp="1" noChangeArrowheads="1"/>
          </p:cNvSpPr>
          <p:nvPr>
            <p:ph idx="1"/>
          </p:nvPr>
        </p:nvSpPr>
        <p:spPr>
          <a:xfrm>
            <a:off x="876300" y="1411288"/>
            <a:ext cx="7426325" cy="3987800"/>
          </a:xfrm>
        </p:spPr>
        <p:txBody>
          <a:bodyPr/>
          <a:lstStyle/>
          <a:p>
            <a:pPr eaLnBrk="1" hangingPunct="1">
              <a:lnSpc>
                <a:spcPct val="90000"/>
              </a:lnSpc>
            </a:pPr>
            <a:r>
              <a:rPr lang="en-US" smtClean="0"/>
              <a:t>Programming interface to the services provided by the OS</a:t>
            </a:r>
            <a:endParaRPr lang="en-US" sz="800" smtClean="0"/>
          </a:p>
          <a:p>
            <a:pPr eaLnBrk="1" hangingPunct="1">
              <a:lnSpc>
                <a:spcPct val="90000"/>
              </a:lnSpc>
            </a:pPr>
            <a:r>
              <a:rPr lang="en-US" smtClean="0"/>
              <a:t>Typically written in a high-level language (C or C++)</a:t>
            </a:r>
            <a:endParaRPr lang="en-US" sz="800" smtClean="0"/>
          </a:p>
          <a:p>
            <a:pPr eaLnBrk="1" hangingPunct="1">
              <a:lnSpc>
                <a:spcPct val="90000"/>
              </a:lnSpc>
            </a:pPr>
            <a:r>
              <a:rPr lang="en-US" smtClean="0"/>
              <a:t>Mostly accessed by programs via a high-level </a:t>
            </a:r>
            <a:r>
              <a:rPr lang="en-US" b="1" smtClean="0">
                <a:solidFill>
                  <a:srgbClr val="3366FF"/>
                </a:solidFill>
              </a:rPr>
              <a:t>Application Programming Interface </a:t>
            </a:r>
            <a:r>
              <a:rPr lang="en-US" b="1" smtClean="0">
                <a:solidFill>
                  <a:srgbClr val="000000"/>
                </a:solidFill>
              </a:rPr>
              <a:t>(</a:t>
            </a:r>
            <a:r>
              <a:rPr lang="en-US" b="1" smtClean="0">
                <a:solidFill>
                  <a:srgbClr val="3366FF"/>
                </a:solidFill>
              </a:rPr>
              <a:t>API</a:t>
            </a:r>
            <a:r>
              <a:rPr lang="en-US" b="1" smtClean="0">
                <a:solidFill>
                  <a:srgbClr val="000000"/>
                </a:solidFill>
              </a:rPr>
              <a:t>)</a:t>
            </a:r>
            <a:r>
              <a:rPr lang="en-US" smtClean="0">
                <a:solidFill>
                  <a:srgbClr val="3366FF"/>
                </a:solidFill>
              </a:rPr>
              <a:t> </a:t>
            </a:r>
            <a:r>
              <a:rPr lang="en-US" smtClean="0"/>
              <a:t>rather than direct system call use</a:t>
            </a:r>
            <a:endParaRPr lang="en-US" sz="800" smtClean="0"/>
          </a:p>
          <a:p>
            <a:pPr eaLnBrk="1" hangingPunct="1">
              <a:lnSpc>
                <a:spcPct val="90000"/>
              </a:lnSpc>
            </a:pPr>
            <a:r>
              <a:rPr lang="en-US" smtClean="0"/>
              <a:t>Win32 API for Windows, Java API for the Java virtual machine (JVM)</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214313"/>
            <a:ext cx="8229600" cy="576262"/>
          </a:xfrm>
        </p:spPr>
        <p:txBody>
          <a:bodyPr>
            <a:normAutofit fontScale="90000"/>
          </a:bodyPr>
          <a:lstStyle/>
          <a:p>
            <a:pPr eaLnBrk="1" fontAlgn="auto" hangingPunct="1">
              <a:spcAft>
                <a:spcPts val="0"/>
              </a:spcAft>
              <a:defRPr/>
            </a:pPr>
            <a:r>
              <a:rPr lang="en-US" smtClean="0"/>
              <a:t>Example of System Calls</a:t>
            </a:r>
          </a:p>
        </p:txBody>
      </p:sp>
      <p:sp>
        <p:nvSpPr>
          <p:cNvPr id="60419" name="Rectangle 5"/>
          <p:cNvSpPr>
            <a:spLocks noGrp="1" noChangeArrowheads="1"/>
          </p:cNvSpPr>
          <p:nvPr>
            <p:ph idx="1"/>
          </p:nvPr>
        </p:nvSpPr>
        <p:spPr>
          <a:xfrm>
            <a:off x="914400" y="1447800"/>
            <a:ext cx="7772400" cy="4981575"/>
          </a:xfrm>
        </p:spPr>
        <p:txBody>
          <a:bodyPr/>
          <a:lstStyle/>
          <a:p>
            <a:pPr eaLnBrk="1" hangingPunct="1"/>
            <a:r>
              <a:rPr lang="en-US" smtClean="0"/>
              <a:t>System call sequence to copy the contents of one file to another file</a:t>
            </a:r>
          </a:p>
        </p:txBody>
      </p:sp>
      <p:pic>
        <p:nvPicPr>
          <p:cNvPr id="60420" name="Picture 5"/>
          <p:cNvPicPr>
            <a:picLocks noChangeAspect="1" noChangeArrowheads="1"/>
          </p:cNvPicPr>
          <p:nvPr/>
        </p:nvPicPr>
        <p:blipFill>
          <a:blip r:embed="rId3"/>
          <a:srcRect/>
          <a:stretch>
            <a:fillRect/>
          </a:stretch>
        </p:blipFill>
        <p:spPr bwMode="auto">
          <a:xfrm>
            <a:off x="1458913" y="2312988"/>
            <a:ext cx="5937250" cy="4017962"/>
          </a:xfrm>
          <a:prstGeom prst="rect">
            <a:avLst/>
          </a:prstGeom>
          <a:noFill/>
          <a:ln w="9525">
            <a:noFill/>
            <a:miter lim="800000"/>
            <a:headEnd/>
            <a:tailEnd/>
          </a:ln>
        </p:spPr>
      </p:pic>
      <p:sp>
        <p:nvSpPr>
          <p:cNvPr id="60421" name="Line 6"/>
          <p:cNvSpPr>
            <a:spLocks noChangeShapeType="1"/>
          </p:cNvSpPr>
          <p:nvPr/>
        </p:nvSpPr>
        <p:spPr bwMode="auto">
          <a:xfrm>
            <a:off x="7358063" y="2022475"/>
            <a:ext cx="0" cy="420688"/>
          </a:xfrm>
          <a:prstGeom prst="line">
            <a:avLst/>
          </a:prstGeom>
          <a:noFill/>
          <a:ln w="9525">
            <a:solidFill>
              <a:schemeClr val="tx1"/>
            </a:solidFill>
            <a:round/>
            <a:headEnd/>
            <a:tailEnd/>
          </a:ln>
        </p:spPr>
        <p:txBody>
          <a:bodyPr wrap="none"/>
          <a:lstStyle/>
          <a:p>
            <a:endParaRPr lang="en-IN"/>
          </a:p>
        </p:txBody>
      </p:sp>
      <p:sp>
        <p:nvSpPr>
          <p:cNvPr id="60422" name="Line 7"/>
          <p:cNvSpPr>
            <a:spLocks noChangeShapeType="1"/>
          </p:cNvSpPr>
          <p:nvPr/>
        </p:nvSpPr>
        <p:spPr bwMode="auto">
          <a:xfrm>
            <a:off x="1503363" y="2012950"/>
            <a:ext cx="0" cy="430213"/>
          </a:xfrm>
          <a:prstGeom prst="line">
            <a:avLst/>
          </a:prstGeom>
          <a:noFill/>
          <a:ln w="9525">
            <a:solidFill>
              <a:schemeClr val="tx1"/>
            </a:solidFill>
            <a:round/>
            <a:headEnd/>
            <a:tailEnd/>
          </a:ln>
        </p:spPr>
        <p:txBody>
          <a:bodyPr wrap="none"/>
          <a:lstStyle/>
          <a:p>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smtClean="0"/>
              <a:t>What Operating Systems Do</a:t>
            </a:r>
          </a:p>
        </p:txBody>
      </p:sp>
      <p:sp>
        <p:nvSpPr>
          <p:cNvPr id="11267" name="Content Placeholder 2"/>
          <p:cNvSpPr>
            <a:spLocks noGrp="1"/>
          </p:cNvSpPr>
          <p:nvPr>
            <p:ph idx="4294967295"/>
          </p:nvPr>
        </p:nvSpPr>
        <p:spPr>
          <a:xfrm>
            <a:off x="1583859" y="1544782"/>
            <a:ext cx="7311881" cy="4980709"/>
          </a:xfrm>
        </p:spPr>
        <p:txBody>
          <a:bodyPr>
            <a:noAutofit/>
          </a:bodyPr>
          <a:lstStyle/>
          <a:p>
            <a:pPr marL="274320" indent="-274320" eaLnBrk="1" fontAlgn="auto" hangingPunct="1">
              <a:spcAft>
                <a:spcPts val="0"/>
              </a:spcAft>
              <a:buFont typeface="Wingdings 3"/>
              <a:buChar char=""/>
              <a:defRPr/>
            </a:pPr>
            <a:r>
              <a:rPr lang="en-US" sz="2000" dirty="0" smtClean="0"/>
              <a:t>Depends on the point of view</a:t>
            </a:r>
          </a:p>
          <a:p>
            <a:pPr marL="274320" indent="-274320" eaLnBrk="1" fontAlgn="auto" hangingPunct="1">
              <a:spcAft>
                <a:spcPts val="0"/>
              </a:spcAft>
              <a:buFont typeface="Wingdings 3"/>
              <a:buChar char=""/>
              <a:defRPr/>
            </a:pPr>
            <a:r>
              <a:rPr lang="en-US" sz="2000" dirty="0" smtClean="0"/>
              <a:t>Users want convenience, </a:t>
            </a:r>
            <a:r>
              <a:rPr lang="en-US" sz="2000" b="1" dirty="0" smtClean="0">
                <a:solidFill>
                  <a:srgbClr val="3366FF"/>
                </a:solidFill>
              </a:rPr>
              <a:t>ease</a:t>
            </a:r>
            <a:r>
              <a:rPr lang="en-US" sz="2000" dirty="0" smtClean="0">
                <a:solidFill>
                  <a:srgbClr val="3366FF"/>
                </a:solidFill>
              </a:rPr>
              <a:t> </a:t>
            </a:r>
            <a:r>
              <a:rPr lang="en-US" sz="2000" b="1" dirty="0" smtClean="0">
                <a:solidFill>
                  <a:srgbClr val="3366FF"/>
                </a:solidFill>
              </a:rPr>
              <a:t>of</a:t>
            </a:r>
            <a:r>
              <a:rPr lang="en-US" sz="2000" dirty="0" smtClean="0">
                <a:solidFill>
                  <a:srgbClr val="3366FF"/>
                </a:solidFill>
              </a:rPr>
              <a:t> </a:t>
            </a:r>
            <a:r>
              <a:rPr lang="en-US" sz="2000" b="1" dirty="0" smtClean="0">
                <a:solidFill>
                  <a:srgbClr val="3366FF"/>
                </a:solidFill>
              </a:rPr>
              <a:t>use </a:t>
            </a:r>
            <a:r>
              <a:rPr lang="en-US" sz="2000" dirty="0" smtClean="0"/>
              <a:t>and</a:t>
            </a:r>
            <a:r>
              <a:rPr lang="en-US" sz="2000" b="1" dirty="0" smtClean="0">
                <a:solidFill>
                  <a:srgbClr val="3366FF"/>
                </a:solidFill>
              </a:rPr>
              <a:t> good performance </a:t>
            </a:r>
          </a:p>
          <a:p>
            <a:pPr marL="548640" lvl="1" indent="-274320" eaLnBrk="1" fontAlgn="auto" hangingPunct="1">
              <a:spcAft>
                <a:spcPts val="0"/>
              </a:spcAft>
              <a:buFont typeface="Wingdings 3"/>
              <a:buChar char=""/>
              <a:defRPr/>
            </a:pPr>
            <a:r>
              <a:rPr lang="en-US" sz="1800" dirty="0" smtClean="0"/>
              <a:t>Don</a:t>
            </a:r>
            <a:r>
              <a:rPr lang="ja-JP" altLang="en-US" sz="1800" dirty="0" smtClean="0">
                <a:cs typeface="HG創英ﾌﾟﾚｾﾞﾝｽEB"/>
              </a:rPr>
              <a:t>’</a:t>
            </a:r>
            <a:r>
              <a:rPr lang="en-US" altLang="ja-JP" sz="1800" dirty="0" smtClean="0">
                <a:cs typeface="HG創英ﾌﾟﾚｾﾞﾝｽEB"/>
              </a:rPr>
              <a:t>t care about </a:t>
            </a:r>
            <a:r>
              <a:rPr lang="en-US" altLang="ja-JP" sz="1800" b="1" dirty="0" smtClean="0">
                <a:solidFill>
                  <a:srgbClr val="3366FF"/>
                </a:solidFill>
                <a:cs typeface="HG創英ﾌﾟﾚｾﾞﾝｽEB"/>
              </a:rPr>
              <a:t>resource</a:t>
            </a:r>
            <a:r>
              <a:rPr lang="en-US" altLang="ja-JP" sz="1800" dirty="0" smtClean="0">
                <a:solidFill>
                  <a:srgbClr val="3366FF"/>
                </a:solidFill>
                <a:cs typeface="HG創英ﾌﾟﾚｾﾞﾝｽEB"/>
              </a:rPr>
              <a:t> </a:t>
            </a:r>
            <a:r>
              <a:rPr lang="en-US" altLang="ja-JP" sz="1800" b="1" dirty="0" smtClean="0">
                <a:solidFill>
                  <a:srgbClr val="3366FF"/>
                </a:solidFill>
                <a:cs typeface="HG創英ﾌﾟﾚｾﾞﾝｽEB"/>
              </a:rPr>
              <a:t>utilization</a:t>
            </a:r>
          </a:p>
          <a:p>
            <a:pPr marL="274320" indent="-274320" eaLnBrk="1" fontAlgn="auto" hangingPunct="1">
              <a:spcAft>
                <a:spcPts val="0"/>
              </a:spcAft>
              <a:buFont typeface="Wingdings 3"/>
              <a:buChar char=""/>
              <a:defRPr/>
            </a:pPr>
            <a:r>
              <a:rPr lang="en-US" sz="2000" dirty="0" smtClean="0"/>
              <a:t>But shared computer such as </a:t>
            </a:r>
            <a:r>
              <a:rPr lang="en-US" sz="2000" b="1" dirty="0" smtClean="0">
                <a:solidFill>
                  <a:srgbClr val="3366FF"/>
                </a:solidFill>
              </a:rPr>
              <a:t>mainframe</a:t>
            </a:r>
            <a:r>
              <a:rPr lang="en-US" sz="2000" dirty="0" smtClean="0"/>
              <a:t> or </a:t>
            </a:r>
            <a:r>
              <a:rPr lang="en-US" sz="2000" b="1" dirty="0" smtClean="0">
                <a:solidFill>
                  <a:srgbClr val="3366FF"/>
                </a:solidFill>
              </a:rPr>
              <a:t>minicomputer</a:t>
            </a:r>
            <a:r>
              <a:rPr lang="en-US" sz="2000" dirty="0" smtClean="0"/>
              <a:t> must keep all users happy</a:t>
            </a:r>
          </a:p>
          <a:p>
            <a:pPr marL="274320" indent="-274320" eaLnBrk="1" fontAlgn="auto" hangingPunct="1">
              <a:spcAft>
                <a:spcPts val="0"/>
              </a:spcAft>
              <a:buFont typeface="Wingdings 3"/>
              <a:buChar char=""/>
              <a:defRPr/>
            </a:pPr>
            <a:r>
              <a:rPr lang="en-US" sz="2000" dirty="0" smtClean="0"/>
              <a:t>Users of dedicate systems such as </a:t>
            </a:r>
            <a:r>
              <a:rPr lang="en-US" sz="2000" b="1" dirty="0" smtClean="0">
                <a:solidFill>
                  <a:srgbClr val="3366FF"/>
                </a:solidFill>
              </a:rPr>
              <a:t>workstations</a:t>
            </a:r>
            <a:r>
              <a:rPr lang="en-US" sz="2000" dirty="0" smtClean="0"/>
              <a:t> have dedicated resources but frequently use shared resources from </a:t>
            </a:r>
            <a:r>
              <a:rPr lang="en-US" sz="2000" b="1" dirty="0" smtClean="0">
                <a:solidFill>
                  <a:srgbClr val="3366FF"/>
                </a:solidFill>
              </a:rPr>
              <a:t>servers</a:t>
            </a:r>
          </a:p>
          <a:p>
            <a:pPr marL="274320" indent="-274320" eaLnBrk="1" fontAlgn="auto" hangingPunct="1">
              <a:spcAft>
                <a:spcPts val="0"/>
              </a:spcAft>
              <a:buFont typeface="Wingdings 3"/>
              <a:buChar char=""/>
              <a:defRPr/>
            </a:pPr>
            <a:r>
              <a:rPr lang="en-US" sz="2000" dirty="0" smtClean="0">
                <a:solidFill>
                  <a:srgbClr val="000000"/>
                </a:solidFill>
              </a:rPr>
              <a:t>Handheld computers are resource poor,  optimized for usability and battery life</a:t>
            </a:r>
          </a:p>
          <a:p>
            <a:pPr marL="274320" indent="-274320" eaLnBrk="1" fontAlgn="auto" hangingPunct="1">
              <a:spcAft>
                <a:spcPts val="0"/>
              </a:spcAft>
              <a:buFont typeface="Wingdings 3"/>
              <a:buChar char=""/>
              <a:defRPr/>
            </a:pPr>
            <a:r>
              <a:rPr lang="en-US" sz="2000" dirty="0" smtClean="0">
                <a:solidFill>
                  <a:srgbClr val="000000"/>
                </a:solidFill>
              </a:rPr>
              <a:t>Some computers have little or no user interface, such as embedded computers in devices and automobiles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73075" y="198438"/>
            <a:ext cx="8229600" cy="576262"/>
          </a:xfrm>
        </p:spPr>
        <p:txBody>
          <a:bodyPr>
            <a:normAutofit fontScale="90000"/>
          </a:bodyPr>
          <a:lstStyle/>
          <a:p>
            <a:pPr eaLnBrk="1" fontAlgn="auto" hangingPunct="1">
              <a:spcAft>
                <a:spcPts val="0"/>
              </a:spcAft>
              <a:defRPr/>
            </a:pPr>
            <a:r>
              <a:rPr lang="en-US" smtClean="0"/>
              <a:t>System Call Implementation</a:t>
            </a:r>
          </a:p>
        </p:txBody>
      </p:sp>
      <p:sp>
        <p:nvSpPr>
          <p:cNvPr id="58371" name="Rectangle 3"/>
          <p:cNvSpPr>
            <a:spLocks noGrp="1" noChangeArrowheads="1"/>
          </p:cNvSpPr>
          <p:nvPr>
            <p:ph idx="1"/>
          </p:nvPr>
        </p:nvSpPr>
        <p:spPr>
          <a:xfrm>
            <a:off x="806450" y="1233488"/>
            <a:ext cx="7250113" cy="4530725"/>
          </a:xfrm>
        </p:spPr>
        <p:txBody>
          <a:bodyPr>
            <a:normAutofit/>
          </a:bodyPr>
          <a:lstStyle/>
          <a:p>
            <a:pPr marL="274320" indent="-274320" eaLnBrk="1" fontAlgn="auto" hangingPunct="1">
              <a:spcAft>
                <a:spcPts val="0"/>
              </a:spcAft>
              <a:buFont typeface="Wingdings 3"/>
              <a:buChar char=""/>
              <a:defRPr/>
            </a:pPr>
            <a:r>
              <a:rPr lang="en-US" dirty="0" smtClean="0"/>
              <a:t>Typically, a number is associated with each system call</a:t>
            </a:r>
          </a:p>
          <a:p>
            <a:pPr marL="548640" lvl="1" indent="-274320" eaLnBrk="1" fontAlgn="auto" hangingPunct="1">
              <a:spcAft>
                <a:spcPts val="0"/>
              </a:spcAft>
              <a:buFont typeface="Wingdings 3"/>
              <a:buChar char=""/>
              <a:defRPr/>
            </a:pPr>
            <a:r>
              <a:rPr lang="en-US" b="1" dirty="0" smtClean="0">
                <a:solidFill>
                  <a:srgbClr val="3366FF"/>
                </a:solidFill>
              </a:rPr>
              <a:t>System-call interface </a:t>
            </a:r>
            <a:r>
              <a:rPr lang="en-US" dirty="0" smtClean="0"/>
              <a:t>maintains a table indexed according to these numbers</a:t>
            </a:r>
            <a:endParaRPr lang="en-US" sz="800" dirty="0" smtClean="0"/>
          </a:p>
          <a:p>
            <a:pPr marL="274320" indent="-274320" eaLnBrk="1" fontAlgn="auto" hangingPunct="1">
              <a:spcAft>
                <a:spcPts val="0"/>
              </a:spcAft>
              <a:buFont typeface="Wingdings 3"/>
              <a:buChar char=""/>
              <a:defRPr/>
            </a:pPr>
            <a:r>
              <a:rPr lang="en-US" dirty="0" smtClean="0"/>
              <a:t>The system call interface invokes  the intended system call in OS kernel and returns status of the system call and any return values</a:t>
            </a:r>
            <a:endParaRPr lang="en-US" sz="800" dirty="0" smtClean="0"/>
          </a:p>
          <a:p>
            <a:pPr marL="274320" indent="-274320" eaLnBrk="1" fontAlgn="auto" hangingPunct="1">
              <a:spcAft>
                <a:spcPts val="0"/>
              </a:spcAft>
              <a:buFont typeface="Wingdings 3"/>
              <a:buChar char=""/>
              <a:defRPr/>
            </a:pPr>
            <a:r>
              <a:rPr lang="en-US" dirty="0" smtClean="0"/>
              <a:t>The caller need know nothing about how the system call is implemented</a:t>
            </a:r>
          </a:p>
          <a:p>
            <a:pPr marL="548640" lvl="1" indent="-274320" eaLnBrk="1" fontAlgn="auto" hangingPunct="1">
              <a:spcAft>
                <a:spcPts val="0"/>
              </a:spcAft>
              <a:buFont typeface="Wingdings 3"/>
              <a:buChar char=""/>
              <a:defRPr/>
            </a:pPr>
            <a:r>
              <a:rPr lang="en-US" dirty="0" smtClean="0"/>
              <a:t>Just needs to obey API and understand what OS will do as a result call</a:t>
            </a:r>
          </a:p>
          <a:p>
            <a:pPr marL="548640" lvl="1" indent="-274320" eaLnBrk="1" fontAlgn="auto" hangingPunct="1">
              <a:spcAft>
                <a:spcPts val="0"/>
              </a:spcAft>
              <a:buFont typeface="Wingdings 3"/>
              <a:buChar char=""/>
              <a:defRPr/>
            </a:pPr>
            <a:r>
              <a:rPr lang="en-US" dirty="0" smtClean="0"/>
              <a:t>Most details of  OS interface hidden from programmer by API  </a:t>
            </a:r>
          </a:p>
          <a:p>
            <a:pPr marL="822960" lvl="2" eaLnBrk="1" fontAlgn="auto" hangingPunct="1">
              <a:spcAft>
                <a:spcPts val="0"/>
              </a:spcAft>
              <a:buClr>
                <a:schemeClr val="bg1">
                  <a:shade val="50000"/>
                </a:schemeClr>
              </a:buClr>
              <a:buFont typeface="Wingdings 3"/>
              <a:buChar char=""/>
              <a:defRPr/>
            </a:pPr>
            <a:r>
              <a:rPr lang="en-US" dirty="0" smtClean="0"/>
              <a:t>Managed by run-time support library (set of functions built into libraries included with compiler)</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920750" y="182563"/>
            <a:ext cx="8229600" cy="576262"/>
          </a:xfrm>
        </p:spPr>
        <p:txBody>
          <a:bodyPr>
            <a:normAutofit fontScale="90000"/>
          </a:bodyPr>
          <a:lstStyle/>
          <a:p>
            <a:pPr eaLnBrk="1" fontAlgn="auto" hangingPunct="1">
              <a:spcAft>
                <a:spcPts val="0"/>
              </a:spcAft>
              <a:defRPr/>
            </a:pPr>
            <a:r>
              <a:rPr lang="en-US" smtClean="0"/>
              <a:t>API – System Call – OS Relationship</a:t>
            </a:r>
          </a:p>
        </p:txBody>
      </p:sp>
      <p:pic>
        <p:nvPicPr>
          <p:cNvPr id="62467" name="Picture 5" descr="2"/>
          <p:cNvPicPr>
            <a:picLocks noChangeAspect="1" noChangeArrowheads="1"/>
          </p:cNvPicPr>
          <p:nvPr/>
        </p:nvPicPr>
        <p:blipFill>
          <a:blip r:embed="rId3"/>
          <a:srcRect/>
          <a:stretch>
            <a:fillRect/>
          </a:stretch>
        </p:blipFill>
        <p:spPr bwMode="auto">
          <a:xfrm>
            <a:off x="968375" y="1425575"/>
            <a:ext cx="7153275" cy="4381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14338" y="417513"/>
            <a:ext cx="8229600" cy="576262"/>
          </a:xfrm>
        </p:spPr>
        <p:txBody>
          <a:bodyPr>
            <a:normAutofit fontScale="90000"/>
          </a:bodyPr>
          <a:lstStyle/>
          <a:p>
            <a:pPr eaLnBrk="1" fontAlgn="auto" hangingPunct="1">
              <a:spcAft>
                <a:spcPts val="0"/>
              </a:spcAft>
              <a:defRPr/>
            </a:pPr>
            <a:r>
              <a:rPr lang="en-US" dirty="0" smtClean="0"/>
              <a:t>Types of System Calls</a:t>
            </a:r>
          </a:p>
        </p:txBody>
      </p:sp>
      <p:sp>
        <p:nvSpPr>
          <p:cNvPr id="60419" name="Rectangle 4"/>
          <p:cNvSpPr>
            <a:spLocks noGrp="1" noChangeArrowheads="1"/>
          </p:cNvSpPr>
          <p:nvPr>
            <p:ph idx="1"/>
          </p:nvPr>
        </p:nvSpPr>
        <p:spPr>
          <a:xfrm>
            <a:off x="854075" y="1138238"/>
            <a:ext cx="8229600" cy="4530725"/>
          </a:xfrm>
        </p:spPr>
        <p:txBody>
          <a:bodyPr>
            <a:normAutofit/>
          </a:bodyPr>
          <a:lstStyle/>
          <a:p>
            <a:pPr marL="274320" indent="-274320" eaLnBrk="1" fontAlgn="auto" hangingPunct="1">
              <a:spcAft>
                <a:spcPts val="0"/>
              </a:spcAft>
              <a:buFont typeface="Wingdings 3"/>
              <a:buChar char=""/>
              <a:defRPr/>
            </a:pPr>
            <a:r>
              <a:rPr lang="en-US" dirty="0" smtClean="0"/>
              <a:t>Process control</a:t>
            </a:r>
          </a:p>
          <a:p>
            <a:pPr marL="548640" lvl="1" indent="-274320" eaLnBrk="1" fontAlgn="auto" hangingPunct="1">
              <a:spcAft>
                <a:spcPts val="0"/>
              </a:spcAft>
              <a:buFont typeface="Wingdings 3"/>
              <a:buChar char=""/>
              <a:defRPr/>
            </a:pPr>
            <a:r>
              <a:rPr lang="en-US" dirty="0" smtClean="0"/>
              <a:t>create process, terminate process</a:t>
            </a:r>
          </a:p>
          <a:p>
            <a:pPr marL="548640" lvl="1" indent="-274320" eaLnBrk="1" fontAlgn="auto" hangingPunct="1">
              <a:spcAft>
                <a:spcPts val="0"/>
              </a:spcAft>
              <a:buFont typeface="Wingdings 3"/>
              <a:buChar char=""/>
              <a:defRPr/>
            </a:pPr>
            <a:r>
              <a:rPr lang="en-US" dirty="0" smtClean="0"/>
              <a:t>end, abort</a:t>
            </a:r>
          </a:p>
          <a:p>
            <a:pPr marL="548640" lvl="1" indent="-274320" eaLnBrk="1" fontAlgn="auto" hangingPunct="1">
              <a:spcAft>
                <a:spcPts val="0"/>
              </a:spcAft>
              <a:buFont typeface="Wingdings 3"/>
              <a:buChar char=""/>
              <a:defRPr/>
            </a:pPr>
            <a:r>
              <a:rPr lang="en-US" dirty="0" smtClean="0"/>
              <a:t>load, execute</a:t>
            </a:r>
          </a:p>
          <a:p>
            <a:pPr marL="548640" lvl="1" indent="-274320" eaLnBrk="1" fontAlgn="auto" hangingPunct="1">
              <a:spcAft>
                <a:spcPts val="0"/>
              </a:spcAft>
              <a:buFont typeface="Wingdings 3"/>
              <a:buChar char=""/>
              <a:defRPr/>
            </a:pPr>
            <a:r>
              <a:rPr lang="en-US" dirty="0" smtClean="0"/>
              <a:t>get process attributes, set process attributes</a:t>
            </a:r>
          </a:p>
          <a:p>
            <a:pPr marL="548640" lvl="1" indent="-274320" eaLnBrk="1" fontAlgn="auto" hangingPunct="1">
              <a:spcAft>
                <a:spcPts val="0"/>
              </a:spcAft>
              <a:buFont typeface="Wingdings 3"/>
              <a:buChar char=""/>
              <a:defRPr/>
            </a:pPr>
            <a:r>
              <a:rPr lang="en-US" dirty="0" smtClean="0"/>
              <a:t>wait for time</a:t>
            </a:r>
          </a:p>
          <a:p>
            <a:pPr marL="548640" lvl="1" indent="-274320" eaLnBrk="1" fontAlgn="auto" hangingPunct="1">
              <a:spcAft>
                <a:spcPts val="0"/>
              </a:spcAft>
              <a:buFont typeface="Wingdings 3"/>
              <a:buChar char=""/>
              <a:defRPr/>
            </a:pPr>
            <a:r>
              <a:rPr lang="en-US" dirty="0" smtClean="0"/>
              <a:t>wait event, signal event</a:t>
            </a:r>
          </a:p>
          <a:p>
            <a:pPr marL="548640" lvl="1" indent="-274320" eaLnBrk="1" fontAlgn="auto" hangingPunct="1">
              <a:spcAft>
                <a:spcPts val="0"/>
              </a:spcAft>
              <a:buFont typeface="Wingdings 3"/>
              <a:buChar char=""/>
              <a:defRPr/>
            </a:pPr>
            <a:r>
              <a:rPr lang="en-US" dirty="0" smtClean="0"/>
              <a:t>allocate and free memory</a:t>
            </a:r>
          </a:p>
          <a:p>
            <a:pPr marL="548640" lvl="1" indent="-274320" eaLnBrk="1" fontAlgn="auto" hangingPunct="1">
              <a:spcAft>
                <a:spcPts val="0"/>
              </a:spcAft>
              <a:buFont typeface="Wingdings 3"/>
              <a:buChar char=""/>
              <a:defRPr/>
            </a:pPr>
            <a:r>
              <a:rPr lang="en-US" dirty="0" smtClean="0"/>
              <a:t>Dump memory if error</a:t>
            </a:r>
          </a:p>
          <a:p>
            <a:pPr marL="548640" lvl="1" indent="-274320" eaLnBrk="1" fontAlgn="auto" hangingPunct="1">
              <a:spcAft>
                <a:spcPts val="0"/>
              </a:spcAft>
              <a:buFont typeface="Wingdings 3"/>
              <a:buChar char=""/>
              <a:defRPr/>
            </a:pPr>
            <a:r>
              <a:rPr lang="en-US" b="1" dirty="0" smtClean="0">
                <a:solidFill>
                  <a:srgbClr val="3366FF"/>
                </a:solidFill>
              </a:rPr>
              <a:t>Debugger</a:t>
            </a:r>
            <a:r>
              <a:rPr lang="en-US" dirty="0" smtClean="0"/>
              <a:t> for determining </a:t>
            </a:r>
            <a:r>
              <a:rPr lang="en-US" b="1" dirty="0" smtClean="0">
                <a:solidFill>
                  <a:srgbClr val="3366FF"/>
                </a:solidFill>
              </a:rPr>
              <a:t>bugs, single step </a:t>
            </a:r>
            <a:r>
              <a:rPr lang="en-US" dirty="0" smtClean="0"/>
              <a:t>execution</a:t>
            </a:r>
          </a:p>
          <a:p>
            <a:pPr marL="548640" lvl="1" indent="-274320" eaLnBrk="1" fontAlgn="auto" hangingPunct="1">
              <a:spcAft>
                <a:spcPts val="0"/>
              </a:spcAft>
              <a:buFont typeface="Wingdings 3"/>
              <a:buChar char=""/>
              <a:defRPr/>
            </a:pPr>
            <a:r>
              <a:rPr lang="en-US" b="1" dirty="0" smtClean="0">
                <a:solidFill>
                  <a:srgbClr val="3366FF"/>
                </a:solidFill>
              </a:rPr>
              <a:t>Locks</a:t>
            </a:r>
            <a:r>
              <a:rPr lang="en-US" dirty="0" smtClean="0"/>
              <a:t> for managing access to shared data between processes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198438"/>
            <a:ext cx="8229600" cy="576262"/>
          </a:xfrm>
        </p:spPr>
        <p:txBody>
          <a:bodyPr>
            <a:normAutofit fontScale="90000"/>
          </a:bodyPr>
          <a:lstStyle/>
          <a:p>
            <a:pPr eaLnBrk="1" fontAlgn="auto" hangingPunct="1">
              <a:spcAft>
                <a:spcPts val="0"/>
              </a:spcAft>
              <a:defRPr/>
            </a:pPr>
            <a:r>
              <a:rPr lang="en-US" smtClean="0"/>
              <a:t>Types of System Calls</a:t>
            </a:r>
          </a:p>
        </p:txBody>
      </p:sp>
      <p:sp>
        <p:nvSpPr>
          <p:cNvPr id="64515" name="Rectangle 4"/>
          <p:cNvSpPr>
            <a:spLocks noGrp="1" noChangeArrowheads="1"/>
          </p:cNvSpPr>
          <p:nvPr>
            <p:ph idx="1"/>
          </p:nvPr>
        </p:nvSpPr>
        <p:spPr/>
        <p:txBody>
          <a:bodyPr>
            <a:normAutofit/>
          </a:bodyPr>
          <a:lstStyle/>
          <a:p>
            <a:pPr eaLnBrk="1" hangingPunct="1"/>
            <a:r>
              <a:rPr lang="en-US" smtClean="0"/>
              <a:t>File management</a:t>
            </a:r>
          </a:p>
          <a:p>
            <a:pPr lvl="1" eaLnBrk="1" hangingPunct="1"/>
            <a:r>
              <a:rPr lang="en-US" smtClean="0"/>
              <a:t>create file, delete file</a:t>
            </a:r>
          </a:p>
          <a:p>
            <a:pPr lvl="1" eaLnBrk="1" hangingPunct="1"/>
            <a:r>
              <a:rPr lang="en-US" smtClean="0"/>
              <a:t>open, close file</a:t>
            </a:r>
          </a:p>
          <a:p>
            <a:pPr lvl="1" eaLnBrk="1" hangingPunct="1"/>
            <a:r>
              <a:rPr lang="en-US" smtClean="0"/>
              <a:t>read, write, reposition</a:t>
            </a:r>
          </a:p>
          <a:p>
            <a:pPr lvl="1" eaLnBrk="1" hangingPunct="1"/>
            <a:r>
              <a:rPr lang="en-US" smtClean="0"/>
              <a:t>get and set file attributes</a:t>
            </a:r>
          </a:p>
          <a:p>
            <a:pPr eaLnBrk="1" hangingPunct="1"/>
            <a:r>
              <a:rPr lang="en-US" smtClean="0"/>
              <a:t>Device management</a:t>
            </a:r>
          </a:p>
          <a:p>
            <a:pPr lvl="1" eaLnBrk="1" hangingPunct="1"/>
            <a:r>
              <a:rPr lang="en-US" smtClean="0"/>
              <a:t>request device, release device</a:t>
            </a:r>
          </a:p>
          <a:p>
            <a:pPr lvl="1" eaLnBrk="1" hangingPunct="1"/>
            <a:r>
              <a:rPr lang="en-US" smtClean="0"/>
              <a:t>read, write, reposition</a:t>
            </a:r>
          </a:p>
          <a:p>
            <a:pPr lvl="1" eaLnBrk="1" hangingPunct="1"/>
            <a:r>
              <a:rPr lang="en-US" smtClean="0"/>
              <a:t>get device attributes, set device attributes</a:t>
            </a:r>
          </a:p>
          <a:p>
            <a:pPr lvl="1" eaLnBrk="1" hangingPunct="1"/>
            <a:r>
              <a:rPr lang="en-US" smtClean="0"/>
              <a:t>logically attach or detach devices</a:t>
            </a:r>
          </a:p>
          <a:p>
            <a:pPr lvl="1" eaLnBrk="1" hangingPunct="1"/>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376238" y="415925"/>
            <a:ext cx="8229600" cy="576263"/>
          </a:xfrm>
        </p:spPr>
        <p:txBody>
          <a:bodyPr>
            <a:normAutofit fontScale="90000"/>
          </a:bodyPr>
          <a:lstStyle/>
          <a:p>
            <a:pPr eaLnBrk="1" fontAlgn="auto" hangingPunct="1">
              <a:spcAft>
                <a:spcPts val="0"/>
              </a:spcAft>
              <a:defRPr/>
            </a:pPr>
            <a:r>
              <a:rPr lang="en-US" smtClean="0"/>
              <a:t>Types of System Calls (Cont.)</a:t>
            </a:r>
          </a:p>
        </p:txBody>
      </p:sp>
      <p:sp>
        <p:nvSpPr>
          <p:cNvPr id="62467" name="Rectangle 4"/>
          <p:cNvSpPr>
            <a:spLocks noGrp="1" noChangeArrowheads="1"/>
          </p:cNvSpPr>
          <p:nvPr>
            <p:ph idx="1"/>
          </p:nvPr>
        </p:nvSpPr>
        <p:spPr>
          <a:xfrm>
            <a:off x="806450" y="1233488"/>
            <a:ext cx="7234238" cy="4530725"/>
          </a:xfrm>
        </p:spPr>
        <p:txBody>
          <a:bodyPr>
            <a:normAutofit lnSpcReduction="10000"/>
          </a:bodyPr>
          <a:lstStyle/>
          <a:p>
            <a:pPr marL="274320" indent="-274320" eaLnBrk="1" fontAlgn="auto" hangingPunct="1">
              <a:spcAft>
                <a:spcPts val="0"/>
              </a:spcAft>
              <a:buFont typeface="Wingdings 3"/>
              <a:buChar char=""/>
              <a:defRPr/>
            </a:pPr>
            <a:r>
              <a:rPr lang="en-US" dirty="0" smtClean="0"/>
              <a:t>Information maintenance</a:t>
            </a:r>
          </a:p>
          <a:p>
            <a:pPr marL="548640" lvl="1" indent="-274320" eaLnBrk="1" fontAlgn="auto" hangingPunct="1">
              <a:spcAft>
                <a:spcPts val="0"/>
              </a:spcAft>
              <a:buFont typeface="Wingdings 3"/>
              <a:buChar char=""/>
              <a:defRPr/>
            </a:pPr>
            <a:r>
              <a:rPr lang="en-US" dirty="0" smtClean="0"/>
              <a:t>get time or date, set time or date</a:t>
            </a:r>
          </a:p>
          <a:p>
            <a:pPr marL="548640" lvl="1" indent="-274320" eaLnBrk="1" fontAlgn="auto" hangingPunct="1">
              <a:spcAft>
                <a:spcPts val="0"/>
              </a:spcAft>
              <a:buFont typeface="Wingdings 3"/>
              <a:buChar char=""/>
              <a:defRPr/>
            </a:pPr>
            <a:r>
              <a:rPr lang="en-US" dirty="0" smtClean="0"/>
              <a:t>get system data, set system data</a:t>
            </a:r>
          </a:p>
          <a:p>
            <a:pPr marL="548640" lvl="1" indent="-274320" eaLnBrk="1" fontAlgn="auto" hangingPunct="1">
              <a:spcAft>
                <a:spcPts val="0"/>
              </a:spcAft>
              <a:buFont typeface="Wingdings 3"/>
              <a:buChar char=""/>
              <a:defRPr/>
            </a:pPr>
            <a:r>
              <a:rPr lang="en-US" dirty="0" smtClean="0"/>
              <a:t>get and set process, file, or device attributes</a:t>
            </a:r>
          </a:p>
          <a:p>
            <a:pPr marL="274320" indent="-274320" eaLnBrk="1" fontAlgn="auto" hangingPunct="1">
              <a:spcAft>
                <a:spcPts val="0"/>
              </a:spcAft>
              <a:buFont typeface="Wingdings 3"/>
              <a:buChar char=""/>
              <a:defRPr/>
            </a:pPr>
            <a:r>
              <a:rPr lang="en-US" dirty="0" smtClean="0"/>
              <a:t>Communications</a:t>
            </a:r>
          </a:p>
          <a:p>
            <a:pPr marL="548640" lvl="1" indent="-274320" eaLnBrk="1" fontAlgn="auto" hangingPunct="1">
              <a:spcAft>
                <a:spcPts val="0"/>
              </a:spcAft>
              <a:buFont typeface="Wingdings 3"/>
              <a:buChar char=""/>
              <a:defRPr/>
            </a:pPr>
            <a:r>
              <a:rPr lang="en-US" dirty="0" smtClean="0"/>
              <a:t>create, delete communication connection</a:t>
            </a:r>
          </a:p>
          <a:p>
            <a:pPr marL="548640" lvl="1" indent="-274320" eaLnBrk="1" fontAlgn="auto" hangingPunct="1">
              <a:spcAft>
                <a:spcPts val="0"/>
              </a:spcAft>
              <a:buFont typeface="Wingdings 3"/>
              <a:buChar char=""/>
              <a:defRPr/>
            </a:pPr>
            <a:r>
              <a:rPr lang="en-US" dirty="0" smtClean="0"/>
              <a:t>send, receive messages if </a:t>
            </a:r>
            <a:r>
              <a:rPr lang="en-US" b="1" dirty="0" smtClean="0">
                <a:solidFill>
                  <a:srgbClr val="3366FF"/>
                </a:solidFill>
              </a:rPr>
              <a:t>message passing model </a:t>
            </a:r>
            <a:r>
              <a:rPr lang="en-US" dirty="0" smtClean="0"/>
              <a:t>to </a:t>
            </a:r>
            <a:r>
              <a:rPr lang="en-US" b="1" dirty="0" smtClean="0">
                <a:solidFill>
                  <a:srgbClr val="3366FF"/>
                </a:solidFill>
              </a:rPr>
              <a:t>host name</a:t>
            </a:r>
            <a:r>
              <a:rPr lang="en-US" dirty="0" smtClean="0"/>
              <a:t> or </a:t>
            </a:r>
            <a:r>
              <a:rPr lang="en-US" b="1" dirty="0" smtClean="0">
                <a:solidFill>
                  <a:srgbClr val="3366FF"/>
                </a:solidFill>
              </a:rPr>
              <a:t>process name</a:t>
            </a:r>
          </a:p>
          <a:p>
            <a:pPr marL="822960" lvl="2" eaLnBrk="1" fontAlgn="auto" hangingPunct="1">
              <a:spcAft>
                <a:spcPts val="0"/>
              </a:spcAft>
              <a:buClr>
                <a:schemeClr val="bg1">
                  <a:shade val="50000"/>
                </a:schemeClr>
              </a:buClr>
              <a:buFont typeface="Wingdings 3"/>
              <a:buChar char=""/>
              <a:defRPr/>
            </a:pPr>
            <a:r>
              <a:rPr lang="en-US" dirty="0" smtClean="0"/>
              <a:t>From</a:t>
            </a:r>
            <a:r>
              <a:rPr lang="en-US" b="1" dirty="0" smtClean="0">
                <a:solidFill>
                  <a:srgbClr val="3366FF"/>
                </a:solidFill>
              </a:rPr>
              <a:t> client </a:t>
            </a:r>
            <a:r>
              <a:rPr lang="en-US" dirty="0" smtClean="0"/>
              <a:t>to</a:t>
            </a:r>
            <a:r>
              <a:rPr lang="en-US" b="1" dirty="0" smtClean="0">
                <a:solidFill>
                  <a:srgbClr val="3366FF"/>
                </a:solidFill>
              </a:rPr>
              <a:t> server</a:t>
            </a:r>
          </a:p>
          <a:p>
            <a:pPr marL="548640" lvl="1" indent="-274320" eaLnBrk="1" fontAlgn="auto" hangingPunct="1">
              <a:spcAft>
                <a:spcPts val="0"/>
              </a:spcAft>
              <a:buFont typeface="Wingdings 3"/>
              <a:buChar char=""/>
              <a:defRPr/>
            </a:pPr>
            <a:r>
              <a:rPr lang="en-US" b="1" dirty="0" smtClean="0">
                <a:solidFill>
                  <a:srgbClr val="3366FF"/>
                </a:solidFill>
              </a:rPr>
              <a:t>Shared-memory model </a:t>
            </a:r>
            <a:r>
              <a:rPr lang="en-US" dirty="0" smtClean="0"/>
              <a:t>create and gain access to memory regions</a:t>
            </a:r>
          </a:p>
          <a:p>
            <a:pPr marL="548640" lvl="1" indent="-274320" eaLnBrk="1" fontAlgn="auto" hangingPunct="1">
              <a:spcAft>
                <a:spcPts val="0"/>
              </a:spcAft>
              <a:buFont typeface="Wingdings 3"/>
              <a:buChar char=""/>
              <a:defRPr/>
            </a:pPr>
            <a:r>
              <a:rPr lang="en-US" dirty="0" smtClean="0"/>
              <a:t>transfer status information</a:t>
            </a:r>
          </a:p>
          <a:p>
            <a:pPr marL="548640" lvl="1" indent="-274320" eaLnBrk="1" fontAlgn="auto" hangingPunct="1">
              <a:spcAft>
                <a:spcPts val="0"/>
              </a:spcAft>
              <a:buFont typeface="Wingdings 3"/>
              <a:buChar char=""/>
              <a:defRPr/>
            </a:pPr>
            <a:r>
              <a:rPr lang="en-US" dirty="0" smtClean="0"/>
              <a:t>attach and detach remote devices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504825" y="503238"/>
            <a:ext cx="8229600" cy="576262"/>
          </a:xfrm>
        </p:spPr>
        <p:txBody>
          <a:bodyPr>
            <a:normAutofit fontScale="90000"/>
          </a:bodyPr>
          <a:lstStyle/>
          <a:p>
            <a:pPr eaLnBrk="1" fontAlgn="auto" hangingPunct="1">
              <a:spcAft>
                <a:spcPts val="0"/>
              </a:spcAft>
              <a:defRPr/>
            </a:pPr>
            <a:r>
              <a:rPr lang="en-US" dirty="0" smtClean="0"/>
              <a:t>Types of System Calls (Cont.)</a:t>
            </a:r>
          </a:p>
        </p:txBody>
      </p:sp>
      <p:sp>
        <p:nvSpPr>
          <p:cNvPr id="66563" name="Rectangle 4"/>
          <p:cNvSpPr>
            <a:spLocks noGrp="1" noChangeArrowheads="1"/>
          </p:cNvSpPr>
          <p:nvPr>
            <p:ph idx="1"/>
          </p:nvPr>
        </p:nvSpPr>
        <p:spPr/>
        <p:txBody>
          <a:bodyPr/>
          <a:lstStyle/>
          <a:p>
            <a:pPr eaLnBrk="1" hangingPunct="1"/>
            <a:r>
              <a:rPr lang="en-US" smtClean="0"/>
              <a:t>Protection</a:t>
            </a:r>
          </a:p>
          <a:p>
            <a:pPr lvl="1" eaLnBrk="1" hangingPunct="1"/>
            <a:r>
              <a:rPr lang="en-US" smtClean="0"/>
              <a:t>Control access to resources</a:t>
            </a:r>
          </a:p>
          <a:p>
            <a:pPr lvl="1" eaLnBrk="1" hangingPunct="1"/>
            <a:r>
              <a:rPr lang="en-US" smtClean="0"/>
              <a:t>Get and set permissions</a:t>
            </a:r>
          </a:p>
          <a:p>
            <a:pPr lvl="1" eaLnBrk="1" hangingPunct="1"/>
            <a:r>
              <a:rPr lang="en-US" smtClean="0"/>
              <a:t>Allow and deny user access</a:t>
            </a:r>
          </a:p>
          <a:p>
            <a:pPr lvl="1" eaLnBrk="1" hangingPunct="1"/>
            <a:endParaRPr lang="en-US"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671513" y="425450"/>
            <a:ext cx="7648575" cy="576263"/>
          </a:xfrm>
        </p:spPr>
        <p:txBody>
          <a:bodyPr/>
          <a:lstStyle/>
          <a:p>
            <a:pPr eaLnBrk="1" hangingPunct="1"/>
            <a:r>
              <a:rPr lang="en-US" sz="2400" smtClean="0"/>
              <a:t>Examples of Windows and  Unix System Calls</a:t>
            </a:r>
          </a:p>
        </p:txBody>
      </p:sp>
      <p:pic>
        <p:nvPicPr>
          <p:cNvPr id="67587" name="Picture 6" descr="OS8-p61"/>
          <p:cNvPicPr>
            <a:picLocks noChangeAspect="1" noChangeArrowheads="1"/>
          </p:cNvPicPr>
          <p:nvPr/>
        </p:nvPicPr>
        <p:blipFill>
          <a:blip r:embed="rId3"/>
          <a:srcRect/>
          <a:stretch>
            <a:fillRect/>
          </a:stretch>
        </p:blipFill>
        <p:spPr bwMode="auto">
          <a:xfrm>
            <a:off x="2085975" y="1465263"/>
            <a:ext cx="5395913" cy="4811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239713" y="401638"/>
            <a:ext cx="8229600" cy="576262"/>
          </a:xfrm>
        </p:spPr>
        <p:txBody>
          <a:bodyPr>
            <a:normAutofit fontScale="90000"/>
          </a:bodyPr>
          <a:lstStyle/>
          <a:p>
            <a:pPr eaLnBrk="1" fontAlgn="auto" hangingPunct="1">
              <a:spcAft>
                <a:spcPts val="0"/>
              </a:spcAft>
              <a:defRPr/>
            </a:pPr>
            <a:r>
              <a:rPr lang="en-US" dirty="0" smtClean="0"/>
              <a:t>Standard C Library Example</a:t>
            </a:r>
          </a:p>
        </p:txBody>
      </p:sp>
      <p:sp>
        <p:nvSpPr>
          <p:cNvPr id="68611" name="Rectangle 3"/>
          <p:cNvSpPr>
            <a:spLocks noGrp="1" noChangeArrowheads="1"/>
          </p:cNvSpPr>
          <p:nvPr>
            <p:ph idx="1"/>
          </p:nvPr>
        </p:nvSpPr>
        <p:spPr>
          <a:xfrm>
            <a:off x="768350" y="1173163"/>
            <a:ext cx="7642225" cy="5078412"/>
          </a:xfrm>
        </p:spPr>
        <p:txBody>
          <a:bodyPr/>
          <a:lstStyle/>
          <a:p>
            <a:pPr eaLnBrk="1" hangingPunct="1"/>
            <a:r>
              <a:rPr lang="en-US" smtClean="0"/>
              <a:t>C program invoking printf() library call, which calls write() system call</a:t>
            </a:r>
          </a:p>
        </p:txBody>
      </p:sp>
      <p:pic>
        <p:nvPicPr>
          <p:cNvPr id="68612" name="Picture 1" descr="Screen Shot 2012-12-01 at 1.12.03 PM.png"/>
          <p:cNvPicPr>
            <a:picLocks noChangeAspect="1"/>
          </p:cNvPicPr>
          <p:nvPr/>
        </p:nvPicPr>
        <p:blipFill>
          <a:blip r:embed="rId3"/>
          <a:srcRect/>
          <a:stretch>
            <a:fillRect/>
          </a:stretch>
        </p:blipFill>
        <p:spPr bwMode="auto">
          <a:xfrm>
            <a:off x="2463800" y="2143125"/>
            <a:ext cx="4168775" cy="4214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41313" y="503238"/>
            <a:ext cx="8229600" cy="576262"/>
          </a:xfrm>
        </p:spPr>
        <p:txBody>
          <a:bodyPr>
            <a:normAutofit fontScale="90000"/>
          </a:bodyPr>
          <a:lstStyle/>
          <a:p>
            <a:pPr eaLnBrk="1" fontAlgn="auto" hangingPunct="1">
              <a:spcAft>
                <a:spcPts val="0"/>
              </a:spcAft>
              <a:defRPr/>
            </a:pPr>
            <a:r>
              <a:rPr lang="en-US" dirty="0" smtClean="0"/>
              <a:t>Layered Approach</a:t>
            </a:r>
          </a:p>
        </p:txBody>
      </p:sp>
      <p:sp>
        <p:nvSpPr>
          <p:cNvPr id="66563" name="Rectangle 3"/>
          <p:cNvSpPr>
            <a:spLocks noGrp="1" noChangeArrowheads="1"/>
          </p:cNvSpPr>
          <p:nvPr>
            <p:ph idx="1"/>
          </p:nvPr>
        </p:nvSpPr>
        <p:spPr>
          <a:xfrm>
            <a:off x="806450" y="1233488"/>
            <a:ext cx="3749675" cy="4530725"/>
          </a:xfrm>
        </p:spPr>
        <p:txBody>
          <a:bodyPr>
            <a:normAutofit/>
          </a:bodyPr>
          <a:lstStyle/>
          <a:p>
            <a:pPr marL="274320" indent="-274320" eaLnBrk="1" fontAlgn="auto" hangingPunct="1">
              <a:spcAft>
                <a:spcPts val="0"/>
              </a:spcAft>
              <a:buFont typeface="Wingdings 3"/>
              <a:buChar char=""/>
              <a:defRPr/>
            </a:pPr>
            <a:r>
              <a:rPr lang="en-US" smtClean="0"/>
              <a:t>The operating system is divided into a number of layers (levels), each built on top of lower layers.  The bottom layer (layer 0), is the hardware; the highest (layer N) is the user interface.</a:t>
            </a:r>
          </a:p>
          <a:p>
            <a:pPr marL="274320" indent="-274320" eaLnBrk="1" fontAlgn="auto" hangingPunct="1">
              <a:spcAft>
                <a:spcPts val="0"/>
              </a:spcAft>
              <a:buFont typeface="Wingdings 3"/>
              <a:buChar char=""/>
              <a:defRPr/>
            </a:pPr>
            <a:r>
              <a:rPr lang="en-US" smtClean="0"/>
              <a:t>With modularity, layers are selected such that each uses functions (operations) and services of only lower-level layers</a:t>
            </a:r>
          </a:p>
        </p:txBody>
      </p:sp>
      <p:pic>
        <p:nvPicPr>
          <p:cNvPr id="69636" name="Picture 5"/>
          <p:cNvPicPr>
            <a:picLocks noChangeAspect="1" noChangeArrowheads="1"/>
          </p:cNvPicPr>
          <p:nvPr/>
        </p:nvPicPr>
        <p:blipFill>
          <a:blip r:embed="rId3"/>
          <a:srcRect/>
          <a:stretch>
            <a:fillRect/>
          </a:stretch>
        </p:blipFill>
        <p:spPr bwMode="auto">
          <a:xfrm>
            <a:off x="5013325" y="1452563"/>
            <a:ext cx="3629025" cy="360997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b="1" dirty="0" smtClean="0">
                <a:solidFill>
                  <a:schemeClr val="tx1"/>
                </a:solidFill>
              </a:rPr>
              <a:t>Operating System Definition</a:t>
            </a:r>
          </a:p>
        </p:txBody>
      </p:sp>
      <p:sp>
        <p:nvSpPr>
          <p:cNvPr id="16387" name="Rectangle 3"/>
          <p:cNvSpPr>
            <a:spLocks noGrp="1" noChangeArrowheads="1"/>
          </p:cNvSpPr>
          <p:nvPr>
            <p:ph idx="1"/>
          </p:nvPr>
        </p:nvSpPr>
        <p:spPr>
          <a:xfrm>
            <a:off x="812800" y="1347788"/>
            <a:ext cx="7308850" cy="4265612"/>
          </a:xfrm>
        </p:spPr>
        <p:txBody>
          <a:bodyPr>
            <a:normAutofit fontScale="92500" lnSpcReduction="10000"/>
          </a:bodyPr>
          <a:lstStyle/>
          <a:p>
            <a:pPr eaLnBrk="1" hangingPunct="1">
              <a:buFont typeface="Monotype Sorts" pitchFamily="-84" charset="2"/>
              <a:buNone/>
            </a:pPr>
            <a:endParaRPr lang="en-US" sz="2800" smtClean="0"/>
          </a:p>
          <a:p>
            <a:pPr eaLnBrk="1" hangingPunct="1"/>
            <a:r>
              <a:rPr lang="en-US" sz="2800" smtClean="0"/>
              <a:t>OS is a </a:t>
            </a:r>
            <a:r>
              <a:rPr lang="en-US" sz="2800" b="1" smtClean="0"/>
              <a:t>resource allocator</a:t>
            </a:r>
          </a:p>
          <a:p>
            <a:pPr lvl="1" eaLnBrk="1" hangingPunct="1"/>
            <a:r>
              <a:rPr lang="en-US" sz="2800" smtClean="0"/>
              <a:t>Manages all resources</a:t>
            </a:r>
          </a:p>
          <a:p>
            <a:pPr lvl="1" eaLnBrk="1" hangingPunct="1"/>
            <a:r>
              <a:rPr lang="en-US" sz="2800" smtClean="0"/>
              <a:t>Decides between conflicting requests for efficient and fair resource use</a:t>
            </a:r>
          </a:p>
          <a:p>
            <a:pPr eaLnBrk="1" hangingPunct="1"/>
            <a:r>
              <a:rPr lang="en-US" sz="2800" smtClean="0"/>
              <a:t>OS is a </a:t>
            </a:r>
            <a:r>
              <a:rPr lang="en-US" sz="2800" b="1" smtClean="0"/>
              <a:t>control program</a:t>
            </a:r>
          </a:p>
          <a:p>
            <a:pPr lvl="1" eaLnBrk="1" hangingPunct="1"/>
            <a:r>
              <a:rPr lang="en-US" sz="2800" smtClean="0"/>
              <a:t>Controls execution of programs to prevent errors and improper use of the computer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Operating System Definition (Cont.)</a:t>
            </a:r>
          </a:p>
        </p:txBody>
      </p:sp>
      <p:sp>
        <p:nvSpPr>
          <p:cNvPr id="10243" name="Rectangle 3"/>
          <p:cNvSpPr>
            <a:spLocks noGrp="1" noChangeArrowheads="1"/>
          </p:cNvSpPr>
          <p:nvPr>
            <p:ph idx="1"/>
          </p:nvPr>
        </p:nvSpPr>
        <p:spPr>
          <a:xfrm>
            <a:off x="876300" y="1901825"/>
            <a:ext cx="7191375" cy="3133725"/>
          </a:xfrm>
        </p:spPr>
        <p:txBody>
          <a:bodyPr>
            <a:normAutofit fontScale="85000" lnSpcReduction="10000"/>
          </a:bodyPr>
          <a:lstStyle/>
          <a:p>
            <a:pPr marL="274320" indent="-274320" eaLnBrk="1" fontAlgn="auto" hangingPunct="1">
              <a:spcBef>
                <a:spcPts val="580"/>
              </a:spcBef>
              <a:spcAft>
                <a:spcPts val="0"/>
              </a:spcAft>
              <a:buFont typeface="Wingdings 2"/>
              <a:buChar char=""/>
              <a:defRPr/>
            </a:pPr>
            <a:r>
              <a:rPr lang="en-US" sz="2800" dirty="0" smtClean="0"/>
              <a:t>No universally accepted definition</a:t>
            </a:r>
          </a:p>
          <a:p>
            <a:pPr marL="274320" indent="-274320" eaLnBrk="1" fontAlgn="auto" hangingPunct="1">
              <a:spcBef>
                <a:spcPts val="580"/>
              </a:spcBef>
              <a:spcAft>
                <a:spcPts val="0"/>
              </a:spcAft>
              <a:buFont typeface="Wingdings 2"/>
              <a:buChar char=""/>
              <a:defRPr/>
            </a:pPr>
            <a:r>
              <a:rPr lang="en-US" sz="2800" dirty="0" smtClean="0"/>
              <a:t>“Everything a vendor ships when you order an operating system” is good approximation</a:t>
            </a:r>
          </a:p>
          <a:p>
            <a:pPr marL="548640" lvl="1" indent="-274320" eaLnBrk="1" fontAlgn="auto" hangingPunct="1">
              <a:spcBef>
                <a:spcPts val="370"/>
              </a:spcBef>
              <a:spcAft>
                <a:spcPts val="0"/>
              </a:spcAft>
              <a:buFont typeface="Wingdings 2"/>
              <a:buChar char=""/>
              <a:defRPr/>
            </a:pPr>
            <a:r>
              <a:rPr lang="en-US" sz="2800" dirty="0" smtClean="0"/>
              <a:t>But varies wildly</a:t>
            </a:r>
          </a:p>
          <a:p>
            <a:pPr marL="274320" indent="-274320" eaLnBrk="1" fontAlgn="auto" hangingPunct="1">
              <a:spcBef>
                <a:spcPts val="580"/>
              </a:spcBef>
              <a:spcAft>
                <a:spcPts val="0"/>
              </a:spcAft>
              <a:buFont typeface="Wingdings 2"/>
              <a:buChar char=""/>
              <a:defRPr/>
            </a:pPr>
            <a:r>
              <a:rPr lang="en-US" sz="2800" dirty="0" smtClean="0"/>
              <a:t>“The one program running at all times on the computer” is the </a:t>
            </a:r>
            <a:r>
              <a:rPr lang="en-US" sz="2800" b="1" dirty="0" smtClean="0"/>
              <a:t>kernel.  </a:t>
            </a:r>
            <a:r>
              <a:rPr lang="en-US" sz="2800" dirty="0" smtClean="0"/>
              <a:t>Everything else is either a system program or an application program</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Computer Startup</a:t>
            </a:r>
          </a:p>
        </p:txBody>
      </p:sp>
      <p:sp>
        <p:nvSpPr>
          <p:cNvPr id="18435" name="Rectangle 3"/>
          <p:cNvSpPr>
            <a:spLocks noGrp="1" noChangeArrowheads="1"/>
          </p:cNvSpPr>
          <p:nvPr>
            <p:ph idx="1"/>
          </p:nvPr>
        </p:nvSpPr>
        <p:spPr>
          <a:xfrm>
            <a:off x="885825" y="1825625"/>
            <a:ext cx="7772400" cy="4572000"/>
          </a:xfrm>
        </p:spPr>
        <p:txBody>
          <a:bodyPr/>
          <a:lstStyle/>
          <a:p>
            <a:pPr eaLnBrk="1" hangingPunct="1"/>
            <a:r>
              <a:rPr lang="en-US" sz="2400" b="1" smtClean="0"/>
              <a:t>bootstrap program</a:t>
            </a:r>
            <a:r>
              <a:rPr lang="en-US" sz="2400" smtClean="0"/>
              <a:t> is loaded at power-up or reboot</a:t>
            </a:r>
          </a:p>
          <a:p>
            <a:pPr lvl="1" eaLnBrk="1" hangingPunct="1"/>
            <a:r>
              <a:rPr lang="en-US" smtClean="0"/>
              <a:t>Typically stored in ROM or EEPROM, generally known as </a:t>
            </a:r>
            <a:r>
              <a:rPr lang="en-US" b="1" smtClean="0"/>
              <a:t>firmware</a:t>
            </a:r>
          </a:p>
          <a:p>
            <a:pPr lvl="1" eaLnBrk="1" hangingPunct="1"/>
            <a:r>
              <a:rPr lang="en-US" smtClean="0"/>
              <a:t>Initialize all aspects of system</a:t>
            </a:r>
          </a:p>
          <a:p>
            <a:pPr lvl="1" eaLnBrk="1" hangingPunct="1"/>
            <a:r>
              <a:rPr lang="en-US" smtClean="0"/>
              <a:t>Loads operating system kernel and starts execution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901825" y="4916488"/>
            <a:ext cx="6858000" cy="1066800"/>
          </a:xfrm>
        </p:spPr>
        <p:txBody>
          <a:bodyPr>
            <a:normAutofit fontScale="90000"/>
          </a:bodyPr>
          <a:lstStyle/>
          <a:p>
            <a:pPr eaLnBrk="1" hangingPunct="1"/>
            <a:r>
              <a:rPr lang="en-US" b="1" smtClean="0">
                <a:solidFill>
                  <a:schemeClr val="tx1"/>
                </a:solidFill>
              </a:rPr>
              <a:t>Computer System Organization</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2877</TotalTime>
  <Words>2448</Words>
  <Application>Microsoft Office PowerPoint</Application>
  <PresentationFormat>On-screen Show (4:3)</PresentationFormat>
  <Paragraphs>326</Paragraphs>
  <Slides>58</Slides>
  <Notes>34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58</vt:i4>
      </vt:variant>
    </vt:vector>
  </HeadingPairs>
  <TitlesOfParts>
    <vt:vector size="70" baseType="lpstr">
      <vt:lpstr>Arial</vt:lpstr>
      <vt:lpstr>Century Gothic</vt:lpstr>
      <vt:lpstr>Helvetica</vt:lpstr>
      <vt:lpstr>HG創英ﾌﾟﾚｾﾞﾝｽEB</vt:lpstr>
      <vt:lpstr>メイリオ</vt:lpstr>
      <vt:lpstr>Monotype Sorts</vt:lpstr>
      <vt:lpstr>Times New Roman</vt:lpstr>
      <vt:lpstr>Webdings</vt:lpstr>
      <vt:lpstr>Wingdings</vt:lpstr>
      <vt:lpstr>Wingdings 2</vt:lpstr>
      <vt:lpstr>Wingdings 3</vt:lpstr>
      <vt:lpstr>Wisp</vt:lpstr>
      <vt:lpstr>Operating System </vt:lpstr>
      <vt:lpstr>What is an Operating System?</vt:lpstr>
      <vt:lpstr>Computer System Structure</vt:lpstr>
      <vt:lpstr>Four Components of a Computer System</vt:lpstr>
      <vt:lpstr>What Operating Systems Do</vt:lpstr>
      <vt:lpstr>Operating System Definition</vt:lpstr>
      <vt:lpstr>Operating System Definition (Cont.)</vt:lpstr>
      <vt:lpstr>Computer Startup</vt:lpstr>
      <vt:lpstr>Computer System Organization</vt:lpstr>
      <vt:lpstr>Computer System Organization</vt:lpstr>
      <vt:lpstr>Computer-System Operation</vt:lpstr>
      <vt:lpstr>Common Functions of Interrupts</vt:lpstr>
      <vt:lpstr>Interrupt Handling</vt:lpstr>
      <vt:lpstr>I/O Structure</vt:lpstr>
      <vt:lpstr>Storage-Device Hierarchy</vt:lpstr>
      <vt:lpstr>Caching</vt:lpstr>
      <vt:lpstr>Direct Memory Access Structure</vt:lpstr>
      <vt:lpstr>How a Modern Computer Works</vt:lpstr>
      <vt:lpstr>Computer System Architecture</vt:lpstr>
      <vt:lpstr>Computer-System Architecture</vt:lpstr>
      <vt:lpstr>Symmetric Multiprocessing Architecture</vt:lpstr>
      <vt:lpstr>A Dual-Core Design</vt:lpstr>
      <vt:lpstr>Operating System Structure</vt:lpstr>
      <vt:lpstr>Evolution of Operating Systems</vt:lpstr>
      <vt:lpstr>Uniprogramming</vt:lpstr>
      <vt:lpstr>Multiprogramming</vt:lpstr>
      <vt:lpstr>Multiprogramming</vt:lpstr>
      <vt:lpstr>Memory Layout for Multiprogrammed System</vt:lpstr>
      <vt:lpstr>Time Sharing</vt:lpstr>
      <vt:lpstr> Multithreading </vt:lpstr>
      <vt:lpstr>Multiprogramming and Multiprocessing</vt:lpstr>
      <vt:lpstr>Operating-System Operations</vt:lpstr>
      <vt:lpstr>PowerPoint Presentation</vt:lpstr>
      <vt:lpstr>Dual Mode Operations</vt:lpstr>
      <vt:lpstr>Transition from User to Kernel Mode</vt:lpstr>
      <vt:lpstr>OS as a Manager…</vt:lpstr>
      <vt:lpstr>Process Management</vt:lpstr>
      <vt:lpstr>Memory Management</vt:lpstr>
      <vt:lpstr>File Management</vt:lpstr>
      <vt:lpstr>I/O Subsystem</vt:lpstr>
      <vt:lpstr>Protection and Security</vt:lpstr>
      <vt:lpstr>Computing Environments</vt:lpstr>
      <vt:lpstr>Computing Environments</vt:lpstr>
      <vt:lpstr>Real Time Systems</vt:lpstr>
      <vt:lpstr>A View of Operating System Services</vt:lpstr>
      <vt:lpstr>User Operating System Interface - CLI</vt:lpstr>
      <vt:lpstr>User Operating System Interface - GUI</vt:lpstr>
      <vt:lpstr>System Calls</vt:lpstr>
      <vt:lpstr>Example of System Calls</vt:lpstr>
      <vt:lpstr>System Call Implementation</vt:lpstr>
      <vt:lpstr>API – System Call – OS Relationship</vt:lpstr>
      <vt:lpstr>Types of System Calls</vt:lpstr>
      <vt:lpstr>Types of System Calls</vt:lpstr>
      <vt:lpstr>Types of System Calls (Cont.)</vt:lpstr>
      <vt:lpstr>Types of System Calls (Cont.)</vt:lpstr>
      <vt:lpstr>Examples of Windows and  Unix System Calls</vt:lpstr>
      <vt:lpstr>Standard C Library Example</vt:lpstr>
      <vt:lpstr>Layered Approach</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Lucent End User</dc:creator>
  <cp:lastModifiedBy>admin</cp:lastModifiedBy>
  <cp:revision>135</cp:revision>
  <dcterms:created xsi:type="dcterms:W3CDTF">2004-10-07T18:29:30Z</dcterms:created>
  <dcterms:modified xsi:type="dcterms:W3CDTF">2021-12-09T08:36:39Z</dcterms:modified>
</cp:coreProperties>
</file>