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"/>
  </p:notesMasterIdLst>
  <p:handoutMasterIdLst>
    <p:handoutMasterId r:id="rId13"/>
  </p:handoutMasterIdLst>
  <p:sldIdLst>
    <p:sldId id="463" r:id="rId2"/>
    <p:sldId id="458" r:id="rId3"/>
    <p:sldId id="460" r:id="rId4"/>
    <p:sldId id="465" r:id="rId5"/>
    <p:sldId id="466" r:id="rId6"/>
    <p:sldId id="459" r:id="rId7"/>
    <p:sldId id="461" r:id="rId8"/>
    <p:sldId id="468" r:id="rId9"/>
    <p:sldId id="464" r:id="rId10"/>
    <p:sldId id="4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3043" autoAdjust="0"/>
  </p:normalViewPr>
  <p:slideViewPr>
    <p:cSldViewPr>
      <p:cViewPr varScale="1">
        <p:scale>
          <a:sx n="66" d="100"/>
          <a:sy n="66" d="100"/>
        </p:scale>
        <p:origin x="128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710" y="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DFD76-0DE8-490E-BCB3-03F117E44DD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93DCC-DD30-45FF-9669-7517C584A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657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01T04:35:42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17637 2453 0,'10'-36'15,"1"2"-15,-4 10 16,1 3-16,-1 3 16,1-3-1,1 3-15,1 0 16,1 3-16,-2-4 16,4 2-1,0-4-15,0-4 0,-13 25 16,18-29-1,2-5-15,5-4 16,6-11-16,1 6 16,-32 43-16,25-47 15,-25 47 1,26-54-16,-26 54 16,21-53-16,-21 53 15,0 0-15,0 0 31,15-57-31,-15 57 0,0 0 16,0 0-16,7-44 16,-7 10-16</inkml:trace>
  <inkml:trace contextRef="#ctx0" brushRef="#br0" timeOffset="692.6155">17720 1890 0,'0'0'15,"0"0"-15,0 0 16,0 0-16,0 0 15,0 0 1,0 0-16,0 0 16,0 0-16,0 0 15,0 0-15,12-10 16,7-8 0,0-6-16,0 7 15,-4 1-15,0 0 16,0 4-16,1 2 15,-4 0-15,-1 1 16,-2 5 0,1-2-16,-5 4 15,3 0 1,-1 2-16,-2 0 0,0 0 16,-2 2-1,3 3-15,-4 5 16,3 1-16,0-2 15,0 7-15,2-2 16,2 4-16,3-1 16,0 6-1,9 6-15,0 1 16,-1 1-16</inkml:trace>
  <inkml:trace contextRef="#ctx0" brushRef="#br0" timeOffset="1995.4435">19483 2476 0,'0'0'16,"0"0"-16,0 0 16,0 0-1,0 0-15,0 0 16,-16-2-16,-8-10 15,-16-2-15,7 1 16,2 3 0,5-3-16,4 0 15,1 3-15,-2 0 16,-3-6 0,26 16-16,-27-12 15,-2-7-15,29 19 16,-37-17-16,2-2 15,-6 1 1,-2-5-16,1 3 16,42 20-16,-38-23 15,2-1-15,5 4 16,1 0 0,30 20-16,-32-24 15,1 1-15,31 23 16,-33-26-16,0 0 15,33 26-15,-33-28 16,33 28 0,-41-35-16,41 35 15,0 0-15,-44-39 16,44 39-16,0 0 16,0 0-1,-36-34-15,36 34 16,0 0-16,-31-23 31,31 23-31,0 0 0,-23-12 0</inkml:trace>
  <inkml:trace contextRef="#ctx0" brushRef="#br0" timeOffset="2649.3406">18395 2034 0,'0'0'16,"0"0"-16,0 0 16,0 0-16,0 0 15,0 0 1,0 0-16,0 0 16,0 0-16,0 0 15,0 0-15,0-10 16,0-11-1,0-9-15,0 4 16,0 0-16,0 0 16,2 3-16,1 0 15,2 2 1,-3 6-16,-2 0 16,3 0-16,-3-4 15,2 3-15,-2 2 16,0-2-1,-2 3-15,-3 0 16,5 5-16,-3 1 16,3-1-16,0 8 15,0 0 1,8 5-16,-1 3 16,6 0-16,7 4 15,2 4-15,6 4 16,5 6-16,8 3 15,11 9 1,-1-2-16</inkml:trace>
  <inkml:trace contextRef="#ctx0" brushRef="#br0" timeOffset="4628.2048">23636 2587 0,'0'0'15,"0"0"-15,0 0 16,-3-16-16,-16-10 15,-7-4 1,-4 7-16,1 2 16,-4 3-16,-7 0 15,-15-3 1,-6 4-16,-3-1 16,-6 2-16,-1 1 15,-5 2-15,3 0 16,-7 0-16,1 3 15,-1-1 1,-1-1-16,3-1 16,-2 1-16,-3-2 15,2-2-15,1 4 16,-1-1-16,-3 1 16,2-2-1,-3 1-15,-19-2 16,-4-3-16,3 3 15,7 2 1,3 0-16,2 0 16,1 6-16,2-1 15,5 2-15,6-1 16,18-1 0,2 0-16,-4 1 15,2-2-15,-3 2 16,2 0-1,-5-1-15,2 2 0,1-1 16,1-1 0,4-2-16,-3 5 15,5-2-15,4-1 16,53 8-16,-57-11 16,-2 1-16,59 10 15,-59-13 1,0 2-16,59 11 15,-57-10 1,4 0-16,53 10 0,-55-13 16,55 13-1,-49-13-15,49 13 16,-43-15-16,43 15 16,-44-16-16,44 16 15,-40-14 1,40 14-16,0 0 15,-42-14-15,42 14 16,0 0-16,-44-7 16</inkml:trace>
  <inkml:trace contextRef="#ctx0" brushRef="#br0" timeOffset="5216.1331">19419 1973 0,'-5'-31'16,"1"5"-16,0 5 16,-1 0-16,3-2 15,-1 0 1,-2 0-16,3-2 16,-3 2-16,2 2 15,1 1 1,-2 4-16,3-2 15,-3 5-15,4 0 16,0 6-16,5 2 16,1 5-16,4 0 15,5 2 1,1 1-16,5 4 16,9 4-16,6 2 15,5 7-15,11 8 16,-7 3-16</inkml:trace>
  <inkml:trace contextRef="#ctx0" brushRef="#br0" timeOffset="49325.0547">8809 2659 0,'-5'-31'16,"0"5"-16,3 6 16,-1 7-16,1 3 15,2 2 1,0 0-16,2-2 15,3-1-15,12 4 16,3 2 0,0-3-16,1 2 15,-4 2-15,4 1 16,-4 0-16,2 6 16,1 2-1,-5 0-15,2 3 16,-7 2-16,-5 3 15,0 6-15,-5-2 16,-5 1 0,-5 0-16,-3 6 15,-3-4-15,3 1 16,0-3-16,1-6 16,3 1-16,4-3 15,3-2 1,4-3-16,6-2 15,8-1-15,2-2 16,2 0-16,2 0 16,3 0-16,-3 3 15,2 0 1,-24-3-16,23 8 16,-23-8-16,0 0 15,26 15 1,-26-15-16,25 21 15,-25-21-15,18 28 16,-6 0-16,-12-28 16,0 29-1,-17-2-15,-7-1 16,-6 0-16,-8-3 16,-16 5-16,-8 1 15,-7-1 1,-5 2-16</inkml:trace>
  <inkml:trace contextRef="#ctx0" brushRef="#br0" timeOffset="65327.4585">6010 6587 0,'0'46'0,"0"-7"16,0-9-16,0-4 15,0-3-15,0-5 16,0-2-16,0-6 16,0 1-1,4-4-15,-2-1 16,6-1-16,-4-5 15,7 0-15,-2-3 16,3-3 0,4 1-16,-1 1 15,1-2-15,1 1 16,-1 2-16,-2 3 16,2 3-1,2 0-15,-3 2 16,1 0-16,0 2 15,-1-1-15,-15-6 16,11 13-16,-11-13 16,0 0-1,7 18-15,-7-18 16,-2 25-16,-12 4 16,14-29-1,-17 33-15,17-33 16,-29 36-16,-9 6 15,-1-7-15,39-35 16,-38 34 0,38-34-16,0 0 15,-36 22-15,36-22 16,-29 9-16</inkml:trace>
  <inkml:trace contextRef="#ctx0" brushRef="#br0" timeOffset="65618.1213">6078 6587 0,'0'0'0,"0"0"15,0 0 1,0 0-16,0 0 16,0 0-16,15-11 15,11-4-15,7-8 16,0 7-1,4-2-15,2 6 16,-6-4-16</inkml:trace>
  <inkml:trace contextRef="#ctx0" brushRef="#br0" timeOffset="78306.8364">4446 10504 0,'-17'-15'0,"3"2"16,-7 4 0,-2 9-16,-2 9 15,1 9-15,-5 7 16,7-1-16,-2 4 15,7-2 1,-2 2-16,1 6 16,0 1-16,1 4 15,3 5-15,1 9 16,5 2 0,6 1-16,7-1 15,-5-55-15,8 53 16,10-1-1,-18-52-15,28 41 16,6-12-16,-34-29 16,37 15-16,1-13 15,-3-4 1,-2-6-16,4-5 16,-6-5-16,-6-3 15,-25 21-15,18-25 16,-18 25-16,0 0 15,10-28 1,-15 2-16,-13 8 16,-15 18-16,-13 15 15,-27 26-15</inkml:trace>
  <inkml:trace contextRef="#ctx0" brushRef="#br0" timeOffset="105728.3084">5026 13168 0,'35'-15'0,"-4"-4"16,-13 4-16,0 2 16,-3 0-16,-1 0 15,0 3-15,2-3 16,-1-3 0,3 1-16,-3-3 15,6 0-15,-21 18 16,18-25-1,-18 25-15,17-29 16,8-2-16,-25 31 16,20-33-16,3 0 15,-23 33 1,18-39-16,3 0 16,-21 39-16,17-46 15,4 0-15,-21 46 16,16-52-1,-16 52-15,19-51 16,-19 51-16,20-59 16,-6 0-16,0 5 15,-7 6-15,-7 48 16,8-52 0,-8 52-16,7-55 15,0-1-15,-7 56 16,6-57-1,-6 1-15,0 56 16,0-57-16,0 1 16,0 56-16,0-59 15,0-1-15,3 1 16,-3 5 0,0 54-16,-3-56 15,1 2-15,2 54 16,-6-57-16,1-2 15,0 3 1,5 4-16,-5 3 16,3 3-16,-1-3 31,3 49-31,-5-48 0,5 48 0,-2-57 16,2 57-1,-6-62-15,1-2 16,5 64-16,-7-64 15,7 64 1,-3-65-16,-2 1 16,5 64-16,-2-65 15,2 65-15,-2-64 16,2 64-16,-4-69 16,1 5-16,3 64 15,-2-64 1,2 64-16,-4-60 15,4 60-15,-2-61 16,2 61 0,-3-54-16,-2 2 15,5 52-15,-2-46 16,2 46-16,0 0 16,0 0-1,-5-38 1,5 38-16,0 0 0,-7-36 15</inkml:trace>
  <inkml:trace contextRef="#ctx0" brushRef="#br0" timeOffset="106654.89">5313 10515 0,'-5'-30'16,"-1"0"-16,4 5 15,-1 5 1,1-1-16,-3 0 15,-3 3-15,5 0 16,1-3-16,2 3 16,-3-1-16,-4 3 15,3 0 1,2 0-16,-3 1 16,2 0-16,3 2 15,3 1-15,-3 12 16,0 0-1,-3-17-15,3 17 16,0 0-16,0 0 16,0-15-1,0 15-15,0 0 16,0 0-16,3-15 16,-3 15-16,0 0 15,0 0-15,7-13 16,-7 13-16,0 0 15,0 0 1,8-10-16,-8 10 16,13-5-16,-13 5 15,0 0 1,0 0-16,22-3 16,-22 3-16,0 0 15,30 3-15,-30-3 16,41 3-16,5-1 15,7 3 1,-53-5-16,50 8 16,-2 4-1,1 12-15,-49-24 16,60 31-16</inkml:trace>
  <inkml:trace contextRef="#ctx0" brushRef="#br0" timeOffset="128018.8664">6211 10969 0,'11'52'0,"0"-8"16,-2-8-16,1-8 15,-1-5 1,3-10-16,0-7 16,2-4-16,-4-2 15,1-2 1,-4-7-16,3-1 15,-3-5-15,2-1 16,-4 1-16,-3-1 16,3 6-16,-2 1 15,1 6 1,0 3-16,6 7 16,0 1-16,-2-1 15,3-1-15,-1-4 16,-3 1-1,4-3-15,-3 0 16,-1-3-16,0-5 16,-2-2-16,1-2 15,-1-5 1,-2-2-16,-3-2 16,-3-4-16,-2-1 15,-6-3-15,-1 3 16,-4 1-16,-1 5 15,-2 2 1,-1 4-16,2 7 16,2 2-16,3 2 15</inkml:trace>
  <inkml:trace contextRef="#ctx0" brushRef="#br0" timeOffset="128475.0971">6543 10445 0,'0'0'0,"0"0"16,0 0-16,0 0 15,0 0 1,0 19-16,4 14 16,-1 24-16,4 4 15,2 8-15,-2 9 16,1-1 0,0 3-16,-3-3 15,6-5-15,-4-11 16,3-9-16,1-1 15,-11-51 1,0 0-16,12 46 16,-12-46-16,0 0 15,14 28 1,-14-28-16,10 4 0,-1-20 16,2-16-1</inkml:trace>
  <inkml:trace contextRef="#ctx0" brushRef="#br0" timeOffset="128838.9189">6815 10897 0,'0'-4'0,"0"-9"16,0 0-1,-6 0-15,1 3 16,3 2-16,-3 2 16,0 6-1,0 6-15,0 2 16,2 8-16,3 11 15,0 7-15,6 7 16,1 1 0,1-2-16,7-6 15,0-11-15,1-10 16,-4-6-16,1-7 16,3-2-1,-7-5-15,2-4 16,-3-7-16,-1 0 15,-2-5 1,-5-3-16,-5-2 16,-7 0-16,-4-3 15,-1 5-15,-4 1 16,0 7-16,-5 4 16,2 7-16,0 4 15,3 6 1,6-3-16,4 0 15</inkml:trace>
  <inkml:trace contextRef="#ctx0" brushRef="#br0" timeOffset="129382.255">7469 10371 0,'0'0'16,"0"0"-16,0 0 15,0 0-15,0 0 16,-15 13-1,-8 4-15,-5 10 16,5-2-16,6 7 16,-2 2-16,2 5 15,5 5 1,-1 8-16,5-1 16,3 0-16,8-1 15,4-5 1,-7-45-16,16 44 0,-16-44 15,27 36 1,-27-36-16,35 23 16,-1-12-16,1-11 15,-2-8 1,-33 8-16,0 0 16,28-16-16,-28 16 15,17-22-15,-9-7 16,-8 8-16,-20 9 15,-10 15 1,-16 17-16,-22 24 16,-13 12-16</inkml:trace>
  <inkml:trace contextRef="#ctx0" brushRef="#br0" timeOffset="152163.1621">5548 14823 0,'44'-15'16,"-5"-3"-16,-9 2 15,2-1-15,-6 1 16,2 3-1,2 3-15,-1-3 16,-29 13-16,28-5 16,-28 5-1,0 0-15,26-3 16,-26 3-16,25 11 16,-25-11-16,21 22 15,-5 9-15,-9 5 16,-7-36-1,3 44-15,-3 13 16,-5 4-16,-6 3 16,1-1-16,-2-5 15,-2-4 1,14-54-16,-12 54 16,12-54-16,0 0 15,0 0-15,-10 52 16,10-52-1,0 0-15,-14 44 16,-1-15-16,15-29 16,-16 7-16</inkml:trace>
  <inkml:trace contextRef="#ctx0" brushRef="#br0" timeOffset="152404.9269">5622 15152 0,'0'0'0,"0"0"0,0 0 15,0 0-15,0 0 16,13 0-16,22 0 15,11-8 1,0-2 0,5 1-16,1 0 0,7-4 15,-6 1 1,-6-1-16</inkml:trace>
  <inkml:trace contextRef="#ctx0" brushRef="#br0" timeOffset="171327.1503">7549 14579 0,'6'57'0,"-1"-6"15,7-5-15,1-10 16,-3-8-1,-2-10-15,5-10 16,-1-5-16,1-6 16,0-2-16,-3-3 15,3-1 1,-3-5-16,-2 1 16,4 3-16,-3 3 15,4-1-15,-2 3 16,-1 5-16,-3 0 15,0 2 1,2-2-16,-4 3 16,2-3-16,2 2 15,-2-2 1,-2-2-16,0-3 16,-5-3-16,2 0 15,-4-2-15,-3-3 16,-2-5-16,-4-3 15,-4-2 1,-1 0-16,-3753 3 16,7505-1-16,-3753 4 15,-3 3 1,4 4-16,7 2 16,1 1-16,3-1 15,3-3-15</inkml:trace>
  <inkml:trace contextRef="#ctx0" brushRef="#br0" timeOffset="171632.6986">7909 14206 0,'0'0'16,"0"0"-16,0 0 15,0 0-15,-3 19 16,-4 13 0,2 23-16,5-2 15,-3 9-15,3 2 16,3 7-16,2 3 16,5 0-1,-2-2-15,0-10 16,-8-62-16,7 56 15,-7-56-15,0 0 16,0 0 0,7 36-16,-4-28 15</inkml:trace>
  <inkml:trace contextRef="#ctx0" brushRef="#br0" timeOffset="172101.157">8099 14502 0,'0'0'0,"0"0"16,0 0-16,0 0 16,0 18-16,5 13 15,-2 18 1,2-6-16,0-2 15,-3-2-15,6-5 16,-2-9-16,4-6 16,2-10-1,1-4-15,0-5 16,-4-7-16,5-4 16,-7-4-16,1-6 15,-1-4 1,-1-6-16,-1 1 15,-5 2-15,-5-1 16,-6 5-16,-1 4 16,-7 1-16,2 9 15,-1 5 1,1 3-16,1 2 16,3 0-16,3-5 15</inkml:trace>
  <inkml:trace contextRef="#ctx0" brushRef="#br0" timeOffset="172598.8002">8446 14186 0,'0'0'0,"0"0"15,0 0-15,0 0 16,0 0-16,0 0 15,20-3 1,10-5-16,9-5 16,-14 11-1,-4 2-15,-6 2 16,1 6-16,-6 5 16,-1 8-16,-4 2 15,-5 7 1,0 2-16,0 6 0,-3 0 15,1 7 1,-5 0-16,7-45 16,-5 49-16,5-49 15,-5 44-15,5-44 16,-10 42-16,10-42 16,-13 22-1</inkml:trace>
  <inkml:trace contextRef="#ctx0" brushRef="#br0" timeOffset="172794.7758">8543 14497 0,'0'0'0,"17"0"16,16-8-16,22-2 15,7-1-15,1-2 16,-3-4 0</inkml:trace>
  <inkml:trace contextRef="#ctx0" brushRef="#br0" timeOffset="197837.9637">8812 16618 0,'37'-16'0,"-12"1"15,2 0-15,-1-6 16,-2 0 0,4-2-16,1-3 15,2-5-15,2-1 16,7-13-16,-2-3 15,2-1-15,-1-5 16,-4 0 0,-2-6-16,0 2 15,-4-9-15,0-5 16,-4-3-16,1-5 16,-3-1-1,5-25-15,-3-10 16,1-5-16,-7 11 15,-6 7-15,-4 7 16,0 2 0,-2-6-16,-2-4 15,-7-1-15,-6-6 16,6-9-16,-1-6 16,3 2-1,-6 1-15,-1 5 16,-5 2-16,-5-2 15,2 2-15,-1 0 16,-4 0 0,-5-2-16,-1 0 15,-2-5-15,5-6 16,-3-2-16,0-2 16,-2-9-16,-5-5 15,10 9 1,-3 2-16,3 5 15,-5 12-15,-7-1 16,-3-1-16,3 0 16,2-2-1,-3 1-15,2-1 16,0-3-16,7 0 16,-7-4-1,6-9-15,-2 2 16,-2 4-16,2 2 15,1 4-15,-1 12 16,-7 1-16,1 1 16,2-2-1,-1 1-15,4-1 16,-2-1-16,2 0 16,5-1-16,2-5 15,5 7-15,0-1 16,5-2-1,-7 5-15,-2 5 16,-1 10-16,2 8 16,0-3-1,3-1-15,-5-1 16,4 0-16,1 7 16,0-2-16,-2 2 15,6 1 1,-1 2-16,1 6 15,-1 14-15,3 6 16,0-7-16,-2-1 16,2-3-1,5 1-15,1-1 16,-7 4-16,2-1 16,0 3-16,-2 5 15,2 2-15,-1 3 16,0 3-1,0 4-15,2 3 16,11 44-16,-10-40 16,10 40-16,0 0 15,-5-37 1,5 37-16,-6-39 16</inkml:trace>
  <inkml:trace contextRef="#ctx0" brushRef="#br0" timeOffset="198302.8626">7768 6371 0,'0'-33'0,"0"-1"16,0 5-16,0 1 15,0-1-15,0 3 16,5-3 0,0 5-16,0 2 15,0 5-15,1 5 16,-1 2 0,2-4-16,-2 2 15,2 2-15,-2-4 16,1 7-16,4-1 15,0 1-15,8 1 16,14 5 0,17 2-16,32 10 15,30 12-15,68 27 16,66 26-16</inkml:trace>
  <inkml:trace contextRef="#ctx0" brushRef="#br0" timeOffset="210908.622">9257 6895 0,'5'51'15,"0"-2"-15,5-8 16,0-1-16,0-10 16,6-7-16,-6-5 15,1-8 1,-4-4-16,1-1 15,-3-2-15,0-6 16,3-2-16,3-6 16,-1-5-1,3 4-15,-3-1 16,0 2-16,3 4 16,2 4-16,3 9 15,3 2 1,-21-8-16,20 4 15,-2 2-15,-1-6 16,-2-3-16,-3-4 16,-5-7-1,-2-4-15,-1-2 16,-4-6-16,-6-5 16,-4-7-16,-2-6 15,-10-2 1,3 7-16,0 14 15,1 4-15,-3 10 16,-1 9 0,-2 7-16,9 11 15,2 0-15,8 2 16,3-6-16</inkml:trace>
  <inkml:trace contextRef="#ctx0" brushRef="#br0" timeOffset="211189.5092">9713 6546 0,'0'0'0,"0"0"0,0 0 16,5 25-1,-2 26-15,2 29 16,7 10-16,5 16 16,4-14-16,4-10 15,-2-10 1,-5-20-16,-18-52 16,23 36-16,-3-16 15,1-16-15</inkml:trace>
  <inkml:trace contextRef="#ctx0" brushRef="#br0" timeOffset="211609.9051">10037 6711 0,'0'0'0,"0"0"16,0 0-16,0 14 15,-8 17-15,-2 19 16,1-2 0,8 4-16,2-1 15,8 1-15,-9-52 16,0 0-16,15 38 15,13-22 1,-2-22-16,3-15 16,-3-6-16,-5-12 15,8-15-15,-10-8 16,-7 3 0,-12 3-16,-10 12 15,-13 10-15,-5 21 16,-8 13-16,-5 11 15,-6 2-15</inkml:trace>
  <inkml:trace contextRef="#ctx0" brushRef="#br0" timeOffset="212488.1571">10485 6309 0,'-5'54'0,"-3"-4"15,6-9 1,0-11-16,-1-10 16,3-10-16,3-4 15,1-8-15,6-12 16,0-4-1,6 3-15,1-2 16,4-2-16,1 4 16,5 2-16,4 2 15,1 7 1,3-2-16,-6 6 16,-2 6-16,-2 4 15,-25-10-15,20 15 16,-5 5-1,-10 4-15,-5-1 16,0-23-16,-5 28 16,-7 3-16,-6 2 15,18-33 1,-26 37-16,26-37 16,0 0-16,-36 35 15,1-9-15,-2-18 16</inkml:trace>
  <inkml:trace contextRef="#ctx0" brushRef="#br0" timeOffset="212733.5557">10489 6319 0,'0'0'16,"-3753"0"-16,7506 0 16,-3740-10-16,8-10 15,7-3-15,2 0 16,1-2 0,5 3-16,-36 22 15,36-24-15,-36 24 16,42-33-16</inkml:trace>
  <inkml:trace contextRef="#ctx0" brushRef="#br0" timeOffset="214842.5108">10088 9661 0,'0'0'0,"0"0"15,0 0-15,0 0 16,0 0-16,0 0 16,0 0-16,0 0 15,0 0 1,0 0-16,0 0 16,0 0-1,0 0-15,0 0 0,0 0 16,18 0-1,17 0-15,8-7 16,-5-4-16,-10 1 16,-3 3-1,0 1-15,-2 1 16,-3 2-16,-5 1 16,0-1-16,-5 0 15,-4 3-15,-6-2 16,-13-1-16</inkml:trace>
  <inkml:trace contextRef="#ctx0" brushRef="#br0" timeOffset="231939.3845">9462 10412 0,'-37'21'0,"10"-1"15,7 1-15,1 2 16,1 5-16,5 2 15,1 4-15,-1 5 16,13-39 0,-8 41-16,8-41 15,-3 46-15,3 11 16,0-57 0,8 56-16,5-6 15,-13-50-15,15 43 16,-15-43-16,23 33 15,-23-33-15,27 21 16,1-8 0,-28-13-16,28 2 15,3-12-15,-3-5 16,-28 15 0,22-24-16,1 0 15,-6-6 1,-7 5-16,-5-1 0,-7 3 15,-3 4-15,-10 7 16,-2 5 0,-9 9-16,-4 11 15,-8 10-15,-5 24 16,5 12-16,2 4 16</inkml:trace>
  <inkml:trace contextRef="#ctx0" brushRef="#br0" timeOffset="250354.041">10921 10854 0,'23'51'16,"-6"-17"-16,4-11 16,-4-8-16,-1-4 15,1-1 1,0-4-16,-1-5 16,-1-1-16,0-5 15,0 3-15,1-3 16,-1 0-1,3 3-15,0 2 16,2 0-16,0 2 16,-3-2-16,-4 0 15,2 2 1,-5-4-16,-10 2 16,11-2-16,-1-9 15,-10 11-15,10-21 16,0-4-1,-5-11-15,0 0 16,-2-5-16,-8-3 16,0-8-16,-6 3 15,11 49 1,-15-43-16,15 43 16,-21-36-16,4 18 15,-6 8-15,1 12 16,7 6-16,0 5 15</inkml:trace>
  <inkml:trace contextRef="#ctx0" brushRef="#br0" timeOffset="250675.3462">11582 10250 0,'0'0'0,"0"0"16,0 0-16,0 0 15,9 20-15,-1 19 16,2 23 0,0 4-16,-2 9 15,4 10-15,-1 10 16,4 0-16,-5-9 15,3-18 1,-3-16-16,-10-52 16,0 0-16,18 34 15</inkml:trace>
  <inkml:trace contextRef="#ctx0" brushRef="#br0" timeOffset="251067.0883">11927 10555 0,'0'0'0,"0"0"15,0 0-15,0 0 16,0 0 0,0 0-16,0 0 15,-4 21-15,-8 18 16,0 22-16,-2 4 15,9-3-15,5-11 16,5-18 0,4-12-16,3-10 15,0-17-15,7-14 16,-2-11-16,0 3 16,-10-8-16,2 3 15,-4-8 1,-5-1-16,0 3 15,-9 3 1,-1 8-16,-9 4 0,-1 9 16,-5 11-1,1 6-15,5 3 16,0 0-16,3-2 16</inkml:trace>
  <inkml:trace contextRef="#ctx0" brushRef="#br0" timeOffset="251562.0223">12379 10175 0,'0'0'0,"0"0"16,0 0 0,0 0-16,0 0 15,0 21-15,-10 17 16,-3 21-1,0 4-15,3-2 16,8 1-16,2-62 16,0 0-16,12 49 15,-12-49 1,28 38-16,8-20 16,-8-15-16,-5-11 15,3-7-15,-6-6 16,-1-5-16,-9 1 15,-5 2 1,-8 2-16,-14 8 16,-17 19-16,-20 17 15</inkml:trace>
  <inkml:trace contextRef="#ctx0" brushRef="#br0" timeOffset="260844.3245">8517 3502 0,'43'-31'0,"-7"3"16,9 2-16,3-3 15,8 1 1,5 3-16,-1 2 16,1 2-16,1-4 15,-2 2-15,-2 0 16,-1-1-1,-2 4-15,-3-3 16,-3 2-16,-2 1 16,-47 20-16,0 0 15,0 0 1,39-22-16,-39 22 16,0 0-16,0 0 15,33-15-15,-33 15 16,0 0-1,0 0-15,20-9 16,-20 9-16,0 0 16,0 0-16,16-11 15,-16 11 1,0 0-16,0 0 16,10-5-16,-10 5 15,0 0-15,0 0 16,3 0-1,-3 5-15</inkml:trace>
  <inkml:trace contextRef="#ctx0" brushRef="#br0" timeOffset="261942.3938">9472 7461 0,'57'-10'0,"-9"-3"15,-1 5 1,-2 1-16,7-6 16,-6-1-16,1-3 15,2-2-15,4 2 16,-1-9-16,7 0 16,2-5-16,6 1 15,2-7 1,2 1-16,-3-4 15,1 1-15,1 3 16,-4 3-16,1-1 16,-7 5-1,-6 1-15,-54 28 16,53-25-16,-3-1 16,-50 26-16,0 0 15,0 0-15,40-24 16,-40 24-1,0 0-15,0 0 16,33-15-16,-33 15 16,0 0-16,0 0 15,21-9 1,-21 9 0,0 0-16,0 0 0,13-6 15,-13 6 1,0 0-16,0 0 15,9-3-15,-9 3 16,0 0-16,0 0 16,9-4-16,-9 4 15,0 0 1,0 0-16,0 0 16,-3 0-16,3 0 15,-8 15-15</inkml:trace>
  <inkml:trace contextRef="#ctx0" brushRef="#br0" timeOffset="263249.8476">11184 11473 0,'0'0'0,"0"0"16,0 0-1,0 0-15,0 0 16,0 0-16,0 0 16,0 0-16,0 0 15,0 0-15,18-2 16,14-5-1,12-7-15,-4 9 16,-2-2 0,2 2-16,6-8 15,-5-3-15,-1 1 16,4-1-16,3-2 16,4 0-16,5-5 15,4 0 1,-1-2-16,5-2 15,0-1-15,3 0 16,1 3-16,1-4 16,-6 1-1,-1 0-15,-3-1 16,3 1-16,-1 2 16,1 1-16,-6-1 15,-5 0-15,-51 26 16,52-23-1,-52 23-15,46-23 16,-46 23-16,0 0 16,0 0-16,41-21 15,-41 21 1,0 0-16,0 0 16,34-21-16,-34 21 15,0 0-15,0 0 16,19-15-1,-19 15-15,0 0 16,0 0-16,16-7 16,-16 7-16,0 0 15,0 0 1,10-9-16,-10 9 16,0 0-16,0 0 15,7-4 1,-2 4-1,2 4-15,-9 12 0,-10 8 16</inkml:trace>
  <inkml:trace contextRef="#ctx0" brushRef="#br0" timeOffset="290795.9758">12132 13784 0,'0'50'15,"3"-7"-15,1-5 16,3-9-1,-5-3-15,-2-1 16,3 6-16,-1 2 16,-2 4-16,0 4 15,-2 2 1,-1 14-16,1 3 16,-1-2-16,-1 2 15,-1 1-15,3 3 16,-1-2-16,-2 2 15,-2 0 1,2 1-16,-4-3 16,2 1-16,-3 2 15,3 0-15,-2-2 16,2-1 0,-1 0-16,1-1 15,-1-1-15,-2-1 16,0-5-16,10-54 15,-9 60 1,9-60-16,-9 56 16,1 1-16,8-57 15,0 0 1,-11 56-16,1-13 0,-2-9 16</inkml:trace>
  <inkml:trace contextRef="#ctx0" brushRef="#br0" timeOffset="293519.737">11022 14812 0,'48'-17'16,"-18"-1"-16,-4 2 15,-9 6-15,2 3 16,-1 4-16,2 3 16,-9 5-1,2 6-15,-1 4 16,2 6-16,-4 4 15,-3 3 1,-2 6-16,-3-1 16,-2 3-16,0-36 15,4 38-15,-4 6 16,0-44-16,2 55 16,-2-55-1,3 48 1,-3-48-16,-3 44 0,3-44 15,-11 28-15,11-28 16,-14 5 0</inkml:trace>
  <inkml:trace contextRef="#ctx0" brushRef="#br0" timeOffset="293757.4709">11044 15142 0,'0'0'0,"0"0"16,0 0-16,0 0 15,0 0-15,0 0 16,15 0-16,19-8 16,9-4-1,5-4-15,-1 3 16,0 3-16,-2 2 15,1 1-15</inkml:trace>
  <inkml:trace contextRef="#ctx0" brushRef="#br0" timeOffset="294625.5172">12311 15865 0,'0'0'16,"0"0"-16,0 0 15,0 0 1,-14-3-16,-19-10 16,-16-3-1,8 1-15,1 5 16,7 4-16,0 6 15,0 6-15,-5 1 16,0 7-16,-5 6 16,-2 8-16,-2 11 15,2 4 1,0 3-16,9 9 16,0-2-1,8 7-15,3 4 0,0 3 16,11 2-1,4 3-15,7 3 16,8-3-16,5-1 16,12-1-16,6-3 15,5-5-15,8-5 16,5-2 0,8-3-16,5-8 15,4-6 1,6-6-16,2-9 0,0-13 15,5-7 1,0-11-16,-4-11 16,-2-3-16,-4-9 15,-4-8-15,-3-7 16,-9-3 0,0-5-16,-9-3 15,-5-4-15,-5-6 16,-9-2-16,-8-6 15,-7 1 1,-7-1-16,-7 0 16,-9 1-16,-4 4 15,-3 6 1,-8 3-16,-4 6 0,-8 9 16,-2 10-1,-7 11-15,-4 6 16,-6 12-16,3 12 15,3 8 1,2 8-16,-3 4 16,6 3-16</inkml:trace>
  <inkml:trace contextRef="#ctx0" brushRef="#br0" timeOffset="295047.4977">11947 16509 0,'19'49'15,"2"-2"-15,-4-6 16,4-3-16,-6 4 16,0-6-1,-5-3-15,-10-33 16,10 28-16,-10-28 15,14 31-15,-14-31 16,7 36-16,-7-36 16,5 33-1,-5-33-15,-3 21 16,-2-13-16,1-16 16,-4-13-16</inkml:trace>
  <inkml:trace contextRef="#ctx0" brushRef="#br0" timeOffset="295848.9176">12065 16325 0,'0'0'0,"0"0"0,0 0 16,0 0-1,0 0-15,0 0 16,0 0-16,0 0 16,0 0-16,0 0 15,0 0 1,16 0-16,6 0 16,7-6-16,-8 1 15,-11 3 1,-1-1-16,-4 0 15,-1 1-15,-4-1 16,0 0-16,3 3 16,-3 0-16,0-2 15,0 2 1,0 0-16,-3 0 16,1 0-16,0 2 15,-3-2-15,1 6 16,2-1-16,2 5 15,0 3 1,-3 5-16,3 0 16,0 5-16,3 0 15,3 3 1,-1 3-16,2-1 16,5 2-16,4-3 15,1-2-15,2 4 16,-19-29-1,23 22-15,-23-22 16,28 24-16,6-9 16,-34-15-16,36 7 15,-3-7-15,0-7 16,-33 7 0,31-13-16,-8-13 15,-2-5-15,-8-5 16,-3-7-16,-2-8 15,-8 4 1,-3 3-16,-5 6 16,-4 10-16,-7 4 15,-4 6-15,-5 6 16,-6 4-16,-4 10 16,-2 11-1,1 8-15,-5 7 16,8-5-16,13-15 15</inkml:trace>
  <inkml:trace contextRef="#ctx0" brushRef="#br0" timeOffset="297114.6506">12753 17260 0,'-33'41'0,"4"-10"15,2-2 1,-1 4-16,-11 13 16,1 0-16,0 4 15,-2 1-15,4 0 16,0-2 0,3 2-16,0-2 15,-1-2-15,3-4 16,1 1-16,2 0 15,28-44 1,-29 45-16,29-45 16,-30 52-16,30-52 15,0 0-15,-32 49 16,32-49-16,0 0 16,0 0-1,-26 41-15,4-13 16,22-28-16,-16 8 15,1-18-15,0-16 16</inkml:trace>
  <inkml:trace contextRef="#ctx0" brushRef="#br0" timeOffset="297885.718">11470 17219 0,'0'0'0,"0"0"16,0 0-16,0 0 16,0 0-1,0 0-15,0 0 16,0 0-16,15 8 16,8 10-16,10 4 15,-4 5 1,-3-6-16,2-2 15,3 5-15,2-4 16,5 4-16,10 1 16,-3 1-1,4 0-15,1 0 16,5 2-16,2 3 16,-3-1-1,1 6-15,0 0 16,1 0-16,1 3 15,0-6-15,2 6 16,-1-3-16,-1 0 16,-1 2-1,-4-2-15,-3 3 16,-3-6-16,-3 1 16,-1-3-16,-2-1 15,-40-30 1,39 26-16,-39-26 15,0 0-15,0 0 16,37 28 0,-37-28-16,0 0 15,0 0-15,33 26 16,-33-26-16,0 0 16,0 0-16,20 18 15,-20-18-15,0 0 16,0 0-1,18 13-15,-18-13 16,0 0-16,5 8 16,-15-1-16</inkml:trace>
  <inkml:trace contextRef="#ctx0" brushRef="#br0" timeOffset="304317.4856">13714 14648 0,'41'-30'0,"-6"6"16,-3 1-16,4 0 16,3-5-16,11-11 15,0 1 1,0-9-16,4-4 16,0-5-1,4-4-15,-8-1 16,4-2-16,-4-3 15,0-1-15,-3-2 16,-3-3-16,-6 0 16,3-3-16,5-17 15,3-9 1,-6-1-16,-3 9 16,-15 13-16,-10 19 15,1 4-15,-4 0 16,7-4-1,-2 0-15,1-7 16,0-1-16,3-8 16,5-8-16,7-23 15,0-13-15,-7 10 16,-3 7 0,-6 9-16,5 2 15,-7 0 1,-2 1-16,0-1 0,0-2 15,-3 1 1,4-5-16,3 0 16,3-5-16,-2 1 15,-5-2-15,-1 2 16,-4 3 0,-4 0-16,-4-4 15,3 4-15,-3-3 16,4-2-16,2-1 15,1 1 1,-2 0-16,1 0 16,4-3-16,-10 2 15,-3 4-15,-5-4 16,-4 6 0,-3 2-16,0 0 15,-5 6-15,0-6 16,-1 1-16,5 1 15,-1-1 1,0 2-16,3-4 16,-4 2-16,1 5 15,-7-1-15,3 0 16,-5 1-16,1-1 16,-3-2-1,2 0-15,3 1 16,1-2-16,-2 4 15,3-1 1,-2 0-16,-2 1 16,-9 2-16,-2 2 15,2 3-15,4 1 16,-4-3 0,-1 2-16,4 0 15,1 2-15,0 1 16,-5-3-16,-6 4 15,-3-4-15,0 2 16,0 4 0,-1-2-16,1 5 15,-2-4-15,-1 5 16,1 0-16,0 2 16,-3-5-16,-2 4 15,-1-1 1,-4 3-16,-3 0 15,-2-3-15,2 4 16,2 2-16,8 1 16,11 12-1,2 1-15,-3-5 16,-3-5-16,-1 0 16,-5 2-1,0 1-15,-5-3 16,-1 2-16,0 0 15,1-1-15,-1 0 16,2 2 0,7 0-16,2 0 15,0 4-15,5-2 16,-6 4 0,0-3-16,-5 2 0,1 3 15,-1 0 1,3 0-16,-1 1 15,7-2-15,2 1 16,0 0-16,8 3 16,3 0-1,3-1-15,4 1 16,20 51-16,-24-54 16,2 0-1,22 54-15,-21-57 16,0 8-16,21 49 15,0 0-15,0 0 16,-24-43-16,24 43 16,0 0-16,-33-28 15</inkml:trace>
  <inkml:trace contextRef="#ctx0" brushRef="#br0" timeOffset="304827.1608">11752 3101 0,'-10'-33'0,"-3"2"15,8 3-15,0 4 16,2 2-1,3-3-15,-2 1 16,2-3-16,0-1 16,0-3-16,2 1 15,6 2-15,-8 28 16,18-29 0,-1 8-16,-17 21 15,25-20-15,-25 20 16,0 0-16,25-15 15,8 1 1,8 7-16,10 7 16,26 7-16,20 9 15,48 10 1</inkml:trace>
  <inkml:trace contextRef="#ctx0" brushRef="#br0" timeOffset="318884.7777">15488 6702 0,'-10'44'15,"-4"-5"-15,9-11 16,0-7 0,3-6-16,2-5 15,-3-4-15,6-6 16,2-2-16,10-7 16,5-2-16,4 4 15,0-3 1,-7 3-16,1 1 15,6 6-15,-1 0 16,-1 0 0,0 6-16,-1 1 15,-4 3-15,-4 6 16,-3 4-16,-5 3 16,-7 7-1,-6 5-15,-3 2 16,-1 5-16,12-42 15,-15 39-15,15-39 16,0 0 0,-23 33-16,-6-10 15</inkml:trace>
  <inkml:trace contextRef="#ctx0" brushRef="#br0" timeOffset="319086.2205">15476 6689 0,'0'0'0,"16"-22"16,16-14-16,22-24 16,7-4-1,20-16-15</inkml:trace>
  <inkml:trace contextRef="#ctx0" brushRef="#br0" timeOffset="339471.6595">14782 13615 0,'51'-8'0,"-5"-2"15,-4 3 1,-4-1-16,0-3 0,-7-2 16,-3 1-1,-2-1-15,6-5 16,-2-3-16,3 0 15,3-1 1,0-4-16,6-5 16,1-3-16,-1 1 15,-4 0-15,2-3 16,-2-6-16,0 1 16,-3-2-1,1-6-15,-3 0 16,4-3-16,-2-4 15,1 2 1,0-5-16,0 0 16,-2-1-16,-3-4 15,-3 3-15,0-1 16,-6 1 0,-1-2-16,0 2 0,-3-3 15,0 2 1,-3 3-16,-4-3 15,-1-2-15,-4-1 16,4 1-16,-3 0 16,-4 2-1,-1 3-15,-2 0 16,0-3-16,0 1 16,-5-4-16,3-2 15,-6 3 1,0 0-16,1 0 15,-1-1-15,1 4 16,-4-4-16,3 1 16,-2 3-1,-1-4-15,3 2 16,-2-2-16,2-2 16,-4 0-16,2 4 15,-2-5 1,1 7-16,-2-4 15,2 0-15,-1 7 16,5-2-16,-2 7 16,2 1-16,4 1 15,-4 5 1,7 46-16,-5-47 16,5 47-16,-4-46 15,4 46-15,0 0 16,0 0-1,-2-56-15</inkml:trace>
  <inkml:trace contextRef="#ctx0" brushRef="#br0" timeOffset="339981.6163">15819 9991 0,'-28'0'15,"2"-8"1,11-6-16,2-3 16,3-9-16,3 0 15,-2 1 1,4-4-16,0-2 16,0 1-16,0 2 15,1-1-15,4 29 16,0 0-1,0-26-15,0 26 16,2-26-16,-2 26 16,12-22-16,12 1 15,6 3-15,11 5 16,9 5 0,21 3-16,13 1 15,50 1-15,41-5 16,12-7-16</inkml:trace>
  <inkml:trace contextRef="#ctx0" brushRef="#br0" timeOffset="344407.9609">14012 10361 0,'-10'46'16,"-3"-3"-16,-1 9 15,7 1-15,-1 7 16,6 4 0,-2 0-16,4-1 15,6-2-15,2-7 16,2-8-16,7-2 16,3-6-1,-20-38-15,25 29 16,3-14-16,-2-10 15,0-7-15,-3-9 16,-1-6 0,0-7-16,1-6 15,-6-4-15,-1-5 16,-16 39-16,10-38 16,-10 38-1,3-36-15,-13 8 16,-9 14-16,0 19 15,-7 27-15,-3 25 16,-9 35 0,-14 44-16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01T04:34:11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6633 10111 0,'0'0'0,"0"0"16,0 0-16,0 0 16,0 0-1,0 0-15,0 0 16,0 0-16,0 0 15,0 0-15,0 0 16,7 0 0,3 0-16,6 0 15,-6 0-15,-3 0 16,-1-3 0,-3-4-16,-1 2 15,1 1-15,2-5 16,-3 1-16,1 0 15,-1 1-15,1-4 16,-1 4 0,1-4-16,-3 1 15,0-3-15,-3 1 16,1 1-16,-3 1 16,2-1-16,1 4 15</inkml:trace>
  <inkml:trace contextRef="#ctx0" brushRef="#br0" timeOffset="637.1767">5693 9486 0,'0'47'16,"0"-4"-16,-5-4 15,0-3-15,0-2 16,0-6-16,-2-2 31,0-6-31,4 1 0,1-3 16,-3-11-16,5 1 16,0-6-16,2 4 15,6-3-15,3-1 16,2-4-1,2 2-15,3-6 16,3 1-16,1-3 16,1 3-16,1 3 15,1 0 1,-25 2-16,27 0 16,-2 4-16,-25-4 15,25 13-15,-25-13 16,21 18-1,-21-18-15,17 28 16,-8 3-16,-12 5 16,-5-2-16,-4-3 15,-7-1 1,-3 0-16,22-30 16,0 0-16,-31 27 15,31-27 1,-31 21-16,-6-6 0,2-8 15,35-7 1,-36-7-16</inkml:trace>
  <inkml:trace contextRef="#ctx0" brushRef="#br0" timeOffset="976.4851">5661 9518 0,'0'0'15,"0"0"-15,0 0 16,0 0-16,0 0 15,17 0 1,16 0-16,11 0 16,-1 0-16,-2 0 15,3 0-15,-5 0 16,-1 0 0,-38 0-16,40 4 15,-40-4-15,53 6 16</inkml:trace>
  <inkml:trace contextRef="#ctx0" brushRef="#br0" timeOffset="1691.5614">6349 10062 0,'-15'42'0,"-8"-1"16,1-5-16,1-8 16,5 0-1,2-3-15,-5 2 16,-2-1-16,8-6 15,1-1-15,3-5 16</inkml:trace>
  <inkml:trace contextRef="#ctx0" brushRef="#br0" timeOffset="2850.4946">6730 9723 0,'0'57'16,"0"-4"-16,-5-1 15,0-3 1,2-3-16,0-5 15,3-41-15,0 0 16,-2 39-16,2-39 16,0 0-16,0 0 15,8 25 1,4-11-16</inkml:trace>
  <inkml:trace contextRef="#ctx0" brushRef="#br0" timeOffset="3360.9074">7107 9723 0,'0'0'0,"0"0"0,0 0 16,0 0-1,0 0-15,0 0 16,-2 16-16,-13 9 16,-4 9-16,4-1 15,5 1 1,2 4-16,8-2 16,3-3-16,4-5 15,1-4-15,7-6 16,4-5-1,3-6-15,4-2 16,0-7-16,3-6 16,-4-7-16,-3-3 15,-3-6 1,-7 2-16,-3-6 16,-5-4-16,-4 4 15,-4-3-15,-7 5 16,-7 1-16,-5 6 15,-5 7 1,0 5-16,0 4 16,7 3-16,5 0 15,9-3-15,4 0 16</inkml:trace>
  <inkml:trace contextRef="#ctx0" brushRef="#br0" timeOffset="3620.5952">7593 10021 0,'0'0'0,"0"0"0,0 0 15,0 0-15,0 0 16,-3 15 0,-12 16-16,-5 3 15,4 2-15,6-5 16,-2 5-16,0-3 16,4-2-1,1-8-15,4-3 16,3-9-16,0-8 15</inkml:trace>
  <inkml:trace contextRef="#ctx0" brushRef="#br0" timeOffset="4021.1621">8107 9630 0,'0'0'15,"0"0"1,0 0-16,0 0 0,0 0 16,0 0-1,-3 19-15,-5 15 16,-4 19 0,4-2-16,-1 1 15,2-1-15,2-7 16,2-11-16,3-7 15,3-13-15,2-8 16,2-10-16</inkml:trace>
  <inkml:trace contextRef="#ctx0" brushRef="#br0" timeOffset="4589.5659">8408 9630 0,'0'0'0,"0"0"16,0 0-16,0 0 15,-2 19-15,-5 11 16,-6 12-1,7-10 1,1-3-16,3-8 0,2-3 16,2-8-16,7-4 15,3-6 1,0-4 0,2-3-16,7-1 0,2 3 15,3 0-15,-3 2 16,5-2-1,0 3-15,0 0 16,-3 4-16,-1 3 16,-24-5-16,23 10 15,-23-10-15,18 15 16,-18-15 0,11 21-16,-11-21 15,-3 28-15,-10 3 16,13-31-16,-22 31 15,22-31 1,-35 28-16,35-28 16,-51 33-16,51-33 15,-51 24-15,51-24 16,-48 15 0,48-15-16,-43 3 15,15-10-15</inkml:trace>
  <inkml:trace contextRef="#ctx0" brushRef="#br0" timeOffset="4877.9219">8322 9661 0,'0'0'0,"0"0"0,0 0 0,0 0 16,0 0 0,20 0-16,17-5 15,11 0-15,2 3 16,-7-4-16,-5 1 16,0 0-1,2 0-15,-40 5 16,0 0-16,0 0 15,45-2-15</inkml:trace>
  <inkml:trace contextRef="#ctx0" brushRef="#br0" timeOffset="8142.5549">5770 10679 0,'-15'62'0,"-3"-5"16,0-11-16,3-8 16,1-9-1,7-7-15,2-1 16,0-3-16,2-4 16,0-4-16,3-2 15,3-1 1,3-4-16,1-3 15,3-3-15,6-3 16,1-1-16,1-3 16,2 2-1,1 0-15,2 5 16,0 1-16,0 4 16,3 1-16,-26-3 15,26 10 1,-26-10-16,23 18 15,-23-18-15,15 29 16,-7 2-16,-10 2 16,-9-3-16,-6 2 15,-4-1 1,-7-3-16,28-28 16,-34 25-16,34-25 15,0 0-15,-38 19 16,38-19-1,-37 2-15,6-12 16,12-11-16</inkml:trace>
  <inkml:trace contextRef="#ctx0" brushRef="#br0" timeOffset="8390.9315">5728 10785 0,'0'0'16,"0"0"-16,0 0 16,16-10-16,4-7 15,12 0-15,-5 2 16,8 4 0,3 1-16,5 5 15,-43 5-15,54-6 16,6 6-16</inkml:trace>
  <inkml:trace contextRef="#ctx0" brushRef="#br0" timeOffset="8651.8545">6299 11121 0,'0'0'16,"0"0"-16,0 0 16,0 0-16,0 0 15,-3 21-15,-10 12 32,-4 19-32,-4-4 0,-2-4 15,-4 4-15,27-48 16,0 0-16,0 0 15,-17 40-15,17-40 16,-5 31 0,7-21-16</inkml:trace>
  <inkml:trace contextRef="#ctx0" brushRef="#br0" timeOffset="9014.489">6884 10751 0,'0'0'0,"0"0"16,0 0-16,0 0 15,0 0-15,0 21 16,0 17-16,0 21 16,0 3-1,0-3-15,-5 0 16,5-59-16,-5 59 16,5-59-16,0 0 15,0 0 1,0 50-16,13-15 15</inkml:trace>
  <inkml:trace contextRef="#ctx0" brushRef="#br0" timeOffset="9602.7003">7162 10803 0,'0'0'0,"0"0"0,0 0 16,0 0-16,0 0 15,21 0-15,9 0 16,13 0-1,-5 5-15,-5-3 16,-1 11-16,-4 3 16,-9 7-16,-12 2 15,-2 1 1,-8 2-16,-4 6 16,-6-1-16,-5 1 15,0-5-15,-8-2 16,26-27-16,-31 25 15,31-25 1,-36 21-16,-2-5 16,7-3-16,8-8 15,6 0 1,6-5-16,5-5 16,10-5-16,1 0 15,8-4-15,3 5 16,3 0-1,0 4-15,-2 3 16,1 4-16,-18-2 16,20 14-16,-2 3 15,-18-17-15,19 29 16,-19-29 0,0 0-16,17 33 15</inkml:trace>
  <inkml:trace contextRef="#ctx0" brushRef="#br0" timeOffset="9821.2745">7644 11235 0,'0'0'0,"0"0"15,-3 15-15,-12 17 16,-3 5 0,-5-1-16,5-2 15,0-1-15,3-5 16,5-7 0,4-11-16</inkml:trace>
  <inkml:trace contextRef="#ctx0" brushRef="#br0" timeOffset="10186.2049">8107 10751 0,'0'0'0,"0"0"16,0 0-1,0 0-15,0 0 16,0 0-16,0 0 16,0 0-1,0 0-15,0 0 16</inkml:trace>
  <inkml:trace contextRef="#ctx0" brushRef="#br0" timeOffset="10868.6968">8094 10775 0,'-5'46'0,"0"-3"15,2 1-15,-2 0 16,0-6 0,-2-1-16,0-9 15,2-5-15,0 0 16,5-1-1,0-22-15,0 0 16,0 0-16,3 24 16,-3-24-16,0 0 15,2 13-15,3-11 16,2-6-16</inkml:trace>
  <inkml:trace contextRef="#ctx0" brushRef="#br0" timeOffset="11491.5465">8399 10751 0,'0'0'0,"0"0"16,0 0 0,0 0-16,15 0 15,14-4-15,7-2 16,-3 3 0,-5 1-16,-3 2 15,-7 5-15,-2 1 16,-3-2-16,-6 3 15,1 7-15,-4 4 16,-11 2 0,-3-2-16,0 0 15,-6-2-15,-1 2 16,-4-3-16,4-2 16,-4 0-1,1-1-15,-2-1 16,8 2-16,-1-5 15,3-1-15,7-2 16,3 0 0,4 3-16,6-2 15,6-4-15,1 4 16,3-2-16,2 2 16,3-2-16,3 5 15,-5-4 1,-21-5-16,22 10 15,-22-10-15,0 0 16,21 13-16,-6 7 16,-15-20-1,6 29-15,-15-4 16,-3 1-16,-7 0 16,-9-6-16,-2 1 15,30-21 1,-41 17-16,-7-1 15</inkml:trace>
  <inkml:trace contextRef="#ctx0" brushRef="#br0" timeOffset="14861.3233">5690 11772 0,'0'57'0,"-5"0"16,0 3-16,3 2 15,-3 3-15,-2-4 16,-5-4 0,12-57-16,-5 56 15,5-56-15,0 0 16,0 0 0,0 54-16,0-54 15,0 0-15,10 34 16,7-26-16</inkml:trace>
  <inkml:trace contextRef="#ctx0" brushRef="#br0" timeOffset="15520.7634">6068 11821 0,'0'0'0,"0"0"16,0 0-16,0 0 16,18 0-1,10-6-15,12 2 16,-6 1-16,2 3 15,-5 7-15,-3 7 16,-7 8 0,-9-1-16,-6 5 15,-3 2-15,-3 3 16,-9 5-16,-6 3 16,-5-3-1,-6 3-15,-7 1 0,-9-1 16,2-6-1,40-33-15,0 0 16,-44 25-16,44-25 16,-38 19-1,38-19-15,0 0 16,-32 2-16,32-2 16,-21-5-1,11-8-15,8 1 16,7-4-16,0 3 15,8 3-15,5 5 16,1 2-16,-2 6 16,4 4-16,-1 9 15,-20-16 1,20 25-16,3 9 16,-23-34-16,24 38 15,-24-38 1,25 42-16,2-6 15,-2-18-15</inkml:trace>
  <inkml:trace contextRef="#ctx0" brushRef="#br0" timeOffset="15780.6586">6586 12263 0,'0'0'0,"0"0"16,0 0-16,0 0 16,0 0-16,0 0 15,-3 23 1,-9 23-16,-7 18 16,-1-7-16,2-8 15,18-49-15,0 0 16,0 0-1,-13 46-15,8-7 16,10-21-16,3-16 16</inkml:trace>
  <inkml:trace contextRef="#ctx0" brushRef="#br0" timeOffset="16138.5051">7074 11874 0,'0'0'15,"0"0"-15,0 0 16,0 0-16,0 0 15,0 0 1,0 0-16,5 21 16,-3 15-16,3 18 15,1 5-15,-6 1 16,0-60-16,3 58 16,-3-58-1,0 62-15,0-62 16,0 0-16,0 0 15,2 51-15,1-17 16</inkml:trace>
  <inkml:trace contextRef="#ctx0" brushRef="#br0" timeOffset="16873.5248">7633 11893 0,'0'0'0,"0"0"0,0 0 16,0 0-1,0 0-15,0 0 16,-9 0-16,-17-6 15,-12 1-15,2 9 16,-1 0 0,4 11-16,4 6 15,12 2-15,1 3 16,9-5-16,2 1 16,7 1-1,3 1-15,6-1 16,2-2-16,7-4 15,3 1-15,2 0 16,3 0-16,2 0 16,-2 0-1,0 1-15,-28-19 16,28 20-16,-28-20 16,26 20-1,-26-20-15,20 26 16,-20-26-16,10 26 15,-12 2-15,2-28 16,-13 26-16,-8-8 16,21-18-1,-27 15-15,-2-10 16,1-5-16,28 0 16,0 0-16,-28-9 15,28 9-15,-24-19 16,6-8-1,8-5-15,5-1 16,5-1-16,10-2 16,3-2-16,10-6 15,5-7 1,1 2-16,-4 0 16,1-3-16,-3 1 15</inkml:trace>
  <inkml:trace contextRef="#ctx0" brushRef="#br0" timeOffset="473011.2068">4509 10810 0,'0'0'16,"0"0"-16,0 0 15,0 0-15,0 0 16,0 0-16,0 0 15,0 0 1,0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01T04:42:42.12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3751 4612 0,'-10'47'16,"-2"-6"-16,0-5 15,3-2-15,1-7 16,4 2 0,-2-9-16,1-4 15,5-6-15,5-2 16,3-3-16,5-2 15,5-1 1,7-4-16,3-3 16,6-1-16,2-1 15,0 1 1,2 2-16,-38 4 16,41-3-16,-1 6 15,-40-3-15,38 10 16,-38-10-1,30 18-15,-9 10 16,-11 3-16,-12 4 16,-6 4-16,-8 0 15,-9 0-15,-8 4 16,-8-1 0,-1-7-16,-4-1 15,3-6-15,43-28 16,0 0-16,-44 25 15,44-25 1,-41 16-16,41-16 16,-35-5-16</inkml:trace>
  <inkml:trace contextRef="#ctx0" brushRef="#br0" timeOffset="391.8547">3746 4716 0,'0'0'0,"0"0"0,0 0 16,0 0-1,0 0-15,0 0 16,21 0-16,12-6 16,19 2-1,-6-2-15,2 1 16,1-4-16,1 0 31,-50 9-31,48-10 0,-48 10 16,0 0-16,49-11 15,2 1-15</inkml:trace>
  <inkml:trace contextRef="#ctx0" brushRef="#br0" timeOffset="2245.5606">4296 5147 0,'-16'46'0,"-1"-4"16,-1-1 0,0-7-16,5-4 15,3-9-15,5-3 16,3-8-1,-2-3-15,10-7 16,-1-7-16</inkml:trace>
  <inkml:trace contextRef="#ctx0" brushRef="#br0" timeOffset="2632.131">4470 4828 0,'0'0'0,"0"0"0,0 0 16,0 0 0,0 0-16,0 21 15,-5 13-15,-2 14 16,-1 0 0,1-1-16,3 0 15,-1-9-15,5-7 16,-2-7-16,2-6 15,0-6 1,2-7-16,3-8 16,9-7-16,-4-5 15,5 2-15</inkml:trace>
  <inkml:trace contextRef="#ctx0" brushRef="#br0" timeOffset="3152.0162">4704 4826 0,'0'0'15,"0"0"-15,0 0 16,0 0-16,0 0 16,0 0-16,0 0 15,-10 18 1,-6 8-16,-1 7 15,6-2 1,6 3-16,2-4 16,3 1-16,5-3 15,6-4-15,-1-2 16,3-6-16,5-1 16,-1-4-1,1-6-15,8-8 16,-8-2-16,6-3 15,-1-7-15,-5-5 16,-1-4-16,-1-2 16,-2-5-1,-8 1-15,-3-1 16,-6 1-16,-7 1 16,-6 5-1,-3 12-15,-7 4 16,0 6-16,-2 4 15</inkml:trace>
  <inkml:trace contextRef="#ctx0" brushRef="#br0" timeOffset="4580.2248">5136 5116 0,'-37'38'0,"9"-4"15,5 1 1,3-5-16,2 0 16,2 1-1,6-7-15,-2-7 16</inkml:trace>
  <inkml:trace contextRef="#ctx0" brushRef="#br0" timeOffset="5052.1989">5436 4818 0,'0'0'16,"0"0"-16,0 0 15,0 0 1,0 0-16,0 0 16,0 0-16,0 0 15,5 18-15,-2 16 16,1 17-1,0-2-15,-4-5 16,4-3-16,-4-8 16,0-5-16,0-8 15,3-4 1,-1-8-16,-2-5 16,0-3-16,3-9 15,4 0-15</inkml:trace>
  <inkml:trace contextRef="#ctx0" brushRef="#br0" timeOffset="5645.2641">5649 4838 0,'0'0'0,"0"0"15,0 0 1,0 0-16,7-2 16,10-11-16,5 0 15,6 0-15,-2 5 16,0 6 0,2-3-16,0 5 15,-5-2-15,-2 7 16,-5 5-16,-4 9 15,-2 0-15,-7 10 16,-8 7 0,-5-5-16,0 0 15,-1-3-15,-4-2 16,0 2-16,-6-3 16,2-1-1,-1-4-15,-3-4 16,0-4-16,2-4 15,4-1 1,1-3-16,6-8 16,3-3-16,4-6 15,6-2-15,2-1 16,2 4-16,3 2 16,4 2-1,0 8-15,2 2 16,4 8-16,-2 4 15,3 3-15,-21-17 16,22 20-16,-22-20 16,0 0-1,26 22-15,6-5 16</inkml:trace>
  <inkml:trace contextRef="#ctx0" brushRef="#br0" timeOffset="5907.4799">6164 5158 0,'0'0'15,"0"0"-15,0 0 16,0 0-1,0 0-15,-2 15 16,-10 13-16,-9 18 16,-4-5-1,-6-2-15,6-3 16,1-6-16,5-9 16</inkml:trace>
  <inkml:trace contextRef="#ctx0" brushRef="#br0" timeOffset="7452.9019">6494 4736 0,'0'46'0,"0"-2"15,0 0 1,-8 2-16,-2 0 16,2-2-16,0-3 15,1 0 1,7-41-16,0 0 16,0 0-16,-7 28 15,7-8-15,5-11 16</inkml:trace>
  <inkml:trace contextRef="#ctx0" brushRef="#br0" timeOffset="8071.684">6686 4777 0,'0'0'16,"0"0"-16,0 0 15,0 0-15,13-2 16,8-7 0,10-4-16,-6 9 15,1-2 1,-3 4-16,0 2 0,-3-3 15,-6 6-15,-7 8 16,-7 7 0,-7 7-16,-4 1 15,-2-3-15,-1 0 16,-5-2-16,3-3 16,2-3-1,4-5-15,-1-2 16,2-2-16,5-2 15,1 2-15,3-4 16,3-2 0,4 3-16,7-3 15,1-3-15,-3 3 16,4-2 0,-1 2-16,1 0 15,-1 2-15,-4 5 16,-4 4-1,-5 2-15,-4 3 0,-3-2 16,-5 2 0,-6 2-16,-4-3 15,-5 3-15,-3-2 16,-6-3-16,-3 0 16,37-13-1,-33 9-15,2-6 16,3-8-16</inkml:trace>
  <inkml:trace contextRef="#ctx0" brushRef="#br0" timeOffset="8639.3317">7059 5095 0,'0'0'15,"0"0"-15,0 0 16,0 0-1,-3 16-15,-12 18 16,-8 7-16,-6 10 16,-10 6-1,-4 4-15,-3-4 0</inkml:trace>
  <inkml:trace contextRef="#ctx0" brushRef="#br0" timeOffset="10149.4709">7403 4738 0,'0'70'0,"0"-6"16,0-5 0,0-2-16,0-6 15,0-51-15,0 0 16,0 0-16,8 39 15,10-16 1</inkml:trace>
  <inkml:trace contextRef="#ctx0" brushRef="#br0" timeOffset="10624.3995">7742 4821 0,'0'0'15,"0"0"-15,0 0 16,0 0 0,0 0-16,0 0 15,0 0-15,-2 7 16,-7 1-16,-3 2 15,7-4 1,3-1-16,6-2 16,6-3-16,4 2 15,1-2-15,3 2 16,3 6 0,1 5-16,-6-3 15,-2-2-15,-4 2 16,-1 1-16,-2 4 15,-7-2-15,-2 3 16,-8-2-16,-6 2 16,-5 4-1,-1 1-15,-9-3 16,1 0-16,-3-2 16,3-1-1,5-7-15,6-8 16,5-5-16,3-9 15,3-3-15</inkml:trace>
  <inkml:trace contextRef="#ctx0" brushRef="#br0" timeOffset="10781.2655">7603 4818 0,'0'0'0,"0"0"0,21 0 15,14-8-15,20-2 32,1-1-32,3 4 0,-59 7 15,62-12-15,-62 12 16,67-24-16</inkml:trace>
  <inkml:trace contextRef="#ctx0" brushRef="#br0" timeOffset="13092.5484">8112 4924 0,'-18'49'0,"0"-8"16,-8 5-1,-3 8-15,4 7 16,25-61-16,0 0 15,0 0-15,-23 64 16</inkml:trace>
  <inkml:trace contextRef="#ctx0" brushRef="#br0" timeOffset="13523.3138">8404 4777 0,'0'0'15,"0"0"-15,0 0 16,0 0-16,0 0 16,0 0-16,0 20 15,0 19-15,0 20 16,-5 1-1,0-7-15,0-1 16,5-52-16,0 0 16,-3 41-16,1-13 15,2-15 1</inkml:trace>
  <inkml:trace contextRef="#ctx0" brushRef="#br0" timeOffset="14204.8799">8812 4718 0,'0'0'0,"0"0"15,0 0-15,0 0 16,0 0-16,-13 5 16,-15 0-16,-10 8 15,2 5 1,6 3-16,6-1 16,5 1-16,9-1 15,3 1-15,4-6 16,6 0-1,2-1-15,7-1 16,5-3-16,4 0 16,1-2-16,4 2 15,2 1 1,0 0-16,3 6 16,-5-2-16,-6 0 15,-20-15-15,0 0 16,18 21-16,-5 5 15,-13-26 1,0 26-16,0-26 16,-5 23-16,5-23 15,-15 20-15,15-20 16,-21 12 0,-3-8-16,24-4 15,-20-4-15,-1-5 16,7-5-1,3-3-15,3-6 16,8-3-16,5-5 16,9-5-16,0-5 15,10-10-15,0-1 16,1 1-16,-2 0 16,2 5-1,4-1-15</inkml:trace>
  <inkml:trace contextRef="#ctx0" brushRef="#br0" timeOffset="72347.7815">12893 4417 0,'-37'0'0,"2"0"16,4 0-16,0 0 15,-2 5-15,-2 1 16,-1 9 0,8 2-16,28-17 15,-30 24-15,30-24 16,-25 21-16,-3 6 15,0 5 1,28-32-16,-30 34 16,2 7-16,28-41 15,-23 45 1,23-45-16,-17 50 16,3 1-16,14-51 15,-5 53-15,5-53 16,0 50-16,8-4 15,5-5 1,-13-41-16,15 31 16,-15-31-16,23 28 15,5-2-15,-28-26 16,37 18-16,1-5 16,-38-13-1,47 10-15,-47-10 16,52 0-1,3-8-15,-55 8 16,49-12-16,-3-4 16,-46 16-16,44-21 15,-3-5-15,-41 26 16,38-33 0,-38 33-16,31-36 15,-8-5-15,-7 0 16,-1 0-16,-5 2 31,-4 9-31,-4-4 0,-4 3 16,-7-2-16,-1-1 15,-2 1-15,-4 2 16,1 2-16,-5 7 16,-1 3-1,1 7-15,-3 1 16</inkml:trace>
  <inkml:trace contextRef="#ctx0" brushRef="#br0" timeOffset="74678.4879">12753 4109 0,'-40'-5'16,"-2"-1"-16,4 3 16,-1 3-16,-4 7 15,-4 5 1,-6 11-16,4 5 15,3 0-15,-3 6 16,2 7-16,2 2 16,7 6-1,0 5-15,7 0 16,7 3-16,0 4 16,4-1-16,2 4 31,5-1-31,6 0 0,7-1 15,7-3-15,6-5 16,5-5-16,10-3 16,2-5-16,6-4 15,4-10 1,3 1 0,4-4-16,0-4 0,3-4 15,3-3-15,4-3 16,2-8-1,3-4-15,-1-6 16,1-2-16,2-2 16,-5-4-16,-2 0 15,-57 16 1,57-18-16,1-1 16,-4-8-16,-2-1 15,-3-6-15,-6-1 16,-5-7-16,-3 1 15,-8 0 1,-6 0 0,-8-3-16,-8 3 0,-3 6 15,-4-2 1,-3 1-16,-1-3 16,1-4-16,-2-6 15,-3-2-15,-6 0 16,-1-1-16,-6-2 15,-2 0 1,-3 5-16,0 3 16,-5 5-16,-3 4 15,-11 7-15,-1 6 16,-11 12 0,-7 12-16,-15 12 15,0 9-15</inkml:trace>
  <inkml:trace contextRef="#ctx0" brushRef="#br0" timeOffset="77125.8459">12437 5446 0,'-43'4'0,"5"-1"15,3 4 1,5 1-16,3 1 16,-2-2-16,-4 3 15,-3 5-15,4 1 16,32-16-1,-31 13-15,-2 0 16,-5 0-16,0 4 16,-4 0-16,-4 1 15,-3-3 1,4 0-16,-8 3 16,3 0-16,-2 3 15,1-4-15,51-17 16,-57 22-1,-7 0-15,3 2 16,1-5-16,5 5 16,-4-3-16,1-1 15,4 1 1,3 2-16,51-23 16,-55 23-16,-3 1 15,58-24-15,-56 22 16,56-22-1,-56 24-15,1 3 16</inkml:trace>
  <inkml:trace contextRef="#ctx0" brushRef="#br0" timeOffset="81358.7303">11290 5242 0,'8'43'0,"-6"-6"16,1-6-16,-6-5 15,1-9 1,2-4-16,0-2 16,2-4-16,7-2 15,-2-2 1,3-1-16,0 2 16,3-4-16,2 0 15,1-4-15,3 2 16,3-3-1,1 5-15,3-3 16,-6 3-16,-2 3 16,-3-3-16,1 2 15,2 3-15,-18-5 16,0 0 0,15 9-16,-15-9 15,12 14-15,-12-14 16,5 21-16,-5-21 15,-7 26 1,-5 0-16,-9 0 16,-1-6-16,-7 1 15,29-21-15,-28 18 16,28-18 0,-33 17-16,33-17 15,-31 13-15,5-5 16,5-8-16</inkml:trace>
  <inkml:trace contextRef="#ctx0" brushRef="#br0" timeOffset="81721.3316">11222 5276 0,'0'0'0,"0"0"16,0 0-16,0 0 15,0 0-15,17-3 16,11-4 0,14-6-16,-9-3 15,-6 4-15,-1-2 16,-2 4-16,-1-3 16,3 4-1,-7-4-15,5 1 16,-24 12-16,20-9 15,-1-5-15</inkml:trace>
  <inkml:trace contextRef="#ctx0" brushRef="#br0" timeOffset="84804.6988">10849 6239 0,'-26'-25'15,"5"7"-15,-1 6 16,1 0-16,-5 3 15,0 1-15,-2 1 16,-1 1 0,-2 3-16,31 3 15,-33 0 1,-7 6-16,-4 4 0,-5 5 16,0 3-1,1 3-15,2 2 16,46-23-16,-47 31 15,-2 5-15,4 5 16,6 0 0,0 3-16,5-1 15,4 1-15,7 3 16,-2-2-16,7 3 16,2-3-1,8 4-15,1-3 16,4 0-16,3-2 15,3 3-15,7-3 16,6-4 0,1 1-16,9-2 15,-26-39-15,30 39 16,6 0-16,3-4 16,5-1-16,-1-9 31,6-4-31,-49-21 0,55 13 15,4-3-15,1-4 16,-2-6-16,0-6 16,-2-1-1,-2-4-15,-1-5 16,-3-1-16,-1-4 16,-4-2-16,5-2 15,-7-3 1,-1-4-16,-7-1 15,0-3-15,-7-3 16,-28 39-16,23-41 16,-1-3-1,-3-7-15,-2 4 16,-17 47-16,13-51 16,-3-3-16,-7 0 15,-6 3 1,-7-1-16,-3 4 15,-2 2-15,-6 1 16,-4 7 0,-6 5-16,-6 5 15,2 1-15,-6 10 16,-3 2-16,-4 7 16,-4 5-16,3 3 15,6 0-15</inkml:trace>
  <inkml:trace contextRef="#ctx0" brushRef="#br0" timeOffset="85555.0125">10417 6689 0,'-25'39'0,"4"-13"16,11-6-16,-1-4 15,4 0 1,4-9-16,3 4 16,3-7-16,4 2 15,4-4-15,4 0 16,1 1 0,4-3-16,0 0 15,3 0-15,2 2 16,-6-2-16,2 4 15,-6 1 1,-2 2-16,0 4 16,-2-2-16,-4 5 15,0-1-15,1 2 16,-3 0-16,-5 3 16,-4 3-1,-2-3-15,-7 0 16,0 0-16,-2-2 15,15-16-15,-20 18 16,20-18 0,-24 15-16,24-15 15,-32 18-15,32-18 16,-32 12-16,32-12 16,-34 6-1,34-6-15,-35-6 16</inkml:trace>
  <inkml:trace contextRef="#ctx0" brushRef="#br0" timeOffset="85952.8082">10330 6721 0,'0'0'0,"0"0"16,0 0-16,0 0 16,0 0-16,15-3 15,8-4-15,13-7 16,-3 9-1,-5-3-15,1 3 16,-5-4-16,-10-2 16,0 4-1,-4-1-15,0 2 16,3 4-16,2-1 16,-4 1-16,-4-1 15,-2 3-15,-5 0 16,-7 3-1</inkml:trace>
  <inkml:trace contextRef="#ctx0" brushRef="#br0" timeOffset="89443.1448">4306 3913 0,'-38'13'0,"0"13"16,7 13-16,7 7 15,9 8-15,4 3 16,9-4-16,9-4 16,-7-49-1,18 34-15,-18-34 16,25 18-16,-2-13 15,4-10 1,1-11-16,-2-10 16,2-7-16,5-19 15,-1-7-15,-1-8 16,-6-4 0,-2-4-16,-8 0 15,-15 75-15,9-75 16,-9 75-16,7-71 15,-7 71 1,0 0-16,0 0 16,5-62-16,-5 62 15,0-44 1,-5 24-16,-6 20 16,1 20-16,-5 17 15,0 12-15,1 17 16,4 3-16,3 1 15,5-9-15,4-7 16,5-1 0,3-10-16,4-3 15,-2-8-15,-12-32 16,18 23-16,6-7 16,0-16-16</inkml:trace>
  <inkml:trace contextRef="#ctx0" brushRef="#br0" timeOffset="89663.1673">4807 3964 0,'0'0'0,"0"0"15,0 0-15,15-2 16,18-10-16,19-1 15,-1 0-15,-2 5 16,-6 5-16,-4-3 16,-7 6-1,-10-4-15,-6-1 16,-4 2-16</inkml:trace>
  <inkml:trace contextRef="#ctx0" brushRef="#br0" timeOffset="89899.2299">4825 4201 0,'0'0'0,"0"0"0,0 0 15,0 0 1,21 0-16,9 0 16,19 0-16,-5-5 15,2-6 1,0 1-16,-3-12 15,-6-7-15</inkml:trace>
  <inkml:trace contextRef="#ctx0" brushRef="#br0" timeOffset="90372.1098">5456 3717 0,'0'0'0,"15"-12"0,5-6 16,8-3-16,-3 9 15,0 1-15,3 6 16,-2 5 0,-3 5-16,-8 6 15,0 5-15,-13 3 16,-4 5-1,-8 4-15,-7 0 16,-4 3-16,-1-3 16,-1-2-16,-1 1 15,4-5 1,5-1-16,6-6 16,13-2-16,6-3 15,9-2-15,7-6 16,5 1-1,-31-3-15,0 0 16,35 5 0,-35-5-16,36 8 0,-36-8 15,30 15 1,-30-15-16,22 24 16,-13 6-16,-13 4 15,-10-4-15,-10-1 16,-4-4-16,28-25 15,0 0-15,-29 24 16,29-24 0,-28 13-16,8-19 15</inkml:trace>
  <inkml:trace contextRef="#ctx0" brushRef="#br0" timeOffset="90795.9225">6206 3707 0,'0'0'0,"0"0"16,0 0-1,0 0-15,-11 16 16,-6 7-16,-11 11 15,-1 6-15,4 9 16,5 0 0,2 0-16,18-49 15,-13 49-15,13-49 16,0 47-16,0-47 16,10 41-1,11-15 1,4-14-16,5-9 0,7-11 15,1-8-15,1-10 16,5-12 0,-6-11-16,-7-4 15,-17-2-15,-16 7 16,-26 4-16,-25 16 16,-28 12-16,-20 13 15</inkml:trace>
  <inkml:trace contextRef="#ctx0" brushRef="#br0" timeOffset="96711.5872">10032 7286 0,'0'0'0,"0"0"0,-8 5 16,-12 3-1,-9 8-15,4 1 16,-6 4-16,2 0 16,-2 1-16,1 7 15,-8-3 1,-3 9-16,-4 1 16,2 0-16,-2 3 15,1 0-15,0-1 16,0 1-1,-2 4-15,1-2 16,2 3-16,-3 0 16,0 2-16,-4-2 15,7 2 1,0 0-16,-1-2 16,1 3-16,-2-4 15,2 3-15,3-1 16,-2-5-1,2 1-15,-5-3 16,7 1-16,2 0 16,0-8-16,36-31 15,-38 30 1,38-30-16,-40 32 16,40-32-16,0 0 15,0 0-15,-40 25 16,-3-4-16</inkml:trace>
  <inkml:trace contextRef="#ctx0" brushRef="#br0" timeOffset="98210.133">8719 7442 0,'0'55'0,"0"-2"16,0 2-16,0 4 15,0 2-15,0-4 16,6 0-16,-6-57 16,0 0-1,8 51-15,-8-51 16,14 33-16,-14-33 15,16 6-15</inkml:trace>
  <inkml:trace contextRef="#ctx0" brushRef="#br0" timeOffset="98721.6478">9062 7399 0,'0'0'16,"0"0"-16,0 0 15,0 0-15,0 0 16,-13 7-16,-8 12 16,-1 9-1,7 5 1,5 1-16,5 4 0,0 4 15,3-2-15,4-3 16,8-6-16,-10-31 16,16 28-1,7-5-15,-23-23 16,31 10-16,2-4 16,0-12-1,0-2-15,-3-6 16,-7-8-16,-2-6 15,-2-2-15,-3-7 16,-8 1 0,-8-2-16,-5-1 15,-10 3 1,-3 6-16,-13 4 0,-8 13 16,-5 7-16,-9 12 15,-1 5 1</inkml:trace>
  <inkml:trace contextRef="#ctx0" brushRef="#br0" timeOffset="99548.4273">8353 8622 0,'0'0'0,"-16"6"15,-17-1 1,-15 8-16,-2 7 16,4 11-16,3 3 15,-1 5-15,5 2 16,3 5 0,3 0-16,5 6 15,8-4 1,4 1-16,6 2 15,7-1-15,6-2 16,2 1-16,3 0 16,10-4-16,-18-45 15,31 50 1,12-4-16,6-2 16,0-13-16,-49-31 15,51 15-15,-51-15 16,61 3-16,7-17 15,-7-8 1,-5-7-16,-4-1 16,-8-7-16,-1-4 15,-9-5-15,-7-3 16,-1-5 0,-5-4-16,-8-4 15,-6 2-15,-7 1 16,-5 5-1,-10 6-15,-6 1 16,-10 8-16,-7 6 16,-9 10-1,-1 9-15,-4 7 0,4 5 16,4 4-16,1 1 16</inkml:trace>
  <inkml:trace contextRef="#ctx0" brushRef="#br0" timeOffset="99825.4865">8003 9075 0,'0'0'0,"0"0"15,0 0-15,0 0 16,0 0 0,0 21-16,0 9 15,0 17-15,0-6 16,0-2-16,0-6 16,0-10-1,0-15-15,0-8 16,0-5-16,0-8 15</inkml:trace>
  <inkml:trace contextRef="#ctx0" brushRef="#br0" timeOffset="100289.4134">8152 8962 0,'0'0'0,"0"0"16,0 0-16,0 0 15,0 0-15,0 0 16,0 0-16,0 0 31,0 21-31,0 7 0,-4 11 16,1-14-16,6-9 16,-1-6-16,5-2 15,9-6 1,1-2-16,2 0 15,-2 3-15,6-3 16,2 5-16,0-3 16,-2 6-1,0 0-15,-3 2 16,-1 3-16,-4 3 16,-6-2-16,-9-14 15,6 20 1,-9-1-16,-7-1 15,10-18-15,-12 21 16,12-21-16,-19 18 16,-4-3-16,3-4 15,2-9 1,3-2-16,2-7 16,1-7-1</inkml:trace>
  <inkml:trace contextRef="#ctx0" brushRef="#br0" timeOffset="100544.786">8138 8993 0,'0'0'0,"0"0"16,0 0-1,0 0-15,0 0 16,0 0-16,19-3 16,17-9-16,20-7 15,-3 4 1,-5-3-16,3 3 16,1-4-16,-1 4 15</inkml:trace>
  <inkml:trace contextRef="#ctx0" brushRef="#br0" timeOffset="105284.8079">8024 9559 0,'-23'35'16,"2"-7"-16,6-4 16,3-1-16,-4 0 15,-2 0 1,0 5-1,-1 1-15,2-1 16,17-28-16,-23 37 16,-3 1-16,26-38 15,-31 51-15,-2 3 16,-5 1-16,1-5 16,-2 0-1,6-4-15,-2-3 16,2 1-16,-7 3 15,5-4-15,-2-1 16,-1 1 0,3 0-16,1-4 15,0-6-15,34-33 16,-30 37-16,30-37 16,-31 33-16,31-33 15,0 0 1,0 0-16,-30 34 15,30-34-15,0 0 16,0 0-16,-29 30 16,29-30-1,-20 16-15,1-19 16</inkml:trace>
  <inkml:trace contextRef="#ctx0" brushRef="#br0" timeOffset="106661.8763">7069 10741 0,'0'0'0,"0"0"16,0 0-1,-10-3-15,-18-9 16,-11-2-16,-3 2 16,-1 4-16,-1 6 15,1-4 1,-3 9-16,-1 4 15,3 11 1,1 11-16,5 7 16,-2 0-16,2 5 15,0 6-15,0 12 16,3 2 0,-2 5-16,10 5 0,10-2 15,5-2 1,3-3-16,12-5 15,10 1-15,7-7 16,14 2 0,2-9-16,7-2 15,4-7-15,6-3 16,4-11-16,2-13 16,5-7-1,0-10-15,3-10 16,-4-5-16,-5-7 15,-4-7-15,-5-2 16,-4-3-16,-6-8 16,-5-2-1,-7-3-15,-8-3 16,-3-1 0,-9-3-16,-5 0 0,-4 2 15,-9 0 1,-6 3-16,-6 1 15,-8 9-15,-2 7 16,1 9-16,4 9 16,5 8-1,-5 8-15,0 5 16</inkml:trace>
  <inkml:trace contextRef="#ctx0" brushRef="#br0" timeOffset="118325.3834">6573 11250 0,'5'-36'15,"-2"15"-15,10 6 16,0-1-16,5 6 15,-5 2 1,-1 4-16,2-1 16,-4 5-16,2 2 15,1 3-15,0 0 16,-5 6 0,-1-1-16,1 5 15,-3 3-15,-5 3 16,0-1-16,-3 6 15,1 0 1,-3 3-16,-5-5 16,-1 5-16,-1-4 15,-2 4-15,2-6 16,2 1 0,-6-7-16,4-1 15,-1-1-15,0-5 16,3-2-16,-1 0 15,3-6-15,1-2 16,-4 0 0,-2-2-16,9-6 15,-1-2-15,5-2 16,5-2-16,2 1 16,3 0-1,-2 1-15,5-2 16,3 4-16,2 3 15,2 5-15,4-1 16,-2 6 0,-1 1-16,-1 6 15,0 4-15,1-5 16,1 4-16,-22-13 16,0 0-16,22 11 15,1-9 1</inkml:trace>
  <inkml:trace contextRef="#ctx0" brushRef="#br0" timeOffset="119592.6204">6868 11121 0,'0'0'0,"0"0"16,0 0-16,0 0 15,0 0-15,0 0 16,0 0 0,0 0-16,0 0 15,0 0-15,16-2 16,7-11-16,10 0 16,-3-2-1,-6 2-15,0 3 16,-6-1-16,-1 6 15,-1-2-15,-6 7 16,1 0 0,-4 2-16,1 0 15,-4 6-15,1 5 16,-5 3 0,-2 4-1,-1 6-15,1-1 0,0 6 16,2 1-16,0 0 15,0 2-15,2-3 16,0-3 0,-2-28-16,0 0 15,0 26-15,0-26 16,0 0-16,0 23 16,-2-5-1,-3-10-15</inkml:trace>
  <inkml:trace contextRef="#ctx0" brushRef="#br0" timeOffset="119835.3694">6940 11358 0,'0'0'0,"0"0"0,0 0 16,0 0-1,0 0-15,0 0 16,19-3-16,11-10 16,17 1-16,-7-4 15,-4-2 1,-10 4-16,-10-2 15,2 0-15</inkml:trace>
  <inkml:trace contextRef="#ctx0" brushRef="#br0" timeOffset="120367.6086">6915 9887 0,'0'0'0,"0"0"16,0 0-16,0 0 15,0-2-15,0-6 16,0 0-16,0 6 15,0 2 1,0 0-16,0 0 16,5 23-16,-3 18 15,6 21 1,0-11-16,-1-2 16,-2-7-16,-2-4 15,3-10-15,-1-7 16,-5-21-1,0 0-15,6 12 16,-1-4-16,-3-10 16</inkml:trace>
  <inkml:trace contextRef="#ctx0" brushRef="#br0" timeOffset="121027.2409">7140 9733 0,'0'0'16,"0"0"-16,0 0 15,0 0-15,0 0 16,17-2 0,9-6-16,9-5 15,-2 0-15,-4 6 16,-1 0-16,-4 7 16,-2 4-1,-1 9-15,-6 4 16,-2 7-16,-8-1 15,-2 2-15,-3 1 16,-3-2 0,-2 4-16,-6 2 15,-4-1-15,10 2 16,-4-3-16,-5 4 16,14-32-1,-36 25-15,36-25 16,0 0-16,0 0 15,-38 25 1,38-25-16,-35 18 16,13-7-16,9-11 15,1 0-15,7-4 16,7-5-16,5-2 16,6 1-1,5-3-15,-2 6 16,1 0-16,-1 1 15,-1 3-15,1 1 16,3-1-16,6 6 16,3 8-1,10 3-15,0 9 16,13 9-16</inkml:trace>
  <inkml:trace contextRef="#ctx0" brushRef="#br1" timeOffset="131654.1579">7069 11996 0,'-47'15'0,"4"3"15,9 2-15,9 4 16,-1-4-16,-2 6 16,0 2-1,-3 1-15,0-1 16,0 0-16,6 0 15,25-28-15,-26 26 16,26-26-16,0 0 16,0 0-1,-18 21-15,18-21 16,-12 12-16,9-12 16</inkml:trace>
  <inkml:trace contextRef="#ctx0" brushRef="#br1" timeOffset="131964.7498">6756 11975 0,'0'0'15,"0"0"-15,0 0 16,0 0-16,0 0 16,0 0-16,0 0 15,0 0 1,0 0-16,5 18 16,2 13-16,15 18 31,3-3-31,0-3 0,3 3 15,0 4-15,-7 3 16</inkml:trace>
  <inkml:trace contextRef="#ctx0" brushRef="#br0" timeOffset="151462.1155">8249 9579 0,'22'28'16,"-5"-5"-16,2 1 15,-4-2 1,3 2-16,0-1 16,-3 3-16,1 2 15,-1-2 1,-2 2-16,2 0 0,-15-28 15,19 28 1,0 3-16,3 1 16,-22-32-16,23 33 15,0 3 1,-23-36-16,27 36 16,-27-36-16,34 46 15,-34-46-15,34 51 16,-3-2-1,-31-49-15,31 49 16,-1-6-16,-5 4 16,-25-47-16,26 44 15,-26-44-15,25 40 16,2 5 0,-27-45-16,26 43 15,0-1-15,-2-1 16,-24-41-16,26 38 15,-26-38 1,23 36-16,-23-36 16,18 34-16,-18-34 15,0 0-15,20 35 16,-20-35 0,0 0-1,24 37-15,-24-37 0,19 35 16</inkml:trace>
  <inkml:trace contextRef="#ctx0" brushRef="#br0" timeOffset="152948.1863">8648 9887 0,'0'0'16,"0"0"-16,0 0 15,0 0-15,0 0 16,0 0-16,0 0 16,0 0-1,0 21-15,5 13 16,-3 7-16,5-5 15,-2-8 1,-5-8-16,4-7 16,4-5-16,5-4 15,-3-8 1,0 1-16,-4-2 16,1-3-16,1-4 15,-3-1-15,0 2 16,-1 1-16,3 3 15,0 5 1,0 2 0,1 2-16,3 3 0,-1 2 15,-1 1 1,1-3-16,-3 0 16,1 1-16,-3-6 15,0-4-15,0 2 16,-2-5-16,-3-4 15,0-1-15,0-4 16,-3-2 0,-2-3-16,0-1 15,0 1-15,-3 3 16,1 0 0,0 8-16,-3 2 15,0 8-15,2 0 16,3 2-16,5-2 15</inkml:trace>
  <inkml:trace contextRef="#ctx0" brushRef="#br0" timeOffset="153336.9201">8974 9746 0,'0'0'0,"0"0"15,0 0 1,0 0-16,0 15 31,-8 22-31,-2 11 0,0 9 0,-1 0 16,-4-9-1,8-7-15,7-41 16,0 0-16,-3 36 16,3-36-1,0 0-15,5 23 16,3-10-16,1-10 16,5-11-16</inkml:trace>
  <inkml:trace contextRef="#ctx0" brushRef="#br0" timeOffset="153649.4678">9086 9881 0,'0'0'0,"0"0"0,0 0 16,0 0-16,0 0 15,0 0 1,0 0-16,-2 19 15,-10 17-15,-2 11 16,2-11-16,5-8 16,4-10-16,3-11 15,3-4 1,7-3-16,-1-8 16,0-4-16,3-8 15,-5 2-15,-4-3 16,-3 0-1,-5 0-15,0-2 16,0 3-16,-2 4 16,-2 6-16,0 6 15,-1 4 1,2 1-16,3 2 16</inkml:trace>
  <inkml:trace contextRef="#ctx0" brushRef="#br0" timeOffset="154023.3715">9247 9723 0,'0'0'16,"0"0"-16,0 0 16,0 0-16,0 0 15,0 18-15,0 13 16,0 15 0,0 1-16,5-6 15,-3-5-15,6-14 16,-1-3-1,4-11-15,-1-3 0,-3-5 16,-4-9 0,5-3-16,0-6 15,1-3-15</inkml:trace>
  <inkml:trace contextRef="#ctx0" brushRef="#br0" timeOffset="154511.5018">9421 9683 0,'0'0'0,"0"0"16,0 0-16,0 0 16,0 0-1,0 0-15,0 0 16,0 0-16,0 0 15,16-4-15,6-3 16,9-7 0,-11 12-16,-6 4 15,-4 12-15,-3 6 16,-5 5-16,1-1 16,-1-1-16,-4 0 15,-3 0 1,-2 0-16,-3-2 15,-6 0 1,3-6-16,3 1 0,0-9 16,0-2-1,-4-5-15,2 0 16,5-5-16,-2 0 16,9-3-16,5 1 15,4-1 1,1 0-16,5 0 15,3 6-15,7 4 16,4 6-16,0 2 16,1 0-1,-2 4-15</inkml:trace>
  <inkml:trace contextRef="#ctx0" brushRef="#br0" timeOffset="156381.6226">9252 10839 0,'-43'-11'15,"5"-1"-15,-2 6 16,-2 6-16,2 11 16,-1 4-1,2 6-15,8 2 16,8 0-16,0-2 16,0 7-16,-3-3 15,4 9 1,0 2-16,1 2 15,6 8-15,2 1 16,8 0-16,3-4 16,4-1-16,3-7 15,6 1-15,4 0 16,-15-36 0,25 36-16,15 5 15,6-7-15,-46-34 16,54 30-1,6-6-15,-3-6 16,0-6-16,-1-4 16,-1-5-1,-4-6-15,0-5 16,-1-2-16,-5-7 16,2-2-16,-2-7 15,-2 1-15,-8-9 16,-4 1-16,-5-1 15,-9 3 1,-17 31-16,16-36 16,-6-1-16,-8-7 15,-2 44 1,-2-57-16,-8 3 16,-4-3-16,-5 6 15,-5 4-15,-4 9 16,-5 7-16,-1 5 15,-2 11 1,3 3-16,-1 7 16,-1 1-16,1 10 15,3-1-15</inkml:trace>
  <inkml:trace contextRef="#ctx0" brushRef="#br0" timeOffset="156778.8575">8984 11121 0,'0'0'0,"0"0"16,0 0-16,0 0 16,0 0-1,0 0-15,0 0 16,0 0-16,0 23 16,0 19-1,0 14-15,-5-7 16,0-3-16,2-7 15,1-3-15,-1-8 16,3-7 0,0-9-16,3-6 15,2-14-15,2-2 16,1-1-16</inkml:trace>
  <inkml:trace contextRef="#ctx0" brushRef="#br0" timeOffset="157295.523">9186 11142 0,'0'0'0,"0"0"0,0 0 0,0 0 16,0 0-16,0 0 15,0 0-15,0 0 16,0 0-1,-4 13-15,-4 10 16,-5 6-16,8-9 16,-1-8-1,5-4-15,2 0 16,8-5-16,6-3 16,6 0-16,0 0 15,-4 0-15,4 0 16,-1 0-1,-2 4-15,1 2 16,-2 4-16,1-2 16,-3 4-1,-3 2-15,-5 1 16,-2 0 0,-2 4-16,-8-4 0,-5 3 15,-4 0-15,-1-3 16,-4 1-1,5-4-15,-7 2 16,2-2-16,0-4 16,3-5-16,1-6 15,-1-5 1,6-2-16,-3-8 16</inkml:trace>
  <inkml:trace contextRef="#ctx0" brushRef="#br0" timeOffset="157558.3878">9174 11112 0,'0'0'0,"0"0"0,0 0 15,0 0 1,0 0-16,0 0 16,21 0-16,10-6 15,14 1-15,-5 2 16,-7 1 0,-2-1-16,-2 0 15,-1-4-15</inkml:trace>
  <inkml:trace contextRef="#ctx0" brushRef="#br0" timeOffset="163209.8463">9216 11676 0,'-30'36'15,"3"-2"-15,6-5 16,-2 7-16,1-1 15,-2 6 1,-6 11-16,-1 2 16,-1 2-16,-1 6 15,0-1-15,3 2 16,-7-2 0,3 1-16,1-3 15,2 0-15,0 2 16,1-4-16,-1 0 15,-5 0-15,2-6 16,4 1 0,-1-4-16,31-48 15,-28 46-15,28-46 16,0 0-16,0 0 16,-26 47-16,26-47 15,-25 35 1,25-35-16,-24 24 15,9-27-15</inkml:trace>
  <inkml:trace contextRef="#ctx0" brushRef="#br0" timeOffset="163684.5564">8014 12005 0,'0'0'16,"0"0"-16,0 0 15,0 0 1,0 0-16,0 0 16,0 16-16,0 17 15,0 14 1,0 5-16,-6-1 15,1-8-15,3-4 16,-1-6-16,1-4 16,2-29-1,0 0-15,7 23 16,-7-23-16,18 18 16</inkml:trace>
  <inkml:trace contextRef="#ctx0" brushRef="#br0" timeOffset="164859.2196">8292 11923 0,'0'0'16,"0"0"-16,0 0 15,0 0-15,0 0 16,15 0 0,13-5-16,7 1 15,-6 0 1,-4 2-16,0 8 15,-6 3-15,0 7 16,-12 5-16,-2 4 16,-5-2-16,-3 3 15,1 0-15,-5 2 16,-1 3 0,-5-3-16,-2 1 15,-7-1-15,-1-3 16,-3-1-16,26-24 15,-27 22 1,27-22-16,0 0 16,0 0-16,-28 21 15,28-21-15,0 0 16,-28 11-16,7-9 16,9-7-1,0 0-15,9-3 16,1-3-16,2 4 15,2-1-15,5 3 16,-2-2 0,3 1-1,1 1-15,1 0 0,-1 3 16,-4-1-16,2 0 16,-2 3-1,0 0-15,-2-2 16,0 2-16,-1-3 15,1 3 1,-3 0-16,2 0 16,-2 0-16,0 0 15,0 0-15,0 0 16,0 0-16,0 0 16,0 0-16,0 0 15,0 0 1,0 0-16,0 0 15,0 0-15,0 0 16,0 0 0,0 0-16,3 0 15,-1 0-15,-2 0 16,3 0-16,-1 0 16,1 0-1,2 0-15,1 0 16,1 5-16,-2 1 15,2-2-15,2 1 16,1 2-16,0 0 16,0 0-1,-10-7-15,10 10 16,-10-10-16,10 16 16,-10-16-1,9 23-15,-9-23 16,0 0-16,3 32 15,-8 0-15,5-32 16,-12 36-16,-6-4 16,18-32-1,-22 30-15,22-30 16,-28 26-16,28-26 16,-34 23-16,-1-11 15,35-12 1,-40 6-16</inkml:trace>
  <inkml:trace contextRef="#ctx0" brushRef="#br0" timeOffset="165945.5976">8494 13137 0,'-48'-16'0,"1"4"0,6-1 15,2 5-15,1 5 16,1-2 0,-1 8-16,0 4 15,-3 9-15,0 7 16,0 9 0,4 0-16,4 5 15,2 1-15,1 3 16,1 3-16,6-1 15,23-43-15,-20 50 16,7 3 0,5 9-16,5-6 15,6-1-15,8-4 16,6 1-16,9-4 16,3-4-1,4-8-15,5-3 16,6-7-16,1-5 15,5-6-15,-2-7 16,4-6 0,-2-6-16,-2-5 15,3-6-15,-51 15 16,51-23-16,1-11 16,-3-5-1,-9-4-15,-7-1 16,-7-4-16,-9-7 15,-7 0-15,-8-8 16,-4 5 0,-8 1-16,-4 3 15,-10 7-15,-4 9 16,-4 7-16,-2 8 16,8 7-16,2 6 15,-3 5 1,1 0-1</inkml:trace>
  <inkml:trace contextRef="#ctx0" brushRef="#br0" timeOffset="166625.4433">7988 13550 0,'0'0'16,"0"0"-16,0 0 16,0 0-16,0 0 15,0 0-15,8-10 16,2-12-1,8-7-15,3 13 16,-2 6-16,-2 8 16,-2 2-16,1 5 15,-4 5 1,-2 3-16,-1 2 16,-4 7-16,-3 2 15,-2 5-15,-7 1 16,-7 4-1,-1-3-15,-3 0 16,-2-3-16,-4-2 16,-2-3-16,3-8 15,0-2 1,6-5-16,-4-3 16,4-5-1,3-2-15,2-3 0,4-3 16,-1 0-1,7 1-15,2-2 16,8 2-16,0 2 16,0-2-16,-3 3 15,0 4-15,3 5 16,4 1 0,3 4-16,1 1 15,-4-2-15,4 5 16,-1-2-16,3 1 15,-3 0 1,4 0-16,-19-13 16,21 12-16,2-2 15</inkml:trace>
  <inkml:trace contextRef="#ctx0" brushRef="#br0" timeOffset="168239.3355">8396 13582 0,'0'0'15,"0"0"-15,0 0 16,0 0 0,0 0-16,0 0 15,0 0-15,5-13 16,-2-13-16,1-5 15,-1 3 1,-6 7-16,-1 4 16,-6 5-16,-5 10 15,-3 4-15,2 7 16,-2-1 0,5 2-16,-2 0 15,-1 5-15,4 1 16,-3 4-1,3-2-15,5-2 16,4 1 0,3 2-16,3-2 0,2 0 15,2-4-15,8-1 16,-1 1 0,7 0-16,-6-1 15,1-1-15,-4-1 16,2 1-16,-2 1 15,0 1-15,-3 0 16,-4-3 0,-3 1-16,-2-4 15,-2 3-15,-6-5 16,1 1-16,-7-1 16,-1 0-1,-3-2-15,2-1 16,-1-2-16,1-5 15,7-3-15,1-2 16,6-6 0,-1-7-1,6 1-15,-1-7 0,8-1 16,2-2-16,4-1 16,2 0-1,0-3-15,3-3 16,-3-7-16,-1 2 15</inkml:trace>
  <inkml:trace contextRef="#ctx0" brushRef="#br1" timeOffset="171790.765">8368 14168 0,'-26'38'16,"-2"-10"-16,-3-1 16,4-4-16,-3 0 31,-3 3-31,0-1 0,-3 3 16,-7 3-16,1 0 15,6-3-15,1-2 16,35-26-1,0 0-15,0 0 16,-34 23-16,34-23 16,0 0-1,0 0-15,-25 13 16,4-11-16,10-4 16</inkml:trace>
  <inkml:trace contextRef="#ctx0" brushRef="#br1" timeOffset="172208.3171">7901 14124 0,'0'0'0,"0"0"16,0 0-16,0 0 15,0 0-15,0 0 16,0 0-16,0 0 16,13 13-1,7 5-15,4 7 16,-5-4-16,0 5 15,2-1 1,1 3-16,1 1 16,4 5-16,-4-1 15,5 3-15,0 7 16,-1 4-16,-27-47 16,26 60-16</inkml:trace>
  <inkml:trace contextRef="#ctx0" brushRef="#br0" timeOffset="193028.548">9182 11676 0,'18'42'0,"1"-6"16,-5-8-1,0-2-15,1-1 16,-3 4-16,4-1 16,-1 0-16,0 3 31,-15-31-31,15 36 0,6 8 15,3 8-15,2-1 16,-4-3-16,-1 1 16,0-3-1,2 1-15,-3-1 16,1 0-16,3-5 16,0 4-1,0-5-15,-4 5 16,1-2-16,-4 1 15,4-1-15,2-2 16,0-1-16,-23-40 16,24 43-1,-24-43-15,26 44 16,-26-44-16,25 46 16,-25-46-16,26 46 15,-26-46 1,0 0-16,0 0 15,20 39-15,-20-39 16,16 23 0,-16-21-16</inkml:trace>
  <inkml:trace contextRef="#ctx0" brushRef="#br0" timeOffset="193819.1514">9534 12119 0,'0'0'0,"0"0"16,0 0-16,0 0 15,0 0 1,0 0-16,0 15 16,4 13-16,1 11 15,7-8 1,-4-8-16,-1-5 16,5-5-16,4-5 15,-1-3-15,-4-3 16,-1-2-16,3-2 15,0-1 1,-4-2-16,2-3 16,-1 0-16,-5-2 15,2 3-15,-4 2 16,0-1 0,0 3-16,2 1 15,-5 2-15,5 2 16,-3 5-1,6 2-15,1 2 16,-1-2-16,-1-3 16,3-1-16,-2-2 15,0-3-15,2-3 16,-3-2-16,4-2 16,-4-7-1,-4 0-15,-1-5 16,-4-1-16,-1-4 15,-4-2 1,-1 1-16,-2-3 16,0 7-16,-4 1 15,2 1-15,2 7 16,-4 4-16,4 3 16,5 5-16,2 0 15,6-3 1,-1 0-16</inkml:trace>
  <inkml:trace contextRef="#ctx0" brushRef="#br0" timeOffset="194151.2559">9970 11903 0,'0'0'16,"0"0"-16,0 0 16,0 0-16,0 0 15,0 18-15,0 16 16,0 16-16,0 2 16,-4 2-1,-1-3-15,2 3 16,3-54-16,-2 52 15,2-52-15,0 0 16,0 0-16,2 48 16,-2-48-1,8 37-15,-8-37 16,12 2-16</inkml:trace>
  <inkml:trace contextRef="#ctx0" brushRef="#br0" timeOffset="194665.5275">10117 12070 0,'0'0'16,"0"0"-16,0 0 16,0 0-16,0 0 15,0 0 1,0 0-16,0 0 15,-2 13-15,-7 15 16,-4 14-16,8-7 16,0-1-1,3-9-15,2-1 16,0-4-16,5-10 16,2-2-16,4-10 15,2-4-15,-3 1 16,0-2-1,-4-7-15,-1-1 16,-3-3-16,-2-5 16,-2 0-16,-1-1 15,-1 2-15,-2 1 16,1 3 0,-3 5-16,3 0 15,0 6-15,-1 4 16,0-2-16,4 0 15,0-3 1,4-2-16</inkml:trace>
  <inkml:trace contextRef="#ctx0" brushRef="#br0" timeOffset="194933.5148">10283 11859 0,'0'0'16,"0"0"-16,0 0 15,0 0-15,0 0 16,0 0 0,0 21-16,0 13 15,4 17-15,0-8 16,5 3-16,-2-7 15,3-7 1,1-7-16,-4-7 16,-4-6-16,2-4 15,-5-8-15,0-8 16,-3-4-16</inkml:trace>
  <inkml:trace contextRef="#ctx0" brushRef="#br0" timeOffset="195519.5915">10489 11800 0,'0'0'16,"0"0"-16,0 0 15,0 0-15,0 0 16,0 0-16,0 0 16,0 0-1,0 0-15,0 0 16,0 0-16,13 0 16,8 0-16,2 0 15,-8 5 1,-4-2-16,-4 4 15,-2 7-15,-5 3 16,-3-1-16,1-4 16,-5 0-1,1-3-15,1-1 16,-3 3-16,3-4 16,3 1-1,-1-6-15,3 3 0,3-2 16,-1-1-1,3-2 1,0 0-16,9 0 0,0 0 16,5 3-16,-5-1 15,0 1 1,-4 5-16,0-3 16,-1 5-16,-4-2 15,-3 2 1,-4 1-16,-7 1 15,-4 4-15,-10 2 16,-5 3-16,-5-4 16,-5-1-16</inkml:trace>
  <inkml:trace contextRef="#ctx0" brushRef="#br0" timeOffset="197834.9418">10263 13001 0,'-41'0'0,"0"0"16,5 0 0,3 6-16,-1-2 15,-2 8-15,3 4 16,3 4-16,9 1 16,-5 0-1,26-21-15,-26 25 31,0 10-31,0 2 0,-3 12 0,8-2 16,0-4 0,9 6-16,1-3 15,6 1-15,5-4 16,2 1-16,8-1 16,4-1-1,-14-42-15,17 36 16,6 0-16,10-2 15,6 4-15,3-7 16,2-5 0,4-6-16,0-1 15,2-5-15,4-4 16,-4-4-16,-1-4 16,3-4-16,-4-6 15,4-5 1,-2-5-1,-50 18-15,48-23 0,-2-5 16,-1-6 0,-45 34-16,43-38 15,-43 38-15,33-49 16,-33 49-16,25-59 16,-4-6-16,-13 5 15,2 0 1,-16 6-16,-1 2 15,-6 7-15,-5-2 16,-4 4 0,-7 1-16,-2 6 15,-7 6-15,1 3 16,-3 10-16,-8-2 16,3 9-16,-2 5 15,4 5 1,5 5-16,4 3 15,6-1-15</inkml:trace>
  <inkml:trace contextRef="#ctx0" brushRef="#br0" timeOffset="198271.5134">9952 13376 0,'9'49'0,"-4"-1"0,-1-3 16,-1-2-16,3-7 15,1-7-15,-2-14 16,3-5-16,2-10 15,0-3 1,3-4-16</inkml:trace>
  <inkml:trace contextRef="#ctx0" brushRef="#br0" timeOffset="198790.1311">10191 13296 0,'0'0'16,"0"0"-16,0 0 15,0 0-15,0 0 16,0 0 0,0 0-16,0 0 15,0 13-15,-5 8 16,0 7-16,3-7 15,-1-6 1,1-2-16,2-5 16,2-4-16,8 2 15,6-4-15,6 1 16,-1 1-16,-3-1 16,-3 3-1,2-1-15,-2 2 16,3 1-16,-1 2 15,1 1-15,-3 2 16,1 0 0,-4 3-16,-4-2 15,-8 2-15,-8-1 16,1 0-16,-3 1 16,-6-1-1,-1-2-15,-4-2 16,3-4-16,1 1 15,0-6-15,2 1 16,-1-6 0,4 1-16,-1-8 15,8-6 1,-3-2-16,3-2 0</inkml:trace>
  <inkml:trace contextRef="#ctx0" brushRef="#br0" timeOffset="199028.564">10158 13280 0,'0'0'0,"0"0"15,0 0 1,0 0-16,0 0 15,18 0-15,13 0 16,14 0-16,0-4 16,-4-1-1,-3-1-15,-8 1 16,-1-3-16,-9 3 16</inkml:trace>
  <inkml:trace contextRef="#ctx0" brushRef="#br0" timeOffset="206488.0738">10184 13867 0,'-10'48'0,"-9"-4"15,1 1-15,-2-4 16,1 4-16,-4 7 15,3-1 1,2 6-16,-6 2 16,2 3-16,-1 5 15,-3 2-15,0 0 16,0 3 0,1 0-16,2 1 15,0 1-15,5 0 16,-2-2-16,4-2 15,-1 2 1,-3 0-16,-3-6 16,-2 4-16,0-3 15,1 0-15,4-9 16,0 2-16,2-9 16,18-51-1,-15 49-15,15-49 16,-15 49-16,15-49 15,-14 38 1,14-38-16,-16 18 16,8-18-16</inkml:trace>
  <inkml:trace contextRef="#ctx0" brushRef="#br0" timeOffset="206963.9521">9098 14453 0,'0'0'0,"0"0"16,0 0-16,0 0 15,0 0 1,0 0-16,0 0 15,0 15-15,-5 16 16,-4 13 0,2-5-16,-1-3 15,-3-3-15,4-2 16,2-8-16,3-3 16,-1-4-16,3-6 15,8-4 1,1-9-16,5-7 15,-2-1-15</inkml:trace>
  <inkml:trace contextRef="#ctx0" brushRef="#br0" timeOffset="207458.5286">9334 14487 0,'0'0'16,"0"0"-16,0 0 15,0 0-15,0 0 16,0 0-16,0 0 16,0 0-16,0 0 15,0 0 1,-4 7-16,-8 3 16,-1 6-1,0-1-15,6-2 0,4 1 16,-2-5-1,5 2-15,5-3 16,3-1-16,-1-4 16,7-1-16,-2 3 15,6 0 1,2 1-16,-1-2 16,-1 4-1,-3 3-15,0-1 0,1 0 16,-6 1-16,-5-1 15,-2 2 1,-3 2-16,-3-2 16,-5 1-16,-4 0 15,-4 0 1,-1 0-16,-1-3 16,0-2-16,-6-5 15,6-6-15,1-5 16,6-5-1,3-5-15</inkml:trace>
  <inkml:trace contextRef="#ctx0" brushRef="#br0" timeOffset="207710.983">9313 14381 0,'0'0'16,"0"0"-16,0 0 16,0 0-16,0 0 15,21-2 1,8-6-16,14-5 0,-5 8 16,0 0-1,-3 2-15,3 3 16,-7-2-16</inkml:trace>
  <inkml:trace contextRef="#ctx0" brushRef="#br0" timeOffset="208863.4193">9647 15851 0,'-41'-5'0,"3"-2"15,-1-1 1,3 0-16,-3 5 15,1-2-15,-3 5 16,0 0-16,-6 8 16,0 2-1,0 3-15,-1 3 16,5 7-16,3 3 16,-2 2-16,6 0 15,36-28-15,-38 33 16,0 6-1,-1 5-15,8 0 16,2-3-16,7 2 16,3 4-1,19-47-15,-12 48 16,3 4-16,7 2 16,4-3-16,1-2 15,5-3-15,5 1 16,3-6-1,6 0-15,5-5 16,1 0-16,2-5 16,1-8-16,0-2 15,-1-1 1,4-2-16,1 0 16,5-2-16,-40-16 15,43 10-15,14 0 16,0-7-1,-57-3 1,56-3-16,-1-4 0,-55 7 16,58-13-16,-2-6 15,-2-1 1,-10-3-16,-2-3 16,-4-2-16,-3-3 15,-4 0-15,-7 0 16,-2-3-16,2-2 15,-4-2 1,4-11-16,-7-3 16,-1 1-16,-6-5 15,0 2-15,-5-3 16,-5 3 0,-8 1-16,-9 1 15,-9 1-15,-10 2 16,-15 0-16,-11 3 15</inkml:trace>
  <inkml:trace contextRef="#ctx0" brushRef="#br0" timeOffset="211130.2686">8974 16168 0,'46'0'0,"-12"0"16,-4 0-1,-4 0-15,-3 5 16,-7 0-16,-4 5 16,-4 3-16,-3 2 15,-3 4 1,-2-4-16,0 0 15,-5 1-15,-5 1 16,-1-1-16,-3 0 16,1-1-1,-3-2-15,2-3 16,3 0-16,1-2 16,2 0-1,2-1-15,3-2 16,3-2-16,3 2 15,6 1-15,1-1 16,2 0-16,4-2 16,-1 4-1,1 1-15,-2 0 16,-14-8-16,14 13 16,-14-13-16,10 17 15,-8 4-15,-4 2 16,-6 1-1,8-24-15,-16 22 16,-3-1-16,19-21 16,-29 18-16,29-18 15,-30 15 1,30-15-16,-38 8 16,38-8-16,-43 0 15,43 0 1,-35-5-16,4-8 15,7-2-15,12-1 16,7-1-16,10-4 16,5-6-16</inkml:trace>
  <inkml:trace contextRef="#ctx0" brushRef="#br0" timeOffset="211726.1463">9524 16180 0,'0'0'16,"0"0"-16,0 0 15,0 0-15,0 0 16,0 0-1,0 0-15,-16 0 16,-10 6-16,-9-1 16,4 8-16,5 2 15,9 3-15,-2-3 16,4 1 0,1 4-16,2 1 15,-4 4-15,9 2 16,7-27-16,-8 30 15,8-30-15,0 34 32,0-34-32,5 38 0,-5-38 15,10 39-15,-10-39 16,19 34 0,-19-34-16,28 27 15,-28-27-15,31 18 16,-31-18-16,33 8 15,-2-8 1,0-10-16,-8-3 16,-3-2-16,-2-6 15,-3-2-15,-3-3 16,-5 1 0,-4-6-16,-6 3 15,-2-6-15,-3 1 16,-10 1-16,-11-1 15,-11-3-15</inkml:trace>
  <inkml:trace contextRef="#ctx0" brushRef="#br2" timeOffset="215365.137">8718 17127 0,'22'38'16,"-4"-10"-16,2-5 16,-4-2-16,-1 0 15,2 2-15,-2-3 16,-2 1-1,2-3-15,-4 0 16,1 0-16,0-3 16,-1-2-16,-1 0 15,-3-5 1,-1 0-16,-1-6 16,0-2-16,0-2 15,0-4-15,0-2 16,1 1-16,4-3 15,2-5 1,5-4-16,3 2 16,3-7-16,3 1 15,7 0 1,2-3-16,13-7 0,-3-1 16,4-2-1,-2 3 1,2 2-16,0 0 0,-4 0 15,-5 3 1,-40 28-16,0 0 16,43-31-16</inkml:trace>
  <inkml:trace contextRef="#ctx0" brushRef="#br2" timeOffset="224177.0209">11157 4931 0,'17'24'16,"-7"-11"-16,-2-2 16,0-2-16,2-4 15,2-2 1,-3-6-16,4-5 16,-2 0-1,-1-5-15,3 1 16,-1-6-16,1-3 15,0-2-15,2-5 16,3-6 0,2 3-16,3-2 15,-23 33-15,0 0 16,0 0-16,24-30 16,-24 30-16,0 0 15,21-26-15</inkml:trace>
  <inkml:trace contextRef="#ctx0" brushRef="#br2" timeOffset="225275.8005">8743 6872 0,'13'0'0,"-3"0"0,0-5 16,1 1-1,-4-7-15,0-5 16,1-1-16,4-7 16,-2-2-1,5-4-15,3-4 16,0 1-16,-18 33 15,17-36-15,-17 36 16,19-39-16,1 1 16,-20 38-1,20-45-15,-7 7 16</inkml:trace>
  <inkml:trace contextRef="#ctx0" brushRef="#br2" timeOffset="226889.5689">9277 13970 0,'0'0'15,"0"0"-15,0 0 16,0 0-16,0 0 16,0 0-16,0 0 15,0 0 1,0 0-16,0 0 15,8 7-15,4 9 16,7 5-16,-1-3 16,-3-7-16,-3-2 15,2-2 1,-4-1-16,-1 0 16,1-4-16,-1-4 15,3-7 1,2-1-16,4-3 15,0-3-15,5-6 16,-1-7-16,6 1 16,1-3-1,0-3-15</inkml:trace>
  <inkml:trace contextRef="#ctx0" brushRef="#br2" timeOffset="232921.1729">11670 5075 0,'-5'-41'15,"-5"5"-15,-6 11 16,-4 9-16,-3 4 15,-1 6 1,-4 1-16,0 7 16,-5 3-16,-3 3 15,-5 5 1,0 4-16,2 8 16,-4 8-16,-4 3 15,6 2-15,-3 5 16,8 4-1,6 5-15,4-1 16,9 0-16,1 1 16,12-3-16,8-6 15,9-2 1,-1-7 0,7-4-16,1 0 0,-20-30 15,28 25-15,5-2 16,11-5-16,8-3 15,-4-4 1,4-9-16,-3-4 16,2-6-16,-2-7 15,-1-3-15,-1-8 16,-4-2 0,-2-3-16,-5-1 15,-5-3-15,-6-2 16,-4-3-16,-5-2 15,-8-4 1,-6 2-16,-4-2 16,-8 0-16,-6 2 15,-6 3-15,-2 5 16,-13 13 0,-1 8-16,-5 9 15</inkml:trace>
  <inkml:trace contextRef="#ctx0" brushRef="#br2" timeOffset="233897.2197">9205 7286 0,'-17'-36'0,"-2"10"0,-5 8 16,5 8-1,-5-1-15,-1 6 16,-3 3-16,-3 4 16,-1 3-16,-3 3 15,-1 5 1,3 5-16,-6 5 15,-5 11-15,1 4 16,5 1-16,-1 5 16,6 2-1,4-2-15,3 0 16,6 2-16,20-46 16,-16 48-1,4 6-15,9 0 16,3-2-16,10-6 15,5-3-15,6-3 16,-21-40 0,31 35-16,10-3 15,-41-32-15,47 20 16,2-5-16,1-10 16,0-5-16,-5-5 15,2-8-15,-4-5 16,4-8-1,-6-2-15,-1-7 16,-1-6-16,-2-1 16,-9-1-16,-2-4 15,-6 1 1,-7 0-16,-8-1 16,-8 3-16,-5 1 15,-7-1-15,-6 0 16,-9 1-16,-4 4 15,-4 6 1,-9 9-16,-1 14 16,-9 13-16</inkml:trace>
  <inkml:trace contextRef="#ctx0" brushRef="#br2" timeOffset="235229.1541">9726 14177 0,'0'0'0,"0"0"16,0 0-16,0 0 15,0 0 1,0 0-16,0 0 15,0-15-15,-5-15 16,-3-14-16,-5 10 16,-4 12-16,-2 4 15,5 5 1,-2 2-16,1-2 16,-3 3-16,-3 2 15,1 6 1,-4-1-16,1 0 15,0 6-15,23-3 16,-25 3 0,-3 5-16,-3 2 0,0 5 15,2 6 1,1 2-16,0 2 16,0 6-16,-3 3 15,0 10 1,2-1-16,7 1 15,22-44-15,-21 52 16,0-1-16,7 3 16,14-54-16,-14 59 15,2 3 1,0-1-16,8-1 16,4-4-16,0-56 15,4 51-15,-4-51 16,14 54-1,3-2-15,-17-52 16,26 44-16,-26-44 16,33 38-16,-33-38 15,41 28 1,2-5-16,-3-11 16,-6-11-16,-2-6 15,0-5 1,2-5-16,-1-6 15,-2-5-15,-1-5 16,-1-5-16,2-7 16,-4-3-16,-1-1 15,0-2 1,-5-5-16,-5-2 16,3-3-16,-7-1 15,-1 1-15,-6 6 16,-5 1-1,-10 6-15,-3 0 16,-11 5-16,-11 2 16</inkml:trace>
  <inkml:trace contextRef="#ctx0" brushRef="#br0" timeOffset="251194.617">10202 13929 0,'0'0'0,"0"0"16,0 0-16,0 0 15,0 0 1,0 0-16,0 0 15,0 0-15,0 0 16,0 0 0,0 0-16,0 0 0,0 0 15,12 15 1,6 6-16,2 4 16,-4-1-16,-4 1 15,8 1-15,-6 5 16,5-1-1,-4 2-15,0 1 16,3 3-16,-18-36 16,20 36-1,1 5-15,5 8 16,-26-49-16,29 48 16,-4 4-16,5-3 15,-30-49 1,26 51-16,2 3 15,-2 0-15,0-2 16,0-4 0,-26-48-16,23 49 15,2 6-15,-25-55 16,31 55-16,2 2 16,-2-3-16,-3-2 15,1-6 1,-3-2-16,-26-44 15,26 43-15,2 1 16,-4 0-16,-24-44 16,24 41-16,-24-41 15,25 43 1,-25-43-16,27 39 16,-27-39-16,0 0 15,0 0 1,26 31-16,-9-13 0</inkml:trace>
  <inkml:trace contextRef="#ctx0" brushRef="#br0" timeOffset="252147.6673">10925 14582 0,'0'0'0,"0"0"0,0 0 15,0 0-15,0 0 16,8 20 0,0 16-16,2 10 15,0-10-15,-3-5 16,2-8 0,-2-4-16,3-10 15,6-3-15,-6-4 16,4-4-16,-1-1 15,-4-1-15,0-2 16,-2-2 0,-2 1-16,-2 1 15,-1-2-15,1 3 16,-1 5-16,1 0 16,2 3-1,3 2-15,4 0 16,2 1-16,-5-4 15,1 1-15,-1-3 16,-4-5 0,2-3-16,-4-3 15,2-4-15,-3-6 16,-4 4-16,-1-1 16,-7-6-16,-1 5 15,-6-6 1,-1 5-16,0 0 15,-2 4-15,-1 1 16,4 7 0,1 3-16,7 2 15,2 3-15,7 0 16,2-8-16</inkml:trace>
  <inkml:trace contextRef="#ctx0" brushRef="#br0" timeOffset="252451.2774">11295 14353 0,'0'0'15,"0"0"-15,0 0 16,0 0-16,0 0 16,8 20-16,-2 17 15,1 21 1,0-1-16,-2 2 15,-2 4-15,-1-2 16,1 0 0,-3-61-16,2 54 0,-2-54 15,0 0 1,11 42-16,-11-42 16,10 15-16,3-20 15,-13 5-15,10-21 16</inkml:trace>
  <inkml:trace contextRef="#ctx0" brushRef="#br0" timeOffset="252825.1979">11454 14597 0,'0'0'0,"0"0"16,0 0 0,0 0-16,0 0 15,0 0-15,0 0 16,0 0-1,0 21-15,0 17 16,0 14-16,0-6 16,0-10-16,5-11 15,1-9-15,7-8 16,-1-6-16,4-2 16,-1-8-1,0-2-15,-5-5 16,-1 0-16,-4-4 15,-5-4-15,0 0 16,-5-3 0,-1-1-16,-2 0 15,3 6-15,-2 1 16,1 5-16,-4 5 16,-2 4-1,1 4-15,4 2 16,-1-3-16</inkml:trace>
  <inkml:trace contextRef="#ctx0" brushRef="#br0" timeOffset="253198.9303">11752 14422 0,'0'0'0,"0"0"0,0 0 16,0 0-16,0 0 16,0 0-16,0 0 15,0 0 1,0 21-16,0 15 15,0 12 1,0-6-16,0-9 0,0-5 16,5-10-1,-3-5-15,3-8 16,0-7-16,2-8 16,-4-3-16</inkml:trace>
  <inkml:trace contextRef="#ctx0" brushRef="#br0" timeOffset="253857.4814">11921 14371 0,'0'0'0,"0"0"16,0 0-16,0 0 16,0 0-1,0 0-15,0 15 16,0 11-16,0 7 15,0-5-15,0-10 16,0-5 0,0-5-16,0-3 15,0-2-15,6-3 16,-1-5-16,7-1 16,3 4-16,-3 2 15,0 0 1,2 0-16,-2 0 15,4 0-15,-1 5 16,-2 0-16,-1 3 16,-2 5-1,-4 0-15,-3 0 16,-8 2-16,-4 3 16,-1 0-16,-2 0 15,-4-3-15,-2 3 16,1-5-1,-2-2-15,0-7 16,-1-6-16,4-3 16,2-7-16,1-7 15,5-4 1,3-3-16,0-2 16,2 0-16,1-3 15,2 0-15,0 3 16,0 3-1,0 1-15,0 6 16,0 3-16,0 1 16,0 4-16,2 3 15,3 2 1,5-1-16,4-2 16,0-2-16,7 0 15,3 0-15,0 0 16,-7-3-1,-1 0-15</inkml:trace>
  <inkml:trace contextRef="#ctx0" brushRef="#br0" timeOffset="255171.1747">11414 15587 0,'-29'-11'0,"-2"-2"16,5 9-16,7-2 15,0 4-15,3 2 16,2 0-16,-2 4 16,1 2-1,-4 5-15,1-1 16,-2 2-16,-4 1 16,5 0-16,19-13 15,-26 21 1,3 1-16,-6 9 15,29-31-15,-26 29 16,0 4-16,26-33 16,-22 37-1,1 1-15,21-38 16,-15 51-16,15-51 16,-11 52-16,11-52 15,-2 54 1,2-54-16,2 59 15,-2-59 1,14 61-16,3-4 0,-17-57 16,26 54-16,-26-54 15,33 49 1,-33-49-16,41 46 16,3-7-16,2-3 15,-2-7-15,0-7 16,-44-22-1,46 18-15,2-7 16,1-1-16,1-8 16,-4-4-16,-3-6 15,-2 0 1,-4-5-16,-4 0 16,0-4-16,-2-3 15,2-4-15,-3-2 16,-1-5-1,0 0-15,-29 31 16,23-36-16,-8-5 16,1-10-16,-9-3 15,-2 3-15,-5-4 16,0 4 0,-3 0-16,-4 2 15,0 2-15,-7 4 16,-1 4-16,-5 6 15,-1 2 1,-8 3-16,-4 2 16,-3 6-16,-2 4 15,-5 3-15,-9 8 16,3 2 0,6 6-16,5 2 15</inkml:trace>
  <inkml:trace contextRef="#ctx0" brushRef="#br0" timeOffset="255727.8554">11260 15823 0,'7'54'0,"-2"-2"15,1-1-15,-6 0 16,2-4 0,-2-3-16,0-44 15,5 38-15,-5-38 16,0 0 0,0 0-16,3 31 15,-1-13-15,-2-16 16</inkml:trace>
  <inkml:trace contextRef="#ctx0" brushRef="#br0" timeOffset="256302.0274">11409 15895 0,'0'0'0,"0"0"15,0 0-15,0 0 16,0 0-16,0 13 16,0 8-16,0 2 15,0-6-15,0-6 16,0-6-1,0 0-15,7-5 16,1-2-16,5 2 16,2 2-1,1-2-15,-1 5 0,-6-2 16,5 2 0,-2 3-16,4 0 31,-1-1-31,1 1 0,-4 2 15,0 1-15,-5 2 16,-2-1-16,-2 3 16,-3-2-16,-5 3 15,0-3 1,-5 0-16,0 0 16,-2-3-16,-1 0 15,0-5-15,-2-2 16,0-6-1,1-2-15,2-5 16,2-3-16,-1-5 16,4-2-16,2-4 15,0-2-15,5 1 16</inkml:trace>
  <inkml:trace contextRef="#ctx0" brushRef="#br0" timeOffset="256513.7352">11392 15813 0,'0'0'0,"0"0"16,0 0-16,0 0 15,0 0-15,0 0 16,0 0 0,0 0-16,0 0 15,17-3-15,16-5 16,10-4-16,-7-1 15,-2 6 1,-7-1-16,0 5 16,-4 0-16,-2 3 15,-7 3-15,-9 2 16</inkml:trace>
  <inkml:trace contextRef="#ctx0" brushRef="#br0" timeOffset="258288.7174">11503 16469 0,'-7'46'16,"-4"-3"-16,1-4 15,-2 5 1,-2-5-16,2-9 15,4-2-15,-2 6 16,0-1 0,-4 8-16,1 0 15,0 5-15,-4 14 16,-2-4-16,2 1 16,1 0-16,16-57 15,-15 53 1,-1-2-16,16-51 15,0 0-15,-9 55 16,9-55-16,0 0 16,-10 54-1,10-54-15,0 0 16,0 0-16,-11 46 16,-4-5-16</inkml:trace>
  <inkml:trace contextRef="#ctx0" brushRef="#br1" timeOffset="272256.9076">11293 17602 0,'-31'34'16,"3"-9"-16,4-5 15,-2 7 1,1-2-16,-3 1 16,2 2-16,26-28 15,-28 28 1,28-28-16,-28 32 16,28-32-16,0 0 15,0 0-15,-27 25 16,27-25-16,0 0 15,-25 23 1,25-23-16,-15 7 16,15-7-16,-8-12 15</inkml:trace>
  <inkml:trace contextRef="#ctx0" brushRef="#br1" timeOffset="272604.4699">10961 17558 0,'0'0'16,"0"0"-16,0 0 15,0 0-15,0 0 16,0 0-16,0 0 16,0 0-1,0 0-15,0 0 16,0 0-16,0 0 15,0 0-15,0 0 16,0 0 0,0 0-16,18 8 15,10 7 1,14 8-16,-9 6 0,-2-1 16,-1-2-16,-4 2 15,2 1 1,4 4-16,6 10 15,-5 3-15,-2 4 16,-3-4-16</inkml:trace>
  <inkml:trace contextRef="#ctx0" brushRef="#br1" timeOffset="282058.023">10854 16684 0,'0'52'16,"-5"-6"-16,-1 1 16,3-2-16,-2-3 15,-2 1 1,2-9-16,0-8 15,5-26-15,-6 22 16,6-22-16,0 0 16,0 0-1,-5 27-15,5-27 16,0 0-16,-3 25 16,3-25-1,-2 15-15</inkml:trace>
  <inkml:trace contextRef="#ctx0" brushRef="#br1" timeOffset="282914.0153">11049 16690 0,'0'0'16,"0"0"-16,0 0 16,0 0-16,0 0 15,0 0-15,0 0 16,0 0-1,0 0-15,0 0 16,0 0-16,0 0 16,-12 7-16,-10 3 15,-6 9 1,13-4-16,6 0 16,2 1-16,5-4 15,-1 4-15,3-3 16,3 0-1,-1-1-15,5 1 16,2-2-16,-2-1 16,3-2-16,4 2 15,-5-2 1,4 2-16,1-2 16,1 2-16,1 0 15,-4 1-15,1-1 16,0 0-1,-1 0-15,-1 3 16,-1 0-16,-5-3 16,0 1-16,-3-1 15,-2-10-15,-2 13 16,2-13 0,0 0-16,-3 15 15,3-15-15,0 0 16,-10 15-16,10-15 15,0 0 1,0 0-16,-12 8 16,-4-8-16,1-2 15,5-6-15,0-2 16,5-3 0,2-2-16,3 2 15,0-3-15,0-2 16,3-3-1,2 1-15,0-3 16,2 0-16,1 0 16,2-3-1,3 3-15,-2 0 0,-2-1 16,1 2 0,1-2-16,-1-4 15</inkml:trace>
  <inkml:trace contextRef="#ctx0" brushRef="#br0" timeOffset="288851.1218">11496 16476 0,'38'23'15,"-12"-2"-15,-4 2 16,-3-3-16,2 4 15,-1 4-15,0 1 16,4 1 0,1 3-16,-2 3 15,2 3-15,4 8 16,0-2-16,-1 2 16,0 1-16,3 0 15,-3-5 1,-1 1-16,-3-4 15,2 2-15,0-4 16,2 1-16,-2-3 16,-26-36-1,23 38-15,-23-38 16,23 36-16,-23-36 16,0 0-16,0 0 15,21 31-15,-11-10 16,-10-21-1,2 5-15,-7-18 16</inkml:trace>
  <inkml:trace contextRef="#ctx0" brushRef="#br0" timeOffset="289528.8566">11992 16697 0,'0'0'16,"0"0"-16,0 0 16,0 0-16,0 0 15,0 0-15,0 0 16,0 0-1,0 21-15,0 9 16,0 15-16,5-12 16,-3-8-16,5-6 15,4-7 1,4-4-16,1-5 16,-1-1-16,-3-4 15,4-4-15,-1 1 16,-2-3-1,2 4-15,-1-4 16,-1 5-16,-2 3 16,1 3-16,0 2 15,4-2-15,-1-1 16,1-2 0,-1 0-16,0 0 15,0-5-15,1 0 16,-1-1-16,-1-4 15,-1 0 1,-3-3-16,-2-5 16,-6 0-16,1-2 15,-6-1-15,-4 1 16,-4-4 0,1 6-16,-7-3 15,0 6-15,-4 3 16,-2 3-16,6 7 15,-2 0 1,7-1-16,7-2 16,3-2-16</inkml:trace>
  <inkml:trace contextRef="#ctx0" brushRef="#br0" timeOffset="289789.7369">12518 16502 0,'0'0'16,"0"0"-16,0 0 15,0 0-15,0 18 16,-5 13-16,-2 20 16,5 1-1,-3 1-15,0 7 16,-3 4-16,1 0 15,7-64 1,-8 59-16,8-59 16,0 0-16,-3 47 15,3-47-15,0 23 32,8-23-32,0-16 0,-3-4 0</inkml:trace>
  <inkml:trace contextRef="#ctx0" brushRef="#br0" timeOffset="290185.4041">12655 16663 0,'0'0'15,"0"0"-15,0 0 16,0 0-16,0 0 16,0 0-16,0 0 15,-2 21 1,-10 18-16,-2 17 15,2-1-15,5-9 16,4-5-16,-3-10 16,10-11-1,1-9-15,4-4 16,10-4-16,0-13 16,2-1-16,-6-4 15,2-3 1,-7-5-16,1-6 15,-4-4-15,-2-1 16,-5-2-16,-2 6 16,-6-1-1,-5 7 1,-2 7-16,-4 1 0,-1 9 16,4 2-16,1 5 15,4 0 1,9-6-16</inkml:trace>
  <inkml:trace contextRef="#ctx0" brushRef="#br0" timeOffset="290497.6556">12928 16543 0,'0'0'15,"0"0"-15,0 0 16,0 0-16,0 0 16,0 0-16,0 0 15,0 23 1,0 16-16,0 17 16,0-2-16,0-7 15,0-4-15,5-10 16,0-9-16,6-9 15,-1-12 1,3-11-16,5-10 16,0 2-16</inkml:trace>
  <inkml:trace contextRef="#ctx0" brushRef="#br0" timeOffset="291038.1279">13258 16545 0,'0'0'0,"0"0"16,0 0-16,0 0 16,0 0-16,0 0 15,0 0-15,0 0 16,-17 0-16,-14 6 16,-7-1-1,10 11 1,11 1-16,3 2 0,9-4 15,3 0-15,2 1 16,5-1 0,6 0-16,3 0 15,1 1-15,4-3 16,-1 5-16,-1 3 16,1 2-1,-3 2-15,0-2 16,-8-2-16,0-3 15,-7 0-15,-2-5 16,-3-2 0,-6-7-16,-5 2 15,-2-6-15,3-3 16,3 3-16,1-5 16,6-3-1,3-5-15,6-5 16,6-8-16,6 1 15,2-6-15,2-2 16,2 2-16,-1-6 16,-4 1-1</inkml:trace>
  <inkml:trace contextRef="#ctx0" brushRef="#br0" timeOffset="292116.1481">12473 17399 0,'-45'-10'16,"-2"-3"-16,4 7 15,-1 6-15,3 11 16,-2 7-16,1 5 15,6 8-15,5 5 16,3 2 0,3 9-16,2 2 15,4 4-15,7-1 16,5 2 0,7 0-16,5 0 15,7 0-15,9-3 16,4 1-16,9-3 15,4-5 1,8-4-16,3-1 16,7-8-16,2-2 15,-58-29-15,61 15 16,-2-13-16,3-4 16,-7-4-1,2-6-15,-8-9 16,-8-5-16,-3-7 15,-4-6-15,-3-7 16,-9-3 0,2-5-16,-10-2 15,-4-1-15,-10 3 16,-10 0-16,-2 3 16,-3 7-1,-10 3-15,-1 7 16,-5 6-16,3 8 15,-5 4-15,-4 4 16,2 4 0,-2 5-16,-1 3 15</inkml:trace>
  <inkml:trace contextRef="#ctx0" brushRef="#br0" timeOffset="292463.9203">12255 17815 0,'0'0'16,"0"0"-16,0 0 15,0 0 1,0 0-16,0 0 15,0 0-15,5 21 16,-1 18-16,3 12 16,0 0-1,1-6-15,-3-7 16,-2-13-16,-3-6 16,3-17-16,-1-12 15,6-11 1,4-7-16</inkml:trace>
  <inkml:trace contextRef="#ctx0" brushRef="#br0" timeOffset="292893.0673">12437 17712 0,'0'0'15,"0"0"-15,0 0 16,0 0-1,0 0-15,0 0 16,0 0-16,0 0 16,0 16-16,-4 4 15,-1 9 1,2-11-16,3-5 16,3-6-16,6-4 15,7 2-15,2-5 16,-3 3-1,-2 2-15,-2 3 16,0 4-16,-2-1 16,-1 2-16,0-1 15,-3 3-15,0 4 16,-5-2 0,-2 2-16,-8-2 15,-1-1-15,-1 2 16,-5-7-16,2 1 15,-3-4 1,3-6-16,-1-4 16,4-11-16,-2-7 15,7-6-15,2-2 16</inkml:trace>
  <inkml:trace contextRef="#ctx0" brushRef="#br0" timeOffset="293090.8509">12437 17610 0,'0'0'0,"0"0"16,0 0-16,0 0 15,0 0-15,21 0 16,17 0-16,20 0 16,-7-6-1,-3 1-15,-3 3 16,-7-3-16,-5-3 15</inkml:trace>
  <inkml:trace contextRef="#ctx0" brushRef="#br1" timeOffset="295513.5286">12812 18404 0,'-29'29'16,"-1"-7"-16,6-3 15,-5 4-15,0 0 16,1 3 0,-3-3-16,-2 5 15,-5 3-15,38-31 16,0 0 0,-35 31-16,35-31 15,0 0 1,0 0-16,-27 31 0,27-31 15,-16 20 1,9-13-16,7-7 16,0-5-16</inkml:trace>
  <inkml:trace contextRef="#ctx0" brushRef="#br1" timeOffset="295741.9496">12461 18422 0,'0'0'0,"0"0"0,0 0 16,0 0 0,5-3-16,-3-9 15,3-1-15,1 0 16,-4 5-16,6 8 16,7 6-1,4 12-15,9 12 16,3 9-1,7 17-15,6 9 0,2 7 16,11 13 0,-3-3-16</inkml:trace>
  <inkml:trace contextRef="#ctx0" brushRef="#br0" timeOffset="343934.3339">10809 7293 0,'0'0'0,"11"9"16,6 6-1,13 6-15,-5-1 16,1 4-16,-3-4 16,2 3-16,1 3 15,2 2 1,-28-28-16,31 31 16,3 2-16,10 8 15,-6-2-15,2-1 16,0 3-1,-2-3-15,0 1 16,-2-3-16,0-2 16,1-1-16,-1 0 15,2 4-15,-38-37 16,38 38 0,2 4-16,0-1 15,-40-41-15,33 46 16</inkml:trace>
  <inkml:trace contextRef="#ctx0" brushRef="#br0" timeOffset="350434.0765">11921 8211 0</inkml:trace>
  <inkml:trace contextRef="#ctx0" brushRef="#br0" timeOffset="351533.9841">11927 8186 0,'-16'-26'0,"9"18"16,-9 3-1,-1 3-15,-2 2 16,4 0-16,0 4 16,-3 3-16,0 2 15,-4 1 1,0 5-16,-1 2 15,0 1-15,-3 4 16,4 4 0,-2 2-16,1 0 15,1 6-15,3 4 16,-2 7-16,21-45 16,-18 51-16,8 1 15,10-52 1,-5 58-16,10 1 15,5 3-15,3-6 16,8 1 0,1-6-16,7-1 15,4-2-15,5-4 16,6-6-16,2-3 16,4-5-16,-1-7 15,3-2 1,6-12-16,1-3 15,-1-8-15,0-9 16,-2-4-16,-5-9 16,-2-4-1,-3-6-15,-2-2 16,-4-7-16,-6-5 16,-4-7-16,-3-1 15,-9-6 1,-10 1-16,-11 1 15,-7 5-15,-10-2 16,-10 5-16,-8 3 16,-6 5-16,-4 11 15,-6 2 1,0 5-16,0 6 16,8-1-16</inkml:trace>
  <inkml:trace contextRef="#ctx0" brushRef="#br0" timeOffset="352087.5915">11704 7288 0,'17'52'0,"-7"-6"15,1 0-15,-4 1 0,1 0 16,-3-9 0,2-8-16,3-9 15,-1-6-15,-1-2 16,-2-5-16,-4-3 15</inkml:trace>
  <inkml:trace contextRef="#ctx0" brushRef="#br0" timeOffset="353178.9747">11784 7615 0,'0'0'0,"0"0"16,0 0-16,0 0 16,0 0-16,0 0 15,0 0-15,0-2 16,0-6-1,0 3-15,0 5 16,0-3-16,0 3 16,0 0-16,0 0 15,0 0-15,14 3 16,12 4 0,5 1-16,-13-6 31,-3-2-31,-2-2 0,0-3 0,0 0 15,-1 0 1,1-1-16,1 4 16,-4-4-16,-5 4 15,1 0-15,-1-3 16,-3-6 0,1 1-16,-1-6 15,-4-2-15,-1-2 16,-8-1-16,-1 1 15,-5-1 1,2-2-16,-1-3 16,-1 6-16,5 2 15,-2 5 1,7 2-16,2 4 16,0-4-16,2 4 15</inkml:trace>
  <inkml:trace contextRef="#ctx0" brushRef="#br0" timeOffset="353478.8945">12132 7214 0,'0'0'16,"0"0"-16,0 0 15,0 0 1,0 0-16,0 21 16,0 15-16,0 20 15,0 3-15,-8-3 16,-2 1 0,10-57-16,-8 57 15,8-57-15,0 0 16,-3 54-16,3-54 15,0 0 1,9 36-16,6-29 16</inkml:trace>
  <inkml:trace contextRef="#ctx0" brushRef="#br0" timeOffset="353892.5804">12316 7399 0,'0'0'0,"0"0"15,0 0-15,0 0 16,0 0-16,0 0 16,0 0-1,-2 15-15,-10 16 32,-2 10-32,2-7 0,4-6 0,6-6 15,-4-10 1,10-5-16,-2-4 15,5-3-15,3-8 16,6-2-16,-4-8 16,-4-2-16,-2-2 15,-3-3 1,-3-3-16,-3 2 16,-1 5-16,-3 3 15,-3 4 1,-6 6-16,1 8 15,0 2-15,2 1 16,3-6-16</inkml:trace>
  <inkml:trace contextRef="#ctx0" brushRef="#br0" timeOffset="354183.51">12579 7196 0,'0'0'0,"0"0"16,0 0-16,0 0 15,0 0-15,0 0 31,-2 16-31,-7 14 0,-3 19 16,5-2-16,-1-1 16,0-7-16,3-9 15,2-7 1,1-2-16,2-8 16,7-6-16,4-7 15,2-7-15,-6-4 16</inkml:trace>
  <inkml:trace contextRef="#ctx0" brushRef="#br0" timeOffset="354573.3338">12821 7214 0,'0'0'0,"0"0"15,0 0-15,0 0 16,0 0-16,0 0 15,0 0 1,0 0-16,0 0 16,-3 14-16,-10 8 15,0 11-15,0-1 16,6-2-16,7 1 16,0-5-1,11-3 1,1-10-16,11-3 0,-3-7 15,-2-3 1,-1-3-16,5-5 16,-3-2-16,-5-6 15,2-4-15,-1-6 16,-2-2-16,-5-8 16,-8 0-1,-5 3-15,-11 4 16,-12 6-16,-10 11 15</inkml:trace>
  <inkml:trace contextRef="#ctx0" brushRef="#br0" timeOffset="358254.9789">11896 8584 0,'0'46'0,"-6"-5"16,1-9-16,3-12 15,-3-3-15,0-3 16,0-7-1,5-1-15,3-6 16,4 3-16,5-3 16,4-3-16,5 0 15,1-4 1,2 4-16,2-3 16,0 6-16,2-2 15,-2 2-15,1 2 16,-4 4-1,-1 1-15,-7 4 16,0 1-16,-7 5 16,-8-17-16,0 0 15,2 17-15,-9 6 16,7-23 0,0 0-16,-16 23 15,16-23-15,0 0 16,-22 26-16,-7-8 15,1-5 1,2-8-16</inkml:trace>
  <inkml:trace contextRef="#ctx0" brushRef="#br0" timeOffset="358450.4545">11845 8582 0,'0'0'0,"0"0"0,0 0 0,18-3 31,18-13-31,4-1 0,8-7 16,-8 7-16,-4-2 15</inkml:trace>
  <inkml:trace contextRef="#ctx0" brushRef="#br0" timeOffset="373513.4506">12060 9210 0,'-20'43'0,"5"-13"16,1-1-16,2-4 15,0 6-15,-2 0 16,2 5 0,12-36-16,-19 39 15,0 2-15,-3 13 16,-1-3-16,23-51 16,-23 54-1,-1 0-15,0 0 31,1 1-31,-2-7 0,2 1 0,3 0 16,-3-1 0,0-1-16,3-4 15,-1 1-15,21-44 16,-20 44-16,2 0 16,-3-4-1,21-40-15,0 0 16,0 0-16,-21 42 15,21-42-15,0 0 16,0 0 0,-22 30-16,6-17 15</inkml:trace>
  <inkml:trace contextRef="#ctx0" brushRef="#br0" timeOffset="374105.4652">11100 9559 0,'0'0'16,"0"0"-16,0 0 16,0 0-16,0 0 15,0 0-15,8 15 16,-1 13-1,4 10-15,-6-2 16,0 1 0,-3-1-16,-2-3 0,3 0 15,-3-4 1,0-4-16,-5-1 16,3-4-16,2-20 15,0 0 1,0 0-16,4 15 15,4-7-15,-1-8 16,-1-2-16</inkml:trace>
  <inkml:trace contextRef="#ctx0" brushRef="#br0" timeOffset="374860.1469">11352 9538 0,'0'0'16,"0"0"-16,0 0 15,0 0-15,0 0 16,0 0 0,0 0-16,7-10 15,9-11-15,1-2 16,2 7 0,-6 9-16,0-1 15,2 5 1,-2 0-16,0 6 0,-1 2 15,-1 6 1,-4-1-16,1 3 16,-6 5-16,1 3 15,-1-1-15,-2 6 16,0 2-16,-5 0 16,-2-2-1,-1 3-15,-5-1 16,1-2-16,-1-1 15,-3-2-15,2-2 16,-2-3 0,6-3-16,-3-2 15,4-2-15,2-7 16,2-1-16,2-6 16,-4-1-1,6-4-15,1-3 16,1-2-16,9 1 15,0-4 1,-3 0-16,0 4 0,5-1 16,-2 2-1,1 1-15,-1 6 16,0 1-16,1 3 16,1 5-16,0 3 15,2 2 1,-2 5-16,6-2 15,8 3-15,8-6 16,4-2-16,5-8 16</inkml:trace>
  <inkml:trace contextRef="#ctx0" brushRef="#br0" timeOffset="376845.0114">11711 10464 0,'-11'-16'0,"-3"1"16,-5-1-16,5 6 15,-5 4 1,2 2-16,-1 4 15,-2 3-15,1-2 16,-2 5-16,0-1 16,-1 2-1,1 2-15,-5 0 16,1 7-16,-4 5 16,-1 2-16,7 2 15,-6 4-15,29-29 16,-28 33-1,-2 11-15,4 2 16,2-2-16,24-44 16,-21 47-16,9 4 15,-1 0 1,7-1-16,6-2 16,6 1-16,2-6 15,4-2 1,1-8-16,5 1 15,3-3-15,-21-31 16,26 31-16,5 0 16,4 0-16,7-1 15,4-2 1,0-7-16,-2-6 16,-44-15-16,48 14 15,-48-14-15,57 2 16,-57-2-1,61-5-15,-61 5 16,67-13-16,-5-7 16,-3-6-16,-8-3 15,-10-2 1,-41 31-16,36-38 16,-2 0-16,-9-6 15,-4-3-15,-5-1 16,-9 2-1,-2 1-15,-3 2 16,-4-1 0,-5 1-16,-4-2 0,-2 0 15,1 1-15,-6 3 16,-1 0 0,-5 5-16,-4 7 15,-2 9-15,0 1 16,-3 8-16,-4 5 15,1 4 1,2-1-16</inkml:trace>
  <inkml:trace contextRef="#ctx0" brushRef="#br0" timeOffset="377354.7459">11435 10834 0,'14'48'16,"-4"-1"0,-4-1-16,-1-3 15,-2-4-15,-3-3 16,7-6-16,3-3 16,-2-9-16,-3-3 15,0-5 1,0-2-16,0-6 15,-2-4 1,3-3-16,-4-3 16</inkml:trace>
  <inkml:trace contextRef="#ctx0" brushRef="#br0" timeOffset="377967.2032">11644 10762 0,'0'0'0,"0"0"15,0 0-15,0 0 16,0 0 0,0 0-16,0 0 0,0 0 15,16-4 1,7-3-16,13-6 16,-13 8-16,-3 0 15,-1 3 1,-2 2-16,-3-2 15,-2 2-15,-1 4 16,-4 6-16,-4 1 16,-3 2-1,0 0-15,0 5 16,0-1-16,0 3 16,-5 7-16,0 1 15,-1-2 1,4 2-16,-1 0 15,1-2-15,-1-3 16,-2 0-16,5-23 16,0 0-16,0 0 15,0 21-15,0-21 16,0 0 0,-2 20-16,-1-7 15,-2-8-15,-1 1 16</inkml:trace>
  <inkml:trace contextRef="#ctx0" brushRef="#br0" timeOffset="378219.6503">11686 10977 0,'0'0'0,"0"0"16,0 0 0,0 0-16,0 0 15,0 0-15,0 0 16,14 0-16,15-8 31,11-1-31,-2 1 16,-5 0-16,-2 0 0,-3-2 15,-9 3 1,-5-7-16</inkml:trace>
  <inkml:trace contextRef="#ctx0" brushRef="#br0" timeOffset="383953.7818">11840 11347 0,'-16'57'0,"4"-3"16,-2-7-16,7 1 15,4 3 1,-4 4-16,-7-4 15,1 0-15,3 6 16,2 11 0,-2 1-16,0 2 15,-2 1-15,6-2 16,-4 1 0,3-3-16,-2-4 15,4 0-15,3-2 16,-6 0-16,-1-6 15,0 1-15,9-57 16,-10 53 0,10-53-16,-10 55 15,10-55-15,0 0 16,0 0-16,-8 48 16,8-48-16,-5 34 15,-2-24 1</inkml:trace>
  <inkml:trace contextRef="#ctx0" brushRef="#br0" timeOffset="384400.1951">11143 11944 0,'0'0'0,"0"0"16,0 0-16,0 0 15,0 0-15,0 18 16,0 16 0,0 17-1,0-2-15,0-1 16,0-4-16,-7-8 15,-3-5-15,4-6 16,6-4-16,0-21 16,6 15-16,-3-6 15,4-12 1,-2-5-16</inkml:trace>
  <inkml:trace contextRef="#ctx0" brushRef="#br0" timeOffset="385014.2395">11338 11862 0,'0'0'0,"0"0"0,0 0 16,0 0-16,0 0 15,0 0 1,0 0-16,0 0 16,0 0-16,0 0 15,0 0-15,9-3 16,0-5 0,7-5-16,-6 11 15,0 8-15,2 3 16,-2 6-1,-13 5-15,-4-6 16,-5 4-16,5-3 16,-6 1-16,2 0 15,-1-1-15,5-2 16,-2 2-16,2-5 16,2 1-1,2-3-15,3-1 16,3-2-16,-1 0 15,8 1-15,1-4 16,1 4 0,1-1-16,-2 0 15,1 2-15,0-2 16,-2 3-16,-3 3 16,-2 1-1,-2 1-15,-3 0 16,0 2-16,-5 1 15,-5 2-15,10-18 16,-15 18 0,15-18-16,-17 23 15,17-23-15,-33 28 16</inkml:trace>
  <inkml:trace contextRef="#ctx0" brushRef="#br0" timeOffset="386052.2693">11809 12944 0,'-33'-15'0,"-1"-1"16,6 3-1,0 6-15,2 7 16,0 2-16,-2 3 16,1 5-1,-2 4-15,2 1 16,-4 5-16,31-20 16,-29 26-16,29-26 15,-31 34-15,-9 12 16,9 3-1,31-49-15,-28 51 32,11 0-32,17-51 0,-11 55 0,11-55 15,-2 59 1,10-5-16,7-4 16,8-5-16,3-6 15,-2-3-15,12-8 16,-1-3-16,3-4 15,3-1 1,-1-4-16,-2-3 16,-38-13-16,43 7 15,16 3-15,0-7 16,-5-3 0,-2-5-16,-7-7 15,3-4-15,-5-5 16,-5 1-1,-38 20-15,38-28 16,-38 28-16,29-34 16,-29 34-16,28-46 15,-5-6-15,-4 1 16,-9-1 0,-5 1-16,-8 2 15,-4 0-15,-7 3 16,-3 2-16,-6 1 15,-6 2 1,-5 5-16,-4 0 16,-6 7-16,-6 6 15,-10 5-15,-12 6 16</inkml:trace>
  <inkml:trace contextRef="#ctx0" brushRef="#br0" timeOffset="393866.0779">11531 13232 0,'15'-28'0,"-1"-1"16,0 11 0,3 8-16,-2 2 0,-2 3 15,5 3 1,-2 2-16,-2 2 16,0 3-16,-2 3 15,-2 0-15,-2 5 16,-5-3-1,-1 5-15,-4-2 16,-1 3-16,-5-1 16,-4 0-1,-2 1-15,2-1 16,0-2-16,-2 3 16,4-6-16,0 3 15,5-3 1,2-2-16,3-3 15,3 3-15,0-2 16,4-5-16,3 2 16,4 2-16,-2-2 15,3 2-15,-2 0 16,2 2 0,1 1-16,-1 2 15,-2 1-15,-6 0 16,-4-4-1,-1 6-15,-4-3 16,-6 1-16,-5-2 16,-2 4-16,-3-2 15,-2 0-15,-3-4 16,5 0 0,-2-1-16,-1-2 15,2-4-15,4 0 16,3 0-1,1-4-15,6-2 16,0-1-16,7-4 16,3-4-16</inkml:trace>
  <inkml:trace contextRef="#ctx0" brushRef="#br0" timeOffset="394598.8701">11947 13175 0,'0'0'16,"0"0"-16,0 0 15,0 0-15,0 0 0,0 0 16,0 0-16,0 0 16,-10 8-1,-9 7-15,0 3 16,3 3-16,6 0 16,3-3-1,-4 5-15,3-3 16,1 1-16,4 5 15,1-3-15,7-3 16,-3 3 0,6-2-16,-1-1 15,4-2-15,-1-2 16,2-5-16,4-2 16,-1-1-1,3-5-15,-3-3 16,2-5-16,-1-6 15,-4 1-15,-2-5 16,1 0-16,-6-6 31,-3 1-31,-2-4 0,-2 1 16,-1-3-16,-2 1 16,-3-3-16,-2 1 15,0 2 1,-3 2-16,-9 5 15,-3 4-15,-5 4 16</inkml:trace>
  <inkml:trace contextRef="#ctx0" brushRef="#br2" timeOffset="398816.8815">11513 13761 0,'21'41'0,"-5"-9"16,-1-7-16,-8-7 15,0 1-15,3-2 16,0-1-16,0-1 16,-2 0-1,-1-2-15,3-2 16,-2-4-16,0 1 16,-1-2-16,1-4 15,2 0 1,-2-2-16,2 0 15,1-2-15,1-3 16,3-6 0,-2-2-16,7-5 15,2-5-15,1 0 16,3-6-16,2 2 16,3-4-16,4-2 15,7-9-15,1 1 16,1 3-1,1-1-15,-45 39 16,48-41-16,-48 41 16,43-42-1,-43 42-15,39-43 16,-39 43-16,0 0 16,0 0-16,38-44 15</inkml:trace>
  <inkml:trace contextRef="#ctx0" brushRef="#br3" timeOffset="409211.0123">11736 4574 0,'-17'-31'0,"-4"11"15,-2 5-15,3 4 16,-1 0-16,-4 4 16,-5-1-1,1 5-15,0 1 16,-5-1-16,-1 6 15,-3 2-15,-7 3 16,-11 4 0,0 2-16,1 4 15,1 2-15,4 5 16,-1 5 0,1 0-16,4 9 15,0 0-15,3 7 16,-1-1-16,0 7 15,8 5-15,-2 5 16,5 7 0,-1 0-16,3 6 15,8-1-15,2-2 16,11-3 0,5-1-16,5-1 15,5-3-15,8-3 16,5 1-16,8-3 15,2-2-15,6-3 16,6-5 0,1-5-16,5-4 15,3-7-15,3-3 16,4-11-16,3-3 16,6-8-1,-4-4-15,3-6 16,1-3-16,1-5 15,-1-6-15,7-2 16,-4-5 0,2-7-16,-6-2 15,-3-7-15,-4 1 16,-10-3-16,-7-2 16,-6-3-1,-6 0-15,3-9 16,-2-7-16,-4-4 15,-5-6 1,-2-3-16,1 1 16,-9 2-16,-8-1 15,-7 2-15,-8 1 16,-7 3-16,-6 3 16,-4 5-1,-6 2-15,-7 9 16,-4 9-16,-10 11 15,-10 7-15</inkml:trace>
  <inkml:trace contextRef="#ctx0" brushRef="#br3" timeOffset="410508.8096">11657 9261 0,'-25'-26'15,"2"8"-15,8 0 16,-9 2 0,-2 3-16,-2 0 15,-5 3-15,-3 0 16,0 8-16,-3-1 31,39 3-31,-41 5 0,-5 5 16,-10 9-16,56-19 15,-57 28-15,-2 7 16,2 9-16,6 0 16,7-1-1,6 4-15,7 4 16,3 1-16,4-1 15,4 3 1,20-54-16,-16 61 16,6 6-16,8 0 15,2-2-15,7-6 16,6-2-16,3-6 16,3-1-1,1-5-15,5-4 16,6-5-16,2-4 15,3-8-15,4-3 16,0-6 0,3-4-16,1-6 15,-1-2 1,5-6-16,-3-4 16,-2-9-16,4-2 15,-3-3-15,0-5 16,-4-4-16,4-1 15,-5-3-15,-39 34 16,38-38 0,-38 38-16,36-44 15,-36 44-15,28-54 16,-7-5-16,-11 0 16,-3 0-1,1 0-15,-3-1 16,-5-1-16,0 0 15,-2 4-15,-3 3 16,-6 2-16,1 8 16,-7 1-1,-4 4-15,-14 6 16</inkml:trace>
  <inkml:trace contextRef="#ctx0" brushRef="#br3" timeOffset="411818.9202">11619 11697 0,'-20'-36'0,"-5"11"16,1 7-1,5 4-15,-1 0 16,-6 0-16,0 4 16,2 2-16,-5 3 15,0 3-15,1 2 16,28 0 0,-33 5-16,-5 5 15,-1 9-15,0 0 16,-4 13-16,4-4 15,1 5-15,38-33 16,-36 36 0,-1 3-16,37-39 15,-33 46-15,33-46 16,-28 54-16,5 3 16,2 2-1,6-6-15,2-1 16,11-5-16,2-47 15,0 48-15,6 1 16,-6-49 0,12 52-16,3-4 31,8-2-31,-23-46 0,23 44 0,5-6 16,-28-38-1,33 37-15,4-6 16,4-7-16,-41-24 15,44 16-15,-44-16 16,45 8 0,5-4-16,-5-8 15,-45 4-15,47-10 16,-4-4-16,2-8 16,-10-3-1,1-3-15,-3-4 16,-5-1-16,-2-6 15,-4-4-15,-5-3 16,-1-4-16,-6-1 16,-3-3-1,-4-2-15,-6-1 16,1-2-16,-6 2 16,-4 3-16,-1 0 31</inkml:trace>
  <inkml:trace contextRef="#ctx0" brushRef="#br0" timeOffset="423279.4954">11817 11399 0,'35'23'0,"-7"-5"16,-2 0 0,-9-3-16,4 1 15,1 2-15,-1 3 16,1-1-16,1 3 15,3-2 1,2 5-16,0 2 16,-3 1-16,4 1 15,-1 1 1,3 0-16,0 2 16,5 5-16,-2 4 15,2-4-15,-3 4 16,0-4-1,0 1 1,-2 2-16,0-3 0,-2 3 16,-1-2-16,2 0 15,-30-39-15,34 40 16,1 1 0,2 1-16,-4-4 15,-1-1-15,-5-2 16,3-3-16,-30-32 15,24 25 1,-24-25-16,24 26 16,-24-26-16,0 0 15,0 0-15,26 25 16,-7 1-16</inkml:trace>
  <inkml:trace contextRef="#ctx0" brushRef="#br0" timeOffset="424375.6367">12513 11821 0,'0'0'16,"0"0"-16,0 0 15,0 0 1,0 0-16,0 0 15,0 0-15,0 0 16,0 0 0,0 15-16,-7 13 0,2 8 15,5-10 1,5-8-16,7-9 16,0-9-16,7-4 15,-4-1-15,-5-3 16,-2 1-1,-1-4-15,1 3 16,0-2-16,-3 5 16,2 0-1,1 1-15,3 4 16,-1 0-16,2 0 16,1 1-16,2-1 15,-3 0-15,-5-1 16,3-7-1,-2 2-15,3-4 16,-4-6-16,-5 0 16,1-1-16,-3-4 15,-3 1 1,-4-6-16,0 5 31,-4 1-31,-2 4 0,-1 3 0,2 6 16,2 5-16,-1 2 15,1 0 1,8 2-16,4-4 16</inkml:trace>
  <inkml:trace contextRef="#ctx0" brushRef="#br0" timeOffset="424699.2905">12908 11533 0,'0'0'0,"0"0"16,0 0-16,0 0 15,-3 20 1,-4 14-16,-6 19 16,6 4-16,2 4 15,3-1-15,2-60 16,2 56-16,-2-56 15,5 49 1,-5-49-16,0 0 16,12 37-16,3-25 15,1-24-15,-4-7 16</inkml:trace>
  <inkml:trace contextRef="#ctx0" brushRef="#br0" timeOffset="424989.8853">13041 11739 0,'0'-3'0,"0"0"15,0 2-15,0-3 0,0 4 16,0 0 0,0 0-16,0 4 15,0 0-15,0 8 16,0 9-16,0 2 16,0 8-1,0-5-15,5-5 16,-3-9-16,3-4 15,3-8-15,6-8 16,-4 0 0,-3-2-16,2-5 15,-4-4-15,0 0 16,-5-2-16,0-5 16,-3 6-16,-4-1 15,-7 3 1,2 2-16,-5 9 15,3 4-15,-2 3 16,6 5 0,0-2-16,-1 2 15</inkml:trace>
  <inkml:trace contextRef="#ctx0" brushRef="#br0" timeOffset="425496.5996">13324 11533 0,'0'0'0,"0"0"15,0 0-15,0 0 16,0 0-16,0 0 16,0 0-1,0 0-15,0 0 16,0 20-16,0 14 16,0 12-16,0-4 15,0-5 1,0-5-16,0-4 0,0-8 15,7 1 1,1-8-16,0-9 16,-3-4-16,-3-7 15</inkml:trace>
  <inkml:trace contextRef="#ctx0" brushRef="#br0" timeOffset="426023.3629">13499 11492 0,'0'0'0,"0"0"15,0 0-15,0 0 16,0 0-16,0 0 15,15 0 1,5 0-16,11 0 16,-8 5-16,-5-3 15,-9 6-15,-5 2 16,-8 3 0,-8 0-16,0 0 15,1 2-15,1-1 16,0-5-16,-1 4 15,1-2 1,3-4-16,4 4 16,1-4-16,2-2 15,2 1-15,6-4 16,4 1 0,2-1-16,0 4 15,0-2-15,-4 1 16,2 1-16,-4 1 15,1-1 1,-7 2-16,-2 1 16,-2-1-16,-9 5 15,-10 2-15,-5 4 16,-7-1-16</inkml:trace>
  <inkml:trace contextRef="#ctx0" brushRef="#br0" timeOffset="428936.9414">13364 12623 0,'-15'-16'0,"2"3"16,1-2-16,2 0 16,-1-1-16,-1 8 15,2 1-15,-1 2 16,-4-1 0,-2 4-16,0 4 15,-4 4-15,-2-1 16,0 5-1,-4 0-15,1 3 16,0 6-16,26-19 16,-29 22-16,1 7 15,2 4-15,0 3 16,2 11-16,3-1 16,3-1-1,3 2-15,3-3 16,9 4-16,3-4 15,5 3 1,-5-47-16,12 48 16,3 6-16,6-2 15,5-3-15,2-9 16,-28-40 0,38 42-16,5-4 15,4-4-15,-1-9 16,3-4-16,-49-21 15,57 18-15,2-8 16,2-7 0,-1-6-16,-7-4 15,1-6-15,-5-2 16,-3-6-16,-46 21 16,47-29-1,-4-1-15,-5-9 16,-2 1-16,-4-1 15,-7-4-15,-2-4 16,-2 1 0,-7-1-16,0-2 15,-7 1-15,-7 1 16,0 47-16,-7-46 16,-9-3-16,-4 3 15,-6 2 1,-2 8-16,-5 0 15,-3 6-15,-6 4 16,-6 0-16,2 6 16,-6 6-1,3 7-15,-2 5 16,5 4-16,4 8 16,11 1-16,7 2 15,0-1 1</inkml:trace>
  <inkml:trace contextRef="#ctx0" brushRef="#br0" timeOffset="429470.533">13165 12869 0,'7'46'0,"0"-2"16,4 0-16,-6-6 15,0 1-15,-2-2 16,-3-7-1,5 4-15,0-7 16,-5-27 0,5 29-16,-5-29 15,0 0-15,0 0 16,5 21-16,-5-21 16,5 10-16,3-15 15</inkml:trace>
  <inkml:trace contextRef="#ctx0" brushRef="#br0" timeOffset="430040.0191">13334 12879 0,'0'0'0,"0"0"0,0 0 16,0 0 0,0 0-16,0 0 15,0 0-15,0 0 16,15-2 0,11-6-16,10-4 15,-5 4-15,-5 0 16,-1 0-16,-2 3 15,-2 3 1,-4-1-16,-6 3 16,-4 5-16,-2 3 15,-2-1-15,-1 4 16,1 0 0,-3 3-1,0 2-15,0 2 0,-3 0 16,1 3-16,-1 2 15,1 3-15,-1-4 16,1 5 0,2-4-16,0-6 15,-3 2-15,3-4 16,0 3-16,3-3 16,-3-15-1,0 0-15,0 0 16,0 11-16,0-11 15,0 10-15,0-2 16,-3-8 0,1-5-16,-3-1 15,-2-4-15</inkml:trace>
  <inkml:trace contextRef="#ctx0" brushRef="#br0" timeOffset="430270.0242">13434 13054 0,'0'0'0,"0"0"15,0 0 1,0 0-16,0 0 16,0 0-1,0 0-15,0 0 16,0 0-16,18-2 15,15-11-15,16 0 16,-3-5 0,-7 0-16</inkml:trace>
  <inkml:trace contextRef="#ctx0" brushRef="#br0" timeOffset="434931.7833">13537 13633 0,'0'-26'0,"0"3"16,0 8-1,5 4-15,2 3 16</inkml:trace>
  <inkml:trace contextRef="#ctx0" brushRef="#br0" timeOffset="435530.0062">13585 13479 0,'0'0'0,"0"0"16,0 0-1,0 0-15,0 0 16,0 0-16,0 0 15,0 0-15,0 0 32,0 0-32,0 5 0,0 0 15,-5 8-15,-3 3 16,1 4-16,0 6 16,-4 0-1,1-1-15,-4-4 16,5-1-16,-1 4 15,-1 1-15,1 3 16,10-28 0,-12 28-16,12-28 15,-14 39-15,14-39 16,-12 44-16,-5 12 16,17-56-1,-15 54-15,15-54 16,-16 57-16,2-3 15,14-54-15,-16 54 16,16-54 0,-15 51-16,15-51 15,-10 52-15,10-52 16,0 0-16,-13 51 31,13-51-31,0 0 0,0 0 16,-8 46-16,8-46 15,0 0-15,0 0 16,-7 36-16,4-23 16</inkml:trace>
  <inkml:trace contextRef="#ctx0" brushRef="#br0" timeOffset="436506.8708">12873 13839 0,'0'0'0,"0"0"16,0 0-1,0 0-15,0 0 16,0-3-16,0-12 15,0-6-15,0 1 16,0 6 0,0 7-16,0 2 15,0 2-15,0 6 16,0 2-16,0 8 16,0 5-1,0 8-15,-2-1 16,-3-2-1,0 2-15,0-6 0,3 5 16,-1 1 0,1-2-16,2 3 15,-4 0-15,4-1 16,-2-4 0,4-1-16,-2-2 15,4-4-15,-4-5 16,0-6-16,2-6 15,3-6-15</inkml:trace>
  <inkml:trace contextRef="#ctx0" brushRef="#br0" timeOffset="437087.5877">13103 13744 0,'0'0'0,"0"0"15,0 0-15,0 0 16,0 0-16,0 0 16,0 0-16,0 0 15,0 0 1,0 15-16,-5 13 15,-1 6 1,5-11-16,-3-5 16,2-5-16,2-4 15,0 0-15,0-4 16,6 0-16,1-3 16,1 1-16,4 0 15,1-3 1,-3 2-16,3-2 15,-2 0-15,-4 2 16,0 4-16,2-1 16,-4 5-1,2 1-15,-2-1 16,0 0-16,-2 3 16,-6 2-16,1 4 15,-6-4 1,-2 1-16,2 1 15,-2 1-15,10-18 16,-12 18 0,12-18-16,0 0 15,0 0-15,-21 18 16,21-18-16,-21 10 16,1-4-16,5-12 15</inkml:trace>
  <inkml:trace contextRef="#ctx0" brushRef="#br0" timeOffset="437397.6669">13118 13733 0,'0'0'16,"0"0"-16,0 0 15,0 0-15,0 0 16,0 0 0,0 0-16,0 0 15,0 0-15,0 0 16,16 0-1,12-5-15,5-2 16,-7-1-16,-1 0 16,-4 5-16,-11-2 15</inkml:trace>
  <inkml:trace contextRef="#ctx0" brushRef="#br0" timeOffset="441206.1487">13388 14507 0,'-41'-16'0,"2"4"16,7-1-16,-3 5 15,4 8-15,0 0 16,1 8-16,-1-3 16,4 5-1,-6 0-15,9 6 16,-7 7-16,3 6 16,2-2-1,3-1-15,5 0 16,18-26-16,-20 34 15,1 2-15,4 2 16,15-38 0,-14 44-16,7 10 15,4 0-15,3-3 16,5-2-16,-5-49 16,10 52-16,11-4 15,6-2 1,1-2-16,5-8 15,0-3-15,5-4 16,5-6 0,-43-23-16,50 23 15,-50-23-15,56 21 16,-56-21-16,67 12 16,0-4-16,-2-11 15,-10-2 1,0-7-16,-4-7 15,-8-1-15,1-3 16,-7-2-16,-1-1 16,-36 26-1,28-39-15,-3-2 16,-5-8-16,-2 3 16,1-3-16,-6 3 15,-6-4 1,-1 2-16,-6-1 15,-6 3-15,-6-1 16,-2 4-16,-4-1 16,-7 6-16,-6-1 15,-7 6 1,-8 2-16,-6 5 16,-7 8-16,-4 3 15,-6 2-15</inkml:trace>
  <inkml:trace contextRef="#ctx0" brushRef="#br0" timeOffset="442789.8166">13046 14749 0</inkml:trace>
  <inkml:trace contextRef="#ctx0" brushRef="#br0" timeOffset="443885.5218">13018 14774 0,'40'-10'0,"-7"3"16,-13 9-16,-4 3 15,-4 5-15,-5-2 16,1 5-16,-5 0 16,-3 2-1,-3 1-15,-2-1 16,-5 0-16,0-2 16,-3 0-1,0 0-15,2-3 16,4 1-16,2-4 15,0 1-15,3 0 16,2-3-16,2 2 16,1-1-16,2-1 15,3 3 1,4-4-16,-2 2 16,4-1-16,-2 5 15,-2 1 1,3 1-16,-3 4 15,-3-4-15,-2 4 16,-5-16-16,0 13 16,0-13-16,-7 18 15,-5-2 1,12-16-16,-21 17 16,21-17-16,-28 13 15,28-13-15,0 0 16,-36 14-1,36-14-15,0 0 16,0 0-16,-39 7 16,11-7-16,7-7 15,14-9-15</inkml:trace>
  <inkml:trace contextRef="#ctx0" brushRef="#br0" timeOffset="444815.4897">13296 14723 0,'0'0'0,"0"0"15,0 0-15,0 0 16,0 0-16,0 0 16,0 0-1,0 0-15,12 0 16,11 0-16,8 0 15,-1 0 1,-4 0-16,-8 5 16,-4-3-16,-7 6 15,4 3-15,-1 1 16,0 1 0,-5-5-16,-2 0 15,-3-1-15,-3-2 16,3 1-16,0-2 15,0 2-15,0-1 16,0-2 0,0 0-16,0-1 15,0-2 1,0 2-16,0-2 16,0 3-16,0-3 15,0 0-15,0 0 16,0 0-16,0 0 15,0 0-15,0 0 16,0 0 0,0 0-16,0 0 15,0 0-15,0 0 16,0 0-16,0 0 16,0 0-16,0 0 15,0 0 1,0 0-16,0 0 15,0 0-15,0 0 16,0 0-16,0 0 16,0 0-1,0 0-15,0 0 16,0 0-16,0 0 16,0 0-16,0 0 15,0 0 1,0 0-1,0 0-15,0 0 0,0 0 16,0 0-16,0 0 16,0 0-1,0 0-15,0 0 16,0 0-16,0 0 16,0 0-16,-5-3 15,0-4 1,2-4-16</inkml:trace>
  <inkml:trace contextRef="#ctx0" brushRef="#br0" timeOffset="446281.8542">13385 14690 0,'0'0'0,"0"0"15,0 0-15,0 0 16,0 0-16,0 0 16,0 0-16,0 0 15,0 0 1,0 0-16,0 0 15,7 7-15,4 9 16,4 4-16,-5 4 16,-2-4-1,-2 0 1,-3 4-16,-3-1 0,0-5 16,0 2-16,-5-2 15,-1 2 1,0 1-16,4 0 15,-3 2-15,0-2 16,5-21-16,0 0 16,-10 23-1,10-23-15,-16 23 16,16-23-16,0 0 16,0 0-16,-21 18 15,21-18-15,0 0 16,-22 13-1,22-13-15,0 0 16,-21 5-16,6-10 16,7 0-16,3-3 15,8-3 1,-1 4-16,3-1 16,3 4-16,2 0 15,0 2-15,3 4 16,2 4-1,-1 2-15,-4 1 16,-10-9-16,15 16 16,3 4-16,-18-20 15,24 27 1,4 1-16,-28-28 16,33 28-16</inkml:trace>
  <inkml:trace contextRef="#ctx0" brushRef="#br1" timeOffset="449614.138">13504 15494 0,'-47'24'16,"6"1"-16,0 6 15,0 5-15,5 0 16,-4 0 0,0 2-16,40-38 15,-44 42 1,44-42-16,-38 40 16,38-40-16,0 0 15,0 0-15,-33 42 16,33-42-16,-20 25 15,20-25 1,-5 6-16</inkml:trace>
  <inkml:trace contextRef="#ctx0" brushRef="#br1" timeOffset="449946.7599">13080 15443 0,'0'0'16,"0"0"-16,0 0 15,0 0-15,0 0 16,12 15 0,12 11-16,6 8 15,3-1-15,3 5 16,7 1-16,-3 5 16,7 7-1,3 5-15,5 4 16,-4 4-16,-5-3 15</inkml:trace>
  <inkml:trace contextRef="#ctx0" brushRef="#br1" timeOffset="461245.6737">13838 12417 0</inkml:trace>
  <inkml:trace contextRef="#ctx0" brushRef="#br1" timeOffset="461725.7643">12286 10936 0</inkml:trace>
  <inkml:trace contextRef="#ctx0" brushRef="#br1" timeOffset="462106.2044">12307 9291 0</inkml:trace>
  <inkml:trace contextRef="#ctx0" brushRef="#br0" timeOffset="466879.2853">12471 9014 0,'35'22'16,"-6"2"-16,-8 2 15,0-9-15,5 5 16,-2 0-1,4 4-15,3 2 16,3 0-16,10 8 16,2-2-16,0-1 15,1 0 1,-1 3-16,2 1 16,1 1-1,3 1-15,1-1 0,4-2 16,2 1-16,0 1 15,3-2 1,0 0-16,-3 0 16,-1-3-16,2 3 15,-3 0-15,1-5 16,0 0 0,3-3-16,-6 1 15,-3-1-15,0-3 16,-6 1-16,-46-26 15,0 0 1,40 29-16,-40-29 16,0 0-16,33 28 15,-9 2-15</inkml:trace>
  <inkml:trace contextRef="#ctx0" brushRef="#br0" timeOffset="467784.8508">13637 9342 0,'0'0'16,"0"0"-16,0 0 15,0 0-15,0 0 16,0 0-1,0 0-15,0 0 16,0 0-16,5 16 16,0 13-1,6 6-15,-1-7 16,0-6-16,6-8 16,-3-3-16,2-6 15,-3-5 1,4 0-16,-4-2 15,2-4-15,-2 3 16,4-4-16,-3-3 16,0-3-1,0 2-15,-3-1 16,0 5-16,0 1 16,3 1-1,0 5-15,-1 2 16,4 4-16,-1-3 15,1-3-15,-1 2 16,-15-2-16,16-2 16,-16 2-1,18-11-15,-18 11 16,18-16-16,-5-7 16,-5-5-16,-3-1 15,-5 29-15,-4-31 16,4 31-1,-9-32-15,-1 0 16,-9 7-16,1 9 16,-3 6-1,3 8-15,1 2 16,3 0-16,4-6 16</inkml:trace>
  <inkml:trace contextRef="#ctx0" brushRef="#br0" timeOffset="468217.5519">14238 8808 0,'0'0'0,"0"0"15,0 0-15,0 0 16,0 0 0,0 0-16,0 0 15,0 23-15,0 16 16,0 19-1,0-1-15,0-3 16,0 5-16,0 0 16,0 3-16,0-2 15,5-2-15,-2-1 16,2-4 0,2-6-16,-7-47 15,8 41-15,-8-41 16,0 0-16,0 0 15,5 34 1,0-9-16</inkml:trace>
  <inkml:trace contextRef="#ctx0" brushRef="#br0" timeOffset="471995.0711">14489 9261 0,'24'-32'0,"-10"9"15,5 11-15,-4 1 16,1 6 0,-3 0-16,-3 5 15,0 0-15,0 3 16,-2 2-16,3-1 15,-2 5 1,5-2-16,-4 3 16,-3 1-16,1 2 15,-4-3 1,2 2-16,-3-1 16,-3 2-16,0 2 15,-3-4-15,3 2 16,-3-1-16,3 0 15,-5 0 1,3-4-16,-3 2 16,2-3-16,1-1 15,2-1-15,-3-3 16,3 0 0,0 1-16,-2-1 15,2-2-15,0 0 16,2 3-16,1-6 15,-1 1 1,-2-3-16</inkml:trace>
  <inkml:trace contextRef="#ctx0" brushRef="#br0" timeOffset="472969.4778">14546 9261 0,'0'0'0,"0"0"15,0 0-15,0 0 16,0 0-1,0 0-15,0 0 16,0 0-16,0 0 16,0 0-16,0 0 15,0 0 1,-14 0-16,-9 0 16,-9 7-16,6 1 15,8 7-15,8 3 16,1 3-1,5-1-15,1 1 16,1 2-16,2-2 16,5-3-1,2-1-15,4-1 16,-1-1-16,3-5 16,2-1-16,1-7 15,1-4-15,4-4 16,-4-4-1,5-2-15,-6-7 16,-4-1-16,-2-6 16,-2 0-16,-5-2 15,-3-1 1,-3 1-16,-2 0 16,-5 2-16,-3 6 15,-3 2-15,4 8 16,-7 1-1,6 5-15</inkml:trace>
  <inkml:trace contextRef="#ctx0" brushRef="#br0" timeOffset="473370.2833">14874 9096 0,'0'0'0,"0"0"16,0 0-16,0 0 15,0 0 1,0 15-16,-5 18 16,0 19-16,3 2 15,-1 0-15,1-8 16,2-2 0,0-44-16,0 0 15,0 0-15,0 37 16,2-10-16,3-13 15,7-14 1,-1-6-16</inkml:trace>
  <inkml:trace contextRef="#ctx0" brushRef="#br0" timeOffset="473803.3612">15059 9086 0,'0'0'16,"0"0"-16,0 0 15,0 0-15,0 0 16,0 0-16,18 0 16,11 0-16,9 7 15,-15 3 1,-8 12-16,-6-5 15,-9 4-15,-4-1 16,-3-2 0,-6 3-16,-1-1 15,0-1-15,1 1 16,1-2-16,-2 0 16,3-5-1,4-3-15,-3 0 16,5-4-16,2-4 15,-2-4-15,5-6 16,5 2 0,6-1-16,3 2 15,8 5-15,-1 5 16,4 4-16,2 11 16,-3 0-16</inkml:trace>
  <inkml:trace contextRef="#ctx0" brushRef="#br0" timeOffset="478302.5515">14725 10209 0,'-18'-34'15,"-5"11"-15,1 6 16,-1 6-16,-1 3 16,-4 0-1,2 4-15,-3 1 16,-1 1-16,1 4 16,-1 1-16,-1 4 15,-2 3 1,-1 4-16,1 3 15,2 4-15,1 2 16,-4 5 0,1 6-1,-1-1-15,6 3 0,2 0 16,1 2-16,5 2 16,-1 0-16,6 1 15,7 3 1,8-44-16,-5 46 15,5-46-15,5 55 16,-5-55-16,10 61 16,8 1-16,5-2 15,3-9 1,-1-5-16,5-3 16,1-4-16,4-6 15,-2-2-15,5-5 16,3-5-1,3-6-15,-44-15 16,51 13-16,6-8 16,1-3-1,-3-6-15,-4-2 16,0-4-16,-4-3 16,-1-3-16,-5-4 15,-2-3-15,-4 0 16,-6-1-1,0 2-15,-4-6 16,-25 28-16,24-37 16,0-9-16,-3-3 15,-9 1 1,-4-2-16,-5 4 16,-3 0-16,0 0 15,-5 2-15,-6-2 16,-1-1-1,-6 1-15,-4 5 16,-7 1-16,-10 1 16,-7 2-16,-11 6 15,-11 8 1,-15 10-16,-9 6 16,-39 4-16</inkml:trace>
  <inkml:trace contextRef="#ctx0" brushRef="#br0" timeOffset="480016.6195">14412 10639 0,'0'40'0,"0"-7"0,0-9 16,0-6-16,0-7 15,0-4 1,0-2-16,5-3 16,-1-2-16,3 3 15,3-3-15,6-3 16,1-1 0,1-2-16,1 4 15,-2-7-15,1 7 16,3 0-1,-3 4-15,-3 0 16,3 5-16,-2-3 16,-1 6-16,1 1 15,-1 2-15,-3 0 16,-4-1 0,-8-12-16,8 16 15,-8-16-15,0 0 16,2 20-16,-2-20 15,0 26 1,0-26-16,-7 29 16,-6-1-16,13-28 15,-20 25-15,20-25 16,-28 24-16,28-24 16,0 0-1,0 0-15,-34 20 16,34-20-16,0 0 15,-34 13-15,6-10 16,7-8 0</inkml:trace>
  <inkml:trace contextRef="#ctx0" brushRef="#br0" timeOffset="480390.8602">14448 10690 0,'0'0'0,"0"0"16,0 0 0,0 0-16,0 0 0,0 0 15,0 0 1,18-3-16,13-5 16,15-4-16,-7 4 15,-3 0 1,-3 0-16,-5 4 15,-2 0-15,-3-3 16,-2 2-16,-5-3 16,-9 3-1</inkml:trace>
  <inkml:trace contextRef="#ctx0" brushRef="#br0" timeOffset="484616.6309">14967 11060 0,'0'0'0,"0"13"15,0 7-15,-3 10 16,-2 5-16,-2-2 16,-4 5-16,1 1 15,-2-1-15,1 6 16,-2 7-1,0 1-15,0 2 16,1-3-16,0 1 16,5-1-1,0 0-15,-1-2 16,1 1-16,7-50 16,-3 46-16,3-46 15,0 46 1,0-46-16,0 0 15,0 0-15,5 43 16,-5-43-16,8 37 16,2-17-1</inkml:trace>
  <inkml:trace contextRef="#ctx0" brushRef="#br0" timeOffset="486825.0965">14874 12150 0,'0'0'16,"0"0"-16,0 0 16,0 0-16,-17-3 15,-17-10 1,-14 0-16,1 1 16,3 4-16,4 5 15,1 6-15,0 5 16,3 12-1,-2 1-15,0 9 16,38-30-16,-42 34 16,4 5-16,-1 7 15,11 1-15,2 3 16,5 0 0,7 1-16,6 0 15,2 3-15,10-5 16,3-6-16,6 4 15,2-4 1,3 1-16,5-5 16,5-3-16,4 2 15,3-7-15,4-2 16,4-7 0,-43-22-16,48 21 15,-48-21-15,60 18 16,1-4-16,-2-10 15,-1-4 1,-58 0-16,53-4 16,4-4-16,-6-6 15,-4-3-15,-47 17 16,43-21 0,-43 21-16,38-26 15,-38 26-15,0 0 16,34-31-1,-34 31-15,31-33 0,-31 33 16,0 0 0,24-36-16,-24 36 15,0 0-15,0 0 16,17-33-16,-17 33 16,0 0-1,0 0-15,7-29 16,-7 29-16,0 0 15,0 0-15,3-25 16,-3 25 0,0 0-16,0 0 15,0-21-15,0 21 16,0 0-16,0 0 16,0-18-16,0 18 15,0 0 1,0 0-16,0-12 15,0 12-15,0 0 16,0 0 0,0-11-16,0 11 15,0 0-15,0 0 16,0-11-16,0 11 16,-3-15-16</inkml:trace>
  <inkml:trace contextRef="#ctx0" brushRef="#br0" timeOffset="488167.9284">3045 10093 0,'39'15'0,"-10"-5"15</inkml:trace>
  <inkml:trace contextRef="#ctx0" brushRef="#br0" timeOffset="496173.3685">14787 12153 0,'51'0'0,"-10"0"16,-7 0-1,-2 4-15,-2 1 16,-3 9-16,4 1 15,-8 0-15,-2 3 16,-4-3 0,3 6-16,0 5 15,-1 2-15,0 6 16,0 1-16,-7 7 16,-5 1-1,-1 14-15,-6-1 16,-6 3-16,-3-2 15,-8-2-15,-4-2 16,-5 4-16,-7-9 16,-1 1-1,-3-7-15,37-42 16,-50 38-16</inkml:trace>
  <inkml:trace contextRef="#ctx0" brushRef="#br0" timeOffset="496709.0612">14187 11533 0,'0'0'0,"0"0"16,0 0 0,0 0-16,0-11 15,0-10-15,0-3 16,0 11-1,0 13-15,5 5 16,-3 12-16,6 9 16,3 10-16,1 3 15,-5 5 1,2 1-16,-7 4 16,1-2-16,-1-4 15,-2-43-15,0 0 16,0 0-16,-2 39 15,-1-13 1</inkml:trace>
  <inkml:trace contextRef="#ctx0" brushRef="#br0" timeOffset="497309.6381">14392 11492 0,'0'0'0,"0"0"15,0 0-15,0 0 16,0 0-16,0 0 16,15-3-1,9-5-15,6-4 16,-7 7-16,-5-1 15,-3 6-15,-5 6 16,-7 3 0,-3 7-1,-8 2-15,1 3 0,-6-1 16,0-2-16,1-2 16,-4 2-1,3-3-15,3 1 16,3-7-16,-1-1 15,6 0 1,2-3-16,2 1 16,6-2-16,1-4 15,5 0-15,-2 0 16,6 0 0,-3 4-16,-1 3 15,-2 0-15,0 4 16,0 1-16,-4 1 15,-4 6-15,-4-5 16,-4 7 0,4-21-16,-14 21 15,14-21-15,-16 23 16,-3 5-16,19-28 16,-24 27-1,24-27-15,-25 22 16</inkml:trace>
  <inkml:trace contextRef="#ctx0" brushRef="#br0" timeOffset="497875.7461">14520 12458 0,'0'60'0,"5"-7"16,-3-7-16,3-4 16,0-4-16,-5-5 15,3-2-15,-3-5 16,6 0-1,-6-26-15,0 13 16,6-6-16,-4-4 16</inkml:trace>
  <inkml:trace contextRef="#ctx0" brushRef="#br0" timeOffset="498567.0197">14833 12407 0,'0'0'0,"0"0"16,0 0-1,0 0-15,0 0 16,0 0-16,-12 7 15,-11 4 1,-8 10-16,10-4 16,6 6-16,1-2 15,4 0-15,3-6 16,4 3-16,0-3 16,9 3-1,1-3-15,3-1 16,4-4-16,4-5 15,0 3 1,0 2-16,0 0 16,0 0-16,2 1 15,-2-1-15,-3 1 16,1 1-16,-6-2 16,-2 4-16,-3-2 15,-5-12 1,0 0-16,2 16 15,-2-16-15,-7 15 16,7-15 0,-16 18-16,-7-2 15,23-16-15,0 0 16,-28 10 0,28-10-16,0 0 0,-25 2 15,2-9 1,7-8-16,9-4 15,4-4-15,6 0 16,4-5 0,6-3-16,0-2 15,2 2-15,0-3 16,-3 4-16,5-4 16,-5 0-16,-1 4 15,-6-4 1</inkml:trace>
  <inkml:trace contextRef="#ctx0" brushRef="#br0" timeOffset="506055.0308">15018 13065 0,'-10'46'0,"-3"0"16,-2-2-16,-1-5 15,4-6 1,-4 1 0,4 4-16,-3 3 0,1 5 15,-7 13-15,4-2 16,-2 0 0,2-1-16,-1-2 15,2 0-15,1-2 16,3-4-16,-2-2 15,14-46 1,-12 47-16,12-47 16,0 0-16,0 0 15,-12 46-15,-3-11 16,15-35 0,-16 11-16</inkml:trace>
  <inkml:trace contextRef="#ctx0" brushRef="#br0" timeOffset="506478.8912">14238 13373 0,'0'0'0,"0"0"16,0 0-1,0 0-15,0 0 16,0 0-1,0 0-15,0 0 0,-2 21 16,-7 12 0,-3 16-16,-1-5 15,5-6-15,1-4 16,4-3-16,1-6 16,-1-1-1,3-7-15,0 2 16,0-9-16,3-7 15,2-3-15,5-11 16,3-2-16</inkml:trace>
  <inkml:trace contextRef="#ctx0" brushRef="#br0" timeOffset="507027.7616">14372 13446 0,'0'0'0,"0"0"0,0 0 0,0 0 16,0 0-16,0 0 15,0 0 1,0 0 0,0 0-16,0 15 0,-5 8 15,-1 8-15,3-11 16,0-5-1,0-1-15,3-5 16,3 0-16,3-1 16,7-8-1,-4 5-15,8-3 16,0 3-16,-1 2 16,-1 1-16,3 1 15,0-2 1,0 1-16,-5-1 15,-1 3-15,-4 1 16,-3 0-16,-2-2 16,-9 4-1,-1 0-15,-3 0 16,-6 0 0,-1 0-16,1-1 0,-4-1 15,0-4-15,-1-1 16,3-6-16,5-6 15,3-3 1,2-9-16</inkml:trace>
  <inkml:trace contextRef="#ctx0" brushRef="#br0" timeOffset="507230.0991">14358 13363 0,'0'0'0,"0"0"15,0 0-15,0 0 16,0 0 0,0 0-16,16-3 15,12-4-15,13-6 16,0 8-1,-5 0-15,-4 2 16</inkml:trace>
  <inkml:trace contextRef="#ctx0" brushRef="#br0" timeOffset="508140.6446">15008 14319 0,'0'0'15,"0"0"-15,0 0 16,0 0 0,0 0-16,0 0 0,-11-10 15,-3-10 1,-10-4-16,6 9 15,-4-1 1,-5 7-16,-3 0 16,-6 7-16,0 4 15,-3 1-15,0 5 16,39-8-16,-38 13 16,0 4-1,38-17-15,-36 23 16,4 9-16,1 1 15,3 6-15,3 2 16,25-41 0,-18 46-16,18-46 15,-15 52-15,12 4 16,6-2-16,-3-54 16,10 54-16,-10-54 15,17 57 1,7-4-1,6-4-15,-30-49 0,34 44 16,-34-44-16,47 39 16,3-6-1,4-10-15,-54-23 16,58 15-16,-58-15 16,61 12-16,0-11 15,1-2 1,-8-5-16,-5-5 15,-5-4-15,-3-6 16,-41 21-16,35-25 16,-35 25-1,31-31-15,-10-3 16,-21 34-16,15-40 16,0-9-16,-5-3 15,-1 3-15,-13 0 16,-1 3-1,-10-3-15,-8 3 16,-3 2-16,-4 0 16,-6 6-1,-2 4-15,-6 4 16</inkml:trace>
  <inkml:trace contextRef="#ctx0" brushRef="#br0" timeOffset="510495.7308">14636 14515 0,'38'-6'16,"-5"1"-16,-4 3 15,-3 2-15,-3 2 16,-5 3-16,-3 1 16,-7 2-1,-6 7-15,-9 2 16,-4-3-16,1-1 16,-3-3-1,-4 0-15,3 0 16,2-2-16,2-1 15,1 2-15,4-4 16,0 5 0,5-3-16,5-1 15,3 2-15,5-3 16,0 2-16,3 1 16,-1 0-1,-2 0-15,-3 0 16,0 1-16,-5 2 15,-5-1-15,-2 3 16,-6 0 0,-7-3-16,-4 1 15,0-2-15,-2-1 16,-3-3-16,-2 1 16,4-4-1,1-2-15,6-5 16,2-1-16,8-4 15,7-5-15,6-6 16</inkml:trace>
  <inkml:trace contextRef="#ctx0" brushRef="#br0" timeOffset="511007.031">14936 14515 0,'0'0'0,"0"0"16,0 0-1,0 0-15,0 0 16,0 0-16,0 0 16,0 0-16,0 0 15,0 0-15,0 0 16,16 8-1,10-1-15,7 6 16,-11 3-16,-9-4 16,-10 1-1,-6 0-15,-6 0 16,-7-3-16,1 3 16,-3-3-16,0 3 15,-2-3-15,1 1 16,3-4-1,6 1-15,2 0 16,6 0-16,4-3 16,3 0-16,2 2 15,5-2 1,3 3-16,1 0 16,-4 3-16,2 1 15,-4 1 1,-1 0-16,-4 2 0,-8 1 15,-3-1 1,-9 3-16,-11 0 16,-7 0-16,-10-2 15,-12-7-15</inkml:trace>
  <inkml:trace contextRef="#ctx0" brushRef="#br1" timeOffset="513904.2999">14905 15162 0,'-36'36'16,"5"-7"-16,3-1 15,-5 5-15,-5 8 16,1 0 0,2 1-16,1-6 15,3 0-15,4-2 16,27-34-16,0 0 15,0 0 1,-26 30-16,26-30 16,0 0-16,-19 24 15,9-12-15,10-12 16</inkml:trace>
  <inkml:trace contextRef="#ctx0" brushRef="#br1" timeOffset="514311.9876">14587 14936 0,'0'0'15,"0"0"-15,0 0 16,0 0-16,0 0 16,0 0-16,18 19 31,8 9-31,5 8 0,1 2 15,5 6-15,4 2 16,3 8-16,4 5 16,3 8-1,6 7-15,17 32 16,17 23-16,3 17 16,-11-12-16,-21-21 15</inkml:trace>
  <inkml:trace contextRef="#ctx0" brushRef="#br1" timeOffset="515160.1783">14746 13147 0,'0'0'0,"0"0"0,0 0 16,0 0 0,0 0-16,0 0 15,0 0-15,0 0 16,-2 21-16,-11 15 16,-1 12-1,-1-1-15,4-11 16,4-8-16,2-5 15,0 3 1,5-26-16,-5 29 16,5-29-16,0 0 15,0 0-15,-7 25 16,-4-5-16,-1-9 16</inkml:trace>
  <inkml:trace contextRef="#ctx0" brushRef="#br1" timeOffset="515483.0962">14639 13168 0,'0'0'16,"0"0"-16,0 0 15,0 0-15,0 0 16,0 0-16,0 0 16,0 0-1,14 7-15,20 14 16,7 10-1,8 10-15,2 6 0,6 6 16,-1 4-16</inkml:trace>
  <inkml:trace contextRef="#ctx0" brushRef="#br1" timeOffset="529762.6791">15106 13054 0,'0'0'0,"0"0"15,0 0-15,0 0 16</inkml:trace>
  <inkml:trace contextRef="#ctx0" brushRef="#br0" timeOffset="533094.2179">15033 13057 0,'37'11'15,"-9"1"-15,-2 4 16,-3-3-16,-5-3 16,-3 3-16,3 0 15,2 3 1,3-2-16,0 4 15,4 0-15,-27-18 16,28 23 0,3 1-16,2-2 15,0 2-15,0-1 16,1 0-16,2 0 16,-36-23-16,38 25 15,-38-25 1,46 36-16,0 3 15,-4-2-15,-1-4 16,-41-33 0,41 30-16,-41-30 15,39 32-15,-39-32 16,39 31-16,-1-3 16,-38-28-16,0 0 15,38 28 1,1-5-16,-39-23 15,40 21-15</inkml:trace>
  <inkml:trace contextRef="#ctx0" brushRef="#br0" timeOffset="534247.2822">15644 13065 0,'0'0'0,"0"0"0,0 0 16,0 0-1,0 0-15,0 0 16,0 0-16,0 0 15,0 0 1,0 0-16,0 20 16,0 12-16,0 12 15,5-14-15,1-7 16,5-7-16,-1-9 16,5-7-1,0-3-15,-1-4 16,-4-1-16,-2-3 15,2 1-15,-3 1 16,1-2 0,-3 3-16,3 3 15,-3 2-15,2 6 16,3 0-16,-1 2 16,1-3-1,-1 4-15,2-6 16,0 0-16,-1-6 15,-3-1-15,2-4 16,-2-1 0,-2-7-16,-2 2 15,-6-2-15,-2-1 16,-5-3-16,-1-1 16,-1 2-1,-2 6-15,1 1 16,-1 10-16,0 3 15,2 6-15,-1 1 16,3 3 0,5-6-16</inkml:trace>
  <inkml:trace contextRef="#ctx0" brushRef="#br0" timeOffset="534526.6211">15991 12854 0,'0'0'0,"0"0"16,0 0-16,0 0 16,0 21-16,0 14 15,0 20 1,0-4-16,5 3 15,-2-3-15,4 1 16,-7-52-16,0 0 16,0 0-1,11 41-15,3-15 0,-2-19 16,-1-14 0</inkml:trace>
  <inkml:trace contextRef="#ctx0" brushRef="#br0" timeOffset="534932.3834">16199 12963 0,'0'0'0,"0"0"16,0 0-16,0 0 15,0 0-15,0 0 16,0 19-1,-5 13-15,2 11 16,6-10 0,-1-6-16,-2-10 0,4-9 15,5-3-15,2-7 16,-3-4 0,-3-1-16,1-8 15,-1-1-15,0-2 16,-5 3-1,0-3 1,-5-3-16,-4 3 0,-1 0 16,3 3-16,-4 2 15,0 2-15,1 7 16,5 0 0,3 8-16,2-2 15,5-2-15,0-8 16</inkml:trace>
  <inkml:trace contextRef="#ctx0" brushRef="#br0" timeOffset="535239.0061">16441 12808 0,'0'0'0,"0"0"0,0 0 16,0 0 0,0 0-16,0 18 15,0 13-15,0 15 16,0-10 0,5-5-16,-3-8 15,4-8-15,2-7 16,-3-5-16,2-6 15,-5-6-15,1-8 32</inkml:trace>
  <inkml:trace contextRef="#ctx0" brushRef="#br0" timeOffset="535711.7628">16600 12808 0,'0'0'0,"0"0"15,0 0-15,0 0 16,0 0 0,0 0-16,0 0 15,0 13-15,0 7 16,0 4-16,0-10 16,0-6-16,0 0 15,6-3 1,-4-2-16,6-3 15,2 0-15,5 0 16,5 0 0,-1 0-16,-1 2 15,-3-2-15,-1 3 16,-3-1-16,2 3 16,-6 2-16,2 2 15,-1-1 1,-6 3-16,-2 2 15,-2 2 1,-6 0-16,-3 3 0,-2-3 16,3 0-1,-3 1-15,1-3 16,-3-5-16,4-3 16,-1-5-16,-2-5 15,4-3-15,3-8 16,5-4-1</inkml:trace>
  <inkml:trace contextRef="#ctx0" brushRef="#br0" timeOffset="535908.5984">16680 12725 0,'0'0'0,"0"0"16,0 0-16,0 0 16,0 0-16,0 0 15,13-2 1,19-13-16,-1-6 16,-10-2-16</inkml:trace>
  <inkml:trace contextRef="#ctx0" brushRef="#br0" timeOffset="538339.3579">16358 13818 0,'-41'0'0,"3"0"0,5 5 16,-1 0-1,1 8-15,0 5 16,7 0-16,3 3 16,23-21-1,-23 25-15,-1 6 16,1 3-1,0 4-15,0 14 0,-1 2 16,5 3 0,3 1-16,6-4 15,2 3-15,11 0 16,2-1-16,2 0 16,9-4-1,1-4-15,7 2 16,1-2-16,9-1 15,2-9-15,11-2 16,3-7 0,-50-29-16,57 23 15,7-8-15,1-12 16,2-6-16,-9-7 16,1-6-1,-2-2-15,-1-10 16,-4-5-16,-2-6 15,-5-5 1,-4 1-16,-6-6 0,-7-2 16,-4-4-1,-9-1-15,-10 0 16,-5-4-16,-5 4 16,-10 2-16,-6 0 15,-7 5-15,-5 5 16,-5 5-1,-10 3-15,0 8 16,-6 3-16,4 6 16,-5 4-1,4 11-15,3 6 16,1 5-16,6 6 16,10-2-16</inkml:trace>
  <inkml:trace contextRef="#ctx0" brushRef="#br0" timeOffset="538619.0389">16127 14257 0,'19'55'0,"-2"-2"16,-4-1-1,-3-5-15,0-4 0,-10-43 16,0 0-16,8 44 15,-8-44 1,11 35-16,-11-35 16,10 19-16</inkml:trace>
  <inkml:trace contextRef="#ctx0" brushRef="#br0" timeOffset="539274.3563">16487 14196 0,'0'0'0,"0"0"16,0 0 0,0 0-16,0 0 15,0 0-15,-13 5 16,-9 0-16,-12 11 15,13 2-15,9 3 16,8-4 0,2-2-16,2 4 15,2-2-15,5-1 16,8-1-16,0 1 16,3-1-1,0 4 1,2-2-16,1 1 0,2 1 15,-3-2-15,0 1 16,-20-18 0,19 18-16,-19-18 15,18 26-15,-18-26 16,13 28-16,-13-28 16,3 34-16,-3-34 15,-11 31 1,11-31-16,-18 28 15,18-28-15,-26 23 16,26-23-16,-28 10 16,28-10-1,-28 0-15,28 0 16,-24-10-16,7-11 16,10-7-1,-2-3-15,9-5 16,3 0-16,3-2 15,1-1-15,-2 1 16,5-1 0,-3 1-16,2-4 15,-7 2-15</inkml:trace>
  <inkml:trace contextRef="#ctx0" brushRef="#br1" timeOffset="547290.6202">16764 15162 0,'-33'26'0,"2"-1"0,8 7 16,0-1-1,-3 7-15,-5 9 16,2 1-16,-1 1 16,2 2-1,28-51-15,-29 54 16,2 1-16,27-55 15,-26 51-15,26-51 16,-25 46 0,25-46-16,0 0 15,0 0-15,-24 41 16,3-10-16,21-31 16,-18 3-1</inkml:trace>
  <inkml:trace contextRef="#ctx0" brushRef="#br1" timeOffset="547770.3689">16209 15111 0,'0'0'16,"0"0"-16,0 0 16,0 0-16,0 0 15,0 0-15,16 8 16,10 7-1,5 9-15,-3 4 16,-5-5-16,2 5 16,2 1-1,9 1-15,0 6 16,2 2-16,0 1 16,2 0-16,3 2 15,-3-2-15,2 5 16,-4-4-1,-2 7-15,0-4 16,-3 4-16,-2-1 16,-8-2-16</inkml:trace>
  <inkml:trace contextRef="#ctx0" brushRef="#br0" timeOffset="564504.507">15067 10982 0,'-13'22'15,"8"-18"-15,0 4 16,0-3-16,3 1 15,-2-1 1,1-3-16,3 0 16,-2-2-16,2 3 15,0 0 1,0 2-16,2-1 0,5 2 16,0-1-1,0 4-15,9-5 16,-3 4-16,5-4 15,0 5 1,3 1-16,2 0 16,1 3-16,8 0 15,1 3-15,1-1 16,5 3 0,-1 2-16,5 6 15,3 3-15,4-1 16,-2 1-16,4-2 15,-5 4 1,6 0-16,-2 5 16,-3-3-16,2 3 15,2 3 1,-2-3-16,-1 0 0,0-3 16,-3-2-1,-3-5-15,-43-26 16,44 28-16,0-5 15,-44-23-15,0 0 16,0 0 0,42 18-16,-42-18 15,33 5-15</inkml:trace>
  <inkml:trace contextRef="#ctx0" brushRef="#br0" timeOffset="565202.1343">16107 11039 0,'0'0'0,"0"0"15,0 0 1,0 0-16,0 0 16,0 0-16,6 21 15,-1 12 1,4 14-16,6-12 15,-1-14-15,1-6 16,-2-4-16,-3-4 16,3-4-1,-2-3-15,1 0 16,-1-3-16,-3 1 16,1-3-16,0 0 15,-2-1 1,1-2-16,2 4 15,0 1-15,3 0 16,-3-2-16,3 0 16,-3 0-16,3-5 15,-5 0 1,-1-4-16,-4-4 16,-1 0-16,-4-5 15,-1 0 1,-4 0-16,-4-2 15,1 1-15,-5-1 16,-1 4-16,-1 1 31,-1 4-31,3 5 0,-3 7 16,4 4-16,7 4 16,2 2-16,5-4 15,2-6 1,3-2-16</inkml:trace>
  <inkml:trace contextRef="#ctx0" brushRef="#br0" timeOffset="565469.9108">16485 10751 0,'0'0'0,"0"0"0,0 0 15,0 0-15,0 21 16,5 17-16,0 21 16,5 3-16,0 3 15,0 4 1,4-3-16,-14-66 16,0 0-16,0 0 15,17 52-15,-17-52 16,17 31-16,-17-31 15,17 0-15</inkml:trace>
  <inkml:trace contextRef="#ctx0" brushRef="#br0" timeOffset="565888.893">16687 10905 0,'0'0'15,"0"0"-15,0 0 16,0 0-16,0 0 16,0 0-16,0 0 15,0 21-15,5 10 16,-4 10 0,6-12-16,-2-9 15,-2-10-15,4-5 16,5-2-16,-3-6 15,-4-2-15,-3-3 16,-2-5 0,0-2-16,0-1 15,-2-1-15,-3-6 16,-6-1-16,-1 2 16,-1 4-1,-3 4-15,-2 7 16,-2 7-16,5 5 15,-3 5-15,5-4 16</inkml:trace>
  <inkml:trace contextRef="#ctx0" brushRef="#br0" timeOffset="566228.3079">16898 10700 0,'0'0'0,"0"0"0,0 0 0,0 0 0,0 0 16,0 0-1,7 20-15,0 16 16,4 18 0,-6-7-16,0-3 15,-2-9-15,-3-6 16,5-14-16,0-2 16,6-8-16,-3-3 15,-1-2 1,-1-4-16,-3-6 15,2-7-15,-1 0 16,6-6-16</inkml:trace>
  <inkml:trace contextRef="#ctx0" brushRef="#br0" timeOffset="566820.4637">17128 10546 0,'0'0'0,"0"0"0,0 0 15,0 0 1,0 0-16,0 0 16,0 0-16,17-3 15,8-10-15,6 0 16,-8 0-16,-3 6 15,1 7 1,-9 3-16,-3 7 16,-7 2-16,-2 4 15,-2 1-15,-7 4 16,-1 2 0,0-4-16,-3-4 15,1 1-15,4-1 16,0-3-16,3 2 15,5-4 1,2-2-16,3-4 16,6 2-16,2-4 15,5-2-15,-1 0 16,-1 0 0,-1-2-16,4 2 15,-1 0-15,0 6 16,-5-4-16,2 2 15,1 4-15,-16-8 16,10 11 0,-6 5-16,-4-16 15,-4 20-15,-6 5 16,-6 4 0,16-29-16,-26 34 15,-2-4-15,-9-2 16,-8-2-16</inkml:trace>
  <inkml:trace contextRef="#ctx0" brushRef="#br0" timeOffset="571558.7186">16225 11751 0,'47'7'0,"-12"2"15,-4-1-15,-8 2 16,4 5-16,-2-2 16,-2 0-1,0-3-15,3 3 16,4 2-16,4-1 16,-1 1-1,6 0-15,4 0 16,8 6-16,-2 0 15,-49-21-15,56 25 16,3 1-16,5 2 16,-4 1-1,-4-6-15,3 2 16,-2-2-16,-3-2 16,-1 0-16,2 1 15,-4-1 1,-51-21-16,52 26 15,-52-26-15,53 25 16,-53-25-16,55 31 16,-55-31-1,53 29-15,-53-29 16,0 0-16,0 0 16,48 26-16,-4-9 15</inkml:trace>
  <inkml:trace contextRef="#ctx0" brushRef="#br0" timeOffset="572420.1619">18305 12340 0,'0'0'0,"0"0"15,-16 0-15,-14 0 16,-17 6-16,3-4 16,-1 5-1,3 4-15,-2 6 0,6 3 16,5-4 0,5 5-16,0 2 15,0 5-15,-1 1 16,29-29-16,-26 37 15,26-37 1,-26 48-16,6 6 16,9 2-16,11-56 15,-2 51-15,10 1 16,10-1-16,7-7 16,4-3-1,7-8-15,-36-33 16,41 34-16,8-5 15,2-11 1,4-6-16,-2-7 16,-2-7-16,0-3 15,1-8-15,-3-5 16,-6-3-16,1-4 16,-3-6-1,-2-3-15,0-4 16,-10-6-16,-1-2 15,-1-3-15,-6 1 16,-9-4 0,-4-2-16,-11 0 15,-2 3-15,-7-1 16,-9 7-16,-6 0 16,-3 6-16,-8 6 15,-3 5 1,-5 7-16,-3 8 15,-3 8-15,3 5 16,0 10 0,5 5-16,6 6 15,0 0-15</inkml:trace>
  <inkml:trace contextRef="#ctx0" brushRef="#br0" timeOffset="573032.9453">18146 12664 0,'-31'18'0,"6"-3"15,6-4-15,11-1 16,6 0-16,8-2 16,-2-3-16,6-2 15,4-1 1,3 0-16,1 2 16,3-2-16,-4 0 15,7 3-15,-4 3 16,6-2-1,-3 1-15,-4 1 16,-5 0-16,0 2 16,-4 3-1,-5 2-15,-5 0 16,-3 3-16,-7 0 16,0-2-16,-5 0 15,-4-1-15,1-5 16,-3 0-1,0-5-15,2 1 16,0-6-16,5-8 16,-2-5-16</inkml:trace>
  <inkml:trace contextRef="#ctx0" brushRef="#br0" timeOffset="573323.6351">18080 12644 0,'0'0'16,"0"0"-16,0 0 16,0 0-16,0 0 15,0 0-15,0 0 16,17-4-16,14-13 15,7-6 1,0-4-16,-1 7 16,-8 2-16,-7 5 15,4-2-15,-3 2 16,-2 3-16,-4 0 16</inkml:trace>
  <inkml:trace contextRef="#ctx0" brushRef="#br0" timeOffset="577719.3031">18364 13054 0,'-8'52'15,"-2"-1"-15,0-4 16,-6 4-16,1-5 16,-1 0-1,2 3-15,-2 3 16,0 2-16,-5 5 16,5 0-1,-6 3-15,1 5 16,-2 0-16,1-1 15,-1 1-15,2 0 16,-1 0 0,2-3-16,-3-2 15,2-6-15,2-2 16,19-54-16,-21 52 16,21-52-1,0 0-15,-15 49 16,15-49-16,-16 35 15,16-35-15,-12 9 16</inkml:trace>
  <inkml:trace contextRef="#ctx0" brushRef="#br0" timeOffset="578620.2808">17573 13476 0,'0'0'0,"0"0"15,0 0 1,0 0-16,0 0 16,0 0-16,0 0 15,0 21-15,0 15 16,0 13-1,0-5-15,0-9 16,0-7-16,0-2 16,0-5-16,0-8 15,0-5 1,5-6-16,0-4 16,4-6-16,-2-5 15,3-2-15,0-4 16,6-3-1,-4-2-15,1-2 16,2 1-16,-4-4 16,0 7-16,-1 1 15,-2 8 1,0 3-16,-4-1 16,-1 1-16,2 5 15,-3 3-15,-2 4 16,0 3-1,-2 5-15,-1 3 16,-2 1-16,3-2 16,-3-2-16,5-2 15,0 2-15,3-3 16,1 2 0,6-5-16,4 2 15,-2-1-15,4-2 16,1 2-16,-1-1 15,1-1 1,2 5-16,-2-2 16,-17-6-16,0 0 15,13 10-15,-4 5 16,-7 3-16,-2 0 16,0-18-1,-11 21-15,-2-1 16,-2 1-16,-1-4 15,-1-3 1,1-7-16,4-7 16,-1-5-16,3-11 15</inkml:trace>
  <inkml:trace contextRef="#ctx0" brushRef="#br0" timeOffset="578884.019">17718 13425 0,'0'0'0,"0"0"16,0 0-16,0 0 16,0 0-1,0 0-15,0 0 16,17-3-16,14-10 15,13 0-15,-4 1 16,-3 4 0,-4 5-16,-5-4 15,-10-3-15</inkml:trace>
  <inkml:trace contextRef="#ctx0" brushRef="#br0" timeOffset="579947.3842">18100 14555 0,'-37'-10'15,"4"-2"-15,5 6 16,2 2-16,-5 1 15,1 3-15,-1-3 16,2 3-16,-2 3 16,-2 2-1,3 10-15,-1 4 16,5-2-16,26-17 16,-26 26-16,6-3 15,-3 8-15,2 3 16,1-1-1,2 3-15,3 6 16,-1 3-16,4 4 16,1-3-1,3 3-15,2 1 16,6 1-16,4-5 16,1 3-16,2-3 15,9 1-15,1-4 16,7-4-1,1-1-15,4-4 16,4-6 0,-33-28-16,41 26 0,6-9 15,-47-17-15,54 8 16,-2-8 0,6-3-16,-58 3 15,54-12-15,-3-6 16,0-5-1,-4-3-15,-4-5 16,-8-3-16,2-4 16,-3-3-16,-9-3 15,1-4-15,-6-2 16,-1 1 0,-9 1-16,-8-4 15,-4 1-15,-3 2 16,-9 0-16,-3 0 15,-6 6 1,-5-1-16,-6 9 16,-2 3-16,-2 9 31,-4 3-31,4 6 0,8 4 0,-5 5 16</inkml:trace>
  <inkml:trace contextRef="#ctx0" brushRef="#br0" timeOffset="580631.3728">17658 14947 0,'28'-24'0,"-7"6"16,-5 11-16,-2-1 16,7 8-1,-3 5-15,-3 3 16,-2 5-16,0 3 16,-8 4-16,-3 3 15,-2 2 1,-5 4-16,-7 1 15,-4 2-15,-5-1 16,-1-3-16,-1 0 16,0-5-16,1-2 15,5-6 1,3-2 0,4-6-16,1-2 0,6-5 15,1-5 1,4 0-16,1-5 15,4 0-15,3 2 16,1 0-16,4 3 16,-2 3-16,5 2 15,3 4 1,-4 2-16,4 5 16,-3 1-16,-18-12 15,0 0-15,23 18 16,-23-18-1,0 0-15,20 16 16,-20-16-16,21 5 16,-6-7-16,-2-11 15</inkml:trace>
  <inkml:trace contextRef="#ctx0" brushRef="#br0" timeOffset="581127.0144">18027 14833 0,'0'0'0,"0"0"16,0 0-16,0 0 16,0 0-16,0 0 15,0 0-15,0 0 16,-10 8-16,-10 10 15,-1 7 1,6 7-16,7-7 16,5 6-16,1-3 15,4 1-15,3-3 16,4-3 0,-2-3-16,8 1 15,1-6-15,-1-5 16,0-2-16,3-5 15,3-3-15,-2-8 16,-4-2 0,3-8-1,-6-3-15,2-2 0,-7-2 16,-2-6 0,0 2-16,-3-2 15,-4 1-15,-3-1 16,-7 2-16,-2 1 15,2-1 1,-4 2-16,-4 1 16</inkml:trace>
  <inkml:trace contextRef="#ctx0" brushRef="#br0" timeOffset="584372.7724">17814 15582 0,'0'59'15,"-7"-3"-15,-4-2 16,1-3-16,0 1 16,-3-1-1,3 8-15,-3 1 16,-4 2-16,-4 2 31,-6 2-31,-1 1 0,0 5 16,1-2-16,1-1 15,0-2 1,3-5-16,1-3 0,5-8 16,17-51-1,-18 51-15,18-51 16,0 0-16,-13 50 16,13-50-16,0 0 15,-16 48 1,16-48-16,-17 39 15,1-21-15,4-16 16,-1-10-16</inkml:trace>
  <inkml:trace contextRef="#ctx0" brushRef="#br0" timeOffset="584826.7008">16796 16232 0,'0'0'16,"0"0"-16,0 0 16,0 0-16,0 0 15,0 0 1,0 0-16,0 0 16,0 0-1,-3 20-15,-5 19 0,-5 15 16,-3-2-1,6-12-15,0-8 16,5-7-16,1-2 16,4 0-16,0-5 15,6-4 1,2-10-16,-1-4 16,3-7-16,7-8 15,1-3-15,2-6 16</inkml:trace>
  <inkml:trace contextRef="#ctx0" brushRef="#br0" timeOffset="585359.3143">17101 16216 0,'0'0'16,"0"0"-16,0 0 0,0 0 16,0 0-1,0 0-15,0-10 16,0-5-16,-11-6 15,-9 16 1,-1 8-16,-2 4 16,0 4-16,3 4 31,2 3-31,-1 0 0,6 0 0,6 0 16,4-3-1,3 1-15,8 2 16,2 0-16,6-3 15,3 0-15,0 1 16,5 2 0,-1 0-16,-3 3 15,-2-1-15,-3-2 16,-2 3-16,-5-3 16,-8-2-1,-3-1-15,-7 0 16,-3-5-16,-2 1 15,2-6-15,-2-5 16,1-3 0,5-2-16,1-5 15,3-6-15,5-2 16,5-5 0,3-2-16,7-1 15,3-5-15,5-3 16,0 1-16,5-1 15,4-6-15,-1 4 16,-7 0 0,2 2-16</inkml:trace>
  <inkml:trace contextRef="#ctx0" brushRef="#br0" timeOffset="586340.8153">17644 16962 0,'-40'-18'0,"7"0"15,5 3-15,-3 4 16,-3 4-16,-4 4 16,-4 6-16,-3 4 15,-10 12 1,3 1-16,0 10 16,3 6-16,-1 6 15,7-1-15,5 5 16,5 0-1,3 3-15,7 3 16,7 1-16,6 0 16,6 0-16,8 4 31,4-1-31,5 1 0,10-3 16,3-3-16,11 1 15,1-8-15,7-6 16,5-7-16,2-3 15,3-5 1,1-5-16,7-10 16,-5 0-16,1-8 15,4-6-15,-2-6 16,0-12 0,-4-1-16,-5-9 15,-4-2-15,-4-8 16,-5-4-1,-9-7-15,-1-1 16,-10-3-16,0-2 16,-12-4-16,-2 1 15,-12 0-15,-6-1 16,-7 9-16,-6 5 16,-5 7-1,-9 8-15,-8 7 16,0 11-16,2 10 15,-1 6-15,3-3 16</inkml:trace>
  <inkml:trace contextRef="#ctx0" brushRef="#br0" timeOffset="586968.1213">17134 17373 0,'49'-10'0,"-5"-2"16,-9 3-1,-2 1-15,-7 1 16,-8 4-16,-7 6 16,-6 4-16,-7 4 15,-6 2 1,-7 5-16,-6-3 15,5-2-15,-2 0 16,0 0 0,3 2-16,2 1 15,6-1-15,1-2 16,3 0-16,8-3 16,4 0-1,-2 4-15,5-2 16,-1 4-16,2-6 15,-3 0-15,0 5 16,-5-1-16,0 1 16,-7-5-1,-6 0-15,-7 1 16,-3-1-16,-2-3 16,-1-4-16,-1-3 15,3-5-15,5-3 16,0-4-1,9-6-15</inkml:trace>
  <inkml:trace contextRef="#ctx0" brushRef="#br0" timeOffset="587453.2662">17566 17312 0,'0'0'0,"0"0"16,0 0-1,0 0-15,0 0 16,0 0-16,0 0 16,0 0-16,0 0 15,-16 0 1,-17 5 0,-9 0-16,12 7 0,9 7 15,11-2-15,5 2 16,10-4-16,2 3 15,6-2-15,5 1 16,3 4 0,1 0-16,5-3 15,-1-3 1,-6 3-16,0 3 16,-4-3-16,-6-3 15,-5 0-15,-8 4 16,-2-4-16,-10-2 15,-3-5 1,-5-6-16,1-2 16,-3-8-16,7 1 15,3 2-15,8-6 16,1-2-16,12-4 16,4-9-1,11-5-15,4-10 16,12-11-16,-2 1 15</inkml:trace>
  <inkml:trace contextRef="#ctx0" brushRef="#br4" timeOffset="590122.6808">17789 18134 0,'-36'23'0,"6"0"16,-2 3-16,1 0 15,-4 2-15,-12 8 16,-1 3 0,1-3-16,4 0 15,1-1-15,2-1 16,3-3-16,2 0 16,35-31-1,0 0-15,0 0 16,-29 25-16,29-25 15,-18 19-15,8-9 16,8-15 0,4-11-16,6-7 15</inkml:trace>
  <inkml:trace contextRef="#ctx0" brushRef="#br4" timeOffset="590460.6767">17277 18001 0,'0'0'0,"0"0"16,0 0-16,0 0 16,0 0-16,0 0 15,13 7 1,11 4-16,12 9 15,-10 6 1,-1 2-16,-2 0 0,3 6 16,4 4-1,9 14-15,5 7 16,-1 3-16,6 2 16,-2 3-16,-7-6 15,-3-2 1</inkml:trace>
  <inkml:trace contextRef="#ctx0" brushRef="#br0" timeOffset="600321.7771">17955 15492 0,'28'30'0,"-7"-4"16,-6-2-16,3-2 16,3 4-16,2 2 15,1 1 1,1 1-16,1 1 16,2 5-16,8 8 15,-2 0 1,4 2-16,1 0 15,-1-2-15,3 2 16,-1 3-16,-2 2 16,5 1-16,-3-1 15,2 3 1,-3 3-16,-1-1 16,-3 1-16,2-1 15,-4 1-15,-1-5 16,-32-52-1,30 46-15,-30-46 16,0 0-16,29 49 16,-29-49-16,24 38 15,-8-9-15,-11-19 16,-5-13 0</inkml:trace>
  <inkml:trace contextRef="#ctx0" brushRef="#br0" timeOffset="601003.4292">18551 15882 0,'0'0'16,"0"0"-16,0 0 16,0 0-16,0 0 15,0 0-15,0 0 16,0 0-16,0 0 15,8 21 1,2 10-16,6 8 16,-2-12-16,0-11 15,-1-8-15,0-3 16,0-3 0,-3-4-16,3-1 15,-3-4-15,1 1 16,-1-2-16,-3 1 15,-2 2 1,2 2-16,-1 1 16,2 4-16,2-2 15,-3 0-15,4 0 16,-4 0-16,1-2 16,-3-1-1,3-5-15,0 0 16,0-5-1,-3-2-15,0-2 0,-2-6 16,0-1 0,-6-2-16,-3 4 15,-1-5-15,-6 4 16,-1 3-16,-3-1 16,1 6-16,-1 5 15,1-1 1,1 6-16,2 0 15,5 7-15,1 4 16,9-1 0,3-3-16,0-7 15</inkml:trace>
  <inkml:trace contextRef="#ctx0" brushRef="#br0" timeOffset="601378.3308">19035 15409 0,'0'0'0,"0"0"16,0 0-16,0 0 16,0 0-16,0 18 15,5 13 1,-3 18-16,3-1 15,3 9 1,-3 8-16,2 7 16,-1 2-16,1 1 0,-2-4 15,-5-71 1,5 65-16,0-6 16,-5-59-16,0 0 15,0 0-15,9 51 16,-9-51-1,5 31-15,-5-23 16,-3-11-16,-2-12 16</inkml:trace>
  <inkml:trace contextRef="#ctx0" brushRef="#br0" timeOffset="601823.0819">19235 15666 0,'0'0'0,"0"0"16,0 0-16,0 0 16,0 0-16,0 0 15,0 0-15,-3 19 16,-4 14 0,-7 15-16,9 1 15,3 1-15,7-7 16,6-7-16,1-11 15,-2-9 1,3-11-16,5-5 16,0-7-16,-3-7 15,-4-1-15,-2-2 16,-4-4 0,-2-2-16,-3-3 15,-3 0-15,-4-2 16,-4 0-16,-1 2 15,-3 5 1,-3 1-16,-1 2 16,2 8-16,1 5 15,4 5-15,5 2 16,-1 3-16,2-3 16,4-2-1</inkml:trace>
  <inkml:trace contextRef="#ctx0" brushRef="#br0" timeOffset="602110.1424">19445 15451 0,'0'0'16,"0"0"-16,0 0 15,0 0-15,0 0 16,5 17-16,0 17 16,7 19-1,2-1-15,2 0 16,-2-9-16,1-9 16,-15-34-1,0 0-15,16 23 16,-3-10-16,1-11 15,-2-4-15</inkml:trace>
  <inkml:trace contextRef="#ctx0" brushRef="#br0" timeOffset="602648.788">19789 15340 0,'0'0'15,"0"0"-15,0 0 16,0 0-16,0 0 16,0 0-16,0 0 15,0 0 1,0 0-16,-13 15 16,-4 11-16,-7 8 15,8-6 1,6 0-16,2-2 15,6-4 1,4-3-16,3-6 0,8-1 16,3-1-1,3-3-15,1 1 16,5 0-16,-2 1 16,1-2-16,-2 4 15,-1-1-15,-1-1 16,-20-10-1,0 0-15,16 15 16,-16-15-16,9 16 16,-9-16-16,0 0 15,-6 18 1,6-18-16,-14 13 16,-7-6-1,4-7-15,-1-5 16,3-8-16,4-4 15,4-7-15,4-4 16,3-5-16,0-6 16,3-3-16,-1-3 15,3-12-15,-3-5 16,-2-5 0</inkml:trace>
  <inkml:trace contextRef="#ctx0" brushRef="#br1" timeOffset="608425.0544">19386 16890 0,'-18'43'15,"0"-9"-15,-1-6 16,1-4 0,1 4-16,-4 0 15,-2 5-15,1 3 16,-4 0-16,-6 11 16,4 2-1,-3-3-15,3 0 16,-2 3-16,1 0 15,4 0-15,25-49 16,-23 51 0,23-51-16,0 0 15,0 0-15,-21 44 16,21-44-16,-16 33 16,9-20-1,2-13-15</inkml:trace>
  <inkml:trace contextRef="#ctx0" brushRef="#br1" timeOffset="608867.6942">18881 16931 0,'0'0'0,"0"0"16,0 0-16,0 0 16,0 0-16,17 8 15,14 2-15,12 8 16,-6 3-1,-6-4-15,-5 4 16,6 0-16,4 5 16,13 9-1,0 4-15,5 2 16,-1 5 0,4 4-16,2 0 0,0 5 15,1 1 1,-6 1-16</inkml:trace>
  <inkml:trace contextRef="#ctx0" brushRef="#br0" timeOffset="614303.4183">18384 13026 0,'35'18'15,"-3"6"-15,-9-4 16,1 3-16,-4-2 16,4 0-1,3 4-15,1 3 16,4 3-16,3 3 16,7 4-16,-2 0 15,3 4 1,2-1-16,-2 0 15,1 3-15,-1-1 16,5 4-16,0-1 16,1 3-1,-2-3-15,6 3 16,-2-3 0,2 4-16,0-2 0,-5 1 15,-2-3 1,0 0-16,-46-46 15,49 44-15,-49-44 16,52 44-16,-52-44 16,51 41-1,-51-41-15,0 0 16,0 0-16,43 38 16,-43-38-16,28 23 15,-19-20-15</inkml:trace>
  <inkml:trace contextRef="#ctx0" brushRef="#br0" timeOffset="615011.4769">19339 13427 0,'0'0'0,"0"0"0,0 0 15,0 0-15,0 0 16,8 16-16,8 12 15,5 3 1,-2-11-16,-3-7 16,-1-2-16,4-3 15,-1-1 1,-1-7-16,-1 0 16,-1-5-16,-2-3 15,-1 0-15,1 1 16,1 0-16,-1 3 15,2 4-15,3 4 16,0 3 0,-1-2-16,-17-5 15,21 0-15,0-11 16,-21 11 0,20-17-16,-20 17 15,15-26-15,-15 26 16,13-38-16,-13 38 15,7-45 1,-11-9 0,4 54-16,-10-51 0,10 51 15,-16-41-15,-7 11 16,2 11 0,2 11-16,0 6 15,7 7-15,1 2 16,6 1-16,5-2 15,3-6-15,5-11 16</inkml:trace>
  <inkml:trace contextRef="#ctx0" brushRef="#br0" timeOffset="615278.1463">19896 12931 0,'0'0'0,"0"0"16,0 0-16,0 0 15,0 0-15,0 21 16,6 20-16,-4 23 16,6 3-16,3-2 15,4 4 1,3-5-16,-2-10 15,-4-3-15,-12-51 16,13 46-16,-13-46 16,0 0-1,10 31-15,-10-31 16,10 8-16,-5-21 16</inkml:trace>
  <inkml:trace contextRef="#ctx0" brushRef="#br0" timeOffset="615722.8757">20141 13109 0,'0'0'0,"0"0"16,0 0-16,0 0 16,0 0-16,0 0 15,0 20-15,0 13 16,5 19-1,0-6-15,5-2 16,-2-5-16,-1-10 16,7-15-16,-2-11 15,1-6 1,0-4-16,-4-9 16,2-2-16,-3-3 15,-1-2-15,-2-2 16,-6-7-1,-8 2-15,-1-1 16,-1 3-16,-3 5 16,-7 0-16,1 7 15,-1 6 1,2 5-16,5 5 16,1 5-16,3-3 15,2 3-15,3-5 16</inkml:trace>
  <inkml:trace contextRef="#ctx0" brushRef="#br0" timeOffset="615986.5231">20441 12910 0,'0'0'0,"0"0"0,0 0 16,0 0-16,0 21 15,5 15-15,-1 16 16,10-1 0,-1-7-16,3-5 15,-4-17-15,-2-6 16,-1-11-16,-2-3 15,-2-4 1,0-8-16,0-8 16</inkml:trace>
  <inkml:trace contextRef="#ctx0" brushRef="#br0" timeOffset="616692.3066">20626 12859 0,'0'0'0,"0"0"0,0 0 0,0 0 16,0 0-16,0 0 15,0 0-15,4 13 16,-1 8-16,2 5 16,3-9-1,-3-3-15,4-7 16,-4-5-16,5-2 15,5-2-15,6 2 16,-6 0 0,3 2-16,-1 2 15,4 3-15,0 1 16,-1 4-16,-4 1 16,3 0-16,-7 0 15,-2 5 1,-2-3-16,-8 3 15,-3 3-15,-9-3 16,-1 2 0,-3-2-1,3-5-15,0-2 0,0-6 16,0-5-16,3-5 16,0-8-16,-1-2 15,4-6-15,0-2 16,-1-1-1,3-4-15,0 3 16,-1-4-16,1 1 16,-2 3-1,0 4-15,-2 2 16,4 7-16,-2 1 16,2 3-16,-2 1 15,1 0-15,3-1 16,6-2-1,3-4-15,3-1 16,6-3-16,6 0 16,2-5-1,3-3-15,7 4 16,0-5-16,-33 27 16,37-33-16</inkml:trace>
  <inkml:trace contextRef="#ctx0" brushRef="#br0" timeOffset="621053.3481">20107 14291 0,'-4'-28'15,"-5"2"-15,-2 8 16,-4 3-16,-3 10 16,-2-1-16,0 9 15,-6 5 1,-2 4-16,-3 4 16,2 2-16,-2 2 15,0 3 1,7 3-16,-2 3 15,5 4 1,3 1-16,6 4 16,-2 3-16,6 3 15,6 4-15,2-48 16,8 52-16,10-3 16,6-3-16,6-2 15,3-3 1,8-5-16,3-6 15,8-3-15,1-4 16,6-5-16,3-11 16,2-2-16,0-7 15,0-5 1,-2-7-16,-3-1 16,0-8-16,0-3 15,-5 0-15,-6-4 16,-3-4-1,-4-4-15,-8-3 16,-33 41-16,28-50 16,-12-6-16,-9-3 15,-9 3 1,-11 1-16,-10 4 16,-5 3-16,-8 4 15,-8 2-15,-8 9 16,-3 2-1,-2 8-15,-5 5 16,-2 8-16,-2 4 16,-5 12-16,7 6 15,7 9-15,7 5 16,8 2 0,11-2-16,12-6 15,5-5-15</inkml:trace>
  <inkml:trace contextRef="#ctx0" brushRef="#br0" timeOffset="621858.616">20142 14401 0,'-4'44'15,"-1"-13"-15,3-8 16,-1-7 0,1-4-16,4-6 15,6-1-15,2-3 16,5 1-16,6-3 16,-1 2-1,1-2-15,-3 3 16,4 2-16,-1 4 15,1 0 1,-5 2-16,-1-1 0,-4 3 16,-2-3-1,-4 2-15,-4 4 16,-4-1-16,-7 2 16,-3 2-1,-7 0-15,-2-2 16,-4-3-16,2-1 15,-2-6-15,5-7 16,-1-3-16,2-7 16,5-5-1,4-5-15,3-6 16,7-3-16,0-2 16,7-2-16,-5 0 15,3 2 1,0 0-16,0 2 15,0 9-15,-3 5 16,5 2-16,-7 5 16,2-1-1,-2 0-15,5 1 16,2 3-16,6-2 16,8-4-1,2-2-15,7 1 0,7-4 16,-4 1-1,0-6-15</inkml:trace>
  <inkml:trace contextRef="#ctx0" brushRef="#br0" timeOffset="624732.7326">20616 14905 0,'7'59'0,"-2"-4"16,0-2-16,-5 0 16,0 0-1,-3 4-15,-1-4 16,1 2-16,1 7 16,2 1-16,-3 7 15,3-3 1,0 3-16,0-4 15,3 1-15,-3 0 16,2-3-16,-2-8 16,0 4-16,0-60 15,3 53 1,-3-53-16,0 0 16,2 55-16,-2-55 15,-2 51-15,2-51 16,-10 36-1,-9-24-15</inkml:trace>
  <inkml:trace contextRef="#ctx0" brushRef="#br0" timeOffset="625366.1293">20019 16119 0,'0'0'16,"0"0"-16,0 0 16,0 0-1,0 0-15,0 0 16,0 0-16,0 0 15,0 0-15,0 0 16,0 0 0,0 23-16,0 13 15,0 18 1,0-5-16,6-5 0,-3-6 16,4-4-1,3-4-15,-2-9 16,0-3-16,-6-5 15,1-6-15,2-5 16,0-6 0</inkml:trace>
  <inkml:trace contextRef="#ctx0" brushRef="#br0" timeOffset="625937.6491">20251 16036 0,'0'0'15,"0"0"-15,0 0 16,0 0-16,0 0 16,0 0-16,0 0 15,-3 16-15,-9 7 16,-1 13-1,0-10 1,5-3-16,5 0 0,6-2 16,5-6-1,7 1-15,3-1 16,2 0-16,4-1 16,-3-2-16,-4 1 15,2 0 1,-2 2-16,-17-15 15,18 18-15,-18-18 16,19 23-16,-19-23 16,12 27-1,-7-2-15,-5-25 16,-3 25-16,3-25 16,0 0-16,-14 19 15,-7-9-15,21-10 16,-23 0-1,5-10-15,3-7 16,5 0-16,5-4 16,5-4-1,2-1-15,6 0 16,1-2-16,2 2 16,-1 3-16,-5-2 15,-2 1-15,-1 4 16</inkml:trace>
  <inkml:trace contextRef="#ctx0" brushRef="#br0" timeOffset="627003.1344">20943 16262 0,'-42'-10'15,"-5"-2"-15,6 9 16,3 6-16,2 4 16,1 11-1,-3 8-15,7 10 16,0 2-16,7 9 15,-2-1-15,8 1 16,3 2 0,6 2-16,5 0 15,1 0-15,6 9 16,-1-4-16,3 6 16,6 0-16,4-6 15,6 1 1,4-9-16,4-4 15,4-5-15,6-8 16,2-8 0,2-5-16,0-8 15,7-4-15,-3-12 16,8-7-16,-1-10 16,-2-8-16,-1-10 15,-2-8 1,-3-5-16,-7-5 15,-6-5-15,-4-3 16,-7-5-16,-6-2 16,-9 0-16,-2 1 15,-10 3 1,-7 6-16,-7 5 16,-6 5-16,-11 3 15,-4 7-15,-13 6 16,-3 9-1,-6 6 1,-2 7-16,0 7 0,5-2 16,2 6-16</inkml:trace>
  <inkml:trace contextRef="#ctx0" brushRef="#br0" timeOffset="627917.8688">20644 16615 0,'44'-10'0,"-9"-3"16,-4 8 0,-5 2-1,-3 11-15,-5 11 0,-5 6 16,-5 2-16,-6 0 16,-2-5-1,-2-1-15,-6 0 16,-5 2-16,-3 0 15,-2-3 1,-2 1-16,2-3 16,-2-3-16,2-4 15,0-6-15,0-5 16,3 0-16,4-5 16,6-3-1,2-2-15,3-3 16,3-3-16,2 4 15,6-1-15,0 2 16,1 2 0,3 3-16,3 3 15,3 9-15,-2 4 16,2 3 0,0 8-16,-1 1 0,-2 7 15,-18-29 1,22 31-16,-22-31 15,0 0-15,0 0 16,20 23-16,-20-23 16,20 8-1,-6-19-15</inkml:trace>
  <inkml:trace contextRef="#ctx0" brushRef="#br0" timeOffset="628387.9886">20908 16458 0,'0'0'16,"0"0"-16,0 0 15,0 0 1,0 0-16,0 0 15,19 5-15,9 1 16,5 4-16,-5-1 16,-12 2-1,-9 5-15,-7-4 16,-2 4-16,-6-3 16,-3 3-16,-1-1 15,1 0 1,4-2-16,-1-1 15,5-1-15,3-1 16,3 1-16,5-1 16,4 1-16,4-4 15,0 3-15,2-2 16,-2 2 0,1 1-16,-3 1 15,-14-12 1,9 16-16,-4 4 15,-10 6-15,-10 3 16,-10 1-16,-9 1 16,-21 0-16,-10-11 15,-3-7-15</inkml:trace>
  <inkml:trace contextRef="#ctx0" brushRef="#br1" timeOffset="632026.2724">21345 17281 0,'-39'43'16,"6"-6"-16,0 4 16,-4 2-16,2 1 15,-2 5 1,-1-3-16,3 3 16,-2 2-16,1-4 15,6-4 1,2-4-16,28-39 15,-26 41-15,26-41 16,0 0 0,0 0-16,-23 33 15,23-33-15,-15 19 16,4-12-16,3-14 16</inkml:trace>
  <inkml:trace contextRef="#ctx0" brushRef="#br1" timeOffset="632362.2598">20765 17373 0,'0'0'15,"0"0"-15,0 0 16,0 0-16,0 0 15,0 0 1,17 5-16,16 4 16,20 8-1,-10 6-15,1 3 16,4 5-16,4 5 16,4 8-16,8 5 15,3 7-15,20 19 16,14 9-1,-14-1-15,-9-9 16</inkml:trace>
  <inkml:trace contextRef="#ctx0" brushRef="#br0" timeOffset="644015.7922">20575 14782 0,'38'19'0,"-2"-5"15,-5 4-15,-7 3 16,-5 2-16,2-2 16,5 4-1,2 1-15,0 5 16,4 2-16,6 11 16,2 2-16,1 3 15,-2 3 1,3-1-16,-3 1 15,6 2-15,-2-3 16,2 3-16,-2-1 16,0 2-1,4-1-15,-6-5 16,3 0-16,-3-3 16,-3-3-16,-38-43 15,41 44 1,-41-44-16,39 42 15,-39-42-15,0 0 16,0 0-16,33 30 16,-9-14-16,-17-14 15,-10-10 1</inkml:trace>
  <inkml:trace contextRef="#ctx0" brushRef="#br0" timeOffset="644965.6169">21289 15327 0,'0'0'15,"0"0"-15,0 0 16,0 0-16,0 0 16,0 0-16,0 0 15,0 0-15,7 21 16,8 10 0,1 5-16,4-14 15,-7-3 1,1-7-16,3-4 15,-4-8-15,-2-5 16,1-5-16,-2-6 16,-1-2-16,-2 0 15,0 0-15,-2 6 16,4-2 0,1 7-16,-1 7 15,5 3-15,1 1 16,0 1-16,0-2 15,-1-6 1,-2-2-16,-1-2 16,-3-6-16,0-3 15,-6-4-15,3-3 16,-5-6 0,0 4-16,-5-3 15,-2-3-15,-4 5 16,0 1-16,-1 1 15,-4 9 1,1 4-16,2 9 16,-2 4-16,4 7 15,6 3-15,0-2 16,3 0 0,2-1-16,5-9 15,2-6-15,4-1 16,4-7-16,-15 14 15,23-17-15,-23 17 16,28-21 0,-28 21-16,0 0 15,0 0-15,34-23 16,-34 23-16,31-13 16,-3 11-16,-8 9 15,1 11 1,-6 6-16,3 6 15,-3 9-15,4 2 16,2 13 0,-3 0-16,-18-54 15,0 0-15,0 0 16,12 46 0,-12-46-16,13 29 0,-5-25 15,-1-11 1</inkml:trace>
  <inkml:trace contextRef="#ctx0" brushRef="#br0" timeOffset="645351.0958">21843 15008 0,'0'0'0,"0"0"16,0 0-16,0 0 15,0 0-15,0 0 16,0 21-1,0 18-15,0 15 16,8-6 0,2-5-16,8-4 0,-3-12 15,-2-10 1,-3-6-16,0-9 16,1-2-16,-1-8 15,-2-5 1,-5-2-16,3-8 15,-6 0-15,-6-3 16,-3 0-16,-1 1 16,-3 0-16,-2-2 15,-1 4 1,-1 5-16,-1 8 16,5 3-16,0 3 31,6 2-31,-1-1 0,3 1 15,8-6-15</inkml:trace>
  <inkml:trace contextRef="#ctx0" brushRef="#br0" timeOffset="645576.6373">21982 14895 0,'0'0'0,"0"0"15,0 0 1,0 0-16,7 21 16,4 12-16,6 22 15,2-9-15,-2-5 16,1-3 0,-5-9-16,-2-9 15,-4-7-15,0-6 16,1-7-16,-2-7 15</inkml:trace>
  <inkml:trace contextRef="#ctx0" brushRef="#br0" timeOffset="646119.6263">22264 14710 0,'0'0'0,"0"0"15,0 0 1,0 0-16,0 0 16,0 0-16,0 0 15,0 0 1,-3 15-16,-9 17 16,-2 8-16,2 2 15,5-9-15,4-5 16,3-8-16,3-4 15,11-8 1,5 3-16,6-4 16,-2 1-16,0-1 15,-1 1-15,1 5 16,-23-13-16,22 18 16,-22-18-1,0 0-15,21 20 16,-11 3-16,-10-23 15,0 24-15,-10-1 16,10-23 0,-18 19-16,18-19 15,-25 9-15,-1-6 16,4-11-16,3-8 16,10-6-16,2-4 15,4-5 1,3-3-1,5-4-15,5-1 0,1-4 16,1-6-16,-3 0 16</inkml:trace>
  <inkml:trace contextRef="#ctx0" brushRef="#br0" timeOffset="647910.3163">22033 15882 0,'-46'5'16,"-1"3"-16,14 13 15,8 4 1,1 3-16,4 1 15,0 4-15,1 4 16,0 3 0,-3 15-16,6-2 15,4 4-15,4 2 16,2 0-16,6 2 16,6 2-16,2-4 15,4 0 1,6-5-16,4-3 15,5-7-15,10 0 16,1-11-16,5-5 16,4-4-16,0-4 15,6-7 1,-2-5-16,1-8 16,-1-5-16,-2-11 15,-3-4-15,-4-11 16,-4-8-1,-2-2-15,-3-5 16,-5-6-16,-6-2 16,-8-2-16,-4 0 15,-4-1 1,-8-8-16,-4 4 16,-6-1-16,-4 0 15,-5 6 1,-5-1-16,-9 9 15,-7 4-15,-3 8 16,-8 7 0,-3 11-16,-2 8 0,-2 10 15,4 8 1,5 7-16,8 0 16,3-1-16</inkml:trace>
  <inkml:trace contextRef="#ctx0" brushRef="#br0" timeOffset="648543.3497">22033 16334 0,'-5'44'16,"-2"-8"-16,6-10 15,1-8 1,1-5-16,11-5 16,3-1-16,6-1 15,2-4-15,-2 3 16,1-2-16,2 4 15,2-1 1,-4 3-16,1 5 16,-4 2-16,-19-16 15,15 18 1,-5 7-16,-7 3 16,-6 1-16,3-29 15,-8 33-15,8-33 16,-17 31-16,-6-6 15,23-25-15,-26 13 16,-2-10 0,4-16-16,4-5 0</inkml:trace>
  <inkml:trace contextRef="#ctx0" brushRef="#br0" timeOffset="648743.6029">21987 16286 0,'0'0'0,"0"0"16,0 0-1,0 0-15,0 0 16,0 0-16,0 0 16,16-3-16,19-12 15,8-3-15,6-8 16,8-2-1,2-8 1,3-8-16,-5-4 0</inkml:trace>
  <inkml:trace contextRef="#ctx0" brushRef="#br1" timeOffset="651359.2104">22536 17240 0,'-23'44'0,"-2"-9"0,-12 4 16,-1 2-16,0 0 15,0 5-15,-2 4 16,4-2 0,5 1-16,31-49 15,-33 51-15,33-51 16,-28 54-16,28-54 16,0 0-16,0 0 15,-28 44 1,28-44-16,-21 29 15,10-27-15,11-2 16,-7-13-16,2-18 16</inkml:trace>
  <inkml:trace contextRef="#ctx0" brushRef="#br1" timeOffset="651665.1593">22020 17229 0,'0'0'0,"0"0"16,0 0-16,0 0 15,0 0 1,0 0-16,0 0 16,0 0-16,18 8 15,10 7 1,8 3-16,-5 6 15,3-3-15,1 6 16,17 12-16,4 7 16,4 3-16,6 5 15,22 18 1,11 18-16,9 5 16,-5-5-16,-10-15 15</inkml:trace>
  <inkml:trace contextRef="#ctx0" brushRef="#br1" timeOffset="655549.6646">21160 13970 0</inkml:trace>
  <inkml:trace contextRef="#ctx0" brushRef="#br1" timeOffset="656038.2586">18993 12253 0</inkml:trace>
  <inkml:trace contextRef="#ctx0" brushRef="#br1" timeOffset="656730.7525">15254 10154 0</inkml:trace>
  <inkml:trace contextRef="#ctx0" brushRef="#br1" timeOffset="657571.4149">12871 8418 0</inkml:trace>
  <inkml:trace contextRef="#ctx0" brushRef="#br1" timeOffset="659010.424">11521 6950 0</inkml:trace>
  <inkml:trace contextRef="#ctx0" brushRef="#br0" timeOffset="664083.1164">13352 5103 0,'0'-30'0,"5"19"0,0 11 16,8 3 0,4 3-16,2 1 15,-2-2-15,5 3 16,1 2-1,3 0-15,2 3 16,-1-1-16,4 6 16,3 1-16,5 1 15,10 4 1,1-2-16,5 2 16,-1-2-16,1 5 15,2-6-15,3 1 16,1 2-1,3-1-15,2 0 16,-1 2-16,-1 2 16,-1 0-16,3 4 15,4 0-15,-2 1 16,4-2 0,1 1-16,0-1 15,-1 1-15,-2-2 16,-4 1-16,-1 2 15,-1-4 1,0 0-16,-1 3 16,0-3-16,-5 0 15,2 1-15,-60-29 16,62 28 0,-4 1-16,2-1 15,-60-28-15,57 25 16,-57-25-16,53 26 15,-53-26-15,0 0 16,0 0 0,54 29-16,-54-29 15,0 0-15,0 0 16,47 22-16,-47-22 31,0 0-31,35 22 0,-19-10 16,-11-5-16</inkml:trace>
  <inkml:trace contextRef="#ctx0" brushRef="#br0" timeOffset="665713.994">14890 5211 0,'7'47'16,"1"-11"-16,2-13 15,6-7-15,0-9 16,-1-5-16,-5-2 16,3-4-1,-1-1-15,4-6 16,-1 1-16,1 0 15,2 2-15,-3 2 16,-3 3 0,3 3-16,2 7 15,1-5-15,0-2 16,-3 0-16,4-2 16,-7-5-1,1 0-15,0-3 16,-1-5-16,1-3 15,-3-3 1,-5-5 0,-2 1-16,-6-7 0,-4 4 15,-6 3-15,-2-1 16,-3 8-16,-5 2 16,2 9-16,1 4 15,2 6 1,3 4-16,2 1 15</inkml:trace>
  <inkml:trace contextRef="#ctx0" brushRef="#br0" timeOffset="666032.9576">15447 4766 0,'0'0'0,"0"0"0,0 0 15,0 0 1,0 0-16,0 21 16,0 20-16,-8 26 15,-3 6-15,2 1 16,1 0-1,-2-6-15,10-68 32,-6 63-32,6-63 0,-2 65 15,2-65-15,-5 61 16,-5-9-16</inkml:trace>
  <inkml:trace contextRef="#ctx0" brushRef="#br0" timeOffset="666465.7444">15603 5075 0,'0'0'0,"0"0"16,0 0-1,0 0-15,0 16 16,-4 15-16,-1 15 16,2-8-1,0-5-15,3-6 16,8-10-16,2-6 16,6-11-16,1-6 15,1-4-15,1-5 16,-6-1-1,2-4-15,-4-6 16,-4-2-16,-4 0 16,-8-3-16,-4 2 15,-6 6-15,1 5 16,-7 6-16,-1 6 16,5 9-1,-2 5-15,7 2 16</inkml:trace>
  <inkml:trace contextRef="#ctx0" brushRef="#br0" timeOffset="666937.9609">16215 4795 0,'0'0'0,"0"0"16,0 0-16,0 0 16,0 0-1,0 0-15,0 0 16,0 0-16,0 0 16,-3 13-1,-5 7-15,-5 6 16,8-10-16,3-3 15,9-8-15,11-1 16,8 2 0,1-3-16,3-1 15,-2 1 1,-3-1-16,1 3 0,0-2 16,-5 2-16,-3 3 15,-6 2 1,-1 0-16,-3 3 15,-11 0-15,-4 2 16,-9 3 0,-4 0-16,-4 3 15,-2-3-15,3 0 16,0 0-16,5-5 16,3-5-1,2-8-15,6-8 0</inkml:trace>
  <inkml:trace contextRef="#ctx0" brushRef="#br0" timeOffset="667204.1446">16220 4828 0,'0'0'0,"0"0"0,0 0 15,13-2-15,10-19 16,10-2 0,0-2-16,-1 4 15,8-2-15,7-6 16,-1 1-16,-46 28 16,48-28-16,-48 28 15,47-25-15,2 0 16</inkml:trace>
  <inkml:trace contextRef="#ctx0" brushRef="#br0" timeOffset="689615.4972">3237 5991 0,'0'-19'15,"6"-1"-15,0-6 16,6 5-16,7 4 15,0-2 1,5 4-16,-3 2 16,0-5-16,0 0 15,8 1-15,3-5 16,0-2 0,4 0-16,-2-2 15,4-2-15,6-5 16,-2 2-16,-4 3 15,-38 28 1,35-29-16,4 1 16,-39 28-16,36-28 15,-3 5-15,-33 23 16,0 0-16,0 0 16,29-23-1,-29 23 1,0 0-16,0 0 0,20-21 15,-20 21-15,0 0 16,12-16 0,-6 5-16</inkml:trace>
  <inkml:trace contextRef="#ctx0" brushRef="#br0" timeOffset="690637.0907">4039 6042 0,'0'0'0,"0"0"16,0 0-16,0 0 15,0 0-15,0 0 16,0 0-16,0 0 15,0 0 1,0 0-16,0 0 16,0 0-16,0 0 15,0 0-15,16-2 16,7-14 0,8-5-16,-6 1 15,-1 2-15,-2-3 16,4 1-16,3-4 15,1 1 1,3 0-16,1-6 16,7-1-16,-2-1 15,-1 3-15,-2-1 16,2-1 0,-38 30-16,40-31 15,-40 31-15,43-34 16,-43 34-16,44-35 15,-44 35 1,48-37-16,-48 37 16,0 0-16,0 0 15,41-36-15</inkml:trace>
  <inkml:trace contextRef="#ctx0" brushRef="#br0" timeOffset="692046.9377">5128 5825 0,'0'0'0,"0"0"0,0 0 16,0 0-16,0 0 15,0 0-15,0 0 16,0 0-1,0 0-15,0 0 16,0 0-16,0 0 16,0 0-16,0 0 15,0 0-15,0 0 16,0 0 0,15-2-16,13-8 15,2-3-15,-8 1 16,-1-2-1,1 4-15,3-5 16,5-1-16,0 1 16,-30 15-16,36-21 15,5 1-15,-41 20 16,52-29 0,-1 1-16,-3-2 15,1 4 1,-1-3-16,-3 3 0,-2 1 15,-43 25 1,46-26-16,2 0 16,-48 26-16,0 0 15,0 0-15,43-25 16,-43 25 0,38-28-16</inkml:trace>
  <inkml:trace contextRef="#ctx0" brushRef="#br0" timeOffset="693770.0321">6273 5695 0,'36'-28'15,"-8"7"-15,-2 3 16,-1 2-16,4-1 16,0-1-1,4 0-15,2-3 16,6-2-16,-41 23 15,52-28-15,0-1 16,-2 1 0,-3 2-16,-47 26 15,48-25-15,-1-1 16,-2-3-16</inkml:trace>
  <inkml:trace contextRef="#ctx0" brushRef="#br0" timeOffset="695193.2634">7152 5631 0,'38'-19'0,"-7"-3"15,-1-2-15,-1 6 16,1-2-16,7-4 16,3-1-1,14-8-15,0-1 16,6 3-16,-1-2 16,-2 2-1,6-1-15,2 7 16,-8-3-16</inkml:trace>
  <inkml:trace contextRef="#ctx0" brushRef="#br0" timeOffset="696592.6823">8214 5531 0,'57'-20'16,"-14"1"-16,6-5 0,2-1 15,8-1 1,6 0-16,4-2 16,8-2-16,0 3 15,-2-1 1,2 3-16,-1 1 15,2 4-15,-9-3 16</inkml:trace>
  <inkml:trace contextRef="#ctx0" brushRef="#br1" timeOffset="702156.6242">5898 4448 0,'-38'-16'0,"1"4"16,4-1-16,0 6 15,-1 3 1,-1 4-16,-4 4 15,-5 10-15,-7 4 16,2 10-16,5 3 16,6 5-1,2 3-15,0 5 16,1 2-16,1 8 16,3 2-1,10 9 1,4 2-16,6-1 0,1 4 15,5 2-15,8-5 16,4-1 0,9-1-16,4-6 15,5-8-15,7-5 16,4-10-16,3-4 16,4-7-16,1-12 15,7-7 1,0-10-16,-3-5 15,1-10-15,-2-6 16,-47 25-16,46-36 16,-3-11-1,-5-4-15,0-6 16,-7 3-16,-3-5 16,0-2-16,-6-1 15,-9 0 1,-8-2-16,-5-3 15,-5 0-15,-5 3 16,-5 0-16,-4 5 16,2 10-1,-1 11-15,6 14 16,1 12-16,3 2 16</inkml:trace>
  <inkml:trace contextRef="#ctx0" brushRef="#br1" timeOffset="703064.3812">8681 4571 0,'-33'-17'0,"2"-2"16,5 7-16,0 4 16,-4 8-16,-4 5 15,-4 5-15,-3 6 16,-8 9-16,6 7 16,0 0-1,0 7-15,5 7 16,8 7-16,-1 2 15,5 5 1,6 1-16,10 1 16,5 2-16,5 0 15,7 3 1,6 0-16,7-2 0,6-4 16,7-10-16,5-9 15,7-9 1,1-7-16,7-11 15,4-9-15,3-10 16,-2 0 0,1-9-16,-3-3 15,1-8-15,-1 0 16,-1-7-16,-1-8 16,-6-5-1,3-7-15,-4-5 16,-8-4-16,-6-1 15,-8-1-15,-4-3 16,-13 4 0,-12-1-16,-8 0 15,-9 2 1,-5 0-16,-9 3 0,-19 8 16,-16 6-16,-16 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341D-A3B6-4287-A005-E273BD59C1B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131DA-6093-40AF-92D4-54B18704E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131DA-6093-40AF-92D4-54B18704EA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08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131DA-6093-40AF-92D4-54B18704EA7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57517D1-720E-458D-A99B-BBD39DB30D15}" type="datetime3">
              <a:rPr lang="en-US" smtClean="0"/>
              <a:pPr/>
              <a:t>1 February 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Prema.S.Thomas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51F-BED0-4261-9100-7EC6EBFF6D61}" type="datetime3">
              <a:rPr lang="en-US" smtClean="0"/>
              <a:pPr/>
              <a:t>1 February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5B72CBB-3260-4C75-8347-ED1F6DD37269}" type="datetime3">
              <a:rPr lang="en-US" smtClean="0"/>
              <a:pPr/>
              <a:t>1 February 2022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207-50DE-432E-A1F0-69BF8FF33289}" type="datetime3">
              <a:rPr lang="en-US" smtClean="0"/>
              <a:pPr/>
              <a:t>1 February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C593-AD05-46B9-AE1B-059BA786E6A3}" type="datetime3">
              <a:rPr lang="en-US" smtClean="0"/>
              <a:pPr/>
              <a:t>1 February 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07BB55C-2CBB-4E96-865F-ED8C00FE5DAE}" type="datetime3">
              <a:rPr lang="en-US" smtClean="0"/>
              <a:pPr/>
              <a:t>1 February 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0D92358-BF5F-45C9-96BD-4F85142DB6B6}" type="datetime3">
              <a:rPr lang="en-US" smtClean="0"/>
              <a:pPr/>
              <a:t>1 February 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2AD4-BF13-4CD8-A121-F46A44CCB031}" type="datetime3">
              <a:rPr lang="en-US" smtClean="0"/>
              <a:pPr/>
              <a:t>1 February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43A4-182E-4A73-88CA-FAFE9CB42328}" type="datetime3">
              <a:rPr lang="en-US" smtClean="0"/>
              <a:pPr/>
              <a:t>1 February 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05DD-B429-41B3-AB73-C2B2C50B5672}" type="datetime3">
              <a:rPr lang="en-US" smtClean="0"/>
              <a:pPr/>
              <a:t>1 February 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05D54FA-1362-457B-BCB3-9FF7D92DAD65}" type="datetime3">
              <a:rPr lang="en-US" smtClean="0"/>
              <a:pPr/>
              <a:t>1 February 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E813652-E974-4E0A-8D2D-D259A58B0A51}" type="datetime3">
              <a:rPr lang="en-US" smtClean="0"/>
              <a:pPr/>
              <a:t>1 February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Prema.S.Thomas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Sum of Subsets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Backtracking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207-50DE-432E-A1F0-69BF8FF33289}" type="datetime3">
              <a:rPr lang="en-US" smtClean="0"/>
              <a:pPr/>
              <a:t>1 February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207-50DE-432E-A1F0-69BF8FF33289}" type="datetime3">
              <a:rPr lang="en-US" smtClean="0"/>
              <a:pPr/>
              <a:t>1 February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04903"/>
              </p:ext>
            </p:extLst>
          </p:nvPr>
        </p:nvGraphicFramePr>
        <p:xfrm>
          <a:off x="2971800" y="609600"/>
          <a:ext cx="152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28907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21137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8431181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68456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>
            <a:off x="2971800" y="975360"/>
            <a:ext cx="76200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163799"/>
              </p:ext>
            </p:extLst>
          </p:nvPr>
        </p:nvGraphicFramePr>
        <p:xfrm>
          <a:off x="2209800" y="1371600"/>
          <a:ext cx="152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28907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21137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8431181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68456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15565"/>
              </p:ext>
            </p:extLst>
          </p:nvPr>
        </p:nvGraphicFramePr>
        <p:xfrm>
          <a:off x="1600200" y="2514600"/>
          <a:ext cx="152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28907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21137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8431181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68456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00448"/>
              </p:ext>
            </p:extLst>
          </p:nvPr>
        </p:nvGraphicFramePr>
        <p:xfrm>
          <a:off x="990600" y="3688181"/>
          <a:ext cx="152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28907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21137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8431181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46</a:t>
                      </a:r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68456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47213"/>
              </p:ext>
            </p:extLst>
          </p:nvPr>
        </p:nvGraphicFramePr>
        <p:xfrm>
          <a:off x="3352800" y="3688181"/>
          <a:ext cx="152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28907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21137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8431181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68456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79461"/>
              </p:ext>
            </p:extLst>
          </p:nvPr>
        </p:nvGraphicFramePr>
        <p:xfrm>
          <a:off x="2431968" y="4648301"/>
          <a:ext cx="152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28907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21137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8431181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5</a:t>
                      </a:r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68456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73868"/>
              </p:ext>
            </p:extLst>
          </p:nvPr>
        </p:nvGraphicFramePr>
        <p:xfrm>
          <a:off x="4489862" y="4626927"/>
          <a:ext cx="152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28907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21137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8431181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68456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57225"/>
              </p:ext>
            </p:extLst>
          </p:nvPr>
        </p:nvGraphicFramePr>
        <p:xfrm>
          <a:off x="3955968" y="5590020"/>
          <a:ext cx="152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28907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21137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8431181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684560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>
            <a:endCxn id="11" idx="0"/>
          </p:cNvCxnSpPr>
          <p:nvPr/>
        </p:nvCxnSpPr>
        <p:spPr>
          <a:xfrm flipH="1">
            <a:off x="2362200" y="1752600"/>
            <a:ext cx="609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2"/>
            <a:endCxn id="12" idx="0"/>
          </p:cNvCxnSpPr>
          <p:nvPr/>
        </p:nvCxnSpPr>
        <p:spPr>
          <a:xfrm flipH="1">
            <a:off x="1752600" y="2880360"/>
            <a:ext cx="609600" cy="807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3" idx="0"/>
          </p:cNvCxnSpPr>
          <p:nvPr/>
        </p:nvCxnSpPr>
        <p:spPr>
          <a:xfrm>
            <a:off x="2362200" y="2880360"/>
            <a:ext cx="1752600" cy="807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485900" y="3284270"/>
            <a:ext cx="228600" cy="228600"/>
            <a:chOff x="762000" y="1066800"/>
            <a:chExt cx="228600" cy="228600"/>
          </a:xfrm>
          <a:solidFill>
            <a:srgbClr val="002060"/>
          </a:solidFill>
        </p:grpSpPr>
        <p:cxnSp>
          <p:nvCxnSpPr>
            <p:cNvPr id="25" name="Straight Connector 24"/>
            <p:cNvCxnSpPr/>
            <p:nvPr/>
          </p:nvCxnSpPr>
          <p:spPr>
            <a:xfrm flipH="1">
              <a:off x="762000" y="1066800"/>
              <a:ext cx="152400" cy="22860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62000" y="1143000"/>
              <a:ext cx="228600" cy="7620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>
            <a:endCxn id="14" idx="0"/>
          </p:cNvCxnSpPr>
          <p:nvPr/>
        </p:nvCxnSpPr>
        <p:spPr>
          <a:xfrm flipH="1">
            <a:off x="3193968" y="4053941"/>
            <a:ext cx="920832" cy="594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5" idx="0"/>
          </p:cNvCxnSpPr>
          <p:nvPr/>
        </p:nvCxnSpPr>
        <p:spPr>
          <a:xfrm>
            <a:off x="4114800" y="4043254"/>
            <a:ext cx="1137062" cy="583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6" idx="0"/>
          </p:cNvCxnSpPr>
          <p:nvPr/>
        </p:nvCxnSpPr>
        <p:spPr>
          <a:xfrm flipH="1">
            <a:off x="4717968" y="4999517"/>
            <a:ext cx="533894" cy="590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964873" y="4297388"/>
            <a:ext cx="228600" cy="228600"/>
            <a:chOff x="762000" y="1066800"/>
            <a:chExt cx="228600" cy="228600"/>
          </a:xfrm>
          <a:solidFill>
            <a:srgbClr val="002060"/>
          </a:solidFill>
        </p:grpSpPr>
        <p:cxnSp>
          <p:nvCxnSpPr>
            <p:cNvPr id="34" name="Straight Connector 33"/>
            <p:cNvCxnSpPr/>
            <p:nvPr/>
          </p:nvCxnSpPr>
          <p:spPr>
            <a:xfrm flipH="1">
              <a:off x="762000" y="1066800"/>
              <a:ext cx="152400" cy="22860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62000" y="1143000"/>
              <a:ext cx="228600" cy="7620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431968" y="975360"/>
            <a:ext cx="609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X1=1</a:t>
            </a:r>
            <a:endParaRPr lang="en-IN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905247" y="1960214"/>
            <a:ext cx="609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X2=1</a:t>
            </a:r>
            <a:endParaRPr lang="en-IN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651415" y="3110729"/>
            <a:ext cx="609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X3=0</a:t>
            </a:r>
            <a:endParaRPr lang="en-IN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23756" y="4139726"/>
            <a:ext cx="609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X4=0</a:t>
            </a:r>
            <a:endParaRPr lang="en-IN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175415" y="5235333"/>
            <a:ext cx="609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X5=1</a:t>
            </a:r>
            <a:endParaRPr lang="en-IN" sz="1400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674507"/>
              </p:ext>
            </p:extLst>
          </p:nvPr>
        </p:nvGraphicFramePr>
        <p:xfrm>
          <a:off x="5479967" y="533400"/>
          <a:ext cx="3651414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8569">
                  <a:extLst>
                    <a:ext uri="{9D8B030D-6E8A-4147-A177-3AD203B41FA5}">
                      <a16:colId xmlns:a16="http://schemas.microsoft.com/office/drawing/2014/main" val="3087828565"/>
                    </a:ext>
                  </a:extLst>
                </a:gridCol>
                <a:gridCol w="608569">
                  <a:extLst>
                    <a:ext uri="{9D8B030D-6E8A-4147-A177-3AD203B41FA5}">
                      <a16:colId xmlns:a16="http://schemas.microsoft.com/office/drawing/2014/main" val="2014400499"/>
                    </a:ext>
                  </a:extLst>
                </a:gridCol>
                <a:gridCol w="608569">
                  <a:extLst>
                    <a:ext uri="{9D8B030D-6E8A-4147-A177-3AD203B41FA5}">
                      <a16:colId xmlns:a16="http://schemas.microsoft.com/office/drawing/2014/main" val="2972938330"/>
                    </a:ext>
                  </a:extLst>
                </a:gridCol>
                <a:gridCol w="608569">
                  <a:extLst>
                    <a:ext uri="{9D8B030D-6E8A-4147-A177-3AD203B41FA5}">
                      <a16:colId xmlns:a16="http://schemas.microsoft.com/office/drawing/2014/main" val="2856448784"/>
                    </a:ext>
                  </a:extLst>
                </a:gridCol>
                <a:gridCol w="608569">
                  <a:extLst>
                    <a:ext uri="{9D8B030D-6E8A-4147-A177-3AD203B41FA5}">
                      <a16:colId xmlns:a16="http://schemas.microsoft.com/office/drawing/2014/main" val="3459285141"/>
                    </a:ext>
                  </a:extLst>
                </a:gridCol>
                <a:gridCol w="608569">
                  <a:extLst>
                    <a:ext uri="{9D8B030D-6E8A-4147-A177-3AD203B41FA5}">
                      <a16:colId xmlns:a16="http://schemas.microsoft.com/office/drawing/2014/main" val="4084652309"/>
                    </a:ext>
                  </a:extLst>
                </a:gridCol>
              </a:tblGrid>
              <a:tr h="217246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07446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477000" y="20563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D=30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628780" y="999713"/>
            <a:ext cx="467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x1</a:t>
            </a:r>
            <a:endParaRPr lang="en-IN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6243390" y="998443"/>
            <a:ext cx="467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x2</a:t>
            </a:r>
            <a:endParaRPr lang="en-IN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6838454" y="998443"/>
            <a:ext cx="467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x3</a:t>
            </a:r>
            <a:endParaRPr lang="en-IN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7394926" y="998443"/>
            <a:ext cx="467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x4</a:t>
            </a:r>
            <a:endParaRPr lang="en-IN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7990980" y="975360"/>
            <a:ext cx="467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x5</a:t>
            </a:r>
            <a:endParaRPr lang="en-IN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8586044" y="998443"/>
            <a:ext cx="467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x6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87466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Backtracking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207-50DE-432E-A1F0-69BF8FF33289}" type="datetime3">
              <a:rPr lang="en-US" smtClean="0"/>
              <a:pPr/>
              <a:t>1 February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6248400" cy="422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0" y="54102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Implicit Constraint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No two weights should be the same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The sum of the corresponding  w</a:t>
            </a:r>
            <a:r>
              <a:rPr lang="en-US" sz="1600" b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’s be 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 of Subsets Problem-Algorithm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207-50DE-432E-A1F0-69BF8FF33289}" type="datetime3">
              <a:rPr lang="en-US" smtClean="0"/>
              <a:pPr/>
              <a:t>1 February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Start with an empty set</a:t>
            </a:r>
          </a:p>
          <a:p>
            <a:r>
              <a:rPr lang="en-IN" dirty="0"/>
              <a:t>Add to the subset the next element from the list</a:t>
            </a:r>
          </a:p>
          <a:p>
            <a:r>
              <a:rPr lang="en-IN" dirty="0"/>
              <a:t>If the subset is having the sum d then stop with that subset as solution</a:t>
            </a:r>
          </a:p>
          <a:p>
            <a:r>
              <a:rPr lang="en-IN" dirty="0"/>
              <a:t>If the subset is not feasible or we if we have reached the end of the set then backtrack through the subset until we find the most suitable value.</a:t>
            </a:r>
          </a:p>
          <a:p>
            <a:r>
              <a:rPr lang="en-IN" dirty="0"/>
              <a:t>If the subset is feasible then repeat step 2</a:t>
            </a:r>
          </a:p>
          <a:p>
            <a:r>
              <a:rPr lang="en-IN" dirty="0"/>
              <a:t>If we have visited all the elements without finding a suitable subset and if no backtracking is possible then stop without solution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207-50DE-432E-A1F0-69BF8FF33289}" type="datetime3">
              <a:rPr lang="en-US" smtClean="0"/>
              <a:pPr/>
              <a:t>1 February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n=4 (w1,w2,w3,w4)=(11,13,24,7) and m=31 then the desired subsets are  (11,13,7) and (24,7)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general all solutions are k-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(x1,x2,…..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 1&lt;=k&lt;=n and different solutions may have different sized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tuples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Each solution subset is represented by an n-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(x1,x2….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such that xi</a:t>
            </a:r>
            <a:r>
              <a:rPr lang="az-Cyrl-AZ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{0,1} , 1&lt;=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&lt;=n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solutions to the above instance are {1,1,0,1} and {0,0,1,1}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207-50DE-432E-A1F0-69BF8FF33289}" type="datetime3">
              <a:rPr lang="en-US" smtClean="0"/>
              <a:pPr/>
              <a:t>1 February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62400" y="304800"/>
            <a:ext cx="533400" cy="533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cxnSp>
        <p:nvCxnSpPr>
          <p:cNvPr id="9" name="Straight Arrow Connector 8"/>
          <p:cNvCxnSpPr>
            <a:stCxn id="7" idx="4"/>
          </p:cNvCxnSpPr>
          <p:nvPr/>
        </p:nvCxnSpPr>
        <p:spPr>
          <a:xfrm flipH="1">
            <a:off x="2819400" y="838200"/>
            <a:ext cx="14097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4"/>
          </p:cNvCxnSpPr>
          <p:nvPr/>
        </p:nvCxnSpPr>
        <p:spPr>
          <a:xfrm>
            <a:off x="4229100" y="838200"/>
            <a:ext cx="15621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52700" y="1563090"/>
            <a:ext cx="533400" cy="533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5664035" y="1509156"/>
            <a:ext cx="533400" cy="533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905000" y="2118509"/>
            <a:ext cx="897577" cy="92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02577" y="2152156"/>
            <a:ext cx="855023" cy="89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8" idx="0"/>
          </p:cNvCxnSpPr>
          <p:nvPr/>
        </p:nvCxnSpPr>
        <p:spPr>
          <a:xfrm flipH="1">
            <a:off x="5466742" y="2015732"/>
            <a:ext cx="570131" cy="96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38242" y="2055885"/>
            <a:ext cx="591158" cy="86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38300" y="3086003"/>
            <a:ext cx="533400" cy="533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27" name="Oval 26"/>
          <p:cNvSpPr/>
          <p:nvPr/>
        </p:nvSpPr>
        <p:spPr>
          <a:xfrm>
            <a:off x="3390900" y="3063836"/>
            <a:ext cx="533400" cy="533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5200042" y="2982882"/>
            <a:ext cx="533400" cy="533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29" name="Oval 28"/>
          <p:cNvSpPr/>
          <p:nvPr/>
        </p:nvSpPr>
        <p:spPr>
          <a:xfrm>
            <a:off x="6406113" y="2929357"/>
            <a:ext cx="533400" cy="533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518987" y="3628904"/>
            <a:ext cx="462213" cy="81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64377" y="3642233"/>
            <a:ext cx="397823" cy="85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186940" y="4450154"/>
            <a:ext cx="641859" cy="58796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sp>
        <p:nvSpPr>
          <p:cNvPr id="33" name="Oval 32"/>
          <p:cNvSpPr/>
          <p:nvPr/>
        </p:nvSpPr>
        <p:spPr>
          <a:xfrm>
            <a:off x="2194956" y="4476281"/>
            <a:ext cx="533400" cy="533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031702" y="5038118"/>
            <a:ext cx="462213" cy="81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77092" y="5051447"/>
            <a:ext cx="397823" cy="85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699656" y="5859368"/>
            <a:ext cx="662544" cy="60702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15</a:t>
            </a:r>
          </a:p>
        </p:txBody>
      </p:sp>
      <p:sp>
        <p:nvSpPr>
          <p:cNvPr id="45" name="Oval 44"/>
          <p:cNvSpPr/>
          <p:nvPr/>
        </p:nvSpPr>
        <p:spPr>
          <a:xfrm>
            <a:off x="2707671" y="5885495"/>
            <a:ext cx="533400" cy="533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279998" y="3628904"/>
            <a:ext cx="462213" cy="81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25388" y="3642233"/>
            <a:ext cx="397823" cy="85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947952" y="4450155"/>
            <a:ext cx="533400" cy="533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sp>
        <p:nvSpPr>
          <p:cNvPr id="49" name="Oval 48"/>
          <p:cNvSpPr/>
          <p:nvPr/>
        </p:nvSpPr>
        <p:spPr>
          <a:xfrm>
            <a:off x="3955967" y="4476281"/>
            <a:ext cx="533400" cy="533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50" name="Straight Arrow Connector 49"/>
          <p:cNvCxnSpPr>
            <a:endCxn id="52" idx="0"/>
          </p:cNvCxnSpPr>
          <p:nvPr/>
        </p:nvCxnSpPr>
        <p:spPr>
          <a:xfrm flipH="1">
            <a:off x="5029150" y="3501020"/>
            <a:ext cx="438598" cy="94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53" idx="0"/>
          </p:cNvCxnSpPr>
          <p:nvPr/>
        </p:nvCxnSpPr>
        <p:spPr>
          <a:xfrm>
            <a:off x="5450923" y="3514349"/>
            <a:ext cx="510692" cy="93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707478" y="4444407"/>
            <a:ext cx="643344" cy="56527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</a:p>
        </p:txBody>
      </p:sp>
      <p:sp>
        <p:nvSpPr>
          <p:cNvPr id="53" name="Oval 52"/>
          <p:cNvSpPr/>
          <p:nvPr/>
        </p:nvSpPr>
        <p:spPr>
          <a:xfrm>
            <a:off x="5694915" y="4444408"/>
            <a:ext cx="533400" cy="533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393569" y="5105842"/>
            <a:ext cx="228600" cy="228600"/>
            <a:chOff x="762000" y="1066800"/>
            <a:chExt cx="228600" cy="228600"/>
          </a:xfrm>
          <a:solidFill>
            <a:srgbClr val="002060"/>
          </a:solidFill>
        </p:grpSpPr>
        <p:cxnSp>
          <p:nvCxnSpPr>
            <p:cNvPr id="63" name="Straight Connector 62"/>
            <p:cNvCxnSpPr/>
            <p:nvPr/>
          </p:nvCxnSpPr>
          <p:spPr>
            <a:xfrm flipH="1">
              <a:off x="762000" y="1066800"/>
              <a:ext cx="152400" cy="22860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62000" y="1143000"/>
              <a:ext cx="228600" cy="7620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875113" y="6466397"/>
            <a:ext cx="228600" cy="228600"/>
            <a:chOff x="762000" y="1066800"/>
            <a:chExt cx="228600" cy="228600"/>
          </a:xfrm>
          <a:solidFill>
            <a:srgbClr val="002060"/>
          </a:solidFill>
        </p:grpSpPr>
        <p:cxnSp>
          <p:nvCxnSpPr>
            <p:cNvPr id="68" name="Straight Connector 67"/>
            <p:cNvCxnSpPr/>
            <p:nvPr/>
          </p:nvCxnSpPr>
          <p:spPr>
            <a:xfrm flipH="1">
              <a:off x="762000" y="1066800"/>
              <a:ext cx="152400" cy="22860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62000" y="1143000"/>
              <a:ext cx="228600" cy="7620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138055" y="5130603"/>
            <a:ext cx="228600" cy="228600"/>
            <a:chOff x="762000" y="1066800"/>
            <a:chExt cx="228600" cy="228600"/>
          </a:xfrm>
          <a:solidFill>
            <a:srgbClr val="002060"/>
          </a:solidFill>
        </p:grpSpPr>
        <p:cxnSp>
          <p:nvCxnSpPr>
            <p:cNvPr id="71" name="Straight Connector 70"/>
            <p:cNvCxnSpPr/>
            <p:nvPr/>
          </p:nvCxnSpPr>
          <p:spPr>
            <a:xfrm flipH="1">
              <a:off x="762000" y="1066800"/>
              <a:ext cx="152400" cy="22860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762000" y="1143000"/>
              <a:ext cx="228600" cy="7620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123211" y="5105842"/>
            <a:ext cx="228600" cy="228600"/>
            <a:chOff x="762000" y="1066800"/>
            <a:chExt cx="228600" cy="228600"/>
          </a:xfrm>
          <a:solidFill>
            <a:srgbClr val="002060"/>
          </a:solidFill>
        </p:grpSpPr>
        <p:cxnSp>
          <p:nvCxnSpPr>
            <p:cNvPr id="74" name="Straight Connector 73"/>
            <p:cNvCxnSpPr/>
            <p:nvPr/>
          </p:nvCxnSpPr>
          <p:spPr>
            <a:xfrm flipH="1">
              <a:off x="762000" y="1066800"/>
              <a:ext cx="152400" cy="22860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62000" y="1143000"/>
              <a:ext cx="228600" cy="7620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994067" y="5091480"/>
            <a:ext cx="228600" cy="228600"/>
            <a:chOff x="762000" y="1066800"/>
            <a:chExt cx="228600" cy="228600"/>
          </a:xfrm>
          <a:solidFill>
            <a:srgbClr val="002060"/>
          </a:solidFill>
        </p:grpSpPr>
        <p:cxnSp>
          <p:nvCxnSpPr>
            <p:cNvPr id="77" name="Straight Connector 76"/>
            <p:cNvCxnSpPr/>
            <p:nvPr/>
          </p:nvCxnSpPr>
          <p:spPr>
            <a:xfrm flipH="1">
              <a:off x="762000" y="1066800"/>
              <a:ext cx="152400" cy="22860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62000" y="1143000"/>
              <a:ext cx="228600" cy="7620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5916383" y="5089280"/>
            <a:ext cx="228600" cy="228600"/>
            <a:chOff x="762000" y="1066800"/>
            <a:chExt cx="228600" cy="228600"/>
          </a:xfrm>
          <a:solidFill>
            <a:srgbClr val="002060"/>
          </a:solidFill>
        </p:grpSpPr>
        <p:cxnSp>
          <p:nvCxnSpPr>
            <p:cNvPr id="80" name="Straight Connector 79"/>
            <p:cNvCxnSpPr/>
            <p:nvPr/>
          </p:nvCxnSpPr>
          <p:spPr>
            <a:xfrm flipH="1">
              <a:off x="762000" y="1066800"/>
              <a:ext cx="152400" cy="22860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62000" y="1143000"/>
              <a:ext cx="228600" cy="7620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6640387" y="3632336"/>
            <a:ext cx="228600" cy="228600"/>
            <a:chOff x="762000" y="1066800"/>
            <a:chExt cx="228600" cy="228600"/>
          </a:xfrm>
          <a:solidFill>
            <a:srgbClr val="002060"/>
          </a:solidFill>
        </p:grpSpPr>
        <p:cxnSp>
          <p:nvCxnSpPr>
            <p:cNvPr id="83" name="Straight Connector 82"/>
            <p:cNvCxnSpPr/>
            <p:nvPr/>
          </p:nvCxnSpPr>
          <p:spPr>
            <a:xfrm flipH="1">
              <a:off x="762000" y="1066800"/>
              <a:ext cx="152400" cy="22860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762000" y="1143000"/>
              <a:ext cx="228600" cy="7620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Oval 87"/>
          <p:cNvSpPr/>
          <p:nvPr/>
        </p:nvSpPr>
        <p:spPr>
          <a:xfrm>
            <a:off x="1699656" y="5858185"/>
            <a:ext cx="662544" cy="60702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610576" y="647942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Success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228315" y="304800"/>
            <a:ext cx="268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{3,5,6,7},  d=15</a:t>
            </a: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40308"/>
              </p:ext>
            </p:extLst>
          </p:nvPr>
        </p:nvGraphicFramePr>
        <p:xfrm>
          <a:off x="5953593" y="855697"/>
          <a:ext cx="28278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53">
                  <a:extLst>
                    <a:ext uri="{9D8B030D-6E8A-4147-A177-3AD203B41FA5}">
                      <a16:colId xmlns:a16="http://schemas.microsoft.com/office/drawing/2014/main" val="3955664337"/>
                    </a:ext>
                  </a:extLst>
                </a:gridCol>
                <a:gridCol w="706953">
                  <a:extLst>
                    <a:ext uri="{9D8B030D-6E8A-4147-A177-3AD203B41FA5}">
                      <a16:colId xmlns:a16="http://schemas.microsoft.com/office/drawing/2014/main" val="2141267865"/>
                    </a:ext>
                  </a:extLst>
                </a:gridCol>
                <a:gridCol w="706953">
                  <a:extLst>
                    <a:ext uri="{9D8B030D-6E8A-4147-A177-3AD203B41FA5}">
                      <a16:colId xmlns:a16="http://schemas.microsoft.com/office/drawing/2014/main" val="4196956954"/>
                    </a:ext>
                  </a:extLst>
                </a:gridCol>
                <a:gridCol w="706953">
                  <a:extLst>
                    <a:ext uri="{9D8B030D-6E8A-4147-A177-3AD203B41FA5}">
                      <a16:colId xmlns:a16="http://schemas.microsoft.com/office/drawing/2014/main" val="4073481732"/>
                    </a:ext>
                  </a:extLst>
                </a:gridCol>
              </a:tblGrid>
              <a:tr h="22316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820013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6006191" y="1178897"/>
            <a:ext cx="2846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1          2         3        4   	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22072" y="852125"/>
            <a:ext cx="45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35680" y="591840"/>
              <a:ext cx="7073640" cy="5979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6320" y="582480"/>
                <a:ext cx="7092360" cy="5997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2472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44" grpId="0" animBg="1"/>
      <p:bldP spid="45" grpId="0" animBg="1"/>
      <p:bldP spid="48" grpId="0" animBg="1"/>
      <p:bldP spid="49" grpId="0" animBg="1"/>
      <p:bldP spid="52" grpId="0" animBg="1"/>
      <p:bldP spid="53" grpId="0" animBg="1"/>
      <p:bldP spid="88" grpId="0" animBg="1"/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207-50DE-432E-A1F0-69BF8FF33289}" type="datetime3">
              <a:rPr lang="en-US" smtClean="0"/>
              <a:pPr/>
              <a:t>1 February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US"/>
              <a:t>Prema.S.Thomas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207-50DE-432E-A1F0-69BF8FF33289}" type="datetime3">
              <a:rPr lang="en-US" smtClean="0"/>
              <a:pPr/>
              <a:t>1 February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S={5,10,12,13,15,18}</a:t>
            </a:r>
          </a:p>
          <a:p>
            <a:r>
              <a:rPr lang="en-IN" dirty="0"/>
              <a:t>D=30</a:t>
            </a:r>
          </a:p>
          <a:p>
            <a:r>
              <a:rPr lang="en-IN" dirty="0"/>
              <a:t>Solve for obtaining sum of Subset.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23240" y="3414960"/>
              <a:ext cx="1509120" cy="1123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3880" y="3405600"/>
                <a:ext cx="1527840" cy="1142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207-50DE-432E-A1F0-69BF8FF33289}" type="datetime3">
              <a:rPr lang="en-US" smtClean="0"/>
              <a:pPr/>
              <a:t>1 February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US" smtClean="0"/>
              <a:t>Prema.S.Thomas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096200" y="1280160"/>
              <a:ext cx="7157880" cy="54975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6840" y="1270800"/>
                <a:ext cx="7176600" cy="551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23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207-50DE-432E-A1F0-69BF8FF33289}" type="datetime3">
              <a:rPr lang="en-US" smtClean="0"/>
              <a:pPr/>
              <a:t>1 February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US"/>
              <a:t>Prema.S.Thomas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76400"/>
            <a:ext cx="7015163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7|7.5|13.8|9.9|8.2|7.9|22.5|13.7|16.1|13.5|0.9|10.2|1.6|44.6|10.3|5.8|11.7|21.7|3|10.8|17.8|16|14|6.4|17.6|23|4.8|0.9|5.8|3.6|12.9|9.9|15.9|16.1|12.8|12.6|1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6076</TotalTime>
  <Words>312</Words>
  <Application>Microsoft Office PowerPoint</Application>
  <PresentationFormat>On-screen Show (4:3)</PresentationFormat>
  <Paragraphs>113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Wingdings</vt:lpstr>
      <vt:lpstr>Wingdings 2</vt:lpstr>
      <vt:lpstr>Median</vt:lpstr>
      <vt:lpstr>Backtracking</vt:lpstr>
      <vt:lpstr>Backtracking</vt:lpstr>
      <vt:lpstr>Sum of Subsets Problem-Algorithm</vt:lpstr>
      <vt:lpstr>Example</vt:lpstr>
      <vt:lpstr>PowerPoint Presentation</vt:lpstr>
      <vt:lpstr>PowerPoint Presentation</vt:lpstr>
      <vt:lpstr>PowerPoint Presentation</vt:lpstr>
      <vt:lpstr>PowerPoint Presentation</vt:lpstr>
      <vt:lpstr>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Management</dc:title>
  <dc:creator>prema</dc:creator>
  <cp:lastModifiedBy>Windows User</cp:lastModifiedBy>
  <cp:revision>543</cp:revision>
  <dcterms:created xsi:type="dcterms:W3CDTF">2006-08-16T00:00:00Z</dcterms:created>
  <dcterms:modified xsi:type="dcterms:W3CDTF">2022-02-01T04:57:07Z</dcterms:modified>
</cp:coreProperties>
</file>