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317" r:id="rId2"/>
    <p:sldId id="267" r:id="rId3"/>
    <p:sldId id="268" r:id="rId4"/>
    <p:sldId id="269" r:id="rId5"/>
    <p:sldId id="270" r:id="rId6"/>
    <p:sldId id="271" r:id="rId7"/>
    <p:sldId id="273" r:id="rId8"/>
    <p:sldId id="315" r:id="rId9"/>
    <p:sldId id="314" r:id="rId10"/>
    <p:sldId id="282" r:id="rId11"/>
    <p:sldId id="285" r:id="rId12"/>
    <p:sldId id="274" r:id="rId13"/>
  </p:sldIdLst>
  <p:sldSz cx="9144000" cy="6858000" type="screen4x3"/>
  <p:notesSz cx="7053263" cy="11137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796" autoAdjust="0"/>
  </p:normalViewPr>
  <p:slideViewPr>
    <p:cSldViewPr>
      <p:cViewPr varScale="1">
        <p:scale>
          <a:sx n="83" d="100"/>
          <a:sy n="83" d="100"/>
        </p:scale>
        <p:origin x="11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7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4C66AD-4D6B-4947-9E9E-378BE10E533D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16ED6759-B9C6-4442-B0B2-47C237C580C3}">
      <dgm:prSet phldrT="[Text]"/>
      <dgm:spPr/>
      <dgm:t>
        <a:bodyPr/>
        <a:lstStyle/>
        <a:p>
          <a:r>
            <a:rPr lang="en-IN" dirty="0"/>
            <a:t>1,9,--,--</a:t>
          </a:r>
        </a:p>
      </dgm:t>
    </dgm:pt>
    <dgm:pt modelId="{F4584FB5-B8D0-4B55-B2F1-5FF98BDF8135}" type="parTrans" cxnId="{53EADC1B-09ED-4B85-A585-355B5E1C2CEC}">
      <dgm:prSet/>
      <dgm:spPr/>
      <dgm:t>
        <a:bodyPr/>
        <a:lstStyle/>
        <a:p>
          <a:endParaRPr lang="en-IN"/>
        </a:p>
      </dgm:t>
    </dgm:pt>
    <dgm:pt modelId="{12DCD03A-B52E-4725-AFBF-743C5845430A}" type="sibTrans" cxnId="{53EADC1B-09ED-4B85-A585-355B5E1C2CEC}">
      <dgm:prSet/>
      <dgm:spPr/>
      <dgm:t>
        <a:bodyPr/>
        <a:lstStyle/>
        <a:p>
          <a:endParaRPr lang="en-IN"/>
        </a:p>
      </dgm:t>
    </dgm:pt>
    <dgm:pt modelId="{1BF52C00-8266-43D2-A6EB-D84CADCA0325}">
      <dgm:prSet phldrT="[Text]"/>
      <dgm:spPr/>
      <dgm:t>
        <a:bodyPr/>
        <a:lstStyle/>
        <a:p>
          <a:r>
            <a:rPr lang="en-IN" dirty="0"/>
            <a:t>1,5,--,--</a:t>
          </a:r>
        </a:p>
      </dgm:t>
    </dgm:pt>
    <dgm:pt modelId="{1ECE4DBA-0019-44C1-8E74-96289B084107}" type="parTrans" cxnId="{62092C66-73B7-4187-83CA-CC5902FC7112}">
      <dgm:prSet/>
      <dgm:spPr/>
      <dgm:t>
        <a:bodyPr/>
        <a:lstStyle/>
        <a:p>
          <a:endParaRPr lang="en-IN"/>
        </a:p>
      </dgm:t>
    </dgm:pt>
    <dgm:pt modelId="{C0C0BAD1-8DED-449F-B8AC-8649EB55C20F}" type="sibTrans" cxnId="{62092C66-73B7-4187-83CA-CC5902FC7112}">
      <dgm:prSet/>
      <dgm:spPr/>
      <dgm:t>
        <a:bodyPr/>
        <a:lstStyle/>
        <a:p>
          <a:endParaRPr lang="en-IN"/>
        </a:p>
      </dgm:t>
    </dgm:pt>
    <dgm:pt modelId="{45928E3E-649E-466A-A4E9-5F9E8563B18F}">
      <dgm:prSet phldrT="[Text]"/>
      <dgm:spPr/>
      <dgm:t>
        <a:bodyPr/>
        <a:lstStyle/>
        <a:p>
          <a:r>
            <a:rPr lang="en-IN" dirty="0"/>
            <a:t>1,3,--,--</a:t>
          </a:r>
        </a:p>
      </dgm:t>
    </dgm:pt>
    <dgm:pt modelId="{42BCF41E-43C2-43E4-9882-FD2F515CE848}" type="parTrans" cxnId="{56C4A8D8-1CDA-4537-8263-5589C68D7C96}">
      <dgm:prSet/>
      <dgm:spPr/>
      <dgm:t>
        <a:bodyPr/>
        <a:lstStyle/>
        <a:p>
          <a:endParaRPr lang="en-IN"/>
        </a:p>
      </dgm:t>
    </dgm:pt>
    <dgm:pt modelId="{7E665D87-E19B-4534-9EE7-5E0311726B4B}" type="sibTrans" cxnId="{56C4A8D8-1CDA-4537-8263-5589C68D7C96}">
      <dgm:prSet/>
      <dgm:spPr/>
      <dgm:t>
        <a:bodyPr/>
        <a:lstStyle/>
        <a:p>
          <a:endParaRPr lang="en-IN"/>
        </a:p>
      </dgm:t>
    </dgm:pt>
    <dgm:pt modelId="{3FE2B2B1-A390-4319-AD8F-B6B23421E1A7}">
      <dgm:prSet phldrT="[Text]"/>
      <dgm:spPr/>
      <dgm:t>
        <a:bodyPr/>
        <a:lstStyle/>
        <a:p>
          <a:r>
            <a:rPr lang="en-IN" dirty="0"/>
            <a:t>4,5,--,--</a:t>
          </a:r>
        </a:p>
      </dgm:t>
    </dgm:pt>
    <dgm:pt modelId="{B16DB7F2-204F-4315-A4A4-5CF1214DCFA6}" type="parTrans" cxnId="{3E3FC096-65B2-4334-8214-52FBE54D7E9D}">
      <dgm:prSet/>
      <dgm:spPr/>
      <dgm:t>
        <a:bodyPr/>
        <a:lstStyle/>
        <a:p>
          <a:endParaRPr lang="en-IN"/>
        </a:p>
      </dgm:t>
    </dgm:pt>
    <dgm:pt modelId="{91757464-A587-48F7-8E35-DD1BC9F9D3DE}" type="sibTrans" cxnId="{3E3FC096-65B2-4334-8214-52FBE54D7E9D}">
      <dgm:prSet/>
      <dgm:spPr/>
      <dgm:t>
        <a:bodyPr/>
        <a:lstStyle/>
        <a:p>
          <a:endParaRPr lang="en-IN"/>
        </a:p>
      </dgm:t>
    </dgm:pt>
    <dgm:pt modelId="{79E325BA-0CF9-46D5-8BF5-8BF2638528F7}">
      <dgm:prSet phldrT="[Text]"/>
      <dgm:spPr/>
      <dgm:t>
        <a:bodyPr/>
        <a:lstStyle/>
        <a:p>
          <a:r>
            <a:rPr lang="en-IN" dirty="0"/>
            <a:t>6,9,--,--</a:t>
          </a:r>
        </a:p>
      </dgm:t>
    </dgm:pt>
    <dgm:pt modelId="{8995B383-89DB-49C2-AA5F-CE4677E3CE70}" type="parTrans" cxnId="{88F366F4-6FA2-41A3-A66B-122DE5D9CD35}">
      <dgm:prSet/>
      <dgm:spPr/>
      <dgm:t>
        <a:bodyPr/>
        <a:lstStyle/>
        <a:p>
          <a:endParaRPr lang="en-IN"/>
        </a:p>
      </dgm:t>
    </dgm:pt>
    <dgm:pt modelId="{510F0040-71B2-4EEA-9938-715350AFB141}" type="sibTrans" cxnId="{88F366F4-6FA2-41A3-A66B-122DE5D9CD35}">
      <dgm:prSet/>
      <dgm:spPr/>
      <dgm:t>
        <a:bodyPr/>
        <a:lstStyle/>
        <a:p>
          <a:endParaRPr lang="en-IN"/>
        </a:p>
      </dgm:t>
    </dgm:pt>
    <dgm:pt modelId="{9A738761-9B8A-4373-9861-B7E46ECC4A89}">
      <dgm:prSet phldrT="[Text]"/>
      <dgm:spPr/>
      <dgm:t>
        <a:bodyPr/>
        <a:lstStyle/>
        <a:p>
          <a:r>
            <a:rPr lang="en-IN" dirty="0"/>
            <a:t>6,7,--,--</a:t>
          </a:r>
        </a:p>
      </dgm:t>
    </dgm:pt>
    <dgm:pt modelId="{D391C4EC-9772-41BB-8603-0A2184AD8054}" type="parTrans" cxnId="{A796BEFD-4B27-4CEB-8678-8771B1F89B2E}">
      <dgm:prSet/>
      <dgm:spPr/>
      <dgm:t>
        <a:bodyPr/>
        <a:lstStyle/>
        <a:p>
          <a:endParaRPr lang="en-IN"/>
        </a:p>
      </dgm:t>
    </dgm:pt>
    <dgm:pt modelId="{F21B2E13-8566-4EA6-92B2-D4B0ED866B0C}" type="sibTrans" cxnId="{A796BEFD-4B27-4CEB-8678-8771B1F89B2E}">
      <dgm:prSet/>
      <dgm:spPr/>
      <dgm:t>
        <a:bodyPr/>
        <a:lstStyle/>
        <a:p>
          <a:endParaRPr lang="en-IN"/>
        </a:p>
      </dgm:t>
    </dgm:pt>
    <dgm:pt modelId="{F28B7390-E75B-43D8-B2F9-D7BBB7B6BD57}">
      <dgm:prSet/>
      <dgm:spPr/>
      <dgm:t>
        <a:bodyPr/>
        <a:lstStyle/>
        <a:p>
          <a:r>
            <a:rPr lang="en-IN" dirty="0"/>
            <a:t>8,9,--,--</a:t>
          </a:r>
        </a:p>
      </dgm:t>
    </dgm:pt>
    <dgm:pt modelId="{E8AE7B12-7A65-4295-98D5-9C03C4522B66}" type="parTrans" cxnId="{A6D1D2CB-4BA5-4BA5-BFE1-A3405C27415B}">
      <dgm:prSet/>
      <dgm:spPr/>
      <dgm:t>
        <a:bodyPr/>
        <a:lstStyle/>
        <a:p>
          <a:endParaRPr lang="en-IN"/>
        </a:p>
      </dgm:t>
    </dgm:pt>
    <dgm:pt modelId="{508146EF-4494-4DCA-82CA-4C8B8DD9A8FD}" type="sibTrans" cxnId="{A6D1D2CB-4BA5-4BA5-BFE1-A3405C27415B}">
      <dgm:prSet/>
      <dgm:spPr/>
      <dgm:t>
        <a:bodyPr/>
        <a:lstStyle/>
        <a:p>
          <a:endParaRPr lang="en-IN"/>
        </a:p>
      </dgm:t>
    </dgm:pt>
    <dgm:pt modelId="{8E55EEF9-D097-4A40-AAD1-56262B6978EE}">
      <dgm:prSet/>
      <dgm:spPr/>
      <dgm:t>
        <a:bodyPr/>
        <a:lstStyle/>
        <a:p>
          <a:r>
            <a:rPr lang="en-IN" dirty="0"/>
            <a:t>1,2,--,--</a:t>
          </a:r>
        </a:p>
      </dgm:t>
    </dgm:pt>
    <dgm:pt modelId="{6BFD33CA-D124-4347-A8B9-8F9171D4893C}" type="parTrans" cxnId="{00B514BD-854C-4950-BB39-C0100EA506F3}">
      <dgm:prSet/>
      <dgm:spPr/>
      <dgm:t>
        <a:bodyPr/>
        <a:lstStyle/>
        <a:p>
          <a:endParaRPr lang="en-IN"/>
        </a:p>
      </dgm:t>
    </dgm:pt>
    <dgm:pt modelId="{35D239B6-ED61-4BC3-890F-AE8661B7D1D0}" type="sibTrans" cxnId="{00B514BD-854C-4950-BB39-C0100EA506F3}">
      <dgm:prSet/>
      <dgm:spPr/>
      <dgm:t>
        <a:bodyPr/>
        <a:lstStyle/>
        <a:p>
          <a:endParaRPr lang="en-IN"/>
        </a:p>
      </dgm:t>
    </dgm:pt>
    <dgm:pt modelId="{2ECEDF35-B663-4466-9FBB-662B260B9A25}">
      <dgm:prSet/>
      <dgm:spPr/>
      <dgm:t>
        <a:bodyPr/>
        <a:lstStyle/>
        <a:p>
          <a:r>
            <a:rPr lang="en-IN" dirty="0"/>
            <a:t>3,3,--,--</a:t>
          </a:r>
        </a:p>
      </dgm:t>
    </dgm:pt>
    <dgm:pt modelId="{18D1C3F0-AF72-41FF-B981-858A74997391}" type="parTrans" cxnId="{5DE0C6D7-6D5F-4B38-A06E-FDBD610E8AAA}">
      <dgm:prSet/>
      <dgm:spPr/>
      <dgm:t>
        <a:bodyPr/>
        <a:lstStyle/>
        <a:p>
          <a:endParaRPr lang="en-IN"/>
        </a:p>
      </dgm:t>
    </dgm:pt>
    <dgm:pt modelId="{85463A1D-67E9-4DAD-8ED5-1175836DB904}" type="sibTrans" cxnId="{5DE0C6D7-6D5F-4B38-A06E-FDBD610E8AAA}">
      <dgm:prSet/>
      <dgm:spPr/>
      <dgm:t>
        <a:bodyPr/>
        <a:lstStyle/>
        <a:p>
          <a:endParaRPr lang="en-IN"/>
        </a:p>
      </dgm:t>
    </dgm:pt>
    <dgm:pt modelId="{EF659C5E-171D-49BB-971F-F7F0EAA6B59F}" type="pres">
      <dgm:prSet presAssocID="{7D4C66AD-4D6B-4947-9E9E-378BE10E533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BA465F8-9A79-48B5-8336-68741F4C9790}" type="pres">
      <dgm:prSet presAssocID="{16ED6759-B9C6-4442-B0B2-47C237C580C3}" presName="hierRoot1" presStyleCnt="0"/>
      <dgm:spPr/>
    </dgm:pt>
    <dgm:pt modelId="{A682ABC0-29B7-40E7-8010-4F0A51AA417B}" type="pres">
      <dgm:prSet presAssocID="{16ED6759-B9C6-4442-B0B2-47C237C580C3}" presName="composite" presStyleCnt="0"/>
      <dgm:spPr/>
    </dgm:pt>
    <dgm:pt modelId="{483F8EC3-920F-47E5-A719-AA7BCD970593}" type="pres">
      <dgm:prSet presAssocID="{16ED6759-B9C6-4442-B0B2-47C237C580C3}" presName="background" presStyleLbl="node0" presStyleIdx="0" presStyleCnt="1"/>
      <dgm:spPr/>
    </dgm:pt>
    <dgm:pt modelId="{A25E6E28-39FA-4DA1-9ED1-A8C066C3128A}" type="pres">
      <dgm:prSet presAssocID="{16ED6759-B9C6-4442-B0B2-47C237C580C3}" presName="text" presStyleLbl="fgAcc0" presStyleIdx="0" presStyleCnt="1" custLinFactNeighborX="1165" custLinFactNeighborY="-6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8517DE-4FB7-482F-ADD3-ED9162B18E35}" type="pres">
      <dgm:prSet presAssocID="{16ED6759-B9C6-4442-B0B2-47C237C580C3}" presName="hierChild2" presStyleCnt="0"/>
      <dgm:spPr/>
    </dgm:pt>
    <dgm:pt modelId="{FD5007BF-4E9F-40E3-8079-9F4E9CEB3B3B}" type="pres">
      <dgm:prSet presAssocID="{1ECE4DBA-0019-44C1-8E74-96289B084107}" presName="Name10" presStyleLbl="parChTrans1D2" presStyleIdx="0" presStyleCnt="2"/>
      <dgm:spPr/>
      <dgm:t>
        <a:bodyPr/>
        <a:lstStyle/>
        <a:p>
          <a:endParaRPr lang="en-US"/>
        </a:p>
      </dgm:t>
    </dgm:pt>
    <dgm:pt modelId="{DE5E053C-C7EB-4AE1-B9EC-6FD1195C2991}" type="pres">
      <dgm:prSet presAssocID="{1BF52C00-8266-43D2-A6EB-D84CADCA0325}" presName="hierRoot2" presStyleCnt="0"/>
      <dgm:spPr/>
    </dgm:pt>
    <dgm:pt modelId="{473B1D03-8774-444E-A360-7E76063DCDDB}" type="pres">
      <dgm:prSet presAssocID="{1BF52C00-8266-43D2-A6EB-D84CADCA0325}" presName="composite2" presStyleCnt="0"/>
      <dgm:spPr/>
    </dgm:pt>
    <dgm:pt modelId="{2B16C90F-D693-4744-8440-147BCC6FE96D}" type="pres">
      <dgm:prSet presAssocID="{1BF52C00-8266-43D2-A6EB-D84CADCA0325}" presName="background2" presStyleLbl="node2" presStyleIdx="0" presStyleCnt="2"/>
      <dgm:spPr/>
    </dgm:pt>
    <dgm:pt modelId="{0A4126D4-58A0-4ECE-A6D5-3717EBDD1BC4}" type="pres">
      <dgm:prSet presAssocID="{1BF52C00-8266-43D2-A6EB-D84CADCA0325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91F864-E7B3-4D31-93EF-1ACAC95DE968}" type="pres">
      <dgm:prSet presAssocID="{1BF52C00-8266-43D2-A6EB-D84CADCA0325}" presName="hierChild3" presStyleCnt="0"/>
      <dgm:spPr/>
    </dgm:pt>
    <dgm:pt modelId="{656200C1-E6E3-450B-B2B8-1DCB78B4225C}" type="pres">
      <dgm:prSet presAssocID="{42BCF41E-43C2-43E4-9882-FD2F515CE848}" presName="Name17" presStyleLbl="parChTrans1D3" presStyleIdx="0" presStyleCnt="4"/>
      <dgm:spPr/>
      <dgm:t>
        <a:bodyPr/>
        <a:lstStyle/>
        <a:p>
          <a:endParaRPr lang="en-US"/>
        </a:p>
      </dgm:t>
    </dgm:pt>
    <dgm:pt modelId="{01F1AE31-9461-4067-A20E-AE0D146B0CF6}" type="pres">
      <dgm:prSet presAssocID="{45928E3E-649E-466A-A4E9-5F9E8563B18F}" presName="hierRoot3" presStyleCnt="0"/>
      <dgm:spPr/>
    </dgm:pt>
    <dgm:pt modelId="{7286979E-2ED0-4EF9-BCD2-E31BEFB472B9}" type="pres">
      <dgm:prSet presAssocID="{45928E3E-649E-466A-A4E9-5F9E8563B18F}" presName="composite3" presStyleCnt="0"/>
      <dgm:spPr/>
    </dgm:pt>
    <dgm:pt modelId="{D1DB5062-10DB-4CDF-97DC-1011D981D160}" type="pres">
      <dgm:prSet presAssocID="{45928E3E-649E-466A-A4E9-5F9E8563B18F}" presName="background3" presStyleLbl="node3" presStyleIdx="0" presStyleCnt="4"/>
      <dgm:spPr/>
    </dgm:pt>
    <dgm:pt modelId="{9DCB395A-DD4A-4263-B933-22A3118AAF95}" type="pres">
      <dgm:prSet presAssocID="{45928E3E-649E-466A-A4E9-5F9E8563B18F}" presName="text3" presStyleLbl="fgAcc3" presStyleIdx="0" presStyleCnt="4" custScaleX="1276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5571B7-C84A-4F36-8D3B-92195015918F}" type="pres">
      <dgm:prSet presAssocID="{45928E3E-649E-466A-A4E9-5F9E8563B18F}" presName="hierChild4" presStyleCnt="0"/>
      <dgm:spPr/>
    </dgm:pt>
    <dgm:pt modelId="{A7139EC1-307B-4F1F-817E-CDE91DFCC481}" type="pres">
      <dgm:prSet presAssocID="{6BFD33CA-D124-4347-A8B9-8F9171D4893C}" presName="Name23" presStyleLbl="parChTrans1D4" presStyleIdx="0" presStyleCnt="2"/>
      <dgm:spPr/>
      <dgm:t>
        <a:bodyPr/>
        <a:lstStyle/>
        <a:p>
          <a:endParaRPr lang="en-US"/>
        </a:p>
      </dgm:t>
    </dgm:pt>
    <dgm:pt modelId="{BC2967E6-D952-4A8D-88BB-8D74DF5B49C0}" type="pres">
      <dgm:prSet presAssocID="{8E55EEF9-D097-4A40-AAD1-56262B6978EE}" presName="hierRoot4" presStyleCnt="0"/>
      <dgm:spPr/>
    </dgm:pt>
    <dgm:pt modelId="{C852E1BD-FAAF-4976-93DB-7DE37F91F34C}" type="pres">
      <dgm:prSet presAssocID="{8E55EEF9-D097-4A40-AAD1-56262B6978EE}" presName="composite4" presStyleCnt="0"/>
      <dgm:spPr/>
    </dgm:pt>
    <dgm:pt modelId="{9676B06C-8BB6-4B95-829C-D93AB8B73570}" type="pres">
      <dgm:prSet presAssocID="{8E55EEF9-D097-4A40-AAD1-56262B6978EE}" presName="background4" presStyleLbl="node4" presStyleIdx="0" presStyleCnt="2"/>
      <dgm:spPr/>
    </dgm:pt>
    <dgm:pt modelId="{D5EA9A9B-9AC7-498F-B03E-DC079FD53631}" type="pres">
      <dgm:prSet presAssocID="{8E55EEF9-D097-4A40-AAD1-56262B6978EE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58E96A-341D-49FF-AE24-F4F834215412}" type="pres">
      <dgm:prSet presAssocID="{8E55EEF9-D097-4A40-AAD1-56262B6978EE}" presName="hierChild5" presStyleCnt="0"/>
      <dgm:spPr/>
    </dgm:pt>
    <dgm:pt modelId="{90CE49F8-413C-4788-AE81-6D31C17C2D09}" type="pres">
      <dgm:prSet presAssocID="{18D1C3F0-AF72-41FF-B981-858A74997391}" presName="Name23" presStyleLbl="parChTrans1D4" presStyleIdx="1" presStyleCnt="2"/>
      <dgm:spPr/>
      <dgm:t>
        <a:bodyPr/>
        <a:lstStyle/>
        <a:p>
          <a:endParaRPr lang="en-US"/>
        </a:p>
      </dgm:t>
    </dgm:pt>
    <dgm:pt modelId="{9183CD2E-582E-4A35-A230-1805507E319E}" type="pres">
      <dgm:prSet presAssocID="{2ECEDF35-B663-4466-9FBB-662B260B9A25}" presName="hierRoot4" presStyleCnt="0"/>
      <dgm:spPr/>
    </dgm:pt>
    <dgm:pt modelId="{813485A1-84B7-4236-BE3F-52B15F795D7E}" type="pres">
      <dgm:prSet presAssocID="{2ECEDF35-B663-4466-9FBB-662B260B9A25}" presName="composite4" presStyleCnt="0"/>
      <dgm:spPr/>
    </dgm:pt>
    <dgm:pt modelId="{68AA5877-054E-4D12-AC67-7D8C38A8BE5B}" type="pres">
      <dgm:prSet presAssocID="{2ECEDF35-B663-4466-9FBB-662B260B9A25}" presName="background4" presStyleLbl="node4" presStyleIdx="1" presStyleCnt="2"/>
      <dgm:spPr/>
    </dgm:pt>
    <dgm:pt modelId="{A4CC15BD-D6F8-4E4F-BD26-CB92991FB63B}" type="pres">
      <dgm:prSet presAssocID="{2ECEDF35-B663-4466-9FBB-662B260B9A25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E32AFF-9768-48F1-8DC6-A4652ED97DF3}" type="pres">
      <dgm:prSet presAssocID="{2ECEDF35-B663-4466-9FBB-662B260B9A25}" presName="hierChild5" presStyleCnt="0"/>
      <dgm:spPr/>
    </dgm:pt>
    <dgm:pt modelId="{5C75A3EA-1E5A-4BE9-85B2-D30E09137616}" type="pres">
      <dgm:prSet presAssocID="{B16DB7F2-204F-4315-A4A4-5CF1214DCFA6}" presName="Name17" presStyleLbl="parChTrans1D3" presStyleIdx="1" presStyleCnt="4"/>
      <dgm:spPr/>
      <dgm:t>
        <a:bodyPr/>
        <a:lstStyle/>
        <a:p>
          <a:endParaRPr lang="en-US"/>
        </a:p>
      </dgm:t>
    </dgm:pt>
    <dgm:pt modelId="{3F06AFA7-2D39-462E-8FAE-B5478B1CB2C8}" type="pres">
      <dgm:prSet presAssocID="{3FE2B2B1-A390-4319-AD8F-B6B23421E1A7}" presName="hierRoot3" presStyleCnt="0"/>
      <dgm:spPr/>
    </dgm:pt>
    <dgm:pt modelId="{CD473547-9CAD-4252-9441-E0ADA526BCB6}" type="pres">
      <dgm:prSet presAssocID="{3FE2B2B1-A390-4319-AD8F-B6B23421E1A7}" presName="composite3" presStyleCnt="0"/>
      <dgm:spPr/>
    </dgm:pt>
    <dgm:pt modelId="{832DB8F6-D8F2-4FC5-AEC1-7DE3AA5BAA40}" type="pres">
      <dgm:prSet presAssocID="{3FE2B2B1-A390-4319-AD8F-B6B23421E1A7}" presName="background3" presStyleLbl="node3" presStyleIdx="1" presStyleCnt="4"/>
      <dgm:spPr/>
    </dgm:pt>
    <dgm:pt modelId="{1FA4868F-112C-4D87-9256-86AC8DF7A76C}" type="pres">
      <dgm:prSet presAssocID="{3FE2B2B1-A390-4319-AD8F-B6B23421E1A7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DE5024-2F91-437B-ABBA-B37F302663BC}" type="pres">
      <dgm:prSet presAssocID="{3FE2B2B1-A390-4319-AD8F-B6B23421E1A7}" presName="hierChild4" presStyleCnt="0"/>
      <dgm:spPr/>
    </dgm:pt>
    <dgm:pt modelId="{3C3A1CDA-0C37-4621-A50C-5C5D41801447}" type="pres">
      <dgm:prSet presAssocID="{8995B383-89DB-49C2-AA5F-CE4677E3CE70}" presName="Name10" presStyleLbl="parChTrans1D2" presStyleIdx="1" presStyleCnt="2"/>
      <dgm:spPr/>
      <dgm:t>
        <a:bodyPr/>
        <a:lstStyle/>
        <a:p>
          <a:endParaRPr lang="en-US"/>
        </a:p>
      </dgm:t>
    </dgm:pt>
    <dgm:pt modelId="{E2E5B766-D55E-4D32-9BA3-2AF6125982E5}" type="pres">
      <dgm:prSet presAssocID="{79E325BA-0CF9-46D5-8BF5-8BF2638528F7}" presName="hierRoot2" presStyleCnt="0"/>
      <dgm:spPr/>
    </dgm:pt>
    <dgm:pt modelId="{8C54450E-0F0E-465F-ACCA-C9E5BE1D8D32}" type="pres">
      <dgm:prSet presAssocID="{79E325BA-0CF9-46D5-8BF5-8BF2638528F7}" presName="composite2" presStyleCnt="0"/>
      <dgm:spPr/>
    </dgm:pt>
    <dgm:pt modelId="{6613D6F1-32E3-4886-969E-FD239443FBB5}" type="pres">
      <dgm:prSet presAssocID="{79E325BA-0CF9-46D5-8BF5-8BF2638528F7}" presName="background2" presStyleLbl="node2" presStyleIdx="1" presStyleCnt="2"/>
      <dgm:spPr/>
    </dgm:pt>
    <dgm:pt modelId="{63EFFA35-6BC5-4A79-A701-38D6C30DD26C}" type="pres">
      <dgm:prSet presAssocID="{79E325BA-0CF9-46D5-8BF5-8BF2638528F7}" presName="text2" presStyleLbl="fgAcc2" presStyleIdx="1" presStyleCnt="2" custLinFactNeighborX="1416" custLinFactNeighborY="4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C5161F-B493-4EC8-994F-57C0B5B888A5}" type="pres">
      <dgm:prSet presAssocID="{79E325BA-0CF9-46D5-8BF5-8BF2638528F7}" presName="hierChild3" presStyleCnt="0"/>
      <dgm:spPr/>
    </dgm:pt>
    <dgm:pt modelId="{19DE58A6-4182-4FBD-863A-31BDC99B3055}" type="pres">
      <dgm:prSet presAssocID="{D391C4EC-9772-41BB-8603-0A2184AD8054}" presName="Name17" presStyleLbl="parChTrans1D3" presStyleIdx="2" presStyleCnt="4"/>
      <dgm:spPr/>
      <dgm:t>
        <a:bodyPr/>
        <a:lstStyle/>
        <a:p>
          <a:endParaRPr lang="en-US"/>
        </a:p>
      </dgm:t>
    </dgm:pt>
    <dgm:pt modelId="{0DDB812C-3272-4E29-BBCB-F95CA79EE38D}" type="pres">
      <dgm:prSet presAssocID="{9A738761-9B8A-4373-9861-B7E46ECC4A89}" presName="hierRoot3" presStyleCnt="0"/>
      <dgm:spPr/>
    </dgm:pt>
    <dgm:pt modelId="{59569440-FD82-41B2-8D84-77424C046963}" type="pres">
      <dgm:prSet presAssocID="{9A738761-9B8A-4373-9861-B7E46ECC4A89}" presName="composite3" presStyleCnt="0"/>
      <dgm:spPr/>
    </dgm:pt>
    <dgm:pt modelId="{DD2ABC6D-3618-4D77-A288-EE1C29077928}" type="pres">
      <dgm:prSet presAssocID="{9A738761-9B8A-4373-9861-B7E46ECC4A89}" presName="background3" presStyleLbl="node3" presStyleIdx="2" presStyleCnt="4"/>
      <dgm:spPr/>
    </dgm:pt>
    <dgm:pt modelId="{393FD4A7-F62D-44F3-8B81-F00B26DFFA91}" type="pres">
      <dgm:prSet presAssocID="{9A738761-9B8A-4373-9861-B7E46ECC4A89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8672C7-CA0B-41EF-B855-3F85CFCE7B3E}" type="pres">
      <dgm:prSet presAssocID="{9A738761-9B8A-4373-9861-B7E46ECC4A89}" presName="hierChild4" presStyleCnt="0"/>
      <dgm:spPr/>
    </dgm:pt>
    <dgm:pt modelId="{7392FBA0-66BC-400D-A903-5CDF219E1B24}" type="pres">
      <dgm:prSet presAssocID="{E8AE7B12-7A65-4295-98D5-9C03C4522B66}" presName="Name17" presStyleLbl="parChTrans1D3" presStyleIdx="3" presStyleCnt="4"/>
      <dgm:spPr/>
      <dgm:t>
        <a:bodyPr/>
        <a:lstStyle/>
        <a:p>
          <a:endParaRPr lang="en-US"/>
        </a:p>
      </dgm:t>
    </dgm:pt>
    <dgm:pt modelId="{838E2D90-AED5-4AA1-86E7-AC41DFCC2D00}" type="pres">
      <dgm:prSet presAssocID="{F28B7390-E75B-43D8-B2F9-D7BBB7B6BD57}" presName="hierRoot3" presStyleCnt="0"/>
      <dgm:spPr/>
    </dgm:pt>
    <dgm:pt modelId="{096F65A2-6EAE-4F7E-8198-9449CB2500E9}" type="pres">
      <dgm:prSet presAssocID="{F28B7390-E75B-43D8-B2F9-D7BBB7B6BD57}" presName="composite3" presStyleCnt="0"/>
      <dgm:spPr/>
    </dgm:pt>
    <dgm:pt modelId="{EE48B2D3-8928-45DD-98F6-8AA6162C1D37}" type="pres">
      <dgm:prSet presAssocID="{F28B7390-E75B-43D8-B2F9-D7BBB7B6BD57}" presName="background3" presStyleLbl="node3" presStyleIdx="3" presStyleCnt="4"/>
      <dgm:spPr/>
    </dgm:pt>
    <dgm:pt modelId="{C1668EBA-F4E3-43A3-9982-C264B42119DD}" type="pres">
      <dgm:prSet presAssocID="{F28B7390-E75B-43D8-B2F9-D7BBB7B6BD57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DB0A02-53AD-4CDA-BCBC-365BBD73088A}" type="pres">
      <dgm:prSet presAssocID="{F28B7390-E75B-43D8-B2F9-D7BBB7B6BD57}" presName="hierChild4" presStyleCnt="0"/>
      <dgm:spPr/>
    </dgm:pt>
  </dgm:ptLst>
  <dgm:cxnLst>
    <dgm:cxn modelId="{D49B5DDB-8130-4E36-9158-B54DD8F1485B}" type="presOf" srcId="{18D1C3F0-AF72-41FF-B981-858A74997391}" destId="{90CE49F8-413C-4788-AE81-6D31C17C2D09}" srcOrd="0" destOrd="0" presId="urn:microsoft.com/office/officeart/2005/8/layout/hierarchy1"/>
    <dgm:cxn modelId="{02A4EAB7-3453-4425-A47B-618864F40671}" type="presOf" srcId="{8E55EEF9-D097-4A40-AAD1-56262B6978EE}" destId="{D5EA9A9B-9AC7-498F-B03E-DC079FD53631}" srcOrd="0" destOrd="0" presId="urn:microsoft.com/office/officeart/2005/8/layout/hierarchy1"/>
    <dgm:cxn modelId="{6A7FB1FD-37D0-497A-82C8-1417EF84E897}" type="presOf" srcId="{1ECE4DBA-0019-44C1-8E74-96289B084107}" destId="{FD5007BF-4E9F-40E3-8079-9F4E9CEB3B3B}" srcOrd="0" destOrd="0" presId="urn:microsoft.com/office/officeart/2005/8/layout/hierarchy1"/>
    <dgm:cxn modelId="{966F129D-0680-49BC-AD60-CD62CEA20C42}" type="presOf" srcId="{6BFD33CA-D124-4347-A8B9-8F9171D4893C}" destId="{A7139EC1-307B-4F1F-817E-CDE91DFCC481}" srcOrd="0" destOrd="0" presId="urn:microsoft.com/office/officeart/2005/8/layout/hierarchy1"/>
    <dgm:cxn modelId="{A6D1D2CB-4BA5-4BA5-BFE1-A3405C27415B}" srcId="{79E325BA-0CF9-46D5-8BF5-8BF2638528F7}" destId="{F28B7390-E75B-43D8-B2F9-D7BBB7B6BD57}" srcOrd="1" destOrd="0" parTransId="{E8AE7B12-7A65-4295-98D5-9C03C4522B66}" sibTransId="{508146EF-4494-4DCA-82CA-4C8B8DD9A8FD}"/>
    <dgm:cxn modelId="{811644C3-C762-4826-BC15-5EDD56DE4867}" type="presOf" srcId="{9A738761-9B8A-4373-9861-B7E46ECC4A89}" destId="{393FD4A7-F62D-44F3-8B81-F00B26DFFA91}" srcOrd="0" destOrd="0" presId="urn:microsoft.com/office/officeart/2005/8/layout/hierarchy1"/>
    <dgm:cxn modelId="{A9113BFE-EB3E-46EB-BCC8-65EA2BCDF5A7}" type="presOf" srcId="{3FE2B2B1-A390-4319-AD8F-B6B23421E1A7}" destId="{1FA4868F-112C-4D87-9256-86AC8DF7A76C}" srcOrd="0" destOrd="0" presId="urn:microsoft.com/office/officeart/2005/8/layout/hierarchy1"/>
    <dgm:cxn modelId="{CA42421B-951E-408F-98B8-45F30C1F5493}" type="presOf" srcId="{E8AE7B12-7A65-4295-98D5-9C03C4522B66}" destId="{7392FBA0-66BC-400D-A903-5CDF219E1B24}" srcOrd="0" destOrd="0" presId="urn:microsoft.com/office/officeart/2005/8/layout/hierarchy1"/>
    <dgm:cxn modelId="{88F366F4-6FA2-41A3-A66B-122DE5D9CD35}" srcId="{16ED6759-B9C6-4442-B0B2-47C237C580C3}" destId="{79E325BA-0CF9-46D5-8BF5-8BF2638528F7}" srcOrd="1" destOrd="0" parTransId="{8995B383-89DB-49C2-AA5F-CE4677E3CE70}" sibTransId="{510F0040-71B2-4EEA-9938-715350AFB141}"/>
    <dgm:cxn modelId="{8B7F1F8C-7E8E-4DA3-8096-7F6CAF77617C}" type="presOf" srcId="{2ECEDF35-B663-4466-9FBB-662B260B9A25}" destId="{A4CC15BD-D6F8-4E4F-BD26-CB92991FB63B}" srcOrd="0" destOrd="0" presId="urn:microsoft.com/office/officeart/2005/8/layout/hierarchy1"/>
    <dgm:cxn modelId="{64E4C009-5689-4829-9310-8C6BBABD1158}" type="presOf" srcId="{79E325BA-0CF9-46D5-8BF5-8BF2638528F7}" destId="{63EFFA35-6BC5-4A79-A701-38D6C30DD26C}" srcOrd="0" destOrd="0" presId="urn:microsoft.com/office/officeart/2005/8/layout/hierarchy1"/>
    <dgm:cxn modelId="{53EADC1B-09ED-4B85-A585-355B5E1C2CEC}" srcId="{7D4C66AD-4D6B-4947-9E9E-378BE10E533D}" destId="{16ED6759-B9C6-4442-B0B2-47C237C580C3}" srcOrd="0" destOrd="0" parTransId="{F4584FB5-B8D0-4B55-B2F1-5FF98BDF8135}" sibTransId="{12DCD03A-B52E-4725-AFBF-743C5845430A}"/>
    <dgm:cxn modelId="{82D8D6DA-0797-4752-9CCB-4F4FC5AB1AD7}" type="presOf" srcId="{F28B7390-E75B-43D8-B2F9-D7BBB7B6BD57}" destId="{C1668EBA-F4E3-43A3-9982-C264B42119DD}" srcOrd="0" destOrd="0" presId="urn:microsoft.com/office/officeart/2005/8/layout/hierarchy1"/>
    <dgm:cxn modelId="{05BFC448-078F-464E-A350-035C9D7E426B}" type="presOf" srcId="{45928E3E-649E-466A-A4E9-5F9E8563B18F}" destId="{9DCB395A-DD4A-4263-B933-22A3118AAF95}" srcOrd="0" destOrd="0" presId="urn:microsoft.com/office/officeart/2005/8/layout/hierarchy1"/>
    <dgm:cxn modelId="{05171719-0993-40B9-9B1B-107F40FA0766}" type="presOf" srcId="{D391C4EC-9772-41BB-8603-0A2184AD8054}" destId="{19DE58A6-4182-4FBD-863A-31BDC99B3055}" srcOrd="0" destOrd="0" presId="urn:microsoft.com/office/officeart/2005/8/layout/hierarchy1"/>
    <dgm:cxn modelId="{A796BEFD-4B27-4CEB-8678-8771B1F89B2E}" srcId="{79E325BA-0CF9-46D5-8BF5-8BF2638528F7}" destId="{9A738761-9B8A-4373-9861-B7E46ECC4A89}" srcOrd="0" destOrd="0" parTransId="{D391C4EC-9772-41BB-8603-0A2184AD8054}" sibTransId="{F21B2E13-8566-4EA6-92B2-D4B0ED866B0C}"/>
    <dgm:cxn modelId="{56C4A8D8-1CDA-4537-8263-5589C68D7C96}" srcId="{1BF52C00-8266-43D2-A6EB-D84CADCA0325}" destId="{45928E3E-649E-466A-A4E9-5F9E8563B18F}" srcOrd="0" destOrd="0" parTransId="{42BCF41E-43C2-43E4-9882-FD2F515CE848}" sibTransId="{7E665D87-E19B-4534-9EE7-5E0311726B4B}"/>
    <dgm:cxn modelId="{00B514BD-854C-4950-BB39-C0100EA506F3}" srcId="{45928E3E-649E-466A-A4E9-5F9E8563B18F}" destId="{8E55EEF9-D097-4A40-AAD1-56262B6978EE}" srcOrd="0" destOrd="0" parTransId="{6BFD33CA-D124-4347-A8B9-8F9171D4893C}" sibTransId="{35D239B6-ED61-4BC3-890F-AE8661B7D1D0}"/>
    <dgm:cxn modelId="{B9880F3A-9995-4545-A6EB-2CE43F6E7987}" type="presOf" srcId="{16ED6759-B9C6-4442-B0B2-47C237C580C3}" destId="{A25E6E28-39FA-4DA1-9ED1-A8C066C3128A}" srcOrd="0" destOrd="0" presId="urn:microsoft.com/office/officeart/2005/8/layout/hierarchy1"/>
    <dgm:cxn modelId="{DAF2BD12-BDCC-4425-A512-F9E90D8B474D}" type="presOf" srcId="{1BF52C00-8266-43D2-A6EB-D84CADCA0325}" destId="{0A4126D4-58A0-4ECE-A6D5-3717EBDD1BC4}" srcOrd="0" destOrd="0" presId="urn:microsoft.com/office/officeart/2005/8/layout/hierarchy1"/>
    <dgm:cxn modelId="{8DEF0EE2-6CC5-4282-B9AD-F73F5776282C}" type="presOf" srcId="{B16DB7F2-204F-4315-A4A4-5CF1214DCFA6}" destId="{5C75A3EA-1E5A-4BE9-85B2-D30E09137616}" srcOrd="0" destOrd="0" presId="urn:microsoft.com/office/officeart/2005/8/layout/hierarchy1"/>
    <dgm:cxn modelId="{5DE0C6D7-6D5F-4B38-A06E-FDBD610E8AAA}" srcId="{45928E3E-649E-466A-A4E9-5F9E8563B18F}" destId="{2ECEDF35-B663-4466-9FBB-662B260B9A25}" srcOrd="1" destOrd="0" parTransId="{18D1C3F0-AF72-41FF-B981-858A74997391}" sibTransId="{85463A1D-67E9-4DAD-8ED5-1175836DB904}"/>
    <dgm:cxn modelId="{06EAD6B0-A5C6-4C9A-B546-4706AB0E1AF3}" type="presOf" srcId="{42BCF41E-43C2-43E4-9882-FD2F515CE848}" destId="{656200C1-E6E3-450B-B2B8-1DCB78B4225C}" srcOrd="0" destOrd="0" presId="urn:microsoft.com/office/officeart/2005/8/layout/hierarchy1"/>
    <dgm:cxn modelId="{59AFC70A-0D72-4440-B70C-F327207E405F}" type="presOf" srcId="{8995B383-89DB-49C2-AA5F-CE4677E3CE70}" destId="{3C3A1CDA-0C37-4621-A50C-5C5D41801447}" srcOrd="0" destOrd="0" presId="urn:microsoft.com/office/officeart/2005/8/layout/hierarchy1"/>
    <dgm:cxn modelId="{3E3FC096-65B2-4334-8214-52FBE54D7E9D}" srcId="{1BF52C00-8266-43D2-A6EB-D84CADCA0325}" destId="{3FE2B2B1-A390-4319-AD8F-B6B23421E1A7}" srcOrd="1" destOrd="0" parTransId="{B16DB7F2-204F-4315-A4A4-5CF1214DCFA6}" sibTransId="{91757464-A587-48F7-8E35-DD1BC9F9D3DE}"/>
    <dgm:cxn modelId="{8E1186AF-EACD-4AEC-8FE5-E8274741981D}" type="presOf" srcId="{7D4C66AD-4D6B-4947-9E9E-378BE10E533D}" destId="{EF659C5E-171D-49BB-971F-F7F0EAA6B59F}" srcOrd="0" destOrd="0" presId="urn:microsoft.com/office/officeart/2005/8/layout/hierarchy1"/>
    <dgm:cxn modelId="{62092C66-73B7-4187-83CA-CC5902FC7112}" srcId="{16ED6759-B9C6-4442-B0B2-47C237C580C3}" destId="{1BF52C00-8266-43D2-A6EB-D84CADCA0325}" srcOrd="0" destOrd="0" parTransId="{1ECE4DBA-0019-44C1-8E74-96289B084107}" sibTransId="{C0C0BAD1-8DED-449F-B8AC-8649EB55C20F}"/>
    <dgm:cxn modelId="{7F8AB5EC-4E32-42E4-9415-D63A7BE19B42}" type="presParOf" srcId="{EF659C5E-171D-49BB-971F-F7F0EAA6B59F}" destId="{4BA465F8-9A79-48B5-8336-68741F4C9790}" srcOrd="0" destOrd="0" presId="urn:microsoft.com/office/officeart/2005/8/layout/hierarchy1"/>
    <dgm:cxn modelId="{CAA571B0-8530-4999-823E-2D79027EE6A5}" type="presParOf" srcId="{4BA465F8-9A79-48B5-8336-68741F4C9790}" destId="{A682ABC0-29B7-40E7-8010-4F0A51AA417B}" srcOrd="0" destOrd="0" presId="urn:microsoft.com/office/officeart/2005/8/layout/hierarchy1"/>
    <dgm:cxn modelId="{C488DA86-FCDC-42D0-8D4B-AAF9FFD49DC6}" type="presParOf" srcId="{A682ABC0-29B7-40E7-8010-4F0A51AA417B}" destId="{483F8EC3-920F-47E5-A719-AA7BCD970593}" srcOrd="0" destOrd="0" presId="urn:microsoft.com/office/officeart/2005/8/layout/hierarchy1"/>
    <dgm:cxn modelId="{8270DF30-B773-4E79-80BA-07B2BC5CD8B0}" type="presParOf" srcId="{A682ABC0-29B7-40E7-8010-4F0A51AA417B}" destId="{A25E6E28-39FA-4DA1-9ED1-A8C066C3128A}" srcOrd="1" destOrd="0" presId="urn:microsoft.com/office/officeart/2005/8/layout/hierarchy1"/>
    <dgm:cxn modelId="{67E9AF61-09AC-4C3D-8BE3-AD5147BBA77C}" type="presParOf" srcId="{4BA465F8-9A79-48B5-8336-68741F4C9790}" destId="{038517DE-4FB7-482F-ADD3-ED9162B18E35}" srcOrd="1" destOrd="0" presId="urn:microsoft.com/office/officeart/2005/8/layout/hierarchy1"/>
    <dgm:cxn modelId="{790719D4-A0E4-4831-88FE-FA2BF7C138D7}" type="presParOf" srcId="{038517DE-4FB7-482F-ADD3-ED9162B18E35}" destId="{FD5007BF-4E9F-40E3-8079-9F4E9CEB3B3B}" srcOrd="0" destOrd="0" presId="urn:microsoft.com/office/officeart/2005/8/layout/hierarchy1"/>
    <dgm:cxn modelId="{58D2FB01-B745-4A93-B654-621184ABF3C5}" type="presParOf" srcId="{038517DE-4FB7-482F-ADD3-ED9162B18E35}" destId="{DE5E053C-C7EB-4AE1-B9EC-6FD1195C2991}" srcOrd="1" destOrd="0" presId="urn:microsoft.com/office/officeart/2005/8/layout/hierarchy1"/>
    <dgm:cxn modelId="{15792146-8FC9-4D03-B075-616EFAA94D5F}" type="presParOf" srcId="{DE5E053C-C7EB-4AE1-B9EC-6FD1195C2991}" destId="{473B1D03-8774-444E-A360-7E76063DCDDB}" srcOrd="0" destOrd="0" presId="urn:microsoft.com/office/officeart/2005/8/layout/hierarchy1"/>
    <dgm:cxn modelId="{0B04F92B-5BCD-45AC-B5DD-B5AF9061F2B8}" type="presParOf" srcId="{473B1D03-8774-444E-A360-7E76063DCDDB}" destId="{2B16C90F-D693-4744-8440-147BCC6FE96D}" srcOrd="0" destOrd="0" presId="urn:microsoft.com/office/officeart/2005/8/layout/hierarchy1"/>
    <dgm:cxn modelId="{7AD6313E-E9F4-4D3A-9809-BFECB5EDC7C0}" type="presParOf" srcId="{473B1D03-8774-444E-A360-7E76063DCDDB}" destId="{0A4126D4-58A0-4ECE-A6D5-3717EBDD1BC4}" srcOrd="1" destOrd="0" presId="urn:microsoft.com/office/officeart/2005/8/layout/hierarchy1"/>
    <dgm:cxn modelId="{9EB42FCE-8F88-42F7-BACF-3A7EB2C76B9E}" type="presParOf" srcId="{DE5E053C-C7EB-4AE1-B9EC-6FD1195C2991}" destId="{CE91F864-E7B3-4D31-93EF-1ACAC95DE968}" srcOrd="1" destOrd="0" presId="urn:microsoft.com/office/officeart/2005/8/layout/hierarchy1"/>
    <dgm:cxn modelId="{104E5244-6C84-4333-85C8-04457AADEACA}" type="presParOf" srcId="{CE91F864-E7B3-4D31-93EF-1ACAC95DE968}" destId="{656200C1-E6E3-450B-B2B8-1DCB78B4225C}" srcOrd="0" destOrd="0" presId="urn:microsoft.com/office/officeart/2005/8/layout/hierarchy1"/>
    <dgm:cxn modelId="{980E03F0-4289-4B47-9243-9D2BDDAA7E26}" type="presParOf" srcId="{CE91F864-E7B3-4D31-93EF-1ACAC95DE968}" destId="{01F1AE31-9461-4067-A20E-AE0D146B0CF6}" srcOrd="1" destOrd="0" presId="urn:microsoft.com/office/officeart/2005/8/layout/hierarchy1"/>
    <dgm:cxn modelId="{4CBB3DC4-B1AA-4DB0-A336-FD111BEF7BF1}" type="presParOf" srcId="{01F1AE31-9461-4067-A20E-AE0D146B0CF6}" destId="{7286979E-2ED0-4EF9-BCD2-E31BEFB472B9}" srcOrd="0" destOrd="0" presId="urn:microsoft.com/office/officeart/2005/8/layout/hierarchy1"/>
    <dgm:cxn modelId="{AE4B9003-9B39-4A69-9B39-1AA7487C73C2}" type="presParOf" srcId="{7286979E-2ED0-4EF9-BCD2-E31BEFB472B9}" destId="{D1DB5062-10DB-4CDF-97DC-1011D981D160}" srcOrd="0" destOrd="0" presId="urn:microsoft.com/office/officeart/2005/8/layout/hierarchy1"/>
    <dgm:cxn modelId="{2DEE446D-F137-4232-8722-D76CE92F685C}" type="presParOf" srcId="{7286979E-2ED0-4EF9-BCD2-E31BEFB472B9}" destId="{9DCB395A-DD4A-4263-B933-22A3118AAF95}" srcOrd="1" destOrd="0" presId="urn:microsoft.com/office/officeart/2005/8/layout/hierarchy1"/>
    <dgm:cxn modelId="{D2768D91-FA23-4EE9-8196-E439CB17104E}" type="presParOf" srcId="{01F1AE31-9461-4067-A20E-AE0D146B0CF6}" destId="{465571B7-C84A-4F36-8D3B-92195015918F}" srcOrd="1" destOrd="0" presId="urn:microsoft.com/office/officeart/2005/8/layout/hierarchy1"/>
    <dgm:cxn modelId="{1ADD02A2-ABDD-4103-9049-E4FEBCC55B05}" type="presParOf" srcId="{465571B7-C84A-4F36-8D3B-92195015918F}" destId="{A7139EC1-307B-4F1F-817E-CDE91DFCC481}" srcOrd="0" destOrd="0" presId="urn:microsoft.com/office/officeart/2005/8/layout/hierarchy1"/>
    <dgm:cxn modelId="{9F8F3A57-F7F7-4F92-88A8-A6A6929979AA}" type="presParOf" srcId="{465571B7-C84A-4F36-8D3B-92195015918F}" destId="{BC2967E6-D952-4A8D-88BB-8D74DF5B49C0}" srcOrd="1" destOrd="0" presId="urn:microsoft.com/office/officeart/2005/8/layout/hierarchy1"/>
    <dgm:cxn modelId="{C0C35B04-1BC8-40D6-8EF4-DFEC10FAB4FC}" type="presParOf" srcId="{BC2967E6-D952-4A8D-88BB-8D74DF5B49C0}" destId="{C852E1BD-FAAF-4976-93DB-7DE37F91F34C}" srcOrd="0" destOrd="0" presId="urn:microsoft.com/office/officeart/2005/8/layout/hierarchy1"/>
    <dgm:cxn modelId="{439348DB-5AF5-455F-9796-9D24AC97B0A6}" type="presParOf" srcId="{C852E1BD-FAAF-4976-93DB-7DE37F91F34C}" destId="{9676B06C-8BB6-4B95-829C-D93AB8B73570}" srcOrd="0" destOrd="0" presId="urn:microsoft.com/office/officeart/2005/8/layout/hierarchy1"/>
    <dgm:cxn modelId="{8B1DD829-3CCF-4542-97D6-38B0BB194868}" type="presParOf" srcId="{C852E1BD-FAAF-4976-93DB-7DE37F91F34C}" destId="{D5EA9A9B-9AC7-498F-B03E-DC079FD53631}" srcOrd="1" destOrd="0" presId="urn:microsoft.com/office/officeart/2005/8/layout/hierarchy1"/>
    <dgm:cxn modelId="{DC8BE581-4777-45CD-97D6-4B073E192C02}" type="presParOf" srcId="{BC2967E6-D952-4A8D-88BB-8D74DF5B49C0}" destId="{CD58E96A-341D-49FF-AE24-F4F834215412}" srcOrd="1" destOrd="0" presId="urn:microsoft.com/office/officeart/2005/8/layout/hierarchy1"/>
    <dgm:cxn modelId="{33C52453-A1E9-43BF-8882-8778C647A449}" type="presParOf" srcId="{465571B7-C84A-4F36-8D3B-92195015918F}" destId="{90CE49F8-413C-4788-AE81-6D31C17C2D09}" srcOrd="2" destOrd="0" presId="urn:microsoft.com/office/officeart/2005/8/layout/hierarchy1"/>
    <dgm:cxn modelId="{E7F8153B-F7B4-4DCD-A938-AB465976FDE0}" type="presParOf" srcId="{465571B7-C84A-4F36-8D3B-92195015918F}" destId="{9183CD2E-582E-4A35-A230-1805507E319E}" srcOrd="3" destOrd="0" presId="urn:microsoft.com/office/officeart/2005/8/layout/hierarchy1"/>
    <dgm:cxn modelId="{3C21B99F-8329-4D39-B653-4355AFE9AA77}" type="presParOf" srcId="{9183CD2E-582E-4A35-A230-1805507E319E}" destId="{813485A1-84B7-4236-BE3F-52B15F795D7E}" srcOrd="0" destOrd="0" presId="urn:microsoft.com/office/officeart/2005/8/layout/hierarchy1"/>
    <dgm:cxn modelId="{EA25179A-5EB4-4603-9F63-11E7499D0DA1}" type="presParOf" srcId="{813485A1-84B7-4236-BE3F-52B15F795D7E}" destId="{68AA5877-054E-4D12-AC67-7D8C38A8BE5B}" srcOrd="0" destOrd="0" presId="urn:microsoft.com/office/officeart/2005/8/layout/hierarchy1"/>
    <dgm:cxn modelId="{F711FD48-27C3-4910-B7EA-A8A040C702AC}" type="presParOf" srcId="{813485A1-84B7-4236-BE3F-52B15F795D7E}" destId="{A4CC15BD-D6F8-4E4F-BD26-CB92991FB63B}" srcOrd="1" destOrd="0" presId="urn:microsoft.com/office/officeart/2005/8/layout/hierarchy1"/>
    <dgm:cxn modelId="{C0CBF61E-AA24-4D14-801F-6528178DB511}" type="presParOf" srcId="{9183CD2E-582E-4A35-A230-1805507E319E}" destId="{0DE32AFF-9768-48F1-8DC6-A4652ED97DF3}" srcOrd="1" destOrd="0" presId="urn:microsoft.com/office/officeart/2005/8/layout/hierarchy1"/>
    <dgm:cxn modelId="{0B35C207-59C3-4B10-BFA1-7A8B33D834DB}" type="presParOf" srcId="{CE91F864-E7B3-4D31-93EF-1ACAC95DE968}" destId="{5C75A3EA-1E5A-4BE9-85B2-D30E09137616}" srcOrd="2" destOrd="0" presId="urn:microsoft.com/office/officeart/2005/8/layout/hierarchy1"/>
    <dgm:cxn modelId="{817B9D9D-901C-4D5A-B1BC-6BD21F686939}" type="presParOf" srcId="{CE91F864-E7B3-4D31-93EF-1ACAC95DE968}" destId="{3F06AFA7-2D39-462E-8FAE-B5478B1CB2C8}" srcOrd="3" destOrd="0" presId="urn:microsoft.com/office/officeart/2005/8/layout/hierarchy1"/>
    <dgm:cxn modelId="{20C33096-4066-4DBF-81AD-71B3DD9394FB}" type="presParOf" srcId="{3F06AFA7-2D39-462E-8FAE-B5478B1CB2C8}" destId="{CD473547-9CAD-4252-9441-E0ADA526BCB6}" srcOrd="0" destOrd="0" presId="urn:microsoft.com/office/officeart/2005/8/layout/hierarchy1"/>
    <dgm:cxn modelId="{C5BF09B1-A26D-427C-AC8A-21AA0C04BF1A}" type="presParOf" srcId="{CD473547-9CAD-4252-9441-E0ADA526BCB6}" destId="{832DB8F6-D8F2-4FC5-AEC1-7DE3AA5BAA40}" srcOrd="0" destOrd="0" presId="urn:microsoft.com/office/officeart/2005/8/layout/hierarchy1"/>
    <dgm:cxn modelId="{66637EB8-7888-40B4-A26A-FBA9F49A3D55}" type="presParOf" srcId="{CD473547-9CAD-4252-9441-E0ADA526BCB6}" destId="{1FA4868F-112C-4D87-9256-86AC8DF7A76C}" srcOrd="1" destOrd="0" presId="urn:microsoft.com/office/officeart/2005/8/layout/hierarchy1"/>
    <dgm:cxn modelId="{EE6EA7BB-CAB7-4522-8B94-74FD5D3C60AE}" type="presParOf" srcId="{3F06AFA7-2D39-462E-8FAE-B5478B1CB2C8}" destId="{5FDE5024-2F91-437B-ABBA-B37F302663BC}" srcOrd="1" destOrd="0" presId="urn:microsoft.com/office/officeart/2005/8/layout/hierarchy1"/>
    <dgm:cxn modelId="{DE61EC0D-4013-40DA-8BDE-B8F578102A8E}" type="presParOf" srcId="{038517DE-4FB7-482F-ADD3-ED9162B18E35}" destId="{3C3A1CDA-0C37-4621-A50C-5C5D41801447}" srcOrd="2" destOrd="0" presId="urn:microsoft.com/office/officeart/2005/8/layout/hierarchy1"/>
    <dgm:cxn modelId="{3D757FE7-BC0B-41C6-B046-F3711C3BD8AF}" type="presParOf" srcId="{038517DE-4FB7-482F-ADD3-ED9162B18E35}" destId="{E2E5B766-D55E-4D32-9BA3-2AF6125982E5}" srcOrd="3" destOrd="0" presId="urn:microsoft.com/office/officeart/2005/8/layout/hierarchy1"/>
    <dgm:cxn modelId="{3F92702C-06C7-4A6E-B35B-A0553AC4CA7D}" type="presParOf" srcId="{E2E5B766-D55E-4D32-9BA3-2AF6125982E5}" destId="{8C54450E-0F0E-465F-ACCA-C9E5BE1D8D32}" srcOrd="0" destOrd="0" presId="urn:microsoft.com/office/officeart/2005/8/layout/hierarchy1"/>
    <dgm:cxn modelId="{1CC0718E-6620-4F7A-A2CC-BB82833E5481}" type="presParOf" srcId="{8C54450E-0F0E-465F-ACCA-C9E5BE1D8D32}" destId="{6613D6F1-32E3-4886-969E-FD239443FBB5}" srcOrd="0" destOrd="0" presId="urn:microsoft.com/office/officeart/2005/8/layout/hierarchy1"/>
    <dgm:cxn modelId="{707F9EFF-EBF9-498E-AA18-C42DA933E9E7}" type="presParOf" srcId="{8C54450E-0F0E-465F-ACCA-C9E5BE1D8D32}" destId="{63EFFA35-6BC5-4A79-A701-38D6C30DD26C}" srcOrd="1" destOrd="0" presId="urn:microsoft.com/office/officeart/2005/8/layout/hierarchy1"/>
    <dgm:cxn modelId="{1387700E-E501-463C-9F3D-576D427DEA5F}" type="presParOf" srcId="{E2E5B766-D55E-4D32-9BA3-2AF6125982E5}" destId="{97C5161F-B493-4EC8-994F-57C0B5B888A5}" srcOrd="1" destOrd="0" presId="urn:microsoft.com/office/officeart/2005/8/layout/hierarchy1"/>
    <dgm:cxn modelId="{D393686B-797F-423F-A1C6-B82EAA471595}" type="presParOf" srcId="{97C5161F-B493-4EC8-994F-57C0B5B888A5}" destId="{19DE58A6-4182-4FBD-863A-31BDC99B3055}" srcOrd="0" destOrd="0" presId="urn:microsoft.com/office/officeart/2005/8/layout/hierarchy1"/>
    <dgm:cxn modelId="{BBA5D30A-F7AA-4FD1-B5D2-D24CBC7B77A2}" type="presParOf" srcId="{97C5161F-B493-4EC8-994F-57C0B5B888A5}" destId="{0DDB812C-3272-4E29-BBCB-F95CA79EE38D}" srcOrd="1" destOrd="0" presId="urn:microsoft.com/office/officeart/2005/8/layout/hierarchy1"/>
    <dgm:cxn modelId="{F24423F2-A163-4D5B-BC0A-E63F71B421D8}" type="presParOf" srcId="{0DDB812C-3272-4E29-BBCB-F95CA79EE38D}" destId="{59569440-FD82-41B2-8D84-77424C046963}" srcOrd="0" destOrd="0" presId="urn:microsoft.com/office/officeart/2005/8/layout/hierarchy1"/>
    <dgm:cxn modelId="{4F98F1F6-5F13-43E9-A31F-E58310FB7C38}" type="presParOf" srcId="{59569440-FD82-41B2-8D84-77424C046963}" destId="{DD2ABC6D-3618-4D77-A288-EE1C29077928}" srcOrd="0" destOrd="0" presId="urn:microsoft.com/office/officeart/2005/8/layout/hierarchy1"/>
    <dgm:cxn modelId="{A746FABA-1ED3-40CF-8D41-D6B95282F2F7}" type="presParOf" srcId="{59569440-FD82-41B2-8D84-77424C046963}" destId="{393FD4A7-F62D-44F3-8B81-F00B26DFFA91}" srcOrd="1" destOrd="0" presId="urn:microsoft.com/office/officeart/2005/8/layout/hierarchy1"/>
    <dgm:cxn modelId="{3BF89C7A-11E8-4873-B949-ADCBAF9B5EF5}" type="presParOf" srcId="{0DDB812C-3272-4E29-BBCB-F95CA79EE38D}" destId="{BB8672C7-CA0B-41EF-B855-3F85CFCE7B3E}" srcOrd="1" destOrd="0" presId="urn:microsoft.com/office/officeart/2005/8/layout/hierarchy1"/>
    <dgm:cxn modelId="{13C38FFD-7987-4800-AAAF-A0FFDB8B6C15}" type="presParOf" srcId="{97C5161F-B493-4EC8-994F-57C0B5B888A5}" destId="{7392FBA0-66BC-400D-A903-5CDF219E1B24}" srcOrd="2" destOrd="0" presId="urn:microsoft.com/office/officeart/2005/8/layout/hierarchy1"/>
    <dgm:cxn modelId="{745E3D3A-8DD0-43A3-A9BC-97F221BF326D}" type="presParOf" srcId="{97C5161F-B493-4EC8-994F-57C0B5B888A5}" destId="{838E2D90-AED5-4AA1-86E7-AC41DFCC2D00}" srcOrd="3" destOrd="0" presId="urn:microsoft.com/office/officeart/2005/8/layout/hierarchy1"/>
    <dgm:cxn modelId="{874B2E98-8651-422B-80A8-3B98BCBF3E4C}" type="presParOf" srcId="{838E2D90-AED5-4AA1-86E7-AC41DFCC2D00}" destId="{096F65A2-6EAE-4F7E-8198-9449CB2500E9}" srcOrd="0" destOrd="0" presId="urn:microsoft.com/office/officeart/2005/8/layout/hierarchy1"/>
    <dgm:cxn modelId="{AE0CB0DE-5F34-4B0C-AD2E-F695D605B6B1}" type="presParOf" srcId="{096F65A2-6EAE-4F7E-8198-9449CB2500E9}" destId="{EE48B2D3-8928-45DD-98F6-8AA6162C1D37}" srcOrd="0" destOrd="0" presId="urn:microsoft.com/office/officeart/2005/8/layout/hierarchy1"/>
    <dgm:cxn modelId="{CA31F5E8-513E-484F-8CB9-C9923E35A3B9}" type="presParOf" srcId="{096F65A2-6EAE-4F7E-8198-9449CB2500E9}" destId="{C1668EBA-F4E3-43A3-9982-C264B42119DD}" srcOrd="1" destOrd="0" presId="urn:microsoft.com/office/officeart/2005/8/layout/hierarchy1"/>
    <dgm:cxn modelId="{BEF22A51-263E-4A34-AA01-B9CF6B70E27A}" type="presParOf" srcId="{838E2D90-AED5-4AA1-86E7-AC41DFCC2D00}" destId="{36DB0A02-53AD-4CDA-BCBC-365BBD73088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2FBA0-66BC-400D-A903-5CDF219E1B24}">
      <dsp:nvSpPr>
        <dsp:cNvPr id="0" name=""/>
        <dsp:cNvSpPr/>
      </dsp:nvSpPr>
      <dsp:spPr>
        <a:xfrm>
          <a:off x="4353450" y="1481590"/>
          <a:ext cx="564728" cy="272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702"/>
              </a:lnTo>
              <a:lnTo>
                <a:pt x="564728" y="184702"/>
              </a:lnTo>
              <a:lnTo>
                <a:pt x="564728" y="272341"/>
              </a:lnTo>
            </a:path>
          </a:pathLst>
        </a:custGeom>
        <a:noFill/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E58A6-4182-4FBD-863A-31BDC99B3055}">
      <dsp:nvSpPr>
        <dsp:cNvPr id="0" name=""/>
        <dsp:cNvSpPr/>
      </dsp:nvSpPr>
      <dsp:spPr>
        <a:xfrm>
          <a:off x="3761930" y="1481590"/>
          <a:ext cx="591520" cy="272341"/>
        </a:xfrm>
        <a:custGeom>
          <a:avLst/>
          <a:gdLst/>
          <a:ahLst/>
          <a:cxnLst/>
          <a:rect l="0" t="0" r="0" b="0"/>
          <a:pathLst>
            <a:path>
              <a:moveTo>
                <a:pt x="591520" y="0"/>
              </a:moveTo>
              <a:lnTo>
                <a:pt x="591520" y="184702"/>
              </a:lnTo>
              <a:lnTo>
                <a:pt x="0" y="184702"/>
              </a:lnTo>
              <a:lnTo>
                <a:pt x="0" y="272341"/>
              </a:lnTo>
            </a:path>
          </a:pathLst>
        </a:custGeom>
        <a:noFill/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A1CDA-0C37-4621-A50C-5C5D41801447}">
      <dsp:nvSpPr>
        <dsp:cNvPr id="0" name=""/>
        <dsp:cNvSpPr/>
      </dsp:nvSpPr>
      <dsp:spPr>
        <a:xfrm>
          <a:off x="3129355" y="599171"/>
          <a:ext cx="1224095" cy="281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056"/>
              </a:lnTo>
              <a:lnTo>
                <a:pt x="1224095" y="194056"/>
              </a:lnTo>
              <a:lnTo>
                <a:pt x="1224095" y="281694"/>
              </a:lnTo>
            </a:path>
          </a:pathLst>
        </a:custGeom>
        <a:noFill/>
        <a:ln w="190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5A3EA-1E5A-4BE9-85B2-D30E09137616}">
      <dsp:nvSpPr>
        <dsp:cNvPr id="0" name=""/>
        <dsp:cNvSpPr/>
      </dsp:nvSpPr>
      <dsp:spPr>
        <a:xfrm>
          <a:off x="1896612" y="1478797"/>
          <a:ext cx="709068" cy="275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496"/>
              </a:lnTo>
              <a:lnTo>
                <a:pt x="709068" y="187496"/>
              </a:lnTo>
              <a:lnTo>
                <a:pt x="709068" y="275134"/>
              </a:lnTo>
            </a:path>
          </a:pathLst>
        </a:custGeom>
        <a:noFill/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E49F8-413C-4788-AE81-6D31C17C2D09}">
      <dsp:nvSpPr>
        <dsp:cNvPr id="0" name=""/>
        <dsp:cNvSpPr/>
      </dsp:nvSpPr>
      <dsp:spPr>
        <a:xfrm>
          <a:off x="1318488" y="2354655"/>
          <a:ext cx="578124" cy="275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496"/>
              </a:lnTo>
              <a:lnTo>
                <a:pt x="578124" y="187496"/>
              </a:lnTo>
              <a:lnTo>
                <a:pt x="578124" y="275134"/>
              </a:lnTo>
            </a:path>
          </a:pathLst>
        </a:custGeom>
        <a:noFill/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39EC1-307B-4F1F-817E-CDE91DFCC481}">
      <dsp:nvSpPr>
        <dsp:cNvPr id="0" name=""/>
        <dsp:cNvSpPr/>
      </dsp:nvSpPr>
      <dsp:spPr>
        <a:xfrm>
          <a:off x="740363" y="2354655"/>
          <a:ext cx="578124" cy="275134"/>
        </a:xfrm>
        <a:custGeom>
          <a:avLst/>
          <a:gdLst/>
          <a:ahLst/>
          <a:cxnLst/>
          <a:rect l="0" t="0" r="0" b="0"/>
          <a:pathLst>
            <a:path>
              <a:moveTo>
                <a:pt x="578124" y="0"/>
              </a:moveTo>
              <a:lnTo>
                <a:pt x="578124" y="187496"/>
              </a:lnTo>
              <a:lnTo>
                <a:pt x="0" y="187496"/>
              </a:lnTo>
              <a:lnTo>
                <a:pt x="0" y="275134"/>
              </a:lnTo>
            </a:path>
          </a:pathLst>
        </a:custGeom>
        <a:noFill/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200C1-E6E3-450B-B2B8-1DCB78B4225C}">
      <dsp:nvSpPr>
        <dsp:cNvPr id="0" name=""/>
        <dsp:cNvSpPr/>
      </dsp:nvSpPr>
      <dsp:spPr>
        <a:xfrm>
          <a:off x="1318488" y="1478797"/>
          <a:ext cx="578124" cy="275134"/>
        </a:xfrm>
        <a:custGeom>
          <a:avLst/>
          <a:gdLst/>
          <a:ahLst/>
          <a:cxnLst/>
          <a:rect l="0" t="0" r="0" b="0"/>
          <a:pathLst>
            <a:path>
              <a:moveTo>
                <a:pt x="578124" y="0"/>
              </a:moveTo>
              <a:lnTo>
                <a:pt x="578124" y="187496"/>
              </a:lnTo>
              <a:lnTo>
                <a:pt x="0" y="187496"/>
              </a:lnTo>
              <a:lnTo>
                <a:pt x="0" y="275134"/>
              </a:lnTo>
            </a:path>
          </a:pathLst>
        </a:custGeom>
        <a:noFill/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007BF-4E9F-40E3-8079-9F4E9CEB3B3B}">
      <dsp:nvSpPr>
        <dsp:cNvPr id="0" name=""/>
        <dsp:cNvSpPr/>
      </dsp:nvSpPr>
      <dsp:spPr>
        <a:xfrm>
          <a:off x="1896612" y="599171"/>
          <a:ext cx="1232742" cy="278901"/>
        </a:xfrm>
        <a:custGeom>
          <a:avLst/>
          <a:gdLst/>
          <a:ahLst/>
          <a:cxnLst/>
          <a:rect l="0" t="0" r="0" b="0"/>
          <a:pathLst>
            <a:path>
              <a:moveTo>
                <a:pt x="1232742" y="0"/>
              </a:moveTo>
              <a:lnTo>
                <a:pt x="1232742" y="191262"/>
              </a:lnTo>
              <a:lnTo>
                <a:pt x="0" y="191262"/>
              </a:lnTo>
              <a:lnTo>
                <a:pt x="0" y="278901"/>
              </a:lnTo>
            </a:path>
          </a:pathLst>
        </a:custGeom>
        <a:noFill/>
        <a:ln w="190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F8EC3-920F-47E5-A719-AA7BCD970593}">
      <dsp:nvSpPr>
        <dsp:cNvPr id="0" name=""/>
        <dsp:cNvSpPr/>
      </dsp:nvSpPr>
      <dsp:spPr>
        <a:xfrm>
          <a:off x="2656344" y="-1552"/>
          <a:ext cx="946022" cy="6007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E6E28-39FA-4DA1-9ED1-A8C066C3128A}">
      <dsp:nvSpPr>
        <dsp:cNvPr id="0" name=""/>
        <dsp:cNvSpPr/>
      </dsp:nvSpPr>
      <dsp:spPr>
        <a:xfrm>
          <a:off x="2761457" y="98305"/>
          <a:ext cx="946022" cy="600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1,9,--,--</a:t>
          </a:r>
        </a:p>
      </dsp:txBody>
      <dsp:txXfrm>
        <a:off x="2779052" y="115900"/>
        <a:ext cx="910832" cy="565534"/>
      </dsp:txXfrm>
    </dsp:sp>
    <dsp:sp modelId="{2B16C90F-D693-4744-8440-147BCC6FE96D}">
      <dsp:nvSpPr>
        <dsp:cNvPr id="0" name=""/>
        <dsp:cNvSpPr/>
      </dsp:nvSpPr>
      <dsp:spPr>
        <a:xfrm>
          <a:off x="1423601" y="878073"/>
          <a:ext cx="946022" cy="6007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126D4-58A0-4ECE-A6D5-3717EBDD1BC4}">
      <dsp:nvSpPr>
        <dsp:cNvPr id="0" name=""/>
        <dsp:cNvSpPr/>
      </dsp:nvSpPr>
      <dsp:spPr>
        <a:xfrm>
          <a:off x="1528715" y="977931"/>
          <a:ext cx="946022" cy="600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1,5,--,--</a:t>
          </a:r>
        </a:p>
      </dsp:txBody>
      <dsp:txXfrm>
        <a:off x="1546310" y="995526"/>
        <a:ext cx="910832" cy="565534"/>
      </dsp:txXfrm>
    </dsp:sp>
    <dsp:sp modelId="{D1DB5062-10DB-4CDF-97DC-1011D981D160}">
      <dsp:nvSpPr>
        <dsp:cNvPr id="0" name=""/>
        <dsp:cNvSpPr/>
      </dsp:nvSpPr>
      <dsp:spPr>
        <a:xfrm>
          <a:off x="714533" y="1753931"/>
          <a:ext cx="1207909" cy="6007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B395A-DD4A-4263-B933-22A3118AAF95}">
      <dsp:nvSpPr>
        <dsp:cNvPr id="0" name=""/>
        <dsp:cNvSpPr/>
      </dsp:nvSpPr>
      <dsp:spPr>
        <a:xfrm>
          <a:off x="819647" y="1853789"/>
          <a:ext cx="1207909" cy="600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1,3,--,--</a:t>
          </a:r>
        </a:p>
      </dsp:txBody>
      <dsp:txXfrm>
        <a:off x="837242" y="1871384"/>
        <a:ext cx="1172719" cy="565534"/>
      </dsp:txXfrm>
    </dsp:sp>
    <dsp:sp modelId="{9676B06C-8BB6-4B95-829C-D93AB8B73570}">
      <dsp:nvSpPr>
        <dsp:cNvPr id="0" name=""/>
        <dsp:cNvSpPr/>
      </dsp:nvSpPr>
      <dsp:spPr>
        <a:xfrm>
          <a:off x="267352" y="2629790"/>
          <a:ext cx="946022" cy="6007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A9A9B-9AC7-498F-B03E-DC079FD53631}">
      <dsp:nvSpPr>
        <dsp:cNvPr id="0" name=""/>
        <dsp:cNvSpPr/>
      </dsp:nvSpPr>
      <dsp:spPr>
        <a:xfrm>
          <a:off x="372466" y="2729648"/>
          <a:ext cx="946022" cy="600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1,2,--,--</a:t>
          </a:r>
        </a:p>
      </dsp:txBody>
      <dsp:txXfrm>
        <a:off x="390061" y="2747243"/>
        <a:ext cx="910832" cy="565534"/>
      </dsp:txXfrm>
    </dsp:sp>
    <dsp:sp modelId="{68AA5877-054E-4D12-AC67-7D8C38A8BE5B}">
      <dsp:nvSpPr>
        <dsp:cNvPr id="0" name=""/>
        <dsp:cNvSpPr/>
      </dsp:nvSpPr>
      <dsp:spPr>
        <a:xfrm>
          <a:off x="1423601" y="2629790"/>
          <a:ext cx="946022" cy="6007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C15BD-D6F8-4E4F-BD26-CB92991FB63B}">
      <dsp:nvSpPr>
        <dsp:cNvPr id="0" name=""/>
        <dsp:cNvSpPr/>
      </dsp:nvSpPr>
      <dsp:spPr>
        <a:xfrm>
          <a:off x="1528715" y="2729648"/>
          <a:ext cx="946022" cy="600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3,3,--,--</a:t>
          </a:r>
        </a:p>
      </dsp:txBody>
      <dsp:txXfrm>
        <a:off x="1546310" y="2747243"/>
        <a:ext cx="910832" cy="565534"/>
      </dsp:txXfrm>
    </dsp:sp>
    <dsp:sp modelId="{832DB8F6-D8F2-4FC5-AEC1-7DE3AA5BAA40}">
      <dsp:nvSpPr>
        <dsp:cNvPr id="0" name=""/>
        <dsp:cNvSpPr/>
      </dsp:nvSpPr>
      <dsp:spPr>
        <a:xfrm>
          <a:off x="2132670" y="1753931"/>
          <a:ext cx="946022" cy="6007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4868F-112C-4D87-9256-86AC8DF7A76C}">
      <dsp:nvSpPr>
        <dsp:cNvPr id="0" name=""/>
        <dsp:cNvSpPr/>
      </dsp:nvSpPr>
      <dsp:spPr>
        <a:xfrm>
          <a:off x="2237783" y="1853789"/>
          <a:ext cx="946022" cy="600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4,5,--,--</a:t>
          </a:r>
        </a:p>
      </dsp:txBody>
      <dsp:txXfrm>
        <a:off x="2255378" y="1871384"/>
        <a:ext cx="910832" cy="565534"/>
      </dsp:txXfrm>
    </dsp:sp>
    <dsp:sp modelId="{6613D6F1-32E3-4886-969E-FD239443FBB5}">
      <dsp:nvSpPr>
        <dsp:cNvPr id="0" name=""/>
        <dsp:cNvSpPr/>
      </dsp:nvSpPr>
      <dsp:spPr>
        <a:xfrm>
          <a:off x="3880439" y="880866"/>
          <a:ext cx="946022" cy="6007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FFA35-6BC5-4A79-A701-38D6C30DD26C}">
      <dsp:nvSpPr>
        <dsp:cNvPr id="0" name=""/>
        <dsp:cNvSpPr/>
      </dsp:nvSpPr>
      <dsp:spPr>
        <a:xfrm>
          <a:off x="3985553" y="980724"/>
          <a:ext cx="946022" cy="600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6,9,--,--</a:t>
          </a:r>
        </a:p>
      </dsp:txBody>
      <dsp:txXfrm>
        <a:off x="4003148" y="998319"/>
        <a:ext cx="910832" cy="565534"/>
      </dsp:txXfrm>
    </dsp:sp>
    <dsp:sp modelId="{DD2ABC6D-3618-4D77-A288-EE1C29077928}">
      <dsp:nvSpPr>
        <dsp:cNvPr id="0" name=""/>
        <dsp:cNvSpPr/>
      </dsp:nvSpPr>
      <dsp:spPr>
        <a:xfrm>
          <a:off x="3288919" y="1753931"/>
          <a:ext cx="946022" cy="6007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FD4A7-F62D-44F3-8B81-F00B26DFFA91}">
      <dsp:nvSpPr>
        <dsp:cNvPr id="0" name=""/>
        <dsp:cNvSpPr/>
      </dsp:nvSpPr>
      <dsp:spPr>
        <a:xfrm>
          <a:off x="3394032" y="1853789"/>
          <a:ext cx="946022" cy="600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6,7,--,--</a:t>
          </a:r>
        </a:p>
      </dsp:txBody>
      <dsp:txXfrm>
        <a:off x="3411627" y="1871384"/>
        <a:ext cx="910832" cy="565534"/>
      </dsp:txXfrm>
    </dsp:sp>
    <dsp:sp modelId="{EE48B2D3-8928-45DD-98F6-8AA6162C1D37}">
      <dsp:nvSpPr>
        <dsp:cNvPr id="0" name=""/>
        <dsp:cNvSpPr/>
      </dsp:nvSpPr>
      <dsp:spPr>
        <a:xfrm>
          <a:off x="4445168" y="1753931"/>
          <a:ext cx="946022" cy="6007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68EBA-F4E3-43A3-9982-C264B42119DD}">
      <dsp:nvSpPr>
        <dsp:cNvPr id="0" name=""/>
        <dsp:cNvSpPr/>
      </dsp:nvSpPr>
      <dsp:spPr>
        <a:xfrm>
          <a:off x="4550282" y="1853789"/>
          <a:ext cx="946022" cy="600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8,9,--,--</a:t>
          </a:r>
        </a:p>
      </dsp:txBody>
      <dsp:txXfrm>
        <a:off x="4567877" y="1871384"/>
        <a:ext cx="910832" cy="565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556895"/>
          </a:xfrm>
          <a:prstGeom prst="rect">
            <a:avLst/>
          </a:prstGeom>
        </p:spPr>
        <p:txBody>
          <a:bodyPr vert="horz" lIns="103949" tIns="51974" rIns="103949" bIns="51974" rtlCol="0"/>
          <a:lstStyle>
            <a:lvl1pPr algn="l">
              <a:defRPr sz="14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556895"/>
          </a:xfrm>
          <a:prstGeom prst="rect">
            <a:avLst/>
          </a:prstGeom>
        </p:spPr>
        <p:txBody>
          <a:bodyPr vert="horz" lIns="103949" tIns="51974" rIns="103949" bIns="51974" rtlCol="0"/>
          <a:lstStyle>
            <a:lvl1pPr algn="r">
              <a:defRPr sz="1400"/>
            </a:lvl1pPr>
          </a:lstStyle>
          <a:p>
            <a:fld id="{5ADEF9FC-AFE6-4E86-B39E-3423A97457EE}" type="datetimeFigureOut">
              <a:rPr lang="en-US" smtClean="0"/>
              <a:pPr/>
              <a:t>3/15/2021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579072"/>
            <a:ext cx="3056414" cy="556895"/>
          </a:xfrm>
          <a:prstGeom prst="rect">
            <a:avLst/>
          </a:prstGeom>
        </p:spPr>
        <p:txBody>
          <a:bodyPr vert="horz" lIns="103949" tIns="51974" rIns="103949" bIns="51974" rtlCol="0" anchor="b"/>
          <a:lstStyle>
            <a:lvl1pPr algn="l">
              <a:defRPr sz="14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10579072"/>
            <a:ext cx="3056414" cy="556895"/>
          </a:xfrm>
          <a:prstGeom prst="rect">
            <a:avLst/>
          </a:prstGeom>
        </p:spPr>
        <p:txBody>
          <a:bodyPr vert="horz" lIns="103949" tIns="51974" rIns="103949" bIns="51974" rtlCol="0" anchor="b"/>
          <a:lstStyle>
            <a:lvl1pPr algn="r">
              <a:defRPr sz="1400"/>
            </a:lvl1pPr>
          </a:lstStyle>
          <a:p>
            <a:fld id="{5565E9E4-9FB8-4355-8889-A3678712C74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556895"/>
          </a:xfrm>
          <a:prstGeom prst="rect">
            <a:avLst/>
          </a:prstGeom>
        </p:spPr>
        <p:txBody>
          <a:bodyPr vert="horz" lIns="103949" tIns="51974" rIns="103949" bIns="51974" rtlCol="0"/>
          <a:lstStyle>
            <a:lvl1pPr algn="l">
              <a:defRPr sz="14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556895"/>
          </a:xfrm>
          <a:prstGeom prst="rect">
            <a:avLst/>
          </a:prstGeom>
        </p:spPr>
        <p:txBody>
          <a:bodyPr vert="horz" lIns="103949" tIns="51974" rIns="103949" bIns="51974" rtlCol="0"/>
          <a:lstStyle>
            <a:lvl1pPr algn="r">
              <a:defRPr sz="1400"/>
            </a:lvl1pPr>
          </a:lstStyle>
          <a:p>
            <a:fld id="{52469E82-CB4F-47CD-A636-E8EB5C352380}" type="datetimeFigureOut">
              <a:rPr lang="en-US" smtClean="0"/>
              <a:pPr/>
              <a:t>3/15/2021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835025"/>
            <a:ext cx="5568950" cy="4176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3949" tIns="51974" rIns="103949" bIns="5197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5290502"/>
            <a:ext cx="5642610" cy="5012055"/>
          </a:xfrm>
          <a:prstGeom prst="rect">
            <a:avLst/>
          </a:prstGeom>
        </p:spPr>
        <p:txBody>
          <a:bodyPr vert="horz" lIns="103949" tIns="51974" rIns="103949" bIns="5197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579072"/>
            <a:ext cx="3056414" cy="556895"/>
          </a:xfrm>
          <a:prstGeom prst="rect">
            <a:avLst/>
          </a:prstGeom>
        </p:spPr>
        <p:txBody>
          <a:bodyPr vert="horz" lIns="103949" tIns="51974" rIns="103949" bIns="51974" rtlCol="0" anchor="b"/>
          <a:lstStyle>
            <a:lvl1pPr algn="l">
              <a:defRPr sz="14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10579072"/>
            <a:ext cx="3056414" cy="556895"/>
          </a:xfrm>
          <a:prstGeom prst="rect">
            <a:avLst/>
          </a:prstGeom>
        </p:spPr>
        <p:txBody>
          <a:bodyPr vert="horz" lIns="103949" tIns="51974" rIns="103949" bIns="51974" rtlCol="0" anchor="b"/>
          <a:lstStyle>
            <a:lvl1pPr algn="r">
              <a:defRPr sz="1400"/>
            </a:lvl1pPr>
          </a:lstStyle>
          <a:p>
            <a:fld id="{6A0E8AEE-74A9-4C02-8904-B4856431954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E8AEE-74A9-4C02-8904-B48564319540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41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Ahe</a:t>
            </a:r>
            <a:r>
              <a:rPr lang="en-US" baseline="0" dirty="0"/>
              <a:t> first condition is to check if the list has only one element, then both min and max will be the same.</a:t>
            </a:r>
          </a:p>
          <a:p>
            <a:r>
              <a:rPr lang="en-US" baseline="0" dirty="0" err="1"/>
              <a:t>Ahe</a:t>
            </a:r>
            <a:r>
              <a:rPr lang="en-US" baseline="0" dirty="0"/>
              <a:t> second condition is to check if the list has two elements then one will be min and the other will be max.</a:t>
            </a:r>
          </a:p>
          <a:p>
            <a:r>
              <a:rPr lang="en-US" baseline="0" dirty="0" err="1"/>
              <a:t>Ahe</a:t>
            </a:r>
            <a:r>
              <a:rPr lang="en-US" baseline="0" dirty="0"/>
              <a:t> last else if is when the list has more than two </a:t>
            </a:r>
            <a:r>
              <a:rPr lang="en-US" baseline="0" dirty="0" err="1"/>
              <a:t>elements.We</a:t>
            </a:r>
            <a:r>
              <a:rPr lang="en-US" baseline="0" dirty="0"/>
              <a:t> have to divide the list into two sub lists and then check again for min and max.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131DA-6093-40AF-92D4-54B18704EA7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6D77C7F-4448-4832-84FF-0158172CA321}" type="datetimeFigureOut">
              <a:rPr lang="en-US" smtClean="0"/>
              <a:pPr/>
              <a:t>3/15/2021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3/15/2021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3/15/2021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3/15/2021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6D77C7F-4448-4832-84FF-0158172CA321}" type="datetimeFigureOut">
              <a:rPr lang="en-US" smtClean="0"/>
              <a:pPr/>
              <a:t>3/15/2021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3/15/2021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3/15/2021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3/15/2021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3/15/2021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8" name="Picture 2" descr="Image result for Divide and conqu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83356" y="0"/>
            <a:ext cx="1260644" cy="114298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3/15/2021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11" name="Picture 2" descr="Image result for Divide and conqu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83356" y="0"/>
            <a:ext cx="1260644" cy="114298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3/15/2021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D77C7F-4448-4832-84FF-0158172CA321}" type="datetimeFigureOut">
              <a:rPr lang="en-US" smtClean="0"/>
              <a:pPr/>
              <a:t>3/15/2021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290" name="Picture 2" descr="Image result for Divide and conquer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883356" y="0"/>
            <a:ext cx="1260644" cy="114298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B572-C03E-4F6B-9574-D8F4C676C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MAX-MIN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18F11-A044-4627-8CBE-4822A07BD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 Divide and Conquer Approach</a:t>
            </a:r>
          </a:p>
        </p:txBody>
      </p:sp>
    </p:spTree>
    <p:extLst>
      <p:ext uri="{BB962C8B-B14F-4D97-AF65-F5344CB8AC3E}">
        <p14:creationId xmlns:p14="http://schemas.microsoft.com/office/powerpoint/2010/main" val="68668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/>
          </a:bodyPr>
          <a:lstStyle/>
          <a:p>
            <a:r>
              <a:rPr lang="en-IN" sz="1600" b="1" dirty="0"/>
              <a:t>T(n)=T(n/2)+T(n/2)+2,   n&gt;2</a:t>
            </a:r>
          </a:p>
          <a:p>
            <a:pPr>
              <a:buNone/>
            </a:pPr>
            <a:r>
              <a:rPr lang="en-IN" sz="1600" b="1" dirty="0"/>
              <a:t>		  1 ,	n=2</a:t>
            </a:r>
          </a:p>
          <a:p>
            <a:pPr>
              <a:buNone/>
            </a:pPr>
            <a:r>
              <a:rPr lang="en-IN" sz="1600" b="1" dirty="0"/>
              <a:t>		  0 ,	n=1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E0BE2-32B0-47C5-87A0-6E5D195D9474}"/>
              </a:ext>
            </a:extLst>
          </p:cNvPr>
          <p:cNvSpPr txBox="1"/>
          <p:nvPr/>
        </p:nvSpPr>
        <p:spPr>
          <a:xfrm>
            <a:off x="755576" y="2759739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= 2[2T(n/4)+2] + 2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8A155-CB35-47B6-8D19-3A5239D93250}"/>
              </a:ext>
            </a:extLst>
          </p:cNvPr>
          <p:cNvSpPr txBox="1"/>
          <p:nvPr/>
        </p:nvSpPr>
        <p:spPr>
          <a:xfrm>
            <a:off x="755576" y="3171197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= 4T(n/4)+4 + 2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D6637D-5CBA-46ED-958C-EE6633098CE3}"/>
              </a:ext>
            </a:extLst>
          </p:cNvPr>
          <p:cNvSpPr txBox="1"/>
          <p:nvPr/>
        </p:nvSpPr>
        <p:spPr>
          <a:xfrm>
            <a:off x="755576" y="357222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= 4[2T(n/8)+2]+4 + 2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5A4F6-BAF9-46CC-9CB5-E1394C5149DD}"/>
              </a:ext>
            </a:extLst>
          </p:cNvPr>
          <p:cNvSpPr txBox="1"/>
          <p:nvPr/>
        </p:nvSpPr>
        <p:spPr>
          <a:xfrm>
            <a:off x="755576" y="394155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= 8T(n/8)+8+4 +2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3ACA7D-8E4E-455D-B071-D19FCB37349A}"/>
              </a:ext>
            </a:extLst>
          </p:cNvPr>
          <p:cNvSpPr txBox="1"/>
          <p:nvPr/>
        </p:nvSpPr>
        <p:spPr>
          <a:xfrm>
            <a:off x="755576" y="431089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= 2</a:t>
            </a:r>
            <a:r>
              <a:rPr lang="en-IN" baseline="30000" dirty="0"/>
              <a:t>3</a:t>
            </a:r>
            <a:r>
              <a:rPr lang="en-IN" dirty="0"/>
              <a:t>T(n/2</a:t>
            </a:r>
            <a:r>
              <a:rPr lang="en-IN" baseline="30000" dirty="0"/>
              <a:t>3</a:t>
            </a:r>
            <a:r>
              <a:rPr lang="en-IN" dirty="0"/>
              <a:t>)+2</a:t>
            </a:r>
            <a:r>
              <a:rPr lang="en-IN" baseline="30000" dirty="0"/>
              <a:t>3</a:t>
            </a:r>
            <a:r>
              <a:rPr lang="en-IN" dirty="0"/>
              <a:t>+2</a:t>
            </a:r>
            <a:r>
              <a:rPr lang="en-IN" baseline="30000" dirty="0"/>
              <a:t>2 </a:t>
            </a:r>
            <a:r>
              <a:rPr lang="en-IN" dirty="0"/>
              <a:t>+ 2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8D637-54C5-4686-91F4-FDF6B367B7FB}"/>
              </a:ext>
            </a:extLst>
          </p:cNvPr>
          <p:cNvSpPr txBox="1"/>
          <p:nvPr/>
        </p:nvSpPr>
        <p:spPr>
          <a:xfrm>
            <a:off x="755576" y="471174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= 2</a:t>
            </a:r>
            <a:r>
              <a:rPr lang="en-IN" baseline="30000" dirty="0"/>
              <a:t>k</a:t>
            </a:r>
            <a:r>
              <a:rPr lang="en-IN" dirty="0"/>
              <a:t>T(n/2</a:t>
            </a:r>
            <a:r>
              <a:rPr lang="en-IN" baseline="30000" dirty="0"/>
              <a:t>k</a:t>
            </a:r>
            <a:r>
              <a:rPr lang="en-IN" dirty="0"/>
              <a:t>)+ 2</a:t>
            </a:r>
            <a:r>
              <a:rPr lang="en-IN" baseline="30000" dirty="0"/>
              <a:t>k</a:t>
            </a:r>
            <a:r>
              <a:rPr lang="en-IN" dirty="0"/>
              <a:t>+</a:t>
            </a:r>
            <a:r>
              <a:rPr lang="en-IN" baseline="30000" dirty="0"/>
              <a:t> </a:t>
            </a:r>
            <a:r>
              <a:rPr lang="en-IN" dirty="0"/>
              <a:t>2</a:t>
            </a:r>
            <a:r>
              <a:rPr lang="en-IN" baseline="30000" dirty="0"/>
              <a:t>k-1</a:t>
            </a:r>
            <a:r>
              <a:rPr lang="en-IN" dirty="0"/>
              <a:t>+…+2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98ACAC-6EDD-44A2-8E2E-CF78B81E45D2}"/>
              </a:ext>
            </a:extLst>
          </p:cNvPr>
          <p:cNvSpPr txBox="1"/>
          <p:nvPr/>
        </p:nvSpPr>
        <p:spPr>
          <a:xfrm>
            <a:off x="802025" y="508216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for T(2),  n/2</a:t>
            </a:r>
            <a:r>
              <a:rPr lang="en-IN" b="1" baseline="30000" dirty="0"/>
              <a:t>k</a:t>
            </a:r>
            <a:r>
              <a:rPr lang="en-IN" b="1" dirty="0"/>
              <a:t>=2 </a:t>
            </a:r>
            <a:r>
              <a:rPr lang="en-IN" b="1" dirty="0">
                <a:solidFill>
                  <a:srgbClr val="FF0000"/>
                </a:solidFill>
              </a:rPr>
              <a:t>=&gt;</a:t>
            </a:r>
            <a:r>
              <a:rPr lang="en-IN" b="1" dirty="0"/>
              <a:t> n= 2.2</a:t>
            </a:r>
            <a:r>
              <a:rPr lang="en-IN" b="1" baseline="30000" dirty="0"/>
              <a:t>k</a:t>
            </a:r>
            <a:r>
              <a:rPr lang="en-IN" b="1" dirty="0"/>
              <a:t>=2</a:t>
            </a:r>
            <a:r>
              <a:rPr lang="en-IN" b="1" baseline="30000" dirty="0"/>
              <a:t>k+1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09ACAA-D69F-4E16-A34F-EB420819C21B}"/>
              </a:ext>
            </a:extLst>
          </p:cNvPr>
          <p:cNvSpPr txBox="1"/>
          <p:nvPr/>
        </p:nvSpPr>
        <p:spPr>
          <a:xfrm>
            <a:off x="4870376" y="579743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       2</a:t>
            </a:r>
            <a:r>
              <a:rPr lang="en-IN" baseline="30000" dirty="0">
                <a:solidFill>
                  <a:srgbClr val="FF0000"/>
                </a:solidFill>
              </a:rPr>
              <a:t>k</a:t>
            </a:r>
            <a:r>
              <a:rPr lang="en-IN" dirty="0">
                <a:solidFill>
                  <a:srgbClr val="FF0000"/>
                </a:solidFill>
              </a:rPr>
              <a:t>+2</a:t>
            </a:r>
            <a:r>
              <a:rPr lang="en-IN" baseline="30000" dirty="0">
                <a:solidFill>
                  <a:srgbClr val="FF0000"/>
                </a:solidFill>
              </a:rPr>
              <a:t>k-1</a:t>
            </a:r>
            <a:r>
              <a:rPr lang="en-IN" dirty="0">
                <a:solidFill>
                  <a:srgbClr val="FF0000"/>
                </a:solidFill>
              </a:rPr>
              <a:t>+…+2 + 1= 2</a:t>
            </a:r>
            <a:r>
              <a:rPr lang="en-IN" baseline="30000" dirty="0">
                <a:solidFill>
                  <a:srgbClr val="FF0000"/>
                </a:solidFill>
              </a:rPr>
              <a:t>k +1</a:t>
            </a:r>
            <a:r>
              <a:rPr lang="en-I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63E7CE-239A-4826-9C50-9ACF223EC731}"/>
              </a:ext>
            </a:extLst>
          </p:cNvPr>
          <p:cNvSpPr txBox="1"/>
          <p:nvPr/>
        </p:nvSpPr>
        <p:spPr>
          <a:xfrm>
            <a:off x="794321" y="5481999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= 2</a:t>
            </a:r>
            <a:r>
              <a:rPr lang="en-IN" baseline="30000" dirty="0"/>
              <a:t>k</a:t>
            </a:r>
            <a:r>
              <a:rPr lang="en-IN" dirty="0"/>
              <a:t>T(2)+ 2</a:t>
            </a:r>
            <a:r>
              <a:rPr lang="en-IN" baseline="30000" dirty="0"/>
              <a:t>k</a:t>
            </a:r>
            <a:r>
              <a:rPr lang="en-IN" dirty="0"/>
              <a:t>+</a:t>
            </a:r>
            <a:r>
              <a:rPr lang="en-IN" baseline="30000" dirty="0"/>
              <a:t> </a:t>
            </a:r>
            <a:r>
              <a:rPr lang="en-IN" dirty="0"/>
              <a:t>2</a:t>
            </a:r>
            <a:r>
              <a:rPr lang="en-IN" baseline="30000" dirty="0"/>
              <a:t>k-1</a:t>
            </a:r>
            <a:r>
              <a:rPr lang="en-IN" dirty="0"/>
              <a:t>+…+2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5CCA20-1A03-4969-BAE6-0C6C20003426}"/>
              </a:ext>
            </a:extLst>
          </p:cNvPr>
          <p:cNvSpPr txBox="1"/>
          <p:nvPr/>
        </p:nvSpPr>
        <p:spPr>
          <a:xfrm>
            <a:off x="753304" y="6063208"/>
            <a:ext cx="5330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= n +</a:t>
            </a:r>
            <a:r>
              <a:rPr lang="en-IN" baseline="30000" dirty="0"/>
              <a:t> </a:t>
            </a:r>
            <a:r>
              <a:rPr lang="en-IN" dirty="0"/>
              <a:t>2</a:t>
            </a:r>
            <a:r>
              <a:rPr lang="en-IN" baseline="30000" dirty="0"/>
              <a:t>k-1 +1</a:t>
            </a:r>
            <a:r>
              <a:rPr lang="en-IN" dirty="0"/>
              <a:t>-1 -1= n + n/2 -2</a:t>
            </a:r>
            <a:r>
              <a:rPr lang="en-IN" sz="2000" b="1" dirty="0"/>
              <a:t>=3n/2-2=O(n)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9D1C85-15D5-472C-B771-7AC6A98783F3}"/>
              </a:ext>
            </a:extLst>
          </p:cNvPr>
          <p:cNvSpPr txBox="1"/>
          <p:nvPr/>
        </p:nvSpPr>
        <p:spPr>
          <a:xfrm>
            <a:off x="755576" y="2391123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T(n) = 2T(n/2) + 2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79408F-94FB-49AC-BF41-6245AC5920C6}"/>
              </a:ext>
            </a:extLst>
          </p:cNvPr>
          <p:cNvSpPr txBox="1"/>
          <p:nvPr/>
        </p:nvSpPr>
        <p:spPr>
          <a:xfrm>
            <a:off x="794320" y="5787270"/>
            <a:ext cx="48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= 2</a:t>
            </a:r>
            <a:r>
              <a:rPr lang="en-IN" baseline="30000" dirty="0"/>
              <a:t>k</a:t>
            </a:r>
            <a:r>
              <a:rPr lang="en-IN" dirty="0"/>
              <a:t>+ 2</a:t>
            </a:r>
            <a:r>
              <a:rPr lang="en-IN" baseline="30000" dirty="0"/>
              <a:t>k</a:t>
            </a:r>
            <a:r>
              <a:rPr lang="en-IN" dirty="0"/>
              <a:t>+</a:t>
            </a:r>
            <a:r>
              <a:rPr lang="en-IN" baseline="30000" dirty="0"/>
              <a:t> </a:t>
            </a:r>
            <a:r>
              <a:rPr lang="en-IN" dirty="0"/>
              <a:t>2</a:t>
            </a:r>
            <a:r>
              <a:rPr lang="en-IN" baseline="30000" dirty="0"/>
              <a:t>k-1</a:t>
            </a:r>
            <a:r>
              <a:rPr lang="en-IN" dirty="0"/>
              <a:t>+…+2= 2</a:t>
            </a:r>
            <a:r>
              <a:rPr lang="en-IN" baseline="30000" dirty="0"/>
              <a:t>k+1</a:t>
            </a:r>
            <a:r>
              <a:rPr lang="en-IN" dirty="0"/>
              <a:t>+ 2</a:t>
            </a:r>
            <a:r>
              <a:rPr lang="en-IN" baseline="30000" dirty="0"/>
              <a:t>k-1</a:t>
            </a:r>
            <a:r>
              <a:rPr lang="en-IN" dirty="0"/>
              <a:t>+…+2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11488B"/>
                </a:solidFill>
              </a:rPr>
              <a:t>Example Recurrence Solutions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FDF9CCF5-9ED2-4EA3-B97A-0DBFF75F85F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458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3600" dirty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3600" dirty="0">
                <a:cs typeface="Arial" charset="0"/>
              </a:rPr>
              <a:t>Examples</a:t>
            </a:r>
          </a:p>
          <a:p>
            <a:pPr lvl="1"/>
            <a:r>
              <a:rPr lang="en-US" sz="3200" dirty="0">
                <a:cs typeface="Arial" charset="0"/>
              </a:rPr>
              <a:t>T(n) = T(n-1) + k 		</a:t>
            </a:r>
            <a:r>
              <a:rPr lang="en-US" sz="3200" dirty="0">
                <a:cs typeface="Arial" charset="0"/>
                <a:sym typeface="Symbol" pitchFamily="18" charset="2"/>
              </a:rPr>
              <a:t></a:t>
            </a:r>
            <a:endParaRPr lang="en-US" sz="3200" dirty="0">
              <a:cs typeface="Arial" charset="0"/>
            </a:endParaRPr>
          </a:p>
          <a:p>
            <a:pPr lvl="1"/>
            <a:r>
              <a:rPr lang="en-US" sz="3200" dirty="0">
                <a:cs typeface="Arial" charset="0"/>
              </a:rPr>
              <a:t>T(n) = T(n-1) + n		</a:t>
            </a:r>
            <a:r>
              <a:rPr lang="en-US" sz="3200" dirty="0">
                <a:cs typeface="Arial" charset="0"/>
                <a:sym typeface="Symbol" pitchFamily="18" charset="2"/>
              </a:rPr>
              <a:t></a:t>
            </a:r>
            <a:endParaRPr lang="en-US" sz="3200" dirty="0">
              <a:cs typeface="Arial" charset="0"/>
            </a:endParaRPr>
          </a:p>
          <a:p>
            <a:pPr lvl="1"/>
            <a:r>
              <a:rPr lang="en-US" sz="3200" dirty="0">
                <a:cs typeface="Arial" charset="0"/>
              </a:rPr>
              <a:t>T(n) = T(n/2) + k		</a:t>
            </a:r>
            <a:r>
              <a:rPr lang="en-US" sz="3200" dirty="0">
                <a:cs typeface="Arial" charset="0"/>
                <a:sym typeface="Symbol" pitchFamily="18" charset="2"/>
              </a:rPr>
              <a:t></a:t>
            </a:r>
            <a:endParaRPr lang="en-US" sz="3200" dirty="0">
              <a:cs typeface="Arial" charset="0"/>
            </a:endParaRPr>
          </a:p>
          <a:p>
            <a:pPr lvl="1"/>
            <a:r>
              <a:rPr lang="en-US" sz="3200" dirty="0">
                <a:cs typeface="Arial" charset="0"/>
              </a:rPr>
              <a:t>T(n) = 2 </a:t>
            </a:r>
            <a:r>
              <a:rPr lang="en-US" sz="3200" dirty="0">
                <a:cs typeface="Arial" charset="0"/>
                <a:sym typeface="Symbol" pitchFamily="18" charset="2"/>
              </a:rPr>
              <a:t></a:t>
            </a:r>
            <a:r>
              <a:rPr lang="en-US" sz="3200" dirty="0">
                <a:cs typeface="Arial" charset="0"/>
              </a:rPr>
              <a:t> T(n/2) + k	</a:t>
            </a:r>
            <a:r>
              <a:rPr lang="en-US" sz="3200" dirty="0">
                <a:cs typeface="Arial" charset="0"/>
                <a:sym typeface="Symbol" pitchFamily="18" charset="2"/>
              </a:rPr>
              <a:t></a:t>
            </a:r>
            <a:endParaRPr lang="en-US" sz="3200" dirty="0">
              <a:cs typeface="Arial" charset="0"/>
            </a:endParaRPr>
          </a:p>
          <a:p>
            <a:pPr lvl="1"/>
            <a:r>
              <a:rPr lang="en-US" sz="3200" dirty="0">
                <a:cs typeface="Arial" charset="0"/>
              </a:rPr>
              <a:t>T(n) = 2 </a:t>
            </a:r>
            <a:r>
              <a:rPr lang="en-US" sz="3200" dirty="0">
                <a:cs typeface="Arial" charset="0"/>
                <a:sym typeface="Symbol" pitchFamily="18" charset="2"/>
              </a:rPr>
              <a:t></a:t>
            </a:r>
            <a:r>
              <a:rPr lang="en-US" sz="3200" dirty="0">
                <a:cs typeface="Arial" charset="0"/>
              </a:rPr>
              <a:t> T(n/2) + n	</a:t>
            </a:r>
            <a:r>
              <a:rPr lang="en-US" sz="3200" dirty="0">
                <a:cs typeface="Arial" charset="0"/>
                <a:sym typeface="Symbol" pitchFamily="18" charset="2"/>
              </a:rPr>
              <a:t></a:t>
            </a:r>
            <a:endParaRPr lang="en-US" sz="3200" dirty="0">
              <a:cs typeface="Arial" charset="0"/>
            </a:endParaRPr>
          </a:p>
          <a:p>
            <a:pPr lvl="1"/>
            <a:r>
              <a:rPr lang="en-US" sz="3200" dirty="0">
                <a:cs typeface="Arial" charset="0"/>
              </a:rPr>
              <a:t>T(n) = 2 </a:t>
            </a:r>
            <a:r>
              <a:rPr lang="en-US" sz="3200" dirty="0">
                <a:cs typeface="Arial" charset="0"/>
                <a:sym typeface="Symbol" pitchFamily="18" charset="2"/>
              </a:rPr>
              <a:t></a:t>
            </a:r>
            <a:r>
              <a:rPr lang="en-US" sz="3200" dirty="0">
                <a:cs typeface="Arial" charset="0"/>
              </a:rPr>
              <a:t> T(n-1) + k	</a:t>
            </a:r>
            <a:r>
              <a:rPr lang="en-US" sz="3200" dirty="0">
                <a:cs typeface="Arial" charset="0"/>
                <a:sym typeface="Symbol" pitchFamily="18" charset="2"/>
              </a:rPr>
              <a:t></a:t>
            </a:r>
            <a:endParaRPr lang="en-US" sz="3200" dirty="0">
              <a:cs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867400" y="1295400"/>
            <a:ext cx="323056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defRPr/>
            </a:pPr>
            <a:endParaRPr lang="en-US" sz="3200" kern="0" dirty="0">
              <a:latin typeface="+mn-lt"/>
              <a:cs typeface="Arial" charset="0"/>
            </a:endParaRPr>
          </a:p>
          <a:p>
            <a:pPr marL="742950" lvl="1" indent="-285750" eaLnBrk="0" hangingPunct="0">
              <a:spcBef>
                <a:spcPct val="20000"/>
              </a:spcBef>
              <a:defRPr/>
            </a:pPr>
            <a:endParaRPr lang="en-US" sz="3200" kern="0" dirty="0">
              <a:latin typeface="+mn-lt"/>
              <a:cs typeface="Arial" charset="0"/>
            </a:endParaRP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sz="3200" kern="0" dirty="0">
                <a:latin typeface="+mn-lt"/>
                <a:cs typeface="Arial" charset="0"/>
              </a:rPr>
              <a:t>O(n)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sz="3200" kern="0" dirty="0">
                <a:latin typeface="+mn-lt"/>
                <a:cs typeface="Arial" charset="0"/>
              </a:rPr>
              <a:t>O(n</a:t>
            </a:r>
            <a:r>
              <a:rPr lang="en-US" sz="3200" kern="0" baseline="20000" dirty="0">
                <a:latin typeface="+mn-lt"/>
                <a:cs typeface="Arial" charset="0"/>
              </a:rPr>
              <a:t>2</a:t>
            </a:r>
            <a:r>
              <a:rPr lang="en-US" sz="3200" kern="0" dirty="0">
                <a:latin typeface="+mn-lt"/>
                <a:cs typeface="Arial" charset="0"/>
              </a:rPr>
              <a:t>)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sz="3200" kern="0" dirty="0">
                <a:latin typeface="+mn-lt"/>
                <a:cs typeface="Arial" charset="0"/>
              </a:rPr>
              <a:t>O(log(n))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sz="3200" kern="0" dirty="0">
                <a:latin typeface="+mn-lt"/>
                <a:cs typeface="Arial" charset="0"/>
              </a:rPr>
              <a:t>O(n)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sz="3200" kern="0" dirty="0">
                <a:latin typeface="+mn-lt"/>
                <a:cs typeface="Arial" charset="0"/>
              </a:rPr>
              <a:t>O(n log(n))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sz="3200" kern="0" dirty="0">
                <a:latin typeface="+mn-lt"/>
                <a:cs typeface="Arial" charset="0"/>
              </a:rPr>
              <a:t>O(2</a:t>
            </a:r>
            <a:r>
              <a:rPr lang="en-US" sz="3200" kern="0" baseline="20000" dirty="0">
                <a:latin typeface="+mn-lt"/>
                <a:cs typeface="Arial" charset="0"/>
              </a:rPr>
              <a:t>n</a:t>
            </a:r>
            <a:r>
              <a:rPr lang="en-US" sz="3200" kern="0" dirty="0">
                <a:latin typeface="+mn-lt"/>
                <a:cs typeface="Arial" charset="0"/>
              </a:rPr>
              <a:t>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C089-483B-4BC3-B327-E4D757C687FC}" type="datetime1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2" descr="Image result for thank you images h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0925" y="3500438"/>
            <a:ext cx="5553075" cy="2809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 Finding the Maximum and Minimum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74D-3764-4A18-8BEC-4C1BAD24A146}" type="datetime1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problem is to find the maximum and minimum items in a set of n elements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analyzing the time complexity we concentrate on the no of element comparisons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frequency count for other operations is of the same order as that for element comparisons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72" y="3643314"/>
            <a:ext cx="385765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Straight Forward Max-Min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74D-3764-4A18-8BEC-4C1BAD24A146}" type="datetime1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Algorithm  straightmaxmin(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a,n,max,min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max=min=a[1];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=2 to n do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 (a[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]&gt;max) then max=a[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If (a[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]&lt;min) then min=a[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143504" y="3643314"/>
            <a:ext cx="378621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 (a[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]&gt;max) then max=a[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else If (a[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]&lt;min) then min=a[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];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4810" y="478632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858016" y="2428868"/>
            <a:ext cx="214314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000892" y="2500306"/>
            <a:ext cx="214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An Improvement…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1928794" y="5072074"/>
            <a:ext cx="214314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7000892" y="4929198"/>
            <a:ext cx="204790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071538" y="571501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2(n-1) Comparison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5008" y="5572140"/>
            <a:ext cx="34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Best Case   :(n-1) Comparison</a:t>
            </a:r>
          </a:p>
          <a:p>
            <a:r>
              <a:rPr lang="en-IN" dirty="0"/>
              <a:t>Worst Case: 2(n-1) Comparison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Complexity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74D-3764-4A18-8BEC-4C1BAD24A146}" type="datetime1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9108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best case occurs when the elements are in increasing order – no of comparisons –n-1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worst case occurs when the elements are in decreasing order – no of comparisons – 2(n-1)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average case and the average no of comparisons is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3n/2 - 1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E6D019-8024-48BD-9E84-42E0E783F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162562"/>
              </p:ext>
            </p:extLst>
          </p:nvPr>
        </p:nvGraphicFramePr>
        <p:xfrm>
          <a:off x="107504" y="402111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5608294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5384168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180815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948574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13414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237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13F057-8A42-4B0E-9B8A-4450F0DCE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85787"/>
              </p:ext>
            </p:extLst>
          </p:nvPr>
        </p:nvGraphicFramePr>
        <p:xfrm>
          <a:off x="105520" y="57053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5608294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5384168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180815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948574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13414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237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A6975DD-20DD-40EC-8B4D-F99C489FD715}"/>
              </a:ext>
            </a:extLst>
          </p:cNvPr>
          <p:cNvSpPr txBox="1"/>
          <p:nvPr/>
        </p:nvSpPr>
        <p:spPr>
          <a:xfrm>
            <a:off x="107504" y="4427738"/>
            <a:ext cx="359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Min=Max=10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5B4A4-095D-47E3-9F44-0F90F62C7FFF}"/>
              </a:ext>
            </a:extLst>
          </p:cNvPr>
          <p:cNvSpPr txBox="1"/>
          <p:nvPr/>
        </p:nvSpPr>
        <p:spPr>
          <a:xfrm>
            <a:off x="107504" y="6058080"/>
            <a:ext cx="359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Min=Max=50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BF70CF-7BA4-4495-AE71-2AA1D9C54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794" y="4575925"/>
            <a:ext cx="3853006" cy="9449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8392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 Divide And Conquer Algorithm For max-min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74D-3764-4A18-8BEC-4C1BAD24A146}" type="datetime1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 the list has more than 2 elements , P has to be divided into smaller instances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might divide P into two instances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P1=([n/2],a[1],…………a[n/2])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P2=([n-[n/2],a[n/2+1],………a[n])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can solve the sub problems by recursively  invoking the same divide and conquer algorithm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MAX(P) and MIN(P) are the maximum and minimum of the elements in P, then MAX(P) is the larger of MAX(P1) and MAX(P2) and MIN(P) is the smaller of MIN(P1) and MIN(P2)</a:t>
            </a:r>
          </a:p>
          <a:p>
            <a:pPr lvl="1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Recursive Algorithm For Max-Min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74D-3764-4A18-8BEC-4C1BAD24A146}" type="datetime1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 panose="020B0609020204030204" pitchFamily="49" charset="0"/>
                <a:cs typeface="Times New Roman" pitchFamily="18" charset="0"/>
              </a:rPr>
              <a:t>Algorithm</a:t>
            </a:r>
          </a:p>
          <a:p>
            <a:pPr>
              <a:buNone/>
            </a:pPr>
            <a:endParaRPr lang="en-US" b="1" dirty="0">
              <a:latin typeface="Consolas" panose="020B0609020204030204" pitchFamily="49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err="1">
                <a:latin typeface="Consolas" panose="020B0609020204030204" pitchFamily="49" charset="0"/>
                <a:cs typeface="Times New Roman" pitchFamily="18" charset="0"/>
              </a:rPr>
              <a:t>MaxMin</a:t>
            </a:r>
            <a:r>
              <a:rPr lang="en-US" b="1" dirty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Times New Roman" pitchFamily="18" charset="0"/>
              </a:rPr>
              <a:t>i,j,max,min</a:t>
            </a:r>
            <a:r>
              <a:rPr lang="en-US" b="1" dirty="0">
                <a:latin typeface="Consolas" panose="020B0609020204030204" pitchFamily="49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  <a:cs typeface="Times New Roman" pitchFamily="18" charset="0"/>
              </a:rPr>
              <a:t>If(</a:t>
            </a:r>
            <a:r>
              <a:rPr lang="en-US" dirty="0" err="1">
                <a:latin typeface="Consolas" panose="020B0609020204030204" pitchFamily="49" charset="0"/>
                <a:cs typeface="Times New Roman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Times New Roman" pitchFamily="18" charset="0"/>
              </a:rPr>
              <a:t>=j) then max=min=a[</a:t>
            </a:r>
            <a:r>
              <a:rPr lang="en-US" dirty="0" err="1">
                <a:latin typeface="Consolas" panose="020B0609020204030204" pitchFamily="49" charset="0"/>
                <a:cs typeface="Times New Roman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Times New Roman" pitchFamily="18" charset="0"/>
              </a:rPr>
              <a:t>]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  <a:cs typeface="Times New Roman" pitchFamily="18" charset="0"/>
              </a:rPr>
              <a:t>	else if (</a:t>
            </a:r>
            <a:r>
              <a:rPr lang="en-US" dirty="0" err="1">
                <a:latin typeface="Consolas" panose="020B0609020204030204" pitchFamily="49" charset="0"/>
                <a:cs typeface="Times New Roman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Times New Roman" pitchFamily="18" charset="0"/>
              </a:rPr>
              <a:t>=j-1) then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  <a:cs typeface="Times New Roman" pitchFamily="18" charset="0"/>
              </a:rPr>
              <a:t> 	{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  <a:cs typeface="Times New Roman" pitchFamily="18" charset="0"/>
              </a:rPr>
              <a:t> 	 if  (a[</a:t>
            </a:r>
            <a:r>
              <a:rPr lang="en-US" dirty="0" err="1">
                <a:latin typeface="Consolas" panose="020B0609020204030204" pitchFamily="49" charset="0"/>
                <a:cs typeface="Times New Roman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Times New Roman" pitchFamily="18" charset="0"/>
              </a:rPr>
              <a:t>]&lt; a[j])  then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  <a:cs typeface="Times New Roman" pitchFamily="18" charset="0"/>
              </a:rPr>
              <a:t>		   max=a[j];min=a[</a:t>
            </a:r>
            <a:r>
              <a:rPr lang="en-US" dirty="0" err="1">
                <a:latin typeface="Consolas" panose="020B0609020204030204" pitchFamily="49" charset="0"/>
                <a:cs typeface="Times New Roman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Times New Roman" pitchFamily="18" charset="0"/>
              </a:rPr>
              <a:t>];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  <a:cs typeface="Times New Roman" pitchFamily="18" charset="0"/>
              </a:rPr>
              <a:t> 		else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  <a:cs typeface="Times New Roman" pitchFamily="18" charset="0"/>
              </a:rPr>
              <a:t>     		max=a[</a:t>
            </a:r>
            <a:r>
              <a:rPr lang="en-US" dirty="0" err="1">
                <a:latin typeface="Consolas" panose="020B0609020204030204" pitchFamily="49" charset="0"/>
                <a:cs typeface="Times New Roman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Times New Roman" pitchFamily="18" charset="0"/>
              </a:rPr>
              <a:t>];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  <a:cs typeface="Times New Roman" pitchFamily="18" charset="0"/>
              </a:rPr>
              <a:t>			min=a[j];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  <a:cs typeface="Times New Roman" pitchFamily="18" charset="0"/>
              </a:rPr>
              <a:t>		}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36D0CE-80F3-4B7E-9FA2-0D851CBE35FA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sz="2800" dirty="0">
              <a:latin typeface="Consolas" panose="020B0609020204030204" pitchFamily="49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Consolas" panose="020B0609020204030204" pitchFamily="49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Consolas" panose="020B0609020204030204" pitchFamily="49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  <a:cs typeface="Times New Roman" pitchFamily="18" charset="0"/>
              </a:rPr>
              <a:t>else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  <a:cs typeface="Times New Roman" pitchFamily="18" charset="0"/>
              </a:rPr>
              <a:t>	mid=(</a:t>
            </a:r>
            <a:r>
              <a:rPr lang="en-US" sz="2800" dirty="0" err="1">
                <a:latin typeface="Consolas" panose="020B0609020204030204" pitchFamily="49" charset="0"/>
                <a:cs typeface="Times New Roman" pitchFamily="18" charset="0"/>
              </a:rPr>
              <a:t>i+j</a:t>
            </a:r>
            <a:r>
              <a:rPr lang="en-US" sz="2800" dirty="0">
                <a:latin typeface="Consolas" panose="020B0609020204030204" pitchFamily="49" charset="0"/>
                <a:cs typeface="Times New Roman" pitchFamily="18" charset="0"/>
              </a:rPr>
              <a:t>)/2;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  <a:cs typeface="Times New Roman" pitchFamily="18" charset="0"/>
              </a:rPr>
              <a:t>maxmin</a:t>
            </a:r>
            <a:r>
              <a:rPr lang="en-US" sz="2800" dirty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  <a:cs typeface="Times New Roman" pitchFamily="18" charset="0"/>
              </a:rPr>
              <a:t>i,mid,max,min</a:t>
            </a:r>
            <a:r>
              <a:rPr lang="en-US" sz="2800" dirty="0">
                <a:latin typeface="Consolas" panose="020B0609020204030204" pitchFamily="49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  <a:cs typeface="Times New Roman" pitchFamily="18" charset="0"/>
              </a:rPr>
              <a:t>maxmin</a:t>
            </a:r>
            <a:r>
              <a:rPr lang="en-US" sz="2800" dirty="0">
                <a:latin typeface="Consolas" panose="020B0609020204030204" pitchFamily="49" charset="0"/>
                <a:cs typeface="Times New Roman" pitchFamily="18" charset="0"/>
              </a:rPr>
              <a:t>(mid+1,j,max1,min1);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  <a:cs typeface="Times New Roman" pitchFamily="18" charset="0"/>
              </a:rPr>
              <a:t>	if (max&lt; max1) then max=max1;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  <a:cs typeface="Times New Roman" pitchFamily="18" charset="0"/>
              </a:rPr>
              <a:t>	if(min &gt; min1)  then  min=min1;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  <a:cs typeface="Times New Roman" pitchFamily="18" charset="0"/>
              </a:rPr>
              <a:t>	}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A925433-C2AE-4B6A-A3E7-5D23A96BE1F2}"/>
              </a:ext>
            </a:extLst>
          </p:cNvPr>
          <p:cNvSpPr txBox="1">
            <a:spLocks/>
          </p:cNvSpPr>
          <p:nvPr/>
        </p:nvSpPr>
        <p:spPr>
          <a:xfrm>
            <a:off x="755576" y="6098715"/>
            <a:ext cx="8147248" cy="4606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/>
              <a:buNone/>
            </a:pPr>
            <a:r>
              <a:rPr lang="en-US" sz="1600" b="1" i="1" dirty="0">
                <a:latin typeface="Consolas" panose="020B0609020204030204" pitchFamily="49" charset="0"/>
                <a:cs typeface="Times New Roman" pitchFamily="18" charset="0"/>
              </a:rPr>
              <a:t>Ahis procedure is initially invoked by the statement </a:t>
            </a:r>
            <a:r>
              <a:rPr lang="en-US" sz="1600" b="1" i="1" dirty="0" err="1">
                <a:latin typeface="Consolas" panose="020B0609020204030204" pitchFamily="49" charset="0"/>
                <a:cs typeface="Times New Roman" pitchFamily="18" charset="0"/>
              </a:rPr>
              <a:t>Maxmin</a:t>
            </a:r>
            <a:r>
              <a:rPr lang="en-US" sz="1600" b="1" i="1" dirty="0">
                <a:latin typeface="Consolas" panose="020B0609020204030204" pitchFamily="49" charset="0"/>
                <a:cs typeface="Times New Roman" pitchFamily="18" charset="0"/>
              </a:rPr>
              <a:t>(1,n,x,y)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74D-3764-4A18-8BEC-4C1BAD24A146}" type="datetime1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4937760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Consider the array of numbers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22 	13	-5	-8	15	60	17	31	47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For this algorithm each node has four items of information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, j, max and min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4751B3-D960-4AB5-809E-F1098F6E4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710803"/>
              </p:ext>
            </p:extLst>
          </p:nvPr>
        </p:nvGraphicFramePr>
        <p:xfrm>
          <a:off x="323528" y="116632"/>
          <a:ext cx="7938864" cy="3693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1976">
                  <a:extLst>
                    <a:ext uri="{9D8B030D-6E8A-4147-A177-3AD203B41FA5}">
                      <a16:colId xmlns:a16="http://schemas.microsoft.com/office/drawing/2014/main" val="3209362811"/>
                    </a:ext>
                  </a:extLst>
                </a:gridCol>
                <a:gridCol w="891976">
                  <a:extLst>
                    <a:ext uri="{9D8B030D-6E8A-4147-A177-3AD203B41FA5}">
                      <a16:colId xmlns:a16="http://schemas.microsoft.com/office/drawing/2014/main" val="1123245762"/>
                    </a:ext>
                  </a:extLst>
                </a:gridCol>
                <a:gridCol w="891976">
                  <a:extLst>
                    <a:ext uri="{9D8B030D-6E8A-4147-A177-3AD203B41FA5}">
                      <a16:colId xmlns:a16="http://schemas.microsoft.com/office/drawing/2014/main" val="1303446001"/>
                    </a:ext>
                  </a:extLst>
                </a:gridCol>
                <a:gridCol w="891976">
                  <a:extLst>
                    <a:ext uri="{9D8B030D-6E8A-4147-A177-3AD203B41FA5}">
                      <a16:colId xmlns:a16="http://schemas.microsoft.com/office/drawing/2014/main" val="191240808"/>
                    </a:ext>
                  </a:extLst>
                </a:gridCol>
                <a:gridCol w="891976">
                  <a:extLst>
                    <a:ext uri="{9D8B030D-6E8A-4147-A177-3AD203B41FA5}">
                      <a16:colId xmlns:a16="http://schemas.microsoft.com/office/drawing/2014/main" val="3946718248"/>
                    </a:ext>
                  </a:extLst>
                </a:gridCol>
                <a:gridCol w="891976">
                  <a:extLst>
                    <a:ext uri="{9D8B030D-6E8A-4147-A177-3AD203B41FA5}">
                      <a16:colId xmlns:a16="http://schemas.microsoft.com/office/drawing/2014/main" val="3010110115"/>
                    </a:ext>
                  </a:extLst>
                </a:gridCol>
                <a:gridCol w="891976">
                  <a:extLst>
                    <a:ext uri="{9D8B030D-6E8A-4147-A177-3AD203B41FA5}">
                      <a16:colId xmlns:a16="http://schemas.microsoft.com/office/drawing/2014/main" val="1832894843"/>
                    </a:ext>
                  </a:extLst>
                </a:gridCol>
                <a:gridCol w="834007">
                  <a:extLst>
                    <a:ext uri="{9D8B030D-6E8A-4147-A177-3AD203B41FA5}">
                      <a16:colId xmlns:a16="http://schemas.microsoft.com/office/drawing/2014/main" val="15503513"/>
                    </a:ext>
                  </a:extLst>
                </a:gridCol>
                <a:gridCol w="861025">
                  <a:extLst>
                    <a:ext uri="{9D8B030D-6E8A-4147-A177-3AD203B41FA5}">
                      <a16:colId xmlns:a16="http://schemas.microsoft.com/office/drawing/2014/main" val="3142327035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9405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C44712-5911-4030-9E4E-EAFB07900034}"/>
              </a:ext>
            </a:extLst>
          </p:cNvPr>
          <p:cNvCxnSpPr>
            <a:cxnSpLocks/>
          </p:cNvCxnSpPr>
          <p:nvPr/>
        </p:nvCxnSpPr>
        <p:spPr>
          <a:xfrm flipH="1">
            <a:off x="4112942" y="505045"/>
            <a:ext cx="711088" cy="4227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4E4EE0-9169-4301-891C-45904CAE2BE9}"/>
              </a:ext>
            </a:extLst>
          </p:cNvPr>
          <p:cNvCxnSpPr>
            <a:cxnSpLocks/>
          </p:cNvCxnSpPr>
          <p:nvPr/>
        </p:nvCxnSpPr>
        <p:spPr>
          <a:xfrm>
            <a:off x="4824030" y="485964"/>
            <a:ext cx="828090" cy="4418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9F14E9E-AD1F-47E7-BBDC-725ADA1C9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528476"/>
              </p:ext>
            </p:extLst>
          </p:nvPr>
        </p:nvGraphicFramePr>
        <p:xfrm>
          <a:off x="364150" y="946882"/>
          <a:ext cx="406510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1976">
                  <a:extLst>
                    <a:ext uri="{9D8B030D-6E8A-4147-A177-3AD203B41FA5}">
                      <a16:colId xmlns:a16="http://schemas.microsoft.com/office/drawing/2014/main" val="3209362811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1123245762"/>
                    </a:ext>
                  </a:extLst>
                </a:gridCol>
                <a:gridCol w="891976">
                  <a:extLst>
                    <a:ext uri="{9D8B030D-6E8A-4147-A177-3AD203B41FA5}">
                      <a16:colId xmlns:a16="http://schemas.microsoft.com/office/drawing/2014/main" val="1303446001"/>
                    </a:ext>
                  </a:extLst>
                </a:gridCol>
                <a:gridCol w="891976">
                  <a:extLst>
                    <a:ext uri="{9D8B030D-6E8A-4147-A177-3AD203B41FA5}">
                      <a16:colId xmlns:a16="http://schemas.microsoft.com/office/drawing/2014/main" val="191240808"/>
                    </a:ext>
                  </a:extLst>
                </a:gridCol>
                <a:gridCol w="891976">
                  <a:extLst>
                    <a:ext uri="{9D8B030D-6E8A-4147-A177-3AD203B41FA5}">
                      <a16:colId xmlns:a16="http://schemas.microsoft.com/office/drawing/2014/main" val="3946718248"/>
                    </a:ext>
                  </a:extLst>
                </a:gridCol>
              </a:tblGrid>
              <a:tr h="1219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9405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0421FF4-3421-46B2-ABEB-ED82FC6BF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405235"/>
              </p:ext>
            </p:extLst>
          </p:nvPr>
        </p:nvGraphicFramePr>
        <p:xfrm>
          <a:off x="5331698" y="984920"/>
          <a:ext cx="3478984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1976">
                  <a:extLst>
                    <a:ext uri="{9D8B030D-6E8A-4147-A177-3AD203B41FA5}">
                      <a16:colId xmlns:a16="http://schemas.microsoft.com/office/drawing/2014/main" val="543817156"/>
                    </a:ext>
                  </a:extLst>
                </a:gridCol>
                <a:gridCol w="891976">
                  <a:extLst>
                    <a:ext uri="{9D8B030D-6E8A-4147-A177-3AD203B41FA5}">
                      <a16:colId xmlns:a16="http://schemas.microsoft.com/office/drawing/2014/main" val="3058146163"/>
                    </a:ext>
                  </a:extLst>
                </a:gridCol>
                <a:gridCol w="834007">
                  <a:extLst>
                    <a:ext uri="{9D8B030D-6E8A-4147-A177-3AD203B41FA5}">
                      <a16:colId xmlns:a16="http://schemas.microsoft.com/office/drawing/2014/main" val="3111921584"/>
                    </a:ext>
                  </a:extLst>
                </a:gridCol>
                <a:gridCol w="861025">
                  <a:extLst>
                    <a:ext uri="{9D8B030D-6E8A-4147-A177-3AD203B41FA5}">
                      <a16:colId xmlns:a16="http://schemas.microsoft.com/office/drawing/2014/main" val="1391586528"/>
                    </a:ext>
                  </a:extLst>
                </a:gridCol>
              </a:tblGrid>
              <a:tr h="35074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06474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0FEB2D-7CD2-4893-9FBD-FEB485D4C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127923"/>
              </p:ext>
            </p:extLst>
          </p:nvPr>
        </p:nvGraphicFramePr>
        <p:xfrm>
          <a:off x="-35985" y="1773560"/>
          <a:ext cx="2951801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1976">
                  <a:extLst>
                    <a:ext uri="{9D8B030D-6E8A-4147-A177-3AD203B41FA5}">
                      <a16:colId xmlns:a16="http://schemas.microsoft.com/office/drawing/2014/main" val="638657066"/>
                    </a:ext>
                  </a:extLst>
                </a:gridCol>
                <a:gridCol w="891976">
                  <a:extLst>
                    <a:ext uri="{9D8B030D-6E8A-4147-A177-3AD203B41FA5}">
                      <a16:colId xmlns:a16="http://schemas.microsoft.com/office/drawing/2014/main" val="3049588545"/>
                    </a:ext>
                  </a:extLst>
                </a:gridCol>
                <a:gridCol w="1167849">
                  <a:extLst>
                    <a:ext uri="{9D8B030D-6E8A-4147-A177-3AD203B41FA5}">
                      <a16:colId xmlns:a16="http://schemas.microsoft.com/office/drawing/2014/main" val="205644612"/>
                    </a:ext>
                  </a:extLst>
                </a:gridCol>
              </a:tblGrid>
              <a:tr h="1219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69583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884F2DD-F8FC-47EC-9276-005A7A455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503957"/>
              </p:ext>
            </p:extLst>
          </p:nvPr>
        </p:nvGraphicFramePr>
        <p:xfrm>
          <a:off x="3079891" y="1816043"/>
          <a:ext cx="1492109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2029">
                  <a:extLst>
                    <a:ext uri="{9D8B030D-6E8A-4147-A177-3AD203B41FA5}">
                      <a16:colId xmlns:a16="http://schemas.microsoft.com/office/drawing/2014/main" val="68180329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371570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5259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F8B8AFB-DCB4-4CF4-B1A0-AB77E3E94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262894"/>
              </p:ext>
            </p:extLst>
          </p:nvPr>
        </p:nvGraphicFramePr>
        <p:xfrm>
          <a:off x="5257285" y="1773560"/>
          <a:ext cx="178395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1976">
                  <a:extLst>
                    <a:ext uri="{9D8B030D-6E8A-4147-A177-3AD203B41FA5}">
                      <a16:colId xmlns:a16="http://schemas.microsoft.com/office/drawing/2014/main" val="411199137"/>
                    </a:ext>
                  </a:extLst>
                </a:gridCol>
                <a:gridCol w="891976">
                  <a:extLst>
                    <a:ext uri="{9D8B030D-6E8A-4147-A177-3AD203B41FA5}">
                      <a16:colId xmlns:a16="http://schemas.microsoft.com/office/drawing/2014/main" val="2524022870"/>
                    </a:ext>
                  </a:extLst>
                </a:gridCol>
              </a:tblGrid>
              <a:tr h="3346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58253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3A08A69-8EEC-4631-972D-FB157576A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117563"/>
              </p:ext>
            </p:extLst>
          </p:nvPr>
        </p:nvGraphicFramePr>
        <p:xfrm>
          <a:off x="7448968" y="1773560"/>
          <a:ext cx="169503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4007">
                  <a:extLst>
                    <a:ext uri="{9D8B030D-6E8A-4147-A177-3AD203B41FA5}">
                      <a16:colId xmlns:a16="http://schemas.microsoft.com/office/drawing/2014/main" val="1482140102"/>
                    </a:ext>
                  </a:extLst>
                </a:gridCol>
                <a:gridCol w="861025">
                  <a:extLst>
                    <a:ext uri="{9D8B030D-6E8A-4147-A177-3AD203B41FA5}">
                      <a16:colId xmlns:a16="http://schemas.microsoft.com/office/drawing/2014/main" val="21582568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07703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7CE91E4-3F90-4B56-8517-43AAF4D4D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69155"/>
              </p:ext>
            </p:extLst>
          </p:nvPr>
        </p:nvGraphicFramePr>
        <p:xfrm>
          <a:off x="-23139" y="2569339"/>
          <a:ext cx="17839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976">
                  <a:extLst>
                    <a:ext uri="{9D8B030D-6E8A-4147-A177-3AD203B41FA5}">
                      <a16:colId xmlns:a16="http://schemas.microsoft.com/office/drawing/2014/main" val="2566976223"/>
                    </a:ext>
                  </a:extLst>
                </a:gridCol>
                <a:gridCol w="891976">
                  <a:extLst>
                    <a:ext uri="{9D8B030D-6E8A-4147-A177-3AD203B41FA5}">
                      <a16:colId xmlns:a16="http://schemas.microsoft.com/office/drawing/2014/main" val="3312717158"/>
                    </a:ext>
                  </a:extLst>
                </a:gridCol>
              </a:tblGrid>
              <a:tr h="1219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796451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AB676BD-204C-4803-B416-A700BD969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118427"/>
              </p:ext>
            </p:extLst>
          </p:nvPr>
        </p:nvGraphicFramePr>
        <p:xfrm>
          <a:off x="1951832" y="2569339"/>
          <a:ext cx="68811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111">
                  <a:extLst>
                    <a:ext uri="{9D8B030D-6E8A-4147-A177-3AD203B41FA5}">
                      <a16:colId xmlns:a16="http://schemas.microsoft.com/office/drawing/2014/main" val="1425852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733015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817961-15EF-4B8C-8E91-F01AEC09DBD2}"/>
              </a:ext>
            </a:extLst>
          </p:cNvPr>
          <p:cNvCxnSpPr>
            <a:cxnSpLocks/>
          </p:cNvCxnSpPr>
          <p:nvPr/>
        </p:nvCxnSpPr>
        <p:spPr>
          <a:xfrm flipH="1">
            <a:off x="2270907" y="1369761"/>
            <a:ext cx="711088" cy="4227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4B5A87-9C41-4F82-9A97-77C18FB6CE18}"/>
              </a:ext>
            </a:extLst>
          </p:cNvPr>
          <p:cNvCxnSpPr>
            <a:cxnSpLocks/>
          </p:cNvCxnSpPr>
          <p:nvPr/>
        </p:nvCxnSpPr>
        <p:spPr>
          <a:xfrm>
            <a:off x="2981995" y="1350680"/>
            <a:ext cx="828090" cy="4418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232854-DD60-4B73-B737-AB1D6DDD89EE}"/>
              </a:ext>
            </a:extLst>
          </p:cNvPr>
          <p:cNvCxnSpPr>
            <a:cxnSpLocks/>
          </p:cNvCxnSpPr>
          <p:nvPr/>
        </p:nvCxnSpPr>
        <p:spPr>
          <a:xfrm flipH="1">
            <a:off x="6451833" y="1352316"/>
            <a:ext cx="711088" cy="4227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42DAFC-385A-4DD8-B066-9D14055F2B72}"/>
              </a:ext>
            </a:extLst>
          </p:cNvPr>
          <p:cNvCxnSpPr>
            <a:cxnSpLocks/>
          </p:cNvCxnSpPr>
          <p:nvPr/>
        </p:nvCxnSpPr>
        <p:spPr>
          <a:xfrm>
            <a:off x="7162921" y="1333235"/>
            <a:ext cx="828090" cy="4418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AF4424-74EC-463B-ABA4-E96780A7FBD6}"/>
              </a:ext>
            </a:extLst>
          </p:cNvPr>
          <p:cNvCxnSpPr>
            <a:cxnSpLocks/>
          </p:cNvCxnSpPr>
          <p:nvPr/>
        </p:nvCxnSpPr>
        <p:spPr>
          <a:xfrm flipH="1">
            <a:off x="980592" y="2177482"/>
            <a:ext cx="711088" cy="4227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E1CCC2-4ABA-409D-B554-F21E197226DC}"/>
              </a:ext>
            </a:extLst>
          </p:cNvPr>
          <p:cNvCxnSpPr>
            <a:cxnSpLocks/>
          </p:cNvCxnSpPr>
          <p:nvPr/>
        </p:nvCxnSpPr>
        <p:spPr>
          <a:xfrm>
            <a:off x="1691680" y="2158401"/>
            <a:ext cx="828090" cy="4418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4C04CB9-E9A0-426C-A902-092C5D3DA463}"/>
              </a:ext>
            </a:extLst>
          </p:cNvPr>
          <p:cNvSpPr txBox="1"/>
          <p:nvPr/>
        </p:nvSpPr>
        <p:spPr>
          <a:xfrm>
            <a:off x="94482" y="3103750"/>
            <a:ext cx="1492108" cy="461665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b="1" dirty="0"/>
              <a:t>Min =13</a:t>
            </a:r>
          </a:p>
          <a:p>
            <a:r>
              <a:rPr lang="en-IN" sz="1200" b="1" dirty="0"/>
              <a:t>Max=22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789909-0931-460F-B7E9-DCD55DA31C8A}"/>
              </a:ext>
            </a:extLst>
          </p:cNvPr>
          <p:cNvSpPr txBox="1"/>
          <p:nvPr/>
        </p:nvSpPr>
        <p:spPr>
          <a:xfrm>
            <a:off x="1893889" y="3115446"/>
            <a:ext cx="1492108" cy="461665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b="1" dirty="0"/>
              <a:t>Min1 =-5</a:t>
            </a:r>
          </a:p>
          <a:p>
            <a:r>
              <a:rPr lang="en-IN" sz="1200" b="1" dirty="0"/>
              <a:t>Max1=-5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9B52F4-8F2F-47E1-BE5A-ED7E259E55C7}"/>
              </a:ext>
            </a:extLst>
          </p:cNvPr>
          <p:cNvSpPr txBox="1"/>
          <p:nvPr/>
        </p:nvSpPr>
        <p:spPr>
          <a:xfrm>
            <a:off x="3261149" y="4037393"/>
            <a:ext cx="1492108" cy="461665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b="1" dirty="0"/>
              <a:t>Min1 =-8</a:t>
            </a:r>
          </a:p>
          <a:p>
            <a:r>
              <a:rPr lang="en-IN" sz="1200" b="1" dirty="0"/>
              <a:t>Max1=15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771443-B2B0-47EB-A74F-440D76837A0B}"/>
              </a:ext>
            </a:extLst>
          </p:cNvPr>
          <p:cNvSpPr txBox="1"/>
          <p:nvPr/>
        </p:nvSpPr>
        <p:spPr>
          <a:xfrm>
            <a:off x="5652120" y="3967330"/>
            <a:ext cx="1492108" cy="461665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b="1" dirty="0"/>
              <a:t>Min =17</a:t>
            </a:r>
          </a:p>
          <a:p>
            <a:r>
              <a:rPr lang="en-IN" sz="1200" b="1" dirty="0"/>
              <a:t>Max=60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EF1C75-21BF-4B85-9584-63F17A41E48C}"/>
              </a:ext>
            </a:extLst>
          </p:cNvPr>
          <p:cNvSpPr txBox="1"/>
          <p:nvPr/>
        </p:nvSpPr>
        <p:spPr>
          <a:xfrm>
            <a:off x="7682247" y="3958786"/>
            <a:ext cx="1492108" cy="461665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b="1" dirty="0"/>
              <a:t>Min1 =31</a:t>
            </a:r>
          </a:p>
          <a:p>
            <a:r>
              <a:rPr lang="en-IN" sz="1200" b="1" dirty="0"/>
              <a:t>Max1=47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975ECF-300E-45D3-AA7B-F3F1BCAFE288}"/>
              </a:ext>
            </a:extLst>
          </p:cNvPr>
          <p:cNvSpPr txBox="1"/>
          <p:nvPr/>
        </p:nvSpPr>
        <p:spPr>
          <a:xfrm>
            <a:off x="1205778" y="4037393"/>
            <a:ext cx="1492108" cy="461665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b="1" dirty="0"/>
              <a:t>Min =-5</a:t>
            </a:r>
          </a:p>
          <a:p>
            <a:r>
              <a:rPr lang="en-IN" sz="1200" b="1" dirty="0"/>
              <a:t>Max=22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2889D0-EEE1-41DA-99BC-98C0522500D4}"/>
              </a:ext>
            </a:extLst>
          </p:cNvPr>
          <p:cNvSpPr txBox="1"/>
          <p:nvPr/>
        </p:nvSpPr>
        <p:spPr>
          <a:xfrm>
            <a:off x="2620834" y="4971036"/>
            <a:ext cx="1492108" cy="461665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b="1" dirty="0"/>
              <a:t>Min =-8</a:t>
            </a:r>
          </a:p>
          <a:p>
            <a:r>
              <a:rPr lang="en-IN" sz="1200" b="1" dirty="0"/>
              <a:t>Max=22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01ED89-17F6-45FC-9381-0509DB75D315}"/>
              </a:ext>
            </a:extLst>
          </p:cNvPr>
          <p:cNvSpPr txBox="1"/>
          <p:nvPr/>
        </p:nvSpPr>
        <p:spPr>
          <a:xfrm>
            <a:off x="6804376" y="4852096"/>
            <a:ext cx="1492108" cy="461665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b="1" dirty="0"/>
              <a:t>Min1 =17</a:t>
            </a:r>
          </a:p>
          <a:p>
            <a:r>
              <a:rPr lang="en-IN" sz="1200" b="1" dirty="0"/>
              <a:t>Max1=60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D8F8D5-27DE-4974-83EF-D2BB97637C57}"/>
              </a:ext>
            </a:extLst>
          </p:cNvPr>
          <p:cNvSpPr txBox="1"/>
          <p:nvPr/>
        </p:nvSpPr>
        <p:spPr>
          <a:xfrm>
            <a:off x="4741694" y="6075956"/>
            <a:ext cx="1492108" cy="27699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b="1" dirty="0"/>
              <a:t>Min =-8 Max= 60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B1CF40-F03C-4A5E-9906-E240B2002BC0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40536" y="3565415"/>
            <a:ext cx="1082995" cy="4719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F60A60-87D2-4972-A04A-904BD5CD6EC3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1951833" y="3577111"/>
            <a:ext cx="688110" cy="460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3968D84-503B-4229-853C-C49C671CD649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1951832" y="4499058"/>
            <a:ext cx="1415056" cy="4719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95C34D1-03B9-4D96-AB55-56D44945D397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 flipH="1">
            <a:off x="3366888" y="4499058"/>
            <a:ext cx="640315" cy="4719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F64C8F-4A8E-46DC-AF7E-8BBCD84426AA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6398174" y="4428995"/>
            <a:ext cx="1152256" cy="4231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3C7E94-39CE-40C8-A7A0-3291AF91A5A6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7550430" y="4420451"/>
            <a:ext cx="877871" cy="43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A7A310-FB0F-41BA-80CA-A248F70DC7C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3314244" y="5443014"/>
            <a:ext cx="2173504" cy="632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448081C-C93E-479E-B3AE-3048A14134DC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flipH="1">
            <a:off x="5487748" y="5313761"/>
            <a:ext cx="2062682" cy="76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E551E41-ABBA-4ECB-AFA0-D42D638787DA}"/>
              </a:ext>
            </a:extLst>
          </p:cNvPr>
          <p:cNvCxnSpPr/>
          <p:nvPr/>
        </p:nvCxnSpPr>
        <p:spPr>
          <a:xfrm>
            <a:off x="1043608" y="2935099"/>
            <a:ext cx="0" cy="16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60C61A9-837A-4CEF-9FCE-3A5B19A1D794}"/>
              </a:ext>
            </a:extLst>
          </p:cNvPr>
          <p:cNvSpPr/>
          <p:nvPr/>
        </p:nvSpPr>
        <p:spPr>
          <a:xfrm>
            <a:off x="574882" y="398787"/>
            <a:ext cx="7787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	2	3	4	5	6	7	8	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477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1776-84A9-468F-B32C-544927CF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95D2C3-4959-45CD-96AD-C7B3D407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387584"/>
              </p:ext>
            </p:extLst>
          </p:nvPr>
        </p:nvGraphicFramePr>
        <p:xfrm>
          <a:off x="934886" y="1332415"/>
          <a:ext cx="793886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976">
                  <a:extLst>
                    <a:ext uri="{9D8B030D-6E8A-4147-A177-3AD203B41FA5}">
                      <a16:colId xmlns:a16="http://schemas.microsoft.com/office/drawing/2014/main" val="3209362811"/>
                    </a:ext>
                  </a:extLst>
                </a:gridCol>
                <a:gridCol w="891976">
                  <a:extLst>
                    <a:ext uri="{9D8B030D-6E8A-4147-A177-3AD203B41FA5}">
                      <a16:colId xmlns:a16="http://schemas.microsoft.com/office/drawing/2014/main" val="1123245762"/>
                    </a:ext>
                  </a:extLst>
                </a:gridCol>
                <a:gridCol w="891976">
                  <a:extLst>
                    <a:ext uri="{9D8B030D-6E8A-4147-A177-3AD203B41FA5}">
                      <a16:colId xmlns:a16="http://schemas.microsoft.com/office/drawing/2014/main" val="1303446001"/>
                    </a:ext>
                  </a:extLst>
                </a:gridCol>
                <a:gridCol w="891976">
                  <a:extLst>
                    <a:ext uri="{9D8B030D-6E8A-4147-A177-3AD203B41FA5}">
                      <a16:colId xmlns:a16="http://schemas.microsoft.com/office/drawing/2014/main" val="191240808"/>
                    </a:ext>
                  </a:extLst>
                </a:gridCol>
                <a:gridCol w="891976">
                  <a:extLst>
                    <a:ext uri="{9D8B030D-6E8A-4147-A177-3AD203B41FA5}">
                      <a16:colId xmlns:a16="http://schemas.microsoft.com/office/drawing/2014/main" val="3946718248"/>
                    </a:ext>
                  </a:extLst>
                </a:gridCol>
                <a:gridCol w="891976">
                  <a:extLst>
                    <a:ext uri="{9D8B030D-6E8A-4147-A177-3AD203B41FA5}">
                      <a16:colId xmlns:a16="http://schemas.microsoft.com/office/drawing/2014/main" val="3010110115"/>
                    </a:ext>
                  </a:extLst>
                </a:gridCol>
                <a:gridCol w="891976">
                  <a:extLst>
                    <a:ext uri="{9D8B030D-6E8A-4147-A177-3AD203B41FA5}">
                      <a16:colId xmlns:a16="http://schemas.microsoft.com/office/drawing/2014/main" val="1832894843"/>
                    </a:ext>
                  </a:extLst>
                </a:gridCol>
                <a:gridCol w="834007">
                  <a:extLst>
                    <a:ext uri="{9D8B030D-6E8A-4147-A177-3AD203B41FA5}">
                      <a16:colId xmlns:a16="http://schemas.microsoft.com/office/drawing/2014/main" val="15503513"/>
                    </a:ext>
                  </a:extLst>
                </a:gridCol>
                <a:gridCol w="861025">
                  <a:extLst>
                    <a:ext uri="{9D8B030D-6E8A-4147-A177-3AD203B41FA5}">
                      <a16:colId xmlns:a16="http://schemas.microsoft.com/office/drawing/2014/main" val="3142327035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940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C9EC66E-904D-4B1F-BDBE-7140C3153D73}"/>
              </a:ext>
            </a:extLst>
          </p:cNvPr>
          <p:cNvSpPr/>
          <p:nvPr/>
        </p:nvSpPr>
        <p:spPr>
          <a:xfrm>
            <a:off x="934886" y="1701747"/>
            <a:ext cx="7787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	2	3	4	5	6	7	8	9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0EF4696-75A8-462A-A087-54B1225AB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339855"/>
              </p:ext>
            </p:extLst>
          </p:nvPr>
        </p:nvGraphicFramePr>
        <p:xfrm>
          <a:off x="-180528" y="2192998"/>
          <a:ext cx="5763657" cy="333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C005018-5A40-4552-879E-BB0A4DD14219}"/>
              </a:ext>
            </a:extLst>
          </p:cNvPr>
          <p:cNvGrpSpPr/>
          <p:nvPr/>
        </p:nvGrpSpPr>
        <p:grpSpPr>
          <a:xfrm>
            <a:off x="496629" y="3893663"/>
            <a:ext cx="1392452" cy="742961"/>
            <a:chOff x="391938" y="2361543"/>
            <a:chExt cx="1392452" cy="74296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ABC442E-1FF5-43A9-B1B1-B0A65624DBE0}"/>
                </a:ext>
              </a:extLst>
            </p:cNvPr>
            <p:cNvSpPr/>
            <p:nvPr/>
          </p:nvSpPr>
          <p:spPr>
            <a:xfrm>
              <a:off x="391938" y="2361543"/>
              <a:ext cx="1280980" cy="637063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D87F4AB-4447-4351-A115-A3D948743A63}"/>
                </a:ext>
              </a:extLst>
            </p:cNvPr>
            <p:cNvGrpSpPr/>
            <p:nvPr/>
          </p:nvGrpSpPr>
          <p:grpSpPr>
            <a:xfrm>
              <a:off x="503410" y="2467441"/>
              <a:ext cx="1280980" cy="637063"/>
              <a:chOff x="589237" y="2230838"/>
              <a:chExt cx="1280980" cy="637063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6AB37F4-F761-47D6-8036-B2B2FEA1D4CF}"/>
                  </a:ext>
                </a:extLst>
              </p:cNvPr>
              <p:cNvSpPr/>
              <p:nvPr/>
            </p:nvSpPr>
            <p:spPr>
              <a:xfrm>
                <a:off x="589237" y="2230838"/>
                <a:ext cx="1280980" cy="63706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Rectangle: Rounded Corners 5">
                <a:extLst>
                  <a:ext uri="{FF2B5EF4-FFF2-40B4-BE49-F238E27FC236}">
                    <a16:creationId xmlns:a16="http://schemas.microsoft.com/office/drawing/2014/main" id="{96B774B5-4231-43D0-892C-D3AF7091DDD3}"/>
                  </a:ext>
                </a:extLst>
              </p:cNvPr>
              <p:cNvSpPr txBox="1"/>
              <p:nvPr/>
            </p:nvSpPr>
            <p:spPr>
              <a:xfrm>
                <a:off x="607896" y="2249497"/>
                <a:ext cx="1243662" cy="5997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700" kern="1200" dirty="0"/>
                  <a:t>1,3,22,-5</a:t>
                </a: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893B7AF-C919-4F97-822F-898634095822}"/>
              </a:ext>
            </a:extLst>
          </p:cNvPr>
          <p:cNvGrpSpPr/>
          <p:nvPr/>
        </p:nvGrpSpPr>
        <p:grpSpPr>
          <a:xfrm>
            <a:off x="1952548" y="3922804"/>
            <a:ext cx="1114723" cy="742961"/>
            <a:chOff x="585357" y="3411251"/>
            <a:chExt cx="1114723" cy="742961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E54A0B9-FA71-4789-A7C2-1A80C8F79E93}"/>
                </a:ext>
              </a:extLst>
            </p:cNvPr>
            <p:cNvSpPr/>
            <p:nvPr/>
          </p:nvSpPr>
          <p:spPr>
            <a:xfrm>
              <a:off x="585357" y="3411251"/>
              <a:ext cx="1003250" cy="637063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9736DD2-80F9-4A02-BF46-D6D2B5432902}"/>
                </a:ext>
              </a:extLst>
            </p:cNvPr>
            <p:cNvGrpSpPr/>
            <p:nvPr/>
          </p:nvGrpSpPr>
          <p:grpSpPr>
            <a:xfrm>
              <a:off x="696830" y="3517149"/>
              <a:ext cx="1003250" cy="637063"/>
              <a:chOff x="2093162" y="2230838"/>
              <a:chExt cx="1003250" cy="637063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5ABC828-8F5E-4499-8298-DEA1B2A92F08}"/>
                  </a:ext>
                </a:extLst>
              </p:cNvPr>
              <p:cNvSpPr/>
              <p:nvPr/>
            </p:nvSpPr>
            <p:spPr>
              <a:xfrm>
                <a:off x="2093162" y="2230838"/>
                <a:ext cx="1003250" cy="63706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" name="Rectangle: Rounded Corners 5">
                <a:extLst>
                  <a:ext uri="{FF2B5EF4-FFF2-40B4-BE49-F238E27FC236}">
                    <a16:creationId xmlns:a16="http://schemas.microsoft.com/office/drawing/2014/main" id="{0E5A37C6-5E15-43A5-AF72-A17938E3B384}"/>
                  </a:ext>
                </a:extLst>
              </p:cNvPr>
              <p:cNvSpPr txBox="1"/>
              <p:nvPr/>
            </p:nvSpPr>
            <p:spPr>
              <a:xfrm>
                <a:off x="2111821" y="2249497"/>
                <a:ext cx="965932" cy="5997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700" kern="1200" dirty="0"/>
                  <a:t>4,5,15,-8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BBC931E-D299-4256-A910-FC68291C2CFB}"/>
              </a:ext>
            </a:extLst>
          </p:cNvPr>
          <p:cNvGrpSpPr/>
          <p:nvPr/>
        </p:nvGrpSpPr>
        <p:grpSpPr>
          <a:xfrm>
            <a:off x="3099003" y="3922804"/>
            <a:ext cx="1114723" cy="742961"/>
            <a:chOff x="335385" y="4473404"/>
            <a:chExt cx="1114723" cy="74296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22485AF-C85B-4FA6-950C-17D35CC83CEF}"/>
                </a:ext>
              </a:extLst>
            </p:cNvPr>
            <p:cNvSpPr/>
            <p:nvPr/>
          </p:nvSpPr>
          <p:spPr>
            <a:xfrm>
              <a:off x="335385" y="4473404"/>
              <a:ext cx="1003250" cy="637063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61B4020-9963-48D7-AA6D-0E1DE00DA4BD}"/>
                </a:ext>
              </a:extLst>
            </p:cNvPr>
            <p:cNvGrpSpPr/>
            <p:nvPr/>
          </p:nvGrpSpPr>
          <p:grpSpPr>
            <a:xfrm>
              <a:off x="446858" y="4579302"/>
              <a:ext cx="1003250" cy="637063"/>
              <a:chOff x="3319357" y="2230838"/>
              <a:chExt cx="1003250" cy="637063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646BF5C5-D01B-4E3E-889B-25D1F801BC44}"/>
                  </a:ext>
                </a:extLst>
              </p:cNvPr>
              <p:cNvSpPr/>
              <p:nvPr/>
            </p:nvSpPr>
            <p:spPr>
              <a:xfrm>
                <a:off x="3319357" y="2230838"/>
                <a:ext cx="1003250" cy="63706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1" name="Rectangle: Rounded Corners 5">
                <a:extLst>
                  <a:ext uri="{FF2B5EF4-FFF2-40B4-BE49-F238E27FC236}">
                    <a16:creationId xmlns:a16="http://schemas.microsoft.com/office/drawing/2014/main" id="{01A5FBC7-5C84-490D-9CB7-7F4D53459980}"/>
                  </a:ext>
                </a:extLst>
              </p:cNvPr>
              <p:cNvSpPr txBox="1"/>
              <p:nvPr/>
            </p:nvSpPr>
            <p:spPr>
              <a:xfrm>
                <a:off x="3338016" y="2249497"/>
                <a:ext cx="965932" cy="5997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700" kern="1200" dirty="0"/>
                  <a:t>6,7,60,17</a:t>
                </a: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376A74B-8A3C-46F1-B82D-CDB6D71BC7BB}"/>
              </a:ext>
            </a:extLst>
          </p:cNvPr>
          <p:cNvGrpSpPr/>
          <p:nvPr/>
        </p:nvGrpSpPr>
        <p:grpSpPr>
          <a:xfrm>
            <a:off x="2454173" y="2150954"/>
            <a:ext cx="1114722" cy="742961"/>
            <a:chOff x="460305" y="5398555"/>
            <a:chExt cx="1114722" cy="742961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597DAB0-ABD3-44C4-893B-515FCDEAD855}"/>
                </a:ext>
              </a:extLst>
            </p:cNvPr>
            <p:cNvSpPr/>
            <p:nvPr/>
          </p:nvSpPr>
          <p:spPr>
            <a:xfrm>
              <a:off x="460305" y="5398555"/>
              <a:ext cx="1003250" cy="637063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7F050A2-290A-49B0-88DA-BB7C9C01D180}"/>
                </a:ext>
              </a:extLst>
            </p:cNvPr>
            <p:cNvGrpSpPr/>
            <p:nvPr/>
          </p:nvGrpSpPr>
          <p:grpSpPr>
            <a:xfrm>
              <a:off x="571777" y="5504453"/>
              <a:ext cx="1003250" cy="637063"/>
              <a:chOff x="4545551" y="2230838"/>
              <a:chExt cx="1003250" cy="637063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7C6798E3-5C81-4552-AB8E-0AB0689236BE}"/>
                  </a:ext>
                </a:extLst>
              </p:cNvPr>
              <p:cNvSpPr/>
              <p:nvPr/>
            </p:nvSpPr>
            <p:spPr>
              <a:xfrm>
                <a:off x="4545551" y="2230838"/>
                <a:ext cx="1003250" cy="63706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5" name="Rectangle: Rounded Corners 5">
                <a:extLst>
                  <a:ext uri="{FF2B5EF4-FFF2-40B4-BE49-F238E27FC236}">
                    <a16:creationId xmlns:a16="http://schemas.microsoft.com/office/drawing/2014/main" id="{B8161160-4BF6-42DA-BDB9-AAA848EDB366}"/>
                  </a:ext>
                </a:extLst>
              </p:cNvPr>
              <p:cNvSpPr txBox="1"/>
              <p:nvPr/>
            </p:nvSpPr>
            <p:spPr>
              <a:xfrm>
                <a:off x="4564210" y="2249497"/>
                <a:ext cx="965932" cy="5997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700" kern="1200" dirty="0"/>
                  <a:t>1,9,60,-8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49022B6-0497-40B8-A6A5-1D8372FAC655}"/>
              </a:ext>
            </a:extLst>
          </p:cNvPr>
          <p:cNvGrpSpPr/>
          <p:nvPr/>
        </p:nvGrpSpPr>
        <p:grpSpPr>
          <a:xfrm>
            <a:off x="96792" y="4827002"/>
            <a:ext cx="1114722" cy="740627"/>
            <a:chOff x="6647039" y="4828869"/>
            <a:chExt cx="1114722" cy="740627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CCC87CF6-9F5E-4551-80F0-ABD3E63F993D}"/>
                </a:ext>
              </a:extLst>
            </p:cNvPr>
            <p:cNvSpPr/>
            <p:nvPr/>
          </p:nvSpPr>
          <p:spPr>
            <a:xfrm>
              <a:off x="6647039" y="4828869"/>
              <a:ext cx="1003250" cy="637063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CAA2D9F-EA39-4DEA-A32A-770634D82A60}"/>
                </a:ext>
              </a:extLst>
            </p:cNvPr>
            <p:cNvGrpSpPr/>
            <p:nvPr/>
          </p:nvGrpSpPr>
          <p:grpSpPr>
            <a:xfrm>
              <a:off x="6758511" y="4932433"/>
              <a:ext cx="1003250" cy="637063"/>
              <a:chOff x="3946660" y="1304958"/>
              <a:chExt cx="1003250" cy="637063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3940365C-F673-418D-B877-1F74CCCB05C8}"/>
                  </a:ext>
                </a:extLst>
              </p:cNvPr>
              <p:cNvSpPr/>
              <p:nvPr/>
            </p:nvSpPr>
            <p:spPr>
              <a:xfrm>
                <a:off x="3946660" y="1304958"/>
                <a:ext cx="1003250" cy="63706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0" name="Rectangle: Rounded Corners 5">
                <a:extLst>
                  <a:ext uri="{FF2B5EF4-FFF2-40B4-BE49-F238E27FC236}">
                    <a16:creationId xmlns:a16="http://schemas.microsoft.com/office/drawing/2014/main" id="{4650821B-9767-4042-A7F4-072E825F9074}"/>
                  </a:ext>
                </a:extLst>
              </p:cNvPr>
              <p:cNvSpPr txBox="1"/>
              <p:nvPr/>
            </p:nvSpPr>
            <p:spPr>
              <a:xfrm>
                <a:off x="3965319" y="1323617"/>
                <a:ext cx="965932" cy="5997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700" dirty="0"/>
                  <a:t>1</a:t>
                </a:r>
                <a:r>
                  <a:rPr lang="en-IN" sz="1700" kern="1200" dirty="0"/>
                  <a:t>,2,22,13</a:t>
                </a:r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87D8C22-BE8E-428C-96E6-5D9A92CEF390}"/>
              </a:ext>
            </a:extLst>
          </p:cNvPr>
          <p:cNvGrpSpPr/>
          <p:nvPr/>
        </p:nvGrpSpPr>
        <p:grpSpPr>
          <a:xfrm>
            <a:off x="4248066" y="3922804"/>
            <a:ext cx="1114722" cy="742961"/>
            <a:chOff x="460305" y="5398555"/>
            <a:chExt cx="1114722" cy="742961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D1ECB687-90C4-424C-88DB-ADCD536E1959}"/>
                </a:ext>
              </a:extLst>
            </p:cNvPr>
            <p:cNvSpPr/>
            <p:nvPr/>
          </p:nvSpPr>
          <p:spPr>
            <a:xfrm>
              <a:off x="460305" y="5398555"/>
              <a:ext cx="1003250" cy="637063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BFD57E2-5A60-4E19-81E9-3BF8FF8CC7B1}"/>
                </a:ext>
              </a:extLst>
            </p:cNvPr>
            <p:cNvGrpSpPr/>
            <p:nvPr/>
          </p:nvGrpSpPr>
          <p:grpSpPr>
            <a:xfrm>
              <a:off x="571777" y="5504453"/>
              <a:ext cx="1003250" cy="637063"/>
              <a:chOff x="4545551" y="2230838"/>
              <a:chExt cx="1003250" cy="637063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12F27FDE-8E57-46DF-A8F4-FEE63D837CBF}"/>
                  </a:ext>
                </a:extLst>
              </p:cNvPr>
              <p:cNvSpPr/>
              <p:nvPr/>
            </p:nvSpPr>
            <p:spPr>
              <a:xfrm>
                <a:off x="4545551" y="2230838"/>
                <a:ext cx="1003250" cy="63706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5" name="Rectangle: Rounded Corners 5">
                <a:extLst>
                  <a:ext uri="{FF2B5EF4-FFF2-40B4-BE49-F238E27FC236}">
                    <a16:creationId xmlns:a16="http://schemas.microsoft.com/office/drawing/2014/main" id="{2FA96F23-0E3A-441D-BCC5-56592230B085}"/>
                  </a:ext>
                </a:extLst>
              </p:cNvPr>
              <p:cNvSpPr txBox="1"/>
              <p:nvPr/>
            </p:nvSpPr>
            <p:spPr>
              <a:xfrm>
                <a:off x="4564210" y="2249497"/>
                <a:ext cx="965932" cy="5997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700" kern="1200" dirty="0"/>
                  <a:t>8,9,47,31</a:t>
                </a:r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E535BE8-D778-40B4-A13D-FC6693F1F896}"/>
              </a:ext>
            </a:extLst>
          </p:cNvPr>
          <p:cNvGrpSpPr/>
          <p:nvPr/>
        </p:nvGrpSpPr>
        <p:grpSpPr>
          <a:xfrm>
            <a:off x="3662764" y="3013593"/>
            <a:ext cx="1114722" cy="742961"/>
            <a:chOff x="460305" y="5398555"/>
            <a:chExt cx="1114722" cy="742961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6CC9255D-D93F-4C2E-AC77-03AD06B0E0D1}"/>
                </a:ext>
              </a:extLst>
            </p:cNvPr>
            <p:cNvSpPr/>
            <p:nvPr/>
          </p:nvSpPr>
          <p:spPr>
            <a:xfrm>
              <a:off x="460305" y="5398555"/>
              <a:ext cx="1003250" cy="637063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E3F52CB-5AF9-43EC-8469-695B42BBCEED}"/>
                </a:ext>
              </a:extLst>
            </p:cNvPr>
            <p:cNvGrpSpPr/>
            <p:nvPr/>
          </p:nvGrpSpPr>
          <p:grpSpPr>
            <a:xfrm>
              <a:off x="571777" y="5504453"/>
              <a:ext cx="1003250" cy="637063"/>
              <a:chOff x="4545551" y="2230838"/>
              <a:chExt cx="1003250" cy="637063"/>
            </a:xfrm>
          </p:grpSpPr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5639D158-1603-4691-BD39-BEF441FB6DAB}"/>
                  </a:ext>
                </a:extLst>
              </p:cNvPr>
              <p:cNvSpPr/>
              <p:nvPr/>
            </p:nvSpPr>
            <p:spPr>
              <a:xfrm>
                <a:off x="4545551" y="2230838"/>
                <a:ext cx="1003250" cy="63706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1" name="Rectangle: Rounded Corners 5">
                <a:extLst>
                  <a:ext uri="{FF2B5EF4-FFF2-40B4-BE49-F238E27FC236}">
                    <a16:creationId xmlns:a16="http://schemas.microsoft.com/office/drawing/2014/main" id="{70B7A808-8745-4B83-9CBD-A0BED2E4141B}"/>
                  </a:ext>
                </a:extLst>
              </p:cNvPr>
              <p:cNvSpPr txBox="1"/>
              <p:nvPr/>
            </p:nvSpPr>
            <p:spPr>
              <a:xfrm>
                <a:off x="4564210" y="2249497"/>
                <a:ext cx="965932" cy="5997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700" kern="1200" dirty="0" smtClean="0"/>
                  <a:t>6,9,60,17</a:t>
                </a:r>
                <a:endParaRPr lang="en-IN" sz="1700" kern="1200" dirty="0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82F3B4-5EF1-4A5A-BCB1-CC6F016BB087}"/>
              </a:ext>
            </a:extLst>
          </p:cNvPr>
          <p:cNvGrpSpPr/>
          <p:nvPr/>
        </p:nvGrpSpPr>
        <p:grpSpPr>
          <a:xfrm>
            <a:off x="1242515" y="4824668"/>
            <a:ext cx="1114722" cy="742961"/>
            <a:chOff x="460305" y="5398555"/>
            <a:chExt cx="1114722" cy="742961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5FF36713-297D-4BDD-8A9A-9519AE637087}"/>
                </a:ext>
              </a:extLst>
            </p:cNvPr>
            <p:cNvSpPr/>
            <p:nvPr/>
          </p:nvSpPr>
          <p:spPr>
            <a:xfrm>
              <a:off x="460305" y="5398555"/>
              <a:ext cx="1003250" cy="637063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8BCFDE8-AD7D-4E10-BEF7-41115AAC9825}"/>
                </a:ext>
              </a:extLst>
            </p:cNvPr>
            <p:cNvGrpSpPr/>
            <p:nvPr/>
          </p:nvGrpSpPr>
          <p:grpSpPr>
            <a:xfrm>
              <a:off x="571777" y="5504453"/>
              <a:ext cx="1003250" cy="637063"/>
              <a:chOff x="4545551" y="2230838"/>
              <a:chExt cx="1003250" cy="637063"/>
            </a:xfrm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B85F8162-4206-4C93-A899-5294D86C76A9}"/>
                  </a:ext>
                </a:extLst>
              </p:cNvPr>
              <p:cNvSpPr/>
              <p:nvPr/>
            </p:nvSpPr>
            <p:spPr>
              <a:xfrm>
                <a:off x="4545551" y="2230838"/>
                <a:ext cx="1003250" cy="63706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6" name="Rectangle: Rounded Corners 5">
                <a:extLst>
                  <a:ext uri="{FF2B5EF4-FFF2-40B4-BE49-F238E27FC236}">
                    <a16:creationId xmlns:a16="http://schemas.microsoft.com/office/drawing/2014/main" id="{03C2678C-AFD5-4821-AD80-F63A3E24E788}"/>
                  </a:ext>
                </a:extLst>
              </p:cNvPr>
              <p:cNvSpPr txBox="1"/>
              <p:nvPr/>
            </p:nvSpPr>
            <p:spPr>
              <a:xfrm>
                <a:off x="4564210" y="2249497"/>
                <a:ext cx="965932" cy="5997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700" dirty="0"/>
                  <a:t>3</a:t>
                </a:r>
                <a:r>
                  <a:rPr lang="en-IN" sz="1700" kern="1200" dirty="0"/>
                  <a:t>,3,-5,-5</a:t>
                </a: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08F33F3-4059-4773-99BA-29F6F600319C}"/>
              </a:ext>
            </a:extLst>
          </p:cNvPr>
          <p:cNvGrpSpPr/>
          <p:nvPr/>
        </p:nvGrpSpPr>
        <p:grpSpPr>
          <a:xfrm>
            <a:off x="1216139" y="3047442"/>
            <a:ext cx="1114722" cy="742961"/>
            <a:chOff x="460305" y="5398555"/>
            <a:chExt cx="1114722" cy="742961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808E0EB9-D0F4-4C2F-98F4-7561F7469E2F}"/>
                </a:ext>
              </a:extLst>
            </p:cNvPr>
            <p:cNvSpPr/>
            <p:nvPr/>
          </p:nvSpPr>
          <p:spPr>
            <a:xfrm>
              <a:off x="460305" y="5398555"/>
              <a:ext cx="1003250" cy="637063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8A8EF95-998F-4EFB-B16B-421C081BB43B}"/>
                </a:ext>
              </a:extLst>
            </p:cNvPr>
            <p:cNvGrpSpPr/>
            <p:nvPr/>
          </p:nvGrpSpPr>
          <p:grpSpPr>
            <a:xfrm>
              <a:off x="571777" y="5504453"/>
              <a:ext cx="1003250" cy="637063"/>
              <a:chOff x="4545551" y="2230838"/>
              <a:chExt cx="1003250" cy="637063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84F9AE8D-6164-405F-A480-154F0B50F5BD}"/>
                  </a:ext>
                </a:extLst>
              </p:cNvPr>
              <p:cNvSpPr/>
              <p:nvPr/>
            </p:nvSpPr>
            <p:spPr>
              <a:xfrm>
                <a:off x="4545551" y="2230838"/>
                <a:ext cx="1003250" cy="63706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1" name="Rectangle: Rounded Corners 5">
                <a:extLst>
                  <a:ext uri="{FF2B5EF4-FFF2-40B4-BE49-F238E27FC236}">
                    <a16:creationId xmlns:a16="http://schemas.microsoft.com/office/drawing/2014/main" id="{6120C694-F4E0-434D-B2C2-71EA994F39C4}"/>
                  </a:ext>
                </a:extLst>
              </p:cNvPr>
              <p:cNvSpPr txBox="1"/>
              <p:nvPr/>
            </p:nvSpPr>
            <p:spPr>
              <a:xfrm>
                <a:off x="4564210" y="2249497"/>
                <a:ext cx="965932" cy="5997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700" kern="1200" dirty="0"/>
                  <a:t>1,5,22,-8</a:t>
                </a:r>
              </a:p>
            </p:txBody>
          </p:sp>
        </p:grpSp>
      </p:grp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FA73C4EA-69F2-4ADD-B161-6A40A7F9D39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701971" y="1925492"/>
            <a:ext cx="3184039" cy="440718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 err="1">
                <a:latin typeface="Times New Roman" pitchFamily="18" charset="0"/>
                <a:cs typeface="Times New Roman" pitchFamily="18" charset="0"/>
              </a:rPr>
              <a:t>MaxMin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050" dirty="0" err="1">
                <a:latin typeface="Times New Roman" pitchFamily="18" charset="0"/>
                <a:cs typeface="Times New Roman" pitchFamily="18" charset="0"/>
              </a:rPr>
              <a:t>i,j,max,min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	If(</a:t>
            </a:r>
            <a:r>
              <a:rPr lang="en-US" sz="105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=j) then max=min=a[</a:t>
            </a:r>
            <a:r>
              <a:rPr lang="en-US" sz="105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	else if (</a:t>
            </a:r>
            <a:r>
              <a:rPr lang="en-US" sz="105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=j-1) then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 	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 	 if  (a[</a:t>
            </a:r>
            <a:r>
              <a:rPr lang="en-US" sz="105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]&lt; a[j])  then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		   max=a[j];min=a[</a:t>
            </a:r>
            <a:r>
              <a:rPr lang="en-US" sz="105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 	else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     		max=a[</a:t>
            </a:r>
            <a:r>
              <a:rPr lang="en-US" sz="105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		min=a[j];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IN" sz="1050" dirty="0">
                <a:latin typeface="Times New Roman" pitchFamily="18" charset="0"/>
                <a:cs typeface="Times New Roman" pitchFamily="18" charset="0"/>
              </a:rPr>
              <a:t>         else</a:t>
            </a:r>
          </a:p>
          <a:p>
            <a:pPr marL="0" indent="0">
              <a:buNone/>
            </a:pPr>
            <a:r>
              <a:rPr lang="en-IN" sz="1050" dirty="0">
                <a:latin typeface="Times New Roman" pitchFamily="18" charset="0"/>
                <a:cs typeface="Times New Roman" pitchFamily="18" charset="0"/>
              </a:rPr>
              <a:t>         {</a:t>
            </a:r>
          </a:p>
          <a:p>
            <a:pPr marL="0" indent="0">
              <a:buNone/>
            </a:pPr>
            <a:r>
              <a:rPr lang="en-IN" sz="1050" dirty="0">
                <a:latin typeface="Times New Roman" pitchFamily="18" charset="0"/>
                <a:cs typeface="Times New Roman" pitchFamily="18" charset="0"/>
              </a:rPr>
              <a:t>  	 mid=(</a:t>
            </a:r>
            <a:r>
              <a:rPr lang="en-IN" sz="1050" dirty="0" err="1">
                <a:latin typeface="Times New Roman" pitchFamily="18" charset="0"/>
                <a:cs typeface="Times New Roman" pitchFamily="18" charset="0"/>
              </a:rPr>
              <a:t>i+j</a:t>
            </a:r>
            <a:r>
              <a:rPr lang="en-IN" sz="105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marL="0" indent="0">
              <a:buNone/>
            </a:pPr>
            <a:r>
              <a:rPr lang="en-IN" sz="1050" dirty="0">
                <a:latin typeface="Times New Roman" pitchFamily="18" charset="0"/>
                <a:cs typeface="Times New Roman" pitchFamily="18" charset="0"/>
              </a:rPr>
              <a:t>   	</a:t>
            </a:r>
            <a:r>
              <a:rPr lang="en-IN" sz="1050" dirty="0" err="1">
                <a:latin typeface="Times New Roman" pitchFamily="18" charset="0"/>
                <a:cs typeface="Times New Roman" pitchFamily="18" charset="0"/>
              </a:rPr>
              <a:t>maxmin</a:t>
            </a:r>
            <a:r>
              <a:rPr lang="en-IN" sz="105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050" dirty="0" err="1">
                <a:latin typeface="Times New Roman" pitchFamily="18" charset="0"/>
                <a:cs typeface="Times New Roman" pitchFamily="18" charset="0"/>
              </a:rPr>
              <a:t>i,mid,max,min</a:t>
            </a:r>
            <a:r>
              <a:rPr lang="en-IN" sz="105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050" dirty="0">
                <a:latin typeface="Times New Roman" pitchFamily="18" charset="0"/>
                <a:cs typeface="Times New Roman" pitchFamily="18" charset="0"/>
              </a:rPr>
              <a:t>  	 </a:t>
            </a:r>
            <a:r>
              <a:rPr lang="en-IN" sz="1050" dirty="0" err="1">
                <a:latin typeface="Times New Roman" pitchFamily="18" charset="0"/>
                <a:cs typeface="Times New Roman" pitchFamily="18" charset="0"/>
              </a:rPr>
              <a:t>maxmin</a:t>
            </a:r>
            <a:r>
              <a:rPr lang="en-IN" sz="1050" dirty="0">
                <a:latin typeface="Times New Roman" pitchFamily="18" charset="0"/>
                <a:cs typeface="Times New Roman" pitchFamily="18" charset="0"/>
              </a:rPr>
              <a:t>(mid+1,j,max1,min1);</a:t>
            </a:r>
          </a:p>
          <a:p>
            <a:pPr marL="0" indent="0">
              <a:buNone/>
            </a:pPr>
            <a:r>
              <a:rPr lang="en-IN" sz="1050" dirty="0">
                <a:latin typeface="Times New Roman" pitchFamily="18" charset="0"/>
                <a:cs typeface="Times New Roman" pitchFamily="18" charset="0"/>
              </a:rPr>
              <a:t>   	 if (max&lt; max1) then max=max1;</a:t>
            </a:r>
          </a:p>
          <a:p>
            <a:pPr marL="0" indent="0">
              <a:buNone/>
            </a:pPr>
            <a:r>
              <a:rPr lang="en-IN" sz="1050" dirty="0">
                <a:latin typeface="Times New Roman" pitchFamily="18" charset="0"/>
                <a:cs typeface="Times New Roman" pitchFamily="18" charset="0"/>
              </a:rPr>
              <a:t>	if(min &gt; min1)  then  min=min1;</a:t>
            </a:r>
          </a:p>
          <a:p>
            <a:pPr marL="0" indent="0">
              <a:buNone/>
            </a:pPr>
            <a:r>
              <a:rPr lang="en-IN" sz="1050" dirty="0">
                <a:latin typeface="Times New Roman" pitchFamily="18" charset="0"/>
                <a:cs typeface="Times New Roman" pitchFamily="18" charset="0"/>
              </a:rPr>
              <a:t>          }</a:t>
            </a:r>
          </a:p>
          <a:p>
            <a:pPr marL="0" indent="0">
              <a:buNone/>
            </a:pPr>
            <a:r>
              <a:rPr lang="en-IN" sz="105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258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83F8EC3-920F-47E5-A719-AA7BCD9705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25E6E28-39FA-4DA1-9ED1-A8C066C312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D5007BF-4E9F-40E3-8079-9F4E9CEB3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B16C90F-D693-4744-8440-147BCC6FE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A4126D4-58A0-4ECE-A6D5-3717EBDD1B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56200C1-E6E3-450B-B2B8-1DCB78B42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DB5062-10DB-4CDF-97DC-1011D981D1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DCB395A-DD4A-4263-B933-22A3118AAF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139EC1-307B-4F1F-817E-CDE91DFCC4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676B06C-8BB6-4B95-829C-D93AB8B735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5EA9A9B-9AC7-498F-B03E-DC079FD53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0CE49F8-413C-4788-AE81-6D31C17C2D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8AA5877-054E-4D12-AC67-7D8C38A8BE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CC15BD-D6F8-4E4F-BD26-CB92991FB6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C75A3EA-1E5A-4BE9-85B2-D30E09137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32DB8F6-D8F2-4FC5-AEC1-7DE3AA5BAA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FA4868F-112C-4D87-9256-86AC8DF7A7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C3A1CDA-0C37-4621-A50C-5C5D418014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13D6F1-32E3-4886-969E-FD239443F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EFFA35-6BC5-4A79-A701-38D6C30DD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9DE58A6-4182-4FBD-863A-31BDC99B3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D2ABC6D-3618-4D77-A288-EE1C29077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93FD4A7-F62D-44F3-8B81-F00B26DFF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392FBA0-66BC-400D-A903-5CDF219E1B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48B2D3-8928-45DD-98F6-8AA6162C1D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1668EBA-F4E3-43A3-9982-C264B42119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1.5|21.2|0.6|25.5|6.5|16.9|23.8|8.2|27.6|23.3|9.1|20.4|22.6|4.2|2.9|6.1|18|4.6|11.7|25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6|42.8|13|42.9|44.4|18.1|25.8|37.1|19|13.4|37.7|9.5|10|14.5|8.6|4.6|26.2|24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2|15.7|11.7|9.2|7.8|7.4|13.6|17.8|26.7|13.7|15.4|27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6.3|30.1|13.6|34.2|35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2251</TotalTime>
  <Words>707</Words>
  <Application>Microsoft Office PowerPoint</Application>
  <PresentationFormat>On-screen Show (4:3)</PresentationFormat>
  <Paragraphs>238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Bookman Old Style</vt:lpstr>
      <vt:lpstr>Calibri</vt:lpstr>
      <vt:lpstr>Consolas</vt:lpstr>
      <vt:lpstr>Gill Sans MT</vt:lpstr>
      <vt:lpstr>Symbol</vt:lpstr>
      <vt:lpstr>Times New Roman</vt:lpstr>
      <vt:lpstr>Wingdings</vt:lpstr>
      <vt:lpstr>Wingdings 3</vt:lpstr>
      <vt:lpstr>Origin</vt:lpstr>
      <vt:lpstr>MAX-MIN Problem</vt:lpstr>
      <vt:lpstr> Finding the Maximum and Minimum</vt:lpstr>
      <vt:lpstr> Straight Forward Max-Min</vt:lpstr>
      <vt:lpstr> Complexity Analysis</vt:lpstr>
      <vt:lpstr> Divide And Conquer Algorithm For max-min</vt:lpstr>
      <vt:lpstr> Recursive Algorithm For Max-Min</vt:lpstr>
      <vt:lpstr> Example</vt:lpstr>
      <vt:lpstr>PowerPoint Presentation</vt:lpstr>
      <vt:lpstr>PowerPoint Presentation</vt:lpstr>
      <vt:lpstr>Complexity Analysis</vt:lpstr>
      <vt:lpstr>Example Recurrence Solutions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nh</dc:creator>
  <cp:lastModifiedBy>Sunu</cp:lastModifiedBy>
  <cp:revision>92</cp:revision>
  <dcterms:created xsi:type="dcterms:W3CDTF">2017-06-24T04:12:22Z</dcterms:created>
  <dcterms:modified xsi:type="dcterms:W3CDTF">2021-03-15T06:25:24Z</dcterms:modified>
</cp:coreProperties>
</file>