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3.xml" ContentType="application/vnd.openxmlformats-officedocument.presentationml.notesSlide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73" r:id="rId27"/>
    <p:sldId id="331" r:id="rId28"/>
    <p:sldId id="332" r:id="rId29"/>
    <p:sldId id="333" r:id="rId30"/>
    <p:sldId id="304" r:id="rId31"/>
    <p:sldId id="314" r:id="rId32"/>
    <p:sldId id="307" r:id="rId33"/>
    <p:sldId id="308" r:id="rId34"/>
    <p:sldId id="309" r:id="rId35"/>
    <p:sldId id="310" r:id="rId36"/>
    <p:sldId id="312" r:id="rId37"/>
    <p:sldId id="313" r:id="rId38"/>
    <p:sldId id="315" r:id="rId39"/>
    <p:sldId id="317" r:id="rId40"/>
    <p:sldId id="318" r:id="rId41"/>
    <p:sldId id="319" r:id="rId42"/>
    <p:sldId id="320" r:id="rId43"/>
    <p:sldId id="334" r:id="rId44"/>
    <p:sldId id="321" r:id="rId45"/>
    <p:sldId id="322" r:id="rId46"/>
    <p:sldId id="336" r:id="rId47"/>
    <p:sldId id="323" r:id="rId48"/>
    <p:sldId id="335" r:id="rId49"/>
    <p:sldId id="338" r:id="rId50"/>
    <p:sldId id="327" r:id="rId51"/>
    <p:sldId id="328" r:id="rId52"/>
    <p:sldId id="330" r:id="rId53"/>
    <p:sldId id="33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5:56:33.7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7140 4738 0,'43'-7'0,"-13"1"0,-7 4 15,2-1 1,-2 3-16,1 3 15,0-1-15,1 1 16,5 0 0,-2-3-16,-28 0 15,34 3-15,1-3 16,-35 0-16,43 0 16,-43 0-16,40 0 15,-40 0 1,49 0-16,-49 0 15,61 0-15,-61 0 16,68 0-16,-68 0 16,63-3-1,-63 3-15,64-3 16,-4-2-16,-60 5 16,56-3-16,-56 3 15,57-2 1,-57 2-16,54-2 15,-54 2-15,56-3 16,-2 3-16,-54 0 16,0 0-1,55 0-15,-55 0 16,52 3-16,-52-3 16,59 0-16,-59 0 15,54 0-15,-54 0 16,60 0-1,-60 0 1,0 0-16,59 0 0,-59 0 16,59 0-1,-59 0-15,60 0 16,-60 0-16,0 0 16,58 0-16,-58 0 15,0 0-15,64 0 16,-64 0-1,65-3-15,-65 3 16,61-3-16,-61 3 16,0 0-1,0 0-15,56 3 0</inkml:trace>
  <inkml:trace contextRef="#ctx0" brushRef="#br0" timeOffset="14237.6921">19907 5671 0,'0'49'16,"-3"-13"-16,1-2 15,2-1-15,-4 5 16,2-1 0,2-1-16,-3 2 15,3-38-15,-2 46 16,2-46-16,-5 57 16,5-57-1,-5 62-15,5-62 16,-2 57-16,2-57 15,0 0-15,0 0 16,2 51 0,-2-51-16,0 0 15,10 36-15,-10-36 16,13 13-16,3-16 16</inkml:trace>
  <inkml:trace contextRef="#ctx0" brushRef="#br0" timeOffset="14698.9949">20369 5970 0,'0'0'0,"0"0"16,0 0-16,0 0 16,0 0-16,0 0 15,0 0 1,21 0-16,17 0 15,14-5 1,-3 0-16,-3 1 0,0 2 16,-2 0-1,-44 2-15,0 0 16,46 0-16,-46 0 16,0 0-16,0 0 15,43-6 1,-10-6-16</inkml:trace>
  <inkml:trace contextRef="#ctx0" brushRef="#br0" timeOffset="15309.7398">21023 5867 0,'0'0'15,"0"0"-15,0 0 16,0 0-16,0 0 16,0 0-16,0 0 15,0 0-15,0 0 16,0 0 0,0 0-16,0 0 15,0 21-15,0 12 16,0 11-1,-7-9-15,-6-7 16,0-4-16,3-6 16,5-8-16,2-2 15,1-5 1,2-3-16,2-3 16,6-7-16,0-4 15,2 0-15,3-8 16,-1 3-16,4-7 15,0-1 1,-1 2-16,1 2 16,0 1-16,1 0 15,-5 4-15,2 1 16,-7 4 0,3-1-16,1 7 15,1 4-15,4 6 16,-3 2-16,-5 6 15,0 3 1,-5 4-16,-1 3 16,0 3-16,1-2 15,-1-1-15,-2 2 16,0-2-16,-2-1 16,-1 1-1,6-1 1,2-4-16,1 0 15,6-9-15,1-7 16,2-7-16</inkml:trace>
  <inkml:trace contextRef="#ctx0" brushRef="#br0" timeOffset="15556.0675">21550 5949 0,'0'0'0,"0"0"16,0 0-1,0 0-15,0 0 16,0 0-16,21 0 16,13-7-16,14-4 15,-9 1 1,-4 2-16,-9-7 15,-8 3-15,-4-7 16,-7 6-16</inkml:trace>
  <inkml:trace contextRef="#ctx0" brushRef="#br0" timeOffset="15842.2558">21940 5620 0,'0'0'0,"0"0"16,0 0-16,0 0 16,0 0-16,0 0 15,0 0 1,5 23-16,-2 21 15,3 23 1,-1 8-16,-5 9 0,0 21 16,-5 4-16,-1-7 15,3-4 1</inkml:trace>
  <inkml:trace contextRef="#ctx0" brushRef="#br0" timeOffset="18567.7422">4050 5713 0,'47'-6'0,"-5"2"15,-6 1-15,-2 0 16,-1 1-16,3 2 16,0 0-1,2 0-15,1 0 16,2 0 0,5 0-16,-46 0 15,50-3-15,1 3 16,3-3-16,-54 3 15,56-2-15,0 0 16,1 2-16,-1-3 16,-56 3-16,59-3 15,1 1 1,-60 2-16,58 0 16,-58 0-16,62-2 15,-62 2 1,62-4-16,-62 4 15,0 0-15,54-2 16,-4 4-16</inkml:trace>
  <inkml:trace contextRef="#ctx0" brushRef="#br0" timeOffset="27815.5633">9297 5857 0,'0'48'16,"0"-1"-16,0-6 15,0-3-15,0-1 16,0-5-16,0-5 16,0-4-1,0-23-15,0 22 16,0-22-16,3 27 15,5 3 1,-8-30-16,12 30 0,14-10 16,6-8-1,-32-12-15,40 5 16,-40-5-16,41-2 16,-41 2-16,0 0 15,41-8 1,-41 8-16,31-20 15</inkml:trace>
  <inkml:trace contextRef="#ctx0" brushRef="#br0" timeOffset="28026.1267">9086 6054 0,'0'0'0,"0"0"16,21-2-1,21-14-15,12-2 32,-3 3-32,0 5 0,-51 10 0,56-8 15,6 0-15</inkml:trace>
  <inkml:trace contextRef="#ctx0" brushRef="#br0" timeOffset="28733.0605">10412 6218 0,'0'0'0,"0"0"16,0 0 0,0 0-16,0 0 15,-18 0-15,-20 0 16,-18 0-1,-4-4-15,6-1 16,3 0-16,51 5 16,-49-5-16,2-6 15,47 11-15,-38-13 16,23-5 0,12-2-16,9 0 15,6-4-15,6-1 16,5-1-16,0-5 15,3 1 1,3-5-16,-29 35 16,28-41-1,-28 41-15,21-41 0,-21 41 16,10-39 0,-10 39-16,-5-28 15,5 28-15,-14-23 16,-3 13-16,17 10 15,-18 6 1,18-6-16,-15 18 16,-2 15-16,17-33 15,-12 38-15,6 8 16,9 9 0,5-4-16,4-2 15,2-3-15,-1 1 16,-1-4-16,-1 4 15,1-1-15,-8 3 16,1-3 0,-10-3-16,5-43 15,0 0-15,0 0 16,-9 39-16</inkml:trace>
  <inkml:trace contextRef="#ctx0" brushRef="#br0" timeOffset="29334.3814">10674 5942 0,'0'0'0,"0"0"0,0 0 16,0 0-1,0 0-15,0 0 16,-2 21-16,-6 19 16,-6 17-1,9-8-15,0-8 16,3-10-16,7-3 15,5-8-15,9-4 16,7-7-16,-4-4 16,1-10-1,3-2-15,2-5 16,0-5-16,4 1 16,-4-5-16,-2-5 15,-7-2 1,2-3-16,-4-3 15,-3 0-15,-4-1 16,1 2-16,-4 4 16,0 3-16,1 3 15,-7 5 1,5 6-16,-4 1 16,-2 4-16,-2 4 15,-4 8-15,2 11 16,-1 9-1,0 11-15,0 14 16,-3 21-16,6 9 16,4 2-16,6 8 15</inkml:trace>
  <inkml:trace contextRef="#ctx0" brushRef="#br0" timeOffset="30947.3025">12506 5880 0,'0'69'0,"-2"-2"15,-13-3 1,-3-5-16,3-2 16,15-57-16,-11 54 15,8 0-15,3-54 16,9 49-16,8-10 15,-17-39 1,23 25-16,7-13 16,-30-12-16,35 6 15,6-8 1,-41 2-16,39-8 16,-39 8-16,33-12 15,-33 12-15,20-20 16,-14 3-16,-12-1 15,-7 0 1,-8 5-16</inkml:trace>
  <inkml:trace contextRef="#ctx0" brushRef="#br0" timeOffset="31116.5048">12314 6268 0,'0'0'0,"0"0"31,0 0-31,0 0 0,22-2 0,11-12 16,21 1 0,-4-4-16,-2 4 15,-5-2-15,-2 2 16,-5-1 0,-8-3-16</inkml:trace>
  <inkml:trace contextRef="#ctx0" brushRef="#br0" timeOffset="31484.7747">13046 6042 0,'0'0'0,"0"0"16,0 0-1,24 0-15,17 0 16,18 5-16,-6-2 15,0 1-15,-5 4 16,-48-8 0,51 6-16,-51-6 15,53 10-15,-1 3 16,-52-13-16,0 0 16,29 20-1,-19-2-15,-13 3 16,-12-1-1,-10 4-15,-9 0 16,-5 3-16,-7 3 0,0 2 16,46-32-1,-39 33-15,39-33 16,0 0-16,-34 46 16</inkml:trace>
  <inkml:trace contextRef="#ctx0" brushRef="#br0" timeOffset="31789.507">13078 6689 0,'0'0'0,"0"0"15,0 0-15,0 0 16,23-2-1,15-11-15,21-5 16,-8-5-16,-4 0 16,2 0-1,-2 0-15,-47 23 16,53-23-16,-53 23 16,54-27-1,-54 27-15,48-28 16,-7-8-16</inkml:trace>
  <inkml:trace contextRef="#ctx0" brushRef="#br0" timeOffset="32039.0206">13970 5908 0,'0'0'0,"0"0"16,0 23-16,0 31 15,-7 41 1,-6 47-16,-5 28 0,-7 42 15</inkml:trace>
  <inkml:trace contextRef="#ctx0" brushRef="#br0" timeOffset="34365.6712">15121 6093 0,'0'55'0,"0"-1"15,0-9 1,5-1-16,1-8 15,6-5-15,7-5 16,-5-8-16,5-10 16,-2-3-1,4-5-15,2-2 16,-1-7-16,2-2 16,0-4-16,-1-3 15,-6-4 1,-1-5-16,-1-1 15,-4-1-15,-1 4 16,-1 5-16,0 3 16,-7 3-1,1 6-15,-3 5 16,-3 8-16,1 9 16,-2 9-16,1 3 15,3-26 1,-2 33-16,2-33 15,0 0-15,0 34 16,0-34-16,5 33 16,9-5-16</inkml:trace>
  <inkml:trace contextRef="#ctx0" brushRef="#br0" timeOffset="34541.3246">15696 6289 0,'0'0'0,"0"0"15,0 0 1,0 0-16,19 0 16,14 0-1,12 0-15,-4 0 16,-10 0-16,-7-6 15,-6-2-15,-8-1 16</inkml:trace>
  <inkml:trace contextRef="#ctx0" brushRef="#br0" timeOffset="34878.2333">15725 6145 0,'0'0'16,"0"0"-1,0 0-15,0 0 16,17 0-16,14 5 16,17-2-16,0 1 15,-5 4-15,-5-3 16,-10 6 0,-5 2-16,-13 2 15,-4 5-15,-4-2 16,-2 8-16,-5 5 15,-5 3 1,-6 2-16,-1 3 16,17-39-16,0 0 15,0 0-15,-17 35 16,8-10 0,7-12-16</inkml:trace>
  <inkml:trace contextRef="#ctx0" brushRef="#br0" timeOffset="35219.5038">16333 6279 0,'0'0'0,"0"0"0,0 0 16,0 0-1,-2 15-15,-12 13 16,-1 10-16,2-9 15,3-8 1,8-6-16,2-3 16,2-1-16,3-3 15,5-5-15,1-6 16,1-3-16,2-1 16,-7-9-1,-2 2-15,-3-6 16,-9 3-16,-9-1 15,-4 2-15,-3 9 16,0 2-16,8 5 16,9-3-1,12 0-15</inkml:trace>
  <inkml:trace contextRef="#ctx0" brushRef="#br0" timeOffset="36200.9776">16723 6340 0,'0'0'0,"0"0"0,0 0 15,0 0-15,0 0 16,0 0-16,-15 0 16,-18 8-16,-11 4 15,13 12 1,10-1-16,8-3 15,3 1-15,3-1 16,7-2-16,4-4 16,4-7-16,2-2 15,7-7 1,1-6-16,4-5 16,-1-8-1,2-4-15,-3-5 0,1-7 16,-7 1-1,-3-2-15,-3-1 16,-1 5-16,-2 4 16,-1 6-1,1 6-15,-5 9 16,-3 6-16,-5 13 16,-2 7-16,-3 13 15,3 3-15,0 3 16,7-3-1,8-2-15,3-3 16,2-2-16,8-5 16,6-4-16,4-7 15,8-6-15,8-4 16,14-6 0,1-2-16,-2-4 15,-8-1-15,-49 13 16,0 0-16,41-21 15,-13-2 1,-28 23 0,8-23-16,-13 2 0,-12 6 15,-10 5 1,-4 10-16,-2 7 16,0 6-1,-1 8-15,9-1 0,7 1 16,7-3-16,5-3 15,6 1-15,6-7 16,5-3 0,5-6-16,3-6 15,5-3-15,4-7 16,-2-7 0,-4-5-16,1-8 15,-5-2-15,-2-6 16,-16 44-16,16-57 15,-16 57 1,0 0-16,0 0 16,10-51-16,-10 51 15,5-42-15,0 27 16,-5 20-16,3 23 16,2 26-1,0 34-15,5 45 16,11 53-16,2 21 15</inkml:trace>
  <inkml:trace contextRef="#ctx0" brushRef="#br0" timeOffset="38467.2165">4121 6689 0,'62'-10'16,"-8"-2"-16,1 6 16,-2 1-16,3 3 15,1 2-15,4-2 16,6 2-1,2 0-15,3 0 16,5 0-16,3 0 16,-3 0-16,0-4 15,2 4 1,-1-2-16,-6 0 16,10-2-16,0 2 15,2 2-15,17-2 16,4 2-1,-1 4-15,-5 2 16,-2-6-16,1 2 16,-1-2-16,1 0 15,3 4-15,1-2 16,3 0 0,0-2-16,-2-2 15,-3 0-15,1-2 16,-2 2-1,7-4-15,2 4 16,2 0-16,6 4 16,-9 4-16,-6 2 15</inkml:trace>
  <inkml:trace contextRef="#ctx0" brushRef="#br0" timeOffset="48679.9902">4147 5857 0,'-16'23'15,"2"2"-15,-3 1 16,5 3-16,4-1 16,3 2-16,0 9 15,-3 4 1,-2 14-16,0 2 15,2 4-15,2-2 16,-3-5-16,2-2 16,7-54-1,-5 50-15,5-50 16,0 0-16,0 41 16,5-18-16,5-13 15</inkml:trace>
  <inkml:trace contextRef="#ctx0" brushRef="#br0" timeOffset="50047.3387">4142 5908 0,'0'0'16,"0"0"-16,0 0 16,18-3-1,19-9-15,13-1 16,-1 0-16,1 5 15,0 6-15,7-3 16,1 2-16,-3-7 16,-2 2-16,4 0 15,10 3 1,7 0-16,0-3 16,7 3-16,-3 2 15,5-2-15,7 1 16,13-7-1,7 4-15,-7 1 16,-11 1-16,0 0 16,0 0-1,-4-2-15,-1-2 16,-1 4-16,-8 0 16,-10 0-16,-5 0 15,5 2-15,4-2 16,-1 0-1,1 0-15,-2 2 16,-4-2-16,0 3 16,2-4-16,-5 4 15,-3-4 1,-3 2-16,-4-4 16,1 2-16,-1 1 15,-53 5-15,55-5 16,-55 5-16,56-5 15,-56 5-15,65-3 16,-4 2 0,-61 1-16,57-3 15,-57 3 1,50-6-16,-50 6 16,0 0-16,48-5 15,-48 5-15,0 0 16,44-2-1,-44 2-15,0 0 16,0 0-16,40 2 16,-40-2-16,0 0 15,0 0-15,28 11 16,-28-11 0,18 17-16,-18-17 15,12 23-15,-12-23 16,7 29-16,-7-29 15,2 33-15,-2-33 16,3 41 0,-3-41-16,0 47 15,2 6-15,-2-53 16,3 52 0,-3-52-16,2 55 15,-2-55-15,3 53 16,-6 1-16,-4-3 15,-1-6 1,8-45-16,-7 45 16,7-45-1,-12 44-15,12-44 0,0 0 16,-7 49-16,7-49 16,0 0-1,-3 49-15,3-49 16,0 0-16,-2 51 15,2-51-15,0 49 16,0-49-16,0 0 16,0 0-1,0 49-15,0-49 16,0 0 0,0 0-16,0 44 0,0-44 15,0 0 1,0 0-16,0 40 15,0-40-15,0 0 16,0 0-16,0 29 16,0-29-1,0 0-15,-3 26 16,3-26-16,-11 20 16,-8-4-16,-12-4 15,-13-1 1,-26-1-16</inkml:trace>
  <inkml:trace contextRef="#ctx0" brushRef="#br0" timeOffset="54027.0733">16852 8503 0,'15'53'0,"-5"-3"16,-4-3-16,-1 0 15,-3-1 1,-2 0-16,0-46 16,-7 44-16,7-44 15,0 0-15,0 0 16,-9 43-16,9-43 16,0 0-1,-10 35-15,10-35 16,-7 12-16,-1-14 15,8-8-15,3-6 16,2-5 0,0-4-16,2-1 15,1-5-15,3 0 16,1-2-16,0-1 16,4 1-1,-1 2-15,4 4 16,-3-3-16,-1 10 15,1 2-15,1 5 16,-1 5 0,1 8-16,-1 8 15,-1 5-15,-2 7 16,-5 4-16,-1 4 16,-1 5-16,1 1 15,-2 5 1,-5-4-16,4 4 15,-8 0 1,2-4-16,2-35 16,0 0-16,0 0 15,0 34-15,8-8 16</inkml:trace>
  <inkml:trace contextRef="#ctx0" brushRef="#br0" timeOffset="54251.5081">17388 8744 0,'0'0'16,"0"0"-16,0 0 15,0 0-15,19 0 16,10-6-1,15 1-15,0 3 16,-5-1-16,-3 1 16,0-1-1,-3-4-15,-2-6 16,-7-1-16,-5-4 16</inkml:trace>
  <inkml:trace contextRef="#ctx0" brushRef="#br0" timeOffset="54593.3851">17915 8335 0,'0'0'15,"0"0"-15,0 0 16,0 0-16,0 0 15,0 0 1,0 23-16,0 20 16,0 20-16,0-2 15,-5-2 1,0 6-16,5-65 16,-3 67-16,3-67 15,-2 72-15,2-72 16,2 66-16,-2-66 15,0 0 1,5 57-16</inkml:trace>
  <inkml:trace contextRef="#ctx0" brushRef="#br0" timeOffset="55052.4607">18346 8643 0,'51'0'16,"-4"0"-16,-1-5 16,-5 0-1,-6 2-15,-4 1 16,-4-1-16,-4 3 16,-6 0-1,-8 0-15,-12 0 16,-8 0-16,-1 3 15</inkml:trace>
  <inkml:trace contextRef="#ctx0" brushRef="#br0" timeOffset="55238.3921">18232 8839 0,'0'0'15,"0"0"-15,24 0 16,17-6-16,15 2 16,1-2-1,0 1-15,-1-2 16,1 1-16</inkml:trace>
  <inkml:trace contextRef="#ctx0" brushRef="#br0" timeOffset="55914.354">19506 8284 0,'0'0'16,"0"0"-16,15 0 16,17-6-16,12 1 15,-4 3 1,-2-1-16,6 3 15,0 8-15,-5 4 16,-9 12-16,-12 4 16,-10 3-16,-6-1 15,-7 9-15,-9 4 16,-10 12 0,-6-3-16,-6-4 15,-6-1-15,-6-4 16,-4-4-1,-4-3-15,56-36 16,0 0-16,-56 28 16,56-28-16,-52 15 15,10-9 1,20-12-16,11-4 16,11 10-1,0-16-15,0 16 0,16-17 16,8-4-16,-24 21 15,35-12 1,1 2-16,2 11 16,-2 8-16,3 9 15,-5 7-15,-4 6 16,1 4 0,-1 10-16,2-4 15,-32-41-15,31 35 16,-31-35-16,35 26 15,3-18-15</inkml:trace>
  <inkml:trace contextRef="#ctx0" brushRef="#br0" timeOffset="56527.3811">20185 7594 0,'-9'59'0,"-3"-4"16,2-4-16,-6 0 15,4-5-15,12-46 16,-13 45-16,13-45 16,-8 44-1,6-1-15,2-43 16,15 36-16,-15-36 15,28 26-15,8-14 16,5-1-16,-41-11 16,45 4-1,-45-4-15,0 0 16,50-2-16,-50 2 16,38-15-16,-3773-6 15,7493-2-15</inkml:trace>
  <inkml:trace contextRef="#ctx0" brushRef="#br0" timeOffset="56800.3026">19928 7841 0,'0'0'0,"0"0"16,0 0-16,0 0 15,0 0 1,0 0-16,18-2 16,17-11-1,14 0-15,3 0 16,-3 3-16,-4 2 16,-6-5-16,-39 13 15,41-13-15</inkml:trace>
  <inkml:trace contextRef="#ctx0" brushRef="#br0" timeOffset="57567.7479">21053 8338 0,'0'0'0,"0"0"16,0 0-16,-16 15 16,-10 15-16,-15 14 15,-5 5 1,-3 8-16,-3-4 16,6 4-16,46-57 15,-40 49 1,40-49-16,0 0 15,0 0-15,-33 34 16,9-16 0,15-24-1</inkml:trace>
  <inkml:trace contextRef="#ctx0" brushRef="#br0" timeOffset="57841.1399">20575 8438 0,'0'0'0,"0"0"0,0 0 16,0 0-1,0 0-15,15 8 16,13 10-16,8 10 16,3 11-1,5 4-15,-4 5 16,4-6-16,3-1 15,-47-41-15,48 35 16,6-8-16,-8-10 16</inkml:trace>
  <inkml:trace contextRef="#ctx0" brushRef="#br0" timeOffset="58498.3873">21489 8324 0,'0'0'0,"0"0"0,0 0 16,0 0-16,0 0 15,0 23-15,0 19 16,0 19 0,4-4-16,-1-3 15,2-9 1,6-10-16,-11-35 15,0 0-15,25 30 16,-25-30-16,34 16 16,7-11-16,-41-5 15,41-5-15,0-8 16,0-8 0,6-7-16,-6-3 15,-8-2-15,-12-3 16,-7 8-16,-4-1 15,-10 29-15,0 0 16,11-30 0,-11 30-16,0 0 15,0 0-15,8-31 16,-8 31 0,0 0-16,0 0 15,5-24-15,0 14 16,-5 10-16,0 6 15,-5 14 1,2 13-16,6 13 16,10 19-1,10 10 1,14 4-16,18 25 0</inkml:trace>
  <inkml:trace contextRef="#ctx0" brushRef="#br0" timeOffset="63414.344">17943 9789 0,'0'-25'0,"0"4"15,0 9-15,0 12 16,0 8-16,0 12 16,-5 10-16,0 9 15,-1 8 1,1 6-16,-2 6 16,2-2-16,7-2 15,-2-55-15,15 51 16,-15-51-1,28 36-15,-28-36 16,37 25-16,6-12 16,2-13-1,-2-10 1,-3-11-16,-4-4 0,-3-6 16,-6-2-16,-6-1 15,-9 3 1,1-2-16,-8-1 15,3 4-15,-6-1 16,3 2-16,-5 4 16,-2 1-1,-1 9-15,-2 0 16,5 8-16,0 7 16,0 4-16,0 11 15,0 3-15,-5 8 16,3 8-1,2 1-15,0 1 16,5 3-16,-5-39 16,5 39-16,5 2 15,-10-41 1,0 0-16,18 38 16,8-5-16,2-12 15,0-7 1</inkml:trace>
  <inkml:trace contextRef="#ctx0" brushRef="#br0" timeOffset="63687.2773">18808 9991 0,'0'0'0,"0"0"16,0 0-1,0 0-15,0 0 16,0 0-16,21 0 16,12-6-16,10 1 15,-5 3 1,-3-1-16,-1 0 16,-4 3-16,-5 0 15,-4 0-15,-14 3 16,-1 2-16,-14 6 15,-7 1 1,-3-2-16</inkml:trace>
  <inkml:trace contextRef="#ctx0" brushRef="#br0" timeOffset="63851.2705">18777 10237 0,'0'0'0,"0"0"16,0 0-16,21 0 15,18 0 1,19-5-16,9-1 16,-3 2-16,0-1 15,-2-6 1,-3 1-16</inkml:trace>
  <inkml:trace contextRef="#ctx0" brushRef="#br0" timeOffset="73134.1455">23412 9731 0,'0'0'0,"0"0"16,0 0-1,0 0-15,0 0 16,0 0-16,0 0 16,0 0-16,0 0 15,0 0-15</inkml:trace>
  <inkml:trace contextRef="#ctx0" brushRef="#br1" timeOffset="85098.1399">19969 10042 0,'0'-44'16,"8"6"-16,-1 4 15,4 5 1,1 1-16,0 8 16,7 2-16,-4 5 15,3-2 1,3-1-16,8 3 16,-1 6-16,-28 7 15,27 0-15,4 7 16,-2 8-16,-4 6 15,1 8 1,0 4-16,-9 3 16,-3 3-16,-9-1 15,-5 3-15,0-5 16,0-36-16,0 0 16,0 0-1,-3 34-15,1-6 16,-1-7-1,1-9-15,2-9 0,2-6 16,1-9 0,4-4-16,3-7 15,3-5-15,-13 28 16,18-34-16,2-7 16,6-5-1,5 0-15,-31 46 16,36-42-16,-36 42 15,39-36-15,-39 36 16,43-30 0,0 12-16,-2 10 15,-17 11-15,-24-3 16,21 16-16,-14 6 16,-1 11-1,-12 3-15,1-2 16,5-34-16,-7 39 15,7-39-15,0 0 16,-5 40-16,3-1 16,9-13-1,0-11-15</inkml:trace>
  <inkml:trace contextRef="#ctx0" brushRef="#br1" timeOffset="85341.8913">20972 9950 0,'0'0'0,"0"0"15,0 0-15,16 0 16,17-6-16,12 1 16,5 2-16,2 1 15,2-1 1,-8-2-16,0-3 15,-46 8-15,46-5 16,-46 5-16,52-7 16,-16-6-1,17-13-15</inkml:trace>
  <inkml:trace contextRef="#ctx0" brushRef="#br1" timeOffset="85611.67">21782 9569 0,'0'0'0,"0"0"0,0 0 16,0 0 0,0 0-16,0 0 15,0 0-15,0 20 16,0 17-1,0 20-15,0 1 16,0-1-16,-6 4 16,6-61-16,-7 65 15,7-65-15,-9 72 16,2-1 0</inkml:trace>
  <inkml:trace contextRef="#ctx0" brushRef="#br1" timeOffset="86128.9751">19779 10589 0,'0'0'15,"0"0"-15,15-2 16,21-6-16,25-5 15,12-2 1,6 0-16,6-2 16,30 0-16,21 1 15,6 4-15,-1 2 16,-5-1 0,-3 1-16,1 0 15,2-4-15,-3 5 16,-2 0-16,-7 5 15,-9 1-15,-10 1 16,-20-4-16,-9 6 16,-76 0-1,51 0-15,-51 0 16,40 6-16,-40-6 16,15 2-1,-25 1-15</inkml:trace>
  <inkml:trace contextRef="#ctx0" brushRef="#br1" timeOffset="86903.6871">20602 11011 0,'0'0'0,"0"0"0,0 0 16,0 0-1,0 0-15,9-11 16,1-12-16,13-7 16,6 9-1,7 8-15,-3 3 16,7 2-16,1 0 15,4 8-15,6 3 16,-3 8-16,-4 5 16,-5 6-1,-11 8-15,-10 1 16,-8 8-16,-5 0 16,-5 6-16,-7 10 15,-11-1-15,-10-2 16,-7-9-1,-5-2-15,-7 1 16,-4-9-16,-5-5 16,56-28-1,-68 23-15,68-23 16,-66 11-16,-1-15 16,67 4-16,-56-9 15,15-12-15,10-2 16,19-3-1,9 1-15,11-5 16,9 0-16,9 3 16,5 1-16,2 2 15,2 6 1,5 3-16,-2 7 16,1 6-16,-6 4 15,0 8 1,-4 8-16,-1 5 15,-7 5-15,-6 9 16,-2 4-16,-3 5 16,-1 11-16,0-1 15,1-4 1,-10-52-16,18 46 16,5-10-16,-3-18 15,7-13 1,-1-13-16</inkml:trace>
  <inkml:trace contextRef="#ctx0" brushRef="#br1" timeOffset="87383.8724">21374 10555 0,'9'47'0,"-4"0"0,-7-4 15,-3 1-15,-2 2 16,0-3 0,3-1-16,4-42 15,-3 38-15,3-38 16,5 36-16,-5-36 16,12 36-1,8-13-15,-20-23 16,28 14-16,-28-14 15,30 2 1,-30-2-16,36-2 0,-36 2 16,36-10-1,-11-6-15,-9-3 16,-8-3 0</inkml:trace>
  <inkml:trace contextRef="#ctx0" brushRef="#br1" timeOffset="87586.6631">21263 10751 0,'0'0'0,"0"0"15,17-2 1,23-6-16,17-5 15,14 9-15,3-5 16,1 2-16</inkml:trace>
  <inkml:trace contextRef="#ctx0" brushRef="#br1" timeOffset="90228.1778">7654 6206 0,'28'-41'0,"4"11"16,6 6-16,5 4 15,1 7-15,-1-1 16,7 10 0,-2 1-16,6 8 15,3 3-15,4 6 16,6-2-16,8 9 15,4-1 1,6 6-16,28 10 16,13 10-16,8 5 15,-7 3-15,-6-5 16,-7 0-16,9 0 16,8 2-1,13 1-15,-7 0 16,3 3-16,2 2 15,6 0 1,8-1-16,0 3 16,0 0-16,5 3 15,-2-5-15,-2-3 16,0-1 0,-3 4-16,-3-3 15,3-2-15,-2 2 16,-1 3-16,4-2 15,-1 2-15,-4 4 16,-1 4 0,-5-1-16,-2 1 15,-7-4-15,-2 6 16,-1 3-16,-1 2 16,-3 0-16,0 0 15,4-5 1,-4 1-16,-2 7 15,-2 0-15,-4 2 16,1-1 0,0-2-16,-5-3 15,1-2-15,-1 2 16,-3-5-16,-8-2 16,5 1-16,3 4 15,3-2 1,-3-3-16,-1 0 15,1-3-15,1-1 16,-4 1-16,-5-4 16,-2-3-1,-1-2 1,4-4-16,-9 1 0,-4-7 16,-11-1-16,2-5 15,-6 0 1,-6 1-16,-16-13 15,-4-3-15,-1-1 16,0-2-16,-8-3 16,-43-15-16,42 19 15,-42-19 1,49 15-16</inkml:trace>
  <inkml:trace contextRef="#ctx0" brushRef="#br1" timeOffset="90752.5558">17244 9908 0,'46'18'15,"-9"3"1,-9-4-16,-2 4 16,2 2-16,3 4 15,4 3-15,9 9 16,3 2-16,-2 0 15,2 3 1,-1 0-16,1 1 16,-47-45-16,43 44 31,-43-44-31,0 0 0,33 44 16,-33-44-16,16 41 15,-27-10-15,-20-10 16,-22-9-1,-35 1-15,-55 2 16,-69 11-16,-39 26 16,8 22-16</inkml:trace>
  <inkml:trace contextRef="#ctx0" brushRef="#br1" timeOffset="132372.4639">18673 9571 0,'-29'-25'0,"6"7"15,4 5-15,-1-2 16,-3-1-16,0 0 15,-1 6-15,2-1 16,-6 2 0,2 2-16,-5-2 15,31 9-15,-36-5 16,36 5-16,-44-2 16,-9 7-1,53-5-15,-52 8 16,-2 2-16,6 7 15,1 4-15,6 3 16,-1 1 0,4 3-1,3 1-15,2 4 0,1 1 16,4 0-16,5 0 16,3-2-16,2 1 15,18-33 1,-19 39-16,19-39 15,-17 46-15,17-46 16,-21 64-16,21-64 16,-16 69-1,6 1-15,7-5 16,3-65-16,3 58 16,5-4-16,5-2 15,-13-52 1,10 48-16,6 2 15,1-6-15,4 0 16,-21-44-16,23 37 16,-23-37-16,31 39 15,-31-39 1,38 38-16,-38-38 16,47 36-16,-47-36 15,51 34-15,3-6 16,-54-28-1,56 15-15,-1-3 16,-55-12-16,55 2 16,-1-4-16,-54 2 15,58-12 1,-2-6-16,-5-2 16,-4 0-16,-4-4 15,-43 24-15,39-28 16,1-3-1,-40 31-15,38-35 16,2-4-16,-6-3 16,-4 4-16,-5-1 15,-2-2 1,0 0-16,-4 1 16,-19 40-16,15-45 15,-5-4-15,1-2 16,-6 2-1,-2-2-15,-1 2 16,-4-2-16,-6-1 16,-3 6-16,-1 3 15,-7 1-15,-4 4 16,-7 2 0,-7 2-16,2 1 15</inkml:trace>
  <inkml:trace contextRef="#ctx0" brushRef="#br1" timeOffset="133751.5586">21987 10754 0,'0'-39'15,"0"6"-15,0 5 16,-8 2-16,-4 5 16,1 1-1,-2 1-15,5-3 16,-5 4-16,-2 2 15,-3 4-15,3-3 16,-8-1-16,23 16 16,-26-19-1,26 19-15,-35-15 16,35 15-16,-43-18 16,-10 1-16,53 17 15,-54-14 1,54 14-16,-54-8 15,54 8-15,-54 0 16,54 0-16,-48 8 16,-1 7-1,49-15-15,-47 27 16,47-27-16,-41 32 16,41-32-16,-36 42 15,10 4-15,26-46 16,-22 51-1,9 1-15,3-3 16,10-49-16,-5 51 16,3 1-16,2 2 15,2-6 1,3-4-16,2 3 16,-7-47-16,9 43 15,3 3-15,-12-46 16,21 46-1,4-2-15,-25-44 16,33 47-16,-33-47 16,44 38-16,-44-38 15,50 34 1,5-9-16,-4-4 16,2-8-16,-53-13 15,53 2-15,1-4 16,-54 2-1,56-11-15,-1-4 16,-7-2-16,-2-4 16,-8-2-16,-4-4 15,-10 5-15,-4-4 16,-2-5 0,0 0-16,-3-2 15,1-1-15,-2-4 16,-3-4-16,-3 1 15,-3-3 1,1-7-16,-12 3 16,-4 4-16,-14 2 15,-9 4-15,-13 4 16</inkml:trace>
  <inkml:trace contextRef="#ctx0" brushRef="#br1" timeOffset="143646.1785">5704 8427 0,'53'-5'0,"-9"1"15,-9 0-15,-1 1 16,4 1-16,0-3 16,-1-3-1,1 7-15,-38 1 16,42-4-16,6 2 15,-48 2 1,59-6-16,-7 2 16,-52 4-16,54-6 15,-54 6-15,56-5 16,5 5 0,-61 0-16,65-3 15,-65 3-15,69 0 16,-69 0-16,70-2 15,-70 2 1,72-3-16,-72 3 16,71-2-16,-71 2 15,75-2-15,-75 2 16,69 0-16,-5 2 16,-2-2-1,-62 0-15,56 0 16,-56 0-16,59-2 15,-59 2-15,63-3 16,-63 3 0,63 0-16,-63 0 15,67-2-15,-3-2 16,-2 2-16,-62 2 16,58-2-1,0-1-15,-4 1 16,-54 2-16,53-3 15,-53 3 1,57-6-16,-57 6 0,59-5 16,-59 5-1,61-2-15,1-3 16,-62 5-16,64-5 16,-64 5-16,59-2 15,1-4 1</inkml:trace>
  <inkml:trace contextRef="#ctx0" brushRef="#br1" timeOffset="152851.1763">6566 9322 0,'51'0'0,"-2"0"16,-8 0-1,-8 0-15,1 0 16,-1 0-16,4 0 15,-4 0-15,5 0 16,-38 0 0,46 0-16,-46 0 15,59 0-15,0 0 16,-59 0-16,56-2 16,-56 2-1,65-3-15,-1 3 16,-1 3-16,-63-3 15,65 2 1,-65-2-16,64 2 16,7 1-16,-10-3 15,-5 3-15,-56-3 16,53 0-16,2-3 16,-55 3-1,54-5-15,0 0 16,-54 5-16,0 0 15,57-5 1,-57 5-16,53-5 16,-53 5-16,0 0 15,0 0-15,47 0 16</inkml:trace>
  <inkml:trace contextRef="#ctx0" brushRef="#br1" timeOffset="157909.8921">9359 10072 0,'49'0'0,"-8"0"16,-2 0-16,-3760 0 16,7509 0-16,-3755 0 15,3 0-15,2 0 16,-38 0 0,43 0-16,-43 0 15,55 0-15,-55 0 16,64 0-1,0-5-15,-10 3 16,0-3-16,-54 5 16,54 0-16,2 0 15,-56 0-15,57 0 16,-57 0-16,51-3 16,-51 3-1,0 0-15,0 0 16,46-2-16,-9-6 15</inkml:trace>
  <inkml:trace contextRef="#ctx0" brushRef="#br1" timeOffset="159278.5889">8887 3882 0,'-18'-35'0,"-5"6"16,-2 6-16,-2 5 16,-1 0-16,-5 2 15,-3 4 1,-8 2-16,-13 2 16,1 5-16,0 0 15,-1 6-15,0 2 16,1 5-1,0 8-15,-3 6 16,0 4-16,0 8 16,-3 4-16,8 5 15,3 3 1,12 1-16,6 3 16,4-3-16,6-1 15,11 4-15,7 2 16,5 1-1,2 0-15,8 5 16,0 1-16,8 4 16,1-4-16,5 0 15,8-4 1,2-3-16,7-7 16,2-6-16,6-5 15,3-5-15,3-4 16,2-6-16,5-3 15,-1-4 1,3-9-16,0-8 16,4-7-16,3-6 15,4-7-15,-1-7 16,1-9 0,-7-5-16,0-2 15,-9 0-15,-8-6 16,-7-2-16,-11-3 15,-3-1 1,-8-10-16,-4-1 16,-11-3-16,-4-3 15,-10-1-15,-13 1 16,-7 6 0,-14 7-16,-14 10 15,-20 18-15,-23 22 16,-52 15-16</inkml:trace>
  <inkml:trace contextRef="#ctx0" brushRef="#br1" timeOffset="171904.6628">12075 10093 0,'49'0'15,"-1"0"-15,-5 0 16,2 0 0,-1 0-16,0 0 15,-44 0-15,54 0 16,2 0-16,9 0 16,-4 0-16,-61 0 15,62 0 1,5 0-16,-3 6 15,-64-6-15,63 5 16,-5-1-16,-58-4 16,56 3-1,-56-3-15,0 0 16,54 3 0,-54-3-16,0 0 15,0 0-15,40-3 0</inkml:trace>
  <inkml:trace contextRef="#ctx0" brushRef="#br1" timeOffset="174953.2307">14779 5877 0,'11'54'0,"-1"-4"16,-2 0-1,-6 7-15,-4 10 16,-8 5-16,-1 5 16,1-3-16,3-4 15,7-70-15,-3 64 16,3-64-1,0 0-15,0 0 16,-13 57-16</inkml:trace>
  <inkml:trace contextRef="#ctx0" brushRef="#br1" timeOffset="176055.2401">14762 5816 0,'0'0'16,"0"0"-16,0 0 16,15 0-16,18 0 15,16 0 1,1 0-16,11 0 16,2-5-16,13-1 15,-1 3-15,5 1 16,6-1-16,18 3 15,2 0 1,2 0-16,0 0 16,2-2-16,5-5 15,2 1-15,-5 1 16,-2 0 0,-2 5-16,-7 0 15,-1 0-15,4 0 16,0 5-16,-1 0 15,-6-2 1,-2-3-16,-10 3 16,-8-3-16,-77 0 15,64 0-15,-2 0 32,-62 0-32,64 0 0,-64 0 15,64 0-15,-2 0 16,-62 0-16,0 0 15,0 0 1,52 2-16,-52-2 16,48 10-16,-48-10 15,0 0-15,33 18 16,-12 5-16,-9 3 16,-7 5-1,1 0-15,-1 5 16,-3 2-16,3 6 15,-2 7-15,-1 4 16,1 1 0,-1 1-16,-2-1 15,0 0-15,-2 1 16,-3-3 0,5-54-16,-10 54 0,-1 0 15,11-54 1,-12 57-1,12-57-15,-19 51 0,19-51 16,-22 46-16,-8-5 16,-10-9-1,1-7-15,-6-7 16,-4-3-16,-6-4 16,-4 2-1,-4-6-15,-12-4 16,-7-3-16,-5 0 15,-28-6-15,-22 5 16,-2-5-16,6 3 16,7 1-1,5-3-15,-4-1 16,-4 4-16,-4-1 16,-12 0-16,0 6 15,-5 2 1,-9 14-16,-10 7 15,-6 4-15,4-2 16</inkml:trace>
  <inkml:trace contextRef="#ctx0" brushRef="#br1" timeOffset="187065.753">8102 9702 0,'0'55'16,"0"-7"-16,-6-4 16,4-6-16,4-4 15,1-8 1,-3-6-16,10-4 16,3-3-16,3-9 15,-2-4 1,2-2-16,2-5 15,0-4-15,-1-2 16,4-4-16,-2-2 16,-2-1-1,-1-6-15,-6 2 16,0 2-16,-5 1 16,-2 1-16,2 4 15,-5 4-15,3 1 16,-1 3-1,1 6-15,-1 4 16,1 6-16,-3 3 16,2 6-1,-2 4-15,3 4 16,-3 1-16,0 2 16,0-28-16,2 29 15,-2-29-15,0 0 16,9 31-1,-9-31-15,12 22 16,0-8-16</inkml:trace>
  <inkml:trace contextRef="#ctx0" brushRef="#br1" timeOffset="187414.3163">8538 9733 0,'0'0'15,"0"0"-15,0 0 16,0 0 0,0 0-16,17 0 15,16-5-15,15-2 16,-5-1-1,-4 0-15,-3 5 16,-1-2-16,-3 5 16,-7-2-16,-10 2 15,-4 0-15,-6 0 16,-2 0 0,-11 2-16,-8 3 15,1-2-15</inkml:trace>
  <inkml:trace contextRef="#ctx0" brushRef="#br1" timeOffset="187633.6638">8579 9857 0,'0'0'0,"0"0"0,0 0 16,17 0-1,11-6-15,19 1 16,-6 3-1,3-1-15,-6 1 0,4 2 16,-4 0 0,-2-2-16,-5-7 15</inkml:trace>
  <inkml:trace contextRef="#ctx0" brushRef="#br1" timeOffset="188472.7638">8292 11347 0,'-11'44'0,"-1"3"0,-1-1 15,-1 0 1,6-5-16,6-10 16,2-5-16,7 0 15,1-5-15,3-7 16,5 2-1,2-6-15,-1-5 16,1-2-16,2-8 16,3-6-16,1-4 15,-1-8 1,-3 0-16,1-3 16,-9-2-16,0 2 15,-5-3-15,-2 7 16,0-1-16,-3 2 15,1 3 1,0 3-16,0 7 16,-6 5-16,3 9 15,-6 4-15,1 5 16,1 4 0,-4 5-16,3 8 15,3 1-15,2-33 16,-4 36-16,4 2 15,0-38 1,4 42-16,-4-42 16,0 0-16,0 0 15,7 33 1,3-15-16</inkml:trace>
  <inkml:trace contextRef="#ctx0" brushRef="#br1" timeOffset="188820.7359">8667 11450 0,'0'0'15,"0"0"-15,0 0 16,0 0-16,17 0 15,13 0-15,14 0 16,-10-5 0,-3 0-16,-8 3 15,-8 0-15,-4-1 16,-3 3 0,-6 0-16,-2 0 15,-5 0-15</inkml:trace>
  <inkml:trace contextRef="#ctx0" brushRef="#br1" timeOffset="188963.3913">8681 11604 0,'0'0'0,"0"0"0,0 0 16,0 0-16,16 0 15,17 0 1,10 0-16,5 0 15,-5 0-15,-8 0 16,-4 0-16,-5-7 16</inkml:trace>
  <inkml:trace contextRef="#ctx0" brushRef="#br1" timeOffset="189787.7452">8330 12972 0,'-5'57'16,"-1"-3"-1,3-5-15,1-6 0,0-2 16,4-7-1,6-6-15,2-7 16,8-8-16,0-6 16,0-4-16,2-3 15,1-7 1,1-7-16,-3-4 16,2-2-16,-6-9 15,1 1-15,-1-3 16,0 1-16,-1 2 15,-9 1 1,-3 5-16,1 4 16,-1 2-16,-2 5 15,3 4-15,1 7 16,-1 5 0,-1 8-16,-2 7 15,0 9-15,-2 5 16,2 2-1,0-36-15,0 38 16,2 3-16,-2-41 16,8 41-1,-8-41-15,0 0 0,0 0 16,11 34 0,4-14-16</inkml:trace>
  <inkml:trace contextRef="#ctx0" brushRef="#br1" timeOffset="190191.5571">8816 13085 0,'0'0'0,"0"0"15,0 0-15,0 0 16,0 0-16,0 0 16,0 0-16,0 0 15,20 0-15,13 0 16,8 0-16,-10 0 16,-6 0-1,-5 0-15,-5 0 16,-13 0-16,-4 0 15,-8 3-15,-7 2 16,-1 0 0,-3 3-16,6-3 15,-4 5-15,0 1 16,3 7-16,4-3 16,4 3-1,0-5-15,6-3 16,4-2-16,6-3 15,7 1-15,8-1 32,1-5-32,-2 2 0</inkml:trace>
  <inkml:trace contextRef="#ctx0" brushRef="#br1" timeOffset="191242.5487">8234 14802 0,'0'0'0,"0"0"15,0 0-15,-2 21 16,-5 15 0,-7 18-16,2 1 15,3 0-15,9 3 16,3-7-1,13-8-15,-16-43 16,25 36-16,-25-36 16,42 19-16,7-14 15,-6-13-15,-3-6 16,-7-3 0,-8-4-16,-2-4 15,-2-6-15,-1-5 16,-2-5-16,-1-3 15,-1 3 1,-4 2-16,-3 14 16,-2 4-16,-4 3 15,2 8 1,-5 2-16,0 11 0,-3 6 16,3 12-1,3 10-15,-1 5 16,1 8-16,2 7 15,-5-1-15,6-4 16,-6-46 0,0 0-16,10 46 15,-10-46-15,15 40 16,-15-40-16,23 27 16</inkml:trace>
  <inkml:trace contextRef="#ctx0" brushRef="#br1" timeOffset="191523.7398">8872 14905 0,'0'0'0,"0"0"15,0 0-15,0 0 16,0 0 0,0 0-16,17 0 15,19-5-15,10-2 16,-9-2-16,-11 2 16,-11 5-16,-6-4 15,-3 6 1,-8-2-16</inkml:trace>
  <inkml:trace contextRef="#ctx0" brushRef="#br1" timeOffset="191688.1278">8884 15008 0,'0'0'16,"0"0"-16,0 0 15,20 5 1,19-2-16,21 2 15,4 0-15,0-5 16</inkml:trace>
  <inkml:trace contextRef="#ctx0" brushRef="#br1" timeOffset="205429.4913">17506 12831 0,'0'48'0,"0"-1"15,0-10-15,6-4 16,-4-8-16,3-5 16,-2-4-16,-1-3 15,1-3 1,0-2-16,-3-3 15,3-2-15,-3-6 16,2-5-16,1 1 16,-1-6-1,1-2-15,2-6 16,-1 0-16,5 0 16,-4-1-16,5-4 15,0 2 1,0-1-16,5 2 15,1 3-15,-1-1 16,6 3-16,2 2 16,-2 4-16,-1 4 15,1 5 1,1 6-16,-3 2 16,-4 8-16,0 2 15,-5 3-15,4 8 16,-14-26-1,10 30-15,-10-30 16,7 40-16,-7-40 16,0 0-16,7 44 15,-7-44 1,11 51-16,-11-51 16,14 36-1,1-21-15</inkml:trace>
  <inkml:trace contextRef="#ctx0" brushRef="#br1" timeOffset="205591.2983">18045 12965 0,'0'0'16,"0"0"-16,0 0 15,0 0-15,0 0 16,0 0-16,16 0 15,15 0 1,7 0-16,-2 0 16,-8 0-16,-2-6 15,-5 1-15</inkml:trace>
  <inkml:trace contextRef="#ctx0" brushRef="#br1" timeOffset="206014.2833">18490 12694 0,'0'0'0,"0"0"15,0 0-15,0 0 16,0 0-16,0 0 15,0 0-15,0 21 16,-5 12 0,-3 19-1,0-5-15,1-4 16,5-2-16,-3-2 16,5-39-16,0 38 15,0-38-15,0 44 16,0-44-16,2 46 15,-2-46-15,0 0 16,5 34 0,2-19-16</inkml:trace>
  <inkml:trace contextRef="#ctx0" brushRef="#br1" timeOffset="206770.1405">18881 12952 0,'50'-6'16,"-1"1"-16,-3 3 15,1-1-15,-4 1 16,-3 2-16,-2 0 16,-38 0-16,0 0 15,0 0 1,31 0-16,-12 0 16,-11 0-16,-16 2 15,-4 1-15,-4 2 16,-3-3-1,-8 4-15,-1 1 16,2 1 0,-10 3-16,6 1 0,2 6 15,-1-3 1,8-1-16,6-1 16,7-4-16,6 0 15,7-4-15,5 0 16,8-3-1,11 1-15,2-3 16,2-5-16,3 0 16,2-3-16,6-3 15</inkml:trace>
  <inkml:trace contextRef="#ctx0" brushRef="#br1" timeOffset="207402.5043">19630 12813 0,'0'0'15,"0"0"-15,0 0 16,0 0-16,0 0 15,0 0 1,21 0-16,8 0 16,18 5-16,-8 0 15,-8 11-15,-11 2 16,-7 2-16,-2 1 16,-4 3-1,-5 4-15,-2 4 16,-7 2-16,-6 0 15,-5-4-15,-7 1 16,-3 0 0,-4-3-16,-4-5 15,36-23-15,-39 23 16,39-23-16,-48 16 16,48-16-1,0 0-15,-44 5 16,44-5-16,-31-10 15,18-3-15,11 0 16,9-2-16,7 4 16,4 1-1,5 2-15,0 4 16,3 4 0,0 4-16,1 9 0,-1 6 15,3 3 1,-3 7-16,-3-1 15,-23-28-15,23 31 16,-23-31-16,0 0 16,20 28-1,5-10-15,-1-13 16,-2-12-16,-4-12 16</inkml:trace>
  <inkml:trace contextRef="#ctx0" brushRef="#br1" timeOffset="208053.2836">20019 12304 0,'0'0'16,"0"0"-16,0 0 0,0 0 16,0 0-1,0 0-15,0 0 16,0 0-16,0 18 16,0 10-16,0 13 15,0-2 1,-4-4-16,-1 2 15,2-4-15,1-4 16,-1-4-16,3-2 16,5-5-16,0-10 15,5 0 1,6-6-16,2 1 16,4-6-16,-1 1 15,3-4-15,-6-4 16,0-3-1,-6 1-15,-1-4 16,-3-2-16,-8 0 16,-3 0-16,-8-2 15,-1-1 1,-6-2-16,-7 2 16,-7 1-16,6 4 15,-9 1 1,-2 2-16,10 5 0,1 3 15,6 0 1,6 1-16,6 1 16,10 0-16,9-2 15,10 0 1,10 3-16,3-4 16,6 6-16,-2 0 15,4 0-15,2 0 16</inkml:trace>
  <inkml:trace contextRef="#ctx0" brushRef="#br1" timeOffset="208727.3199">20580 12697 0,'0'0'0,"0"0"16,0 0-16,0 0 15,0 0-15,0 0 16,0 0 0,-3 21-16,-5 9 15,-4 18-15,7-11 16,-1-1-1,4 0-15,4-2 16,1-3-16,7-3 16,6-5-16,9-5 15,1-3-15,-1-7 16,-25-8 0,27 3-16,-7-9 15,5-1-15,-1-4 16,-1-4-16,-1 0 15,-1-6 1,0-2-16,-3-3 16,-2 0-16,-4-2 15,-1 0-15,-4 0 16,1 2-16,-3 3 16,0 2-1,-2 4-15,-3 1 16,3 3-16,-3 6 15,0 2-15,0 5 16,0 5-16,-6 2 16,1 8-1,2 7-15,1 1 16,4 5-16,2 8 16,3 2-16,1 4 15,-1 4 1,5 12-16,2 2 15,-2-6-15</inkml:trace>
  <inkml:trace contextRef="#ctx0" brushRef="#br1" timeOffset="211265.9929">18333 13766 0,'8'47'0,"-3"-1"15,0 0-15,-5-2 16,2 0 0,-2 2-16,-5-2 15,-5 3-15,-3-4 16,13-43-16,-7 41 16,7-41-1,0 43-15,0-43 16,2 47-16,9-1 15,-11-46-15,0 0 16,20 36 0,-20-36-16,25 24 15,-25-24-15,34 10 16,-34-10-16,34 2 16,-4-9-16,-9-9 15,-11-4 1</inkml:trace>
  <inkml:trace contextRef="#ctx0" brushRef="#br1" timeOffset="211541.4863">18182 14093 0,'0'0'15,"0"0"-15,0 0 16,15-3-16,15-4 16,13-5-16,2-2 31,4 7-31,-1 0 0,0 3 16,-8 2-16</inkml:trace>
  <inkml:trace contextRef="#ctx0" brushRef="#br1" timeOffset="212059.857">18987 13959 0,'0'0'0,"0"0"16,0 0-16,0 0 16,0 0-16,0 0 15,0 0-15,0 0 16,22 0 0,14 6-16,14-4 15,-1 6-15,-2 0 16,-3 2-16,-1 1 15,-4 1 1,-39-12-16,35 10 16,-3 7-16,-32-17 15,22 9-15,-22-9 16,18 15 0,-10 1-16,-11 2 15,3-18-15,-12 18 16,-9 0-1,-9 0-15,-2 0 0,-1-2 16,0-1 0,0 0-16,2 0 15,-1-2-15,7 1 16,6-5 0,7-1-16,7-2 15</inkml:trace>
  <inkml:trace contextRef="#ctx0" brushRef="#br1" timeOffset="212377.0767">18993 14525 0,'0'0'0,"0"0"16,0 0-16,0 0 15,0 0-15,0 0 16,21 0 0,20 0-16,17 0 15,-4-5-15,0-3 16,-2 0-16,-1 1 16,-51 7-16,0 0 15,55-16 1,-55 16-16,0 0 15,0 0-15,48-17 32,-48 17-32,35-28 0</inkml:trace>
  <inkml:trace contextRef="#ctx0" brushRef="#br1" timeOffset="212875.8993">20005 13784 0,'0'0'0,"0"0"15,0 0-15,0 0 16,0 0-16,0 0 16,0 21-16,0 13 15,0 16 1,0-7-16,0 0 15,0-4-15,0 1 16,0-40-16,0 49 16,0-49-16,0 55 15,0 3 1,0-58-16,0 62 16,0-62-16,-3 51 15,3-51-15,3 47 16,-3-47-1,0 0-15,0 0 16,2 44-16,-2-44 16,0 0-1,0 0-15,3 28 16,-6-15-16</inkml:trace>
  <inkml:trace contextRef="#ctx0" brushRef="#br1" timeOffset="214182.5649">18460 15050 0,'9'48'0,"1"-2"16,-1-2-1,-4 0-15,2-3 16,0-2-16,4-11 16,-1 0-16,0-8 15,-10-20 1,16 21-16,-16-21 15,17 18-15,-17-18 16,23 16-16,-23-16 16,24 2-1,-24-2-15,29-8 16,-1-9-16,-28 17 16,28-23-16,-3-6 15,-4-5-15,-1 1 16,-7 2-1,0 3 1,-2 2-16,-4 4 0,1 1 16,0 6-16,-5-1 15,-1 6 1,1 5-16,2 3 16,-5 2-16,2 2 15,-2-2-15,0 17 16,6 9-1,-6-26-15,5 39 16,0 2-16,-5-41 16,5 43-16,-5-43 15,10 55 1,-10-55-16,0 0 16,16 43-16,-16-43 15,33 31-15</inkml:trace>
  <inkml:trace contextRef="#ctx0" brushRef="#br1" timeOffset="214480.5979">19244 15309 0,'0'0'0,"0"0"15,0 0 1,0 0-16,0 0 16,0 0-16,0 0 31,21 0-31,15 0 0,15 0 16,0 0-16,-4 0 15,0 0-15,-2 0 16,-45 0-16,0 0 15,46 0-15,-46 0 16,40-2 0,-40 2-16,19-6 15,-14-7-15,-10 1 16</inkml:trace>
  <inkml:trace contextRef="#ctx0" brushRef="#br1" timeOffset="214889.4739">19579 15101 0,'0'0'0,"0"0"16,0 0-16,0 0 15,18 5 1,13 0-16,9 9 15,-4-2 1,-5 3-16,-5 1 0,-8 2 16,-3-3-1,-3 3-15,-1 3 16,-3-1 0,-6 3-16,-2 1 15,-7-2-15,-3 2 16,-6-4-16,-2 6 15,-4-5-15,-5 2 16,27-23 0,-26 23-16,26-23 15,0 0-15,0 0 16,-21 23 0,9-5-16,10-7 15,9-10-15,11-2 16</inkml:trace>
  <inkml:trace contextRef="#ctx0" brushRef="#br1" timeOffset="215434.2355">20327 15083 0,'0'0'0,"0"0"15,0 0 1,0 0-16,-14 8 16,-18 2-16,-8 14 15,9 1 1,11 0-16,3 1 0,8 5 15,4-3 1,2-2-16,8 0 16,3-6-16,8-4 15,1-1 1,4-8-16,4 0 16,4-11-16,0-1 15,-5-5-15,-3-5 16,-3-6-1,-3-5-15,-7 0 16,-5 1-16,-3-4 16,-11 4-16,-4 0 15,-3 3 1,-3 5-16,-1-1 16,4 4-16,2 2 15,5 1-15,9 1 16,9 3-16</inkml:trace>
  <inkml:trace contextRef="#ctx0" brushRef="#br1" timeOffset="216087.8025">20868 15216 0,'0'0'0,"0"0"16,0 0-16,0 0 16,0 0-16,-16 0 15,-18-5-15,-12 0 16,5 3 0,3 2-16,2 5 15,5 8-15,2 7 16,12 4-16,6-4 15,6 1 1,3-6-16,4 0 16,6-2-16,5-5 15,2-3-15,3-7 16,2-6 0,4-5-16,-3-5 15,2-6-15,-3-6 16,1-3-1,-3-6-15,-3-2 0,1-8 16,-2 0 0,-3 4-16,-6 1 15,0 8-15,-5 36 16,0 0-16,0 0 16,3-29-1,-3 29-15,0-23 16,2 10-16,-2 11 15,-2 9-15,-1 11 16,-2 5 0,2 8-16,1 2 15,-1 6-15,6 2 16,-1 0-16,4 3 16,-1 8-16,0-4 15,5-2 1,-1-2-16,-2-8 15,1-13-15,2-7 16,5-8-16</inkml:trace>
  <inkml:trace contextRef="#ctx0" brushRef="#br1" timeOffset="216747.6892">21294 15201 0,'0'0'0,"0"0"0,0 0 16,0 0-1,0 0-15,-11-3 16,-6-9-16,-14-1 16,-1 0-16,2 8 15,4 10 1,-2 10-16,5 6 15,8 2-15,7-2 16,5-4-16,6-1 16,2-1-16,5-5 15,6 4 1,1-6-16,7-6 16,-1-2-16,1-2 15,3-6-15,-4-6 16,1-5-1,-5-5-15,2-7 16,-3 1-16,-3-4 16,4-4-16,-5-3 15,2-11 1,-16 52-16,14-52 16,-14 52-16,10-54 15,-10 54 1,0 0-16,0 0 0,8-56 15,-8 56 1,7-46-16,1 15 16,-2 21-16,-1 10 15,-3 10-15,0 10 16,1 11 0,-1 8-16,1 7 15,-3 13-15,2 3 16,-2 2-16,0 3 15,0-3 1,3-2-16,-1-8 16,-4-13-16</inkml:trace>
  <inkml:trace contextRef="#ctx0" brushRef="#br1" timeOffset="217549.2583">17113 12286 0,'0'49'0,"-5"2"15,0 6-15,3 7 16,-2 5-16,2 6 16,4 4-1,4 6-15,2 13 16,-1 0-16,3 0 15,2-1-15,-2 6 16,1 7-16,-2-2 16,6 1-16,1-9 15,-1 5 1,-2 5-16,0 10 16,-6-2-16,4 0 15,-6 2 1,0 1-16,-3-5 15,6-3-15,0 0 16,-3-3-16,0-1 16,0-9-16,0-5 15,1 0 1,-4-5-16,3-10 16,4-19-16,-9-61 15,0 0 1,0 0-16,7 39 15,-5-21-15,-2-26 16</inkml:trace>
  <inkml:trace contextRef="#ctx0" brushRef="#br1" timeOffset="219250.5625">17092 12140 0,'69'0'0,"-6"0"16,6-8 0,1-3-16,-2 1 15,13 3-15,3-4 16,22 6 0,-4-2-16,-4-4 15,7 1-15,3 2 16,7 0-16,8 1 15,-4-1 1,1 0-16,4 5 16,-3-2-16,1 3 15,2-1-15,-3 0 16,1 1 0,0 2-16,1 0 15,0 0-15,0 0 16,-2 5-16,0-2 15,-4 2-15,-1-3 16,0 1 0,0 0-16,-5 2 15,-2-2-15,-14-1 16,-3 1-16,-2 0 16,-5-3-1,0 1-15,0-1 16,-3 3-16,-15-3 15,-8-3 1,2 3-16,-4 0 16,0 0-16,-7 3 15,-4 0-15,1 2 16,-47-5-16,46 5 16,0 3-1,-46-8-15,46 13 16,-46-13-16,39 18 15,-10 5-15,-11 0 16,-3 7-16,1 2 16,-4 3-1,3 5-15,-4 3 16,-4 16-16,3 3 16,-2 2-1,-3 5-15,-2 3 16,-1 5-16,3 9 15,3 25 1,1 17-16,1-8 16,0-4-16,1-4 15,1 2-15,-2 0 16,1-4-16,-1 3 16,2 0-16,-4 3 15,2-1 1,0 4-16,3-6 15,-3 0-15,-1-4 16,1-10-16,-5-1 16,2-3-16,-1-3 15,2-1 1,0-2-16,2-4 16,-5-4-16,-3-18 15,0-3-15,2-1 16,-4-6-1,-6 1-15,1-5 16,5-49-16,-7 44 16,-6-1-16,13-43 15,-21 37 1,0-7-16,-5-9 16,-5 0-16,-4-3 15,-8-6 1,-19 3-16,-2-2 15,-8-2-15,-3-1 16,-7 0-16,-7-5 16,-27 3-16,-18-2 15,-7-1 1,4 0-16,12 0 16,8 2-16,3-1 15,-2-1-15,0 3 16,0-3-16,-4-5 15,-4-3 1,8 1-16,-5 2 16,5 0-16,-2 0 15,4-3-15,-1-2 16,-3-3 0,2 0-16,-1 1 15,1-3-15,-2-4 31,0 2-31,4-1 0,2 2 16,4 1-16,10 0 16,9 2-16,1-2 15,6-1 1,20-4-16,11 0 16</inkml:trace>
  <inkml:trace contextRef="#ctx0" brushRef="#br1" timeOffset="220255.628">17391 13443 0,'66'0'0,"-1"0"15,-4 0 1,3 0-16,4 0 15,6-6 1,2-1-16,7-1 16,-1 1-1,3 4-15,15-2 0,3 2 16,-2-7-16,-2 0 16,-4-1-16,0 6 15,0 0 1,-3 2-16,6 1 15,-3-3-15,0 2 16,-5 3-16,-2 6 16,-1-4-1,2 0-15,2 1 16,-8 2-16,5-1 16,-3 0-16,0-7 15,5 3-15,-7-1 16,3 2-16,-3 2 15,-15-3 1,1 0-16,7 0 16,0-3-1,4-2-15,-2 3 16,0-1-16,-78 3 16,80-3-1,-6-1-15,-74 4 0,72-6 16,-72 6-1,0 0-15,0 0 16,59-5-16,-59 5 16,0 0-1,44-5-15,-24 5 16,-20 0-16,0 3 16,-10-6-16</inkml:trace>
  <inkml:trace contextRef="#ctx0" brushRef="#br1" timeOffset="221252.2297">18571 11667 0,'39'-36'0,"-7"2"16,-1 3-16,-1 2 16,8 2-1,10-12-15,7-2 16,1 0-16,3-3 16,-1 3-16,-58 41 15,58-44-15,-58 44 16,51-46-1,-51 46-15,0 0 16,46-43-16,-46 43 16,0 0-1,34-48-15,-15 5 16</inkml:trace>
  <inkml:trace contextRef="#ctx0" brushRef="#br1" timeOffset="221670.395">18875 11008 0,'0'0'0,"0"0"16,0 0-16,0 0 15,0 0-15,23 0 16,20-4-16,22-4 15,-4-2 1,0-1-16,2-4 16,-10 2-16,-1-3 15,2 4 1,-1 1-16,1 0 16,-54 11-16,0 0 15,49-7-15,-49 7 16,0 0-16,0 0 15,47 3 1,-14 7-16,-20 11 16,-10-1-16,-11 11 15,-5 10-15,-13 16 16,-18 28 0,-19 46-16,-22 46 15,-13 26-15</inkml:trace>
  <inkml:trace contextRef="#ctx0" brushRef="#br1" timeOffset="224124.0994">18171 14679 0,'44'5'0,"-3"-2"0,-3 2 16,1 0-16,4-5 15,0 3 1,10-3-16,1 0 16,-54 0-16,64 0 15,8 2-15,2 4 16,3 2-1,-4-4-15,-2 1 16,-4-5-16,2 5 16,3-2-16,3 2 31,-2-2-31,8 2 0,1-2 16,-1-3-16,-3-3 15,-2-2-15,-3 0 16,-73 5-1,74-3-15,-74 3 16,0 0-16,0 0 16,65-5-16,-9 0 15</inkml:trace>
  <inkml:trace contextRef="#ctx0" brushRef="#br1" timeOffset="226155.7182">5248 8635 0,'36'14'0,"-7"6"16,-11-2 0,-10-2-16,-1-1 15,-2-2-15,3-4 16,-2 2-16,1-8 16,3-3-1,6-10-15,1-6 16,9-9-16,7-14 15,17-19-15,14-17 16,28-34 0,29-27-16,10 2 15,0 11-15,-16 25 16,-15 13-16</inkml:trace>
  <inkml:trace contextRef="#ctx0" brushRef="#br1" timeOffset="230810.4704">16877 13168 0,'35'18'0,"-4"-3"0,-2-2 16,-8-2-1,0-4-15,-2-5 16,7-4-16,2-5 16,5-10-1,8 0-15,2-9 16,13-7-16,5-9 16,4 2-16,1-7 15,4 3-15,0 0 16,-4 8-1,-4 4-15,-9 6 16</inkml:trace>
  <inkml:trace contextRef="#ctx0" brushRef="#br1" timeOffset="231650.0254">17316 14312 0,'0'0'15,"0"0"-15,0 0 16,0 0-16,0 0 16,0 0-1,0 0-15,0 0 16,0 0-16,0 0 15,0 0-15,0 0 16,0 0 0,0 0-16,5 17 15,-1 12-15,3 9 16,6-9 0,5-9-16,-5-10 15,2-1-15,-3-7 16,9-2-16,2-5 15,5-5-15,5-3 16,9-10 0,12-8-1,10-8-15,3-7 0,5-3 16,26-12-16,14-9 16,-1 10-1,-17 12-15,-19 7 16,-8 0-16</inkml:trace>
  <inkml:trace contextRef="#ctx0" brushRef="#br1" timeOffset="233393.3008">18315 15656 0,'41'7'0,"-8"-1"16,-7 0-1,0-6-15,-3 4 16,3 4-16,0 2 16,7 4-16,-5-7 15,-1-2 1,2 0-16,5 0 16,2-2-16,-36-3 15,43 2-15,-43-2 16,57 3-1,-57-3-15,0 0 16,0 0-16,54 2 16,-6-7-16</inkml:trace>
  <inkml:trace contextRef="#ctx0" brushRef="#br1" timeOffset="234564.2279">8112 10497 0,'38'-33'0,"-5"2"0,9-1 15,7-1-15,4 0 16,11-3-1,3-3-15,8-2 16,23-10-16,1-1 16,4 1-16,-18 10 15,-22 10 1,-13 13-16,-50 18 16,0 0-16,43-13 15,-43 13-15,31-5 16,-19 8-16</inkml:trace>
  <inkml:trace contextRef="#ctx0" brushRef="#br1" timeOffset="234865.7866">8322 10669 0,'0'0'0,"0"0"16,15-10 0,13-9-16,8-6 15,12-3-15,2-8 16,6 0-16,6-5 15,8-3 1,-1-2-16,8-6 16,17-12-16,20-3 15,-12 9-15,-12 14 16,-15 12 0</inkml:trace>
  <inkml:trace contextRef="#ctx0" brushRef="#br1" timeOffset="236203.8377">19959 15685 0,'58'0'0,"-4"0"16,-2 0-16,1 0 15,4 0 1,5 0-16,-1 0 16,4 0-16,-1 0 15,5 0 1,0 5-16,3-3 16,0 6-16,3-3 15,-9-3-15,-2-2 16,1 4-16,2-2 15,2 0 1,-2 1-16,-1-3 16,-5 0-16,-3 0 15,-58 0-15,56 0 16,-56 0 0,0 0-16,0 0 15,41 0-15,-16-3 16,-20-7-1</inkml:trace>
  <inkml:trace contextRef="#ctx0" brushRef="#br1" timeOffset="237282.2877">13426 9190 0,'0'-27'0,"0"6"16,-5 16-1,0 10-15,-3 10 16,-5 13-16,-2 6 16,-3 8-16,-5 9 15,-2 2-15,2 4 16,23-57 0,-19 54-16,19-54 15,0 0-15,-12 54 16,12-54-16,-24 52 15</inkml:trace>
  <inkml:trace contextRef="#ctx0" brushRef="#br1" timeOffset="237587.6453">13253 9168 0,'0'0'15,"0"0"-15,23 15 16,9 12-16,22 10 31,5 12-31,13 15 0,23 40 16,25 47-16,15 34 15,-3 11-15</inkml:trace>
  <inkml:trace contextRef="#ctx0" brushRef="#br1" timeOffset="243967.2087">7347 11080 0,'54'-15'16,"-6"-6"-16,-10 1 15,2 0-15,0-2 16,3 0-16,-1-5 15,1 2 1,4-1-16,-4 4 16,-43 22-16,0 0 15,54-24-15</inkml:trace>
  <inkml:trace contextRef="#ctx0" brushRef="#br1" timeOffset="249996.4111">9404 11823 0,'43'0'0,"0"0"16,-4 0-16,2 0 15,-5 0-15,2 0 16,1 0 0,1 0-16,-40 0 15,48 0-15,2 0 16,-50 0-16,57 0 16,-57 0-1,54 0-15,-54 0 16,54-5-16,-54 5 15,0 0-15,58-3 16,-58 3 0,0 0-16,0 0 15,56 0-15</inkml:trace>
  <inkml:trace contextRef="#ctx0" brushRef="#br1" timeOffset="250938.3293">10504 11862 0,'0'0'16,"0"0"-16,0 0 16,0 0-16,0 0 15,0 0-15,0 0 16,0 0-16,0 0 15,16 0 1,10-5-16,14-1 16,-2 1-1,2 1-15,1-5 16,0 5-16,3 1 16,-44 3-16,47-3 15,-47 3-15,55-2 16,2-4-1,-1 4-15,0 2 16,-2 2-16,-2-2 16,-2-2-16,-50 2 15,50-2 1,-50 2-16,54 0 16,-54 0-16,0 0 15,59-3-15</inkml:trace>
  <inkml:trace contextRef="#ctx0" brushRef="#br1" timeOffset="253136.9997">12050 11944 0,'58'0'16,"-3"0"-1,-3 0-15,-7 0 16,4 0-16,3 0 15,1 5-15,-53-5 16,62 4-16,6 0 16,5 1-1,-4-5-15,2 3 16,-7-1-16,-2 0 16,-7 4-16,-3-4 15,-3-2-15</inkml:trace>
  <inkml:trace contextRef="#ctx0" brushRef="#br1" timeOffset="260489.2552">13999 11237 0,'-47'23'16,"14"3"-16,2 5 16,6-3-16,0 6 15,-1-1-15,2-2 16,1 5-16,23-36 16,-26 36-1,26-36-15,-31 49 16,31-49-16,-30 46 15,30-46-15,0 0 16,0 0 0,-27 46-16,3-13 15,24-33-15,-12 11 16</inkml:trace>
  <inkml:trace contextRef="#ctx0" brushRef="#br1" timeOffset="260857.1923">13519 11090 0,'0'0'16,"0"0"-16,0 0 0,0 0 16,0 0-1,0 0-15,0 0 16,18 14-16,5 5 16,8 10-16,-7 2 15,5 5 1,8 13-16,4 6 15,-1 1-15,8 8 16,0 5-16,15 26 16,13 23-1,0 6-15,-6-6 16</inkml:trace>
  <inkml:trace contextRef="#ctx0" brushRef="#br1" timeOffset="263371.2966">7233 12828 0,'44'-23'0,"-13"2"0,-2 9 15,-2-8 1,7 1-16,-1 1 15,5-3-15,-38 21 16,55-25 0,-55 25-16,59-29 15,2 1-15,-61 28 16,65-25-16</inkml:trace>
  <inkml:trace contextRef="#ctx0" brushRef="#br1" timeOffset="269352.4199">9269 13718 0,'61'0'0,"-6"5"16,-6-3-16,-3 3 15,0 1 1,1-6-16,-1-6 16,2 4-16,3-3 15,2 5 1,1-2-16,3 2 15,3 0-15,-1-3 16,-3 3-16,-3-3 16,0-2-1,3 3-15,5-4 16,-61 6 0,68-2-16,4 2 15,-72 0-15,77-3 0,0 3 16,-3-3-1,-5 3-15,-7-2 16,2 2-16,-5 0 16,-59 0-16,64-3 15,-64 3 1,71-2-16,2-3 16,-73 5-16,80-2 15,-80 2-15,77-3 16,3 0-1,-11 1-15</inkml:trace>
  <inkml:trace contextRef="#ctx0" brushRef="#br1" timeOffset="270403.1154">12027 13674 0,'52'0'0,"-2"0"16,2 0-1,0 0-15,6 0 16,10 0-16,-2 0 16,5 0-16,-1 0 15,5 0-15</inkml:trace>
  <inkml:trace contextRef="#ctx0" brushRef="#br1" timeOffset="273539.7198">13975 12775 0,'-48'-14'0,"13"19"15,-2 21 1,2 5-16,-2 8 0,-4 4 15,0 4-15,-2 2 16,-2 2 0,7-5-16,0-2 15,2-5-15,36-39 16,-33 38-16,33-38 16,-37 41-1,37-41-15,0 0 16,0 0-1,-34 36-15,4-17 16</inkml:trace>
  <inkml:trace contextRef="#ctx0" brushRef="#br1" timeOffset="273883.5039">13447 12869 0,'0'0'0,"0"0"16,0 0-16,0 0 15,0-10-15,5-8 16,0-2 0,9 10-16,3 14 15,1 9-15,3 8 16,1 2-16,4 10 15,2 8-15,13 16 16,6 2-16,1 3 16,6 5-1,21 22-15,17 25 16,14 14-16,-2 19 16,-14 5-16</inkml:trace>
  <inkml:trace contextRef="#ctx0" brushRef="#br1" timeOffset="285300.5516">7375 14425 0,'59'0'0,"-6"-8"16,-6-5-16,-1-2 16,-5 2-16,-41 13 15,36-13 1,-3 0-16,-33 13 16,0 0-16,36-10 15,-36 10-15,44-11 16</inkml:trace>
  <inkml:trace contextRef="#ctx0" brushRef="#br1" timeOffset="287753.2524">12108 15381 0,'-43'0'16,"8"0"-16,7 0 16,7 0-16,3 0 15,4 0 1,4 0-16,5 0 15,0 0-15,8 0 16,2 0-16,5 0 16,6 0-16,-1 5 15,13-3 1,-2 4-16,0-6 16,5 0-16,4 0 15,4 0 1,5-3-16,7 3 15,2 0-15,-53 0 16,60 0-16,-60 0 16,57 0-1,-57 0-15,51 3 16,-20 4-16,-23-1 16</inkml:trace>
  <inkml:trace contextRef="#ctx0" brushRef="#br1" timeOffset="295616.0185">11774 14473 0,'33'24'0,"-9"-9"16,-5 3-16,-3-8 16,-2-2-1,0-3-15,1 4 16,-3-7-16,6 0 16,2-2-16,-6-4 15,7-5 1,-1-4-16,11-7 15,-1-6 1,12-7-16,13-13 16,2-9-16,11-1 15,16-21-15,8-11 16</inkml:trace>
  <inkml:trace contextRef="#ctx0" brushRef="#br1" timeOffset="302634.9653">11709 14730 0,'-18'-33'0,"-1"8"16,2 4-16,-1 8 15,-2 2-15,-3 4 16,-1 5-16,-2-4 16,-2 6-1,2 3-15,-5 2 16,4 2-16,-6 4 15,6 5 1,-1 2-16,-3 2 16,3 4-1,0 1-15,2 3 0,5 0 16,21-28-16,-23 34 16,3 4-1,-6 9-15,3-1 16,23-46-16,-15 46 15,15-46-15,-10 49 16,10-49-16,-3 54 16,3-54-1,0 55-15,5-5 16,-5-50-16,10 50 16,5-7-1,-15-43-15,23 39 16,1-6-16,-24-33 15,28 24-15,-28-24 16,34 22-16,-34-22 16,38 13-1,-38-13-15,44 11 16,9-9-16,-53-2 16,50-5-1,-50 5-15,43-11 16,-4-4-16,-39 15 15,31-17-15,-9-7 16,1-2-16,-23 26 16,19-30-1,-19 30-15,18-34 16,0-7-16,-3-5 16,-4 2-16,-2 3 15,-1 5 1,-1 0-16,-1 1 15,-6-5-15,0 4 16,-6 0-16,-4-2 16,-7 5-1,-9-1-15,-9 3 16,-18-3-16</inkml:trace>
  <inkml:trace contextRef="#ctx0" brushRef="#br1" timeOffset="303751.5192">14134 15337 0,'45'0'0,"-2"0"15,-7 0-15,3 0 16,-6 6-16,-2-4 16,-9 3-1,-5-2-15,-5-3 16,-1 0-16,-3 0 15,-4 2-15,-6 1 16,-8 2-16,-3-3 16,-7 1-1,-3-1-15,-6 1 16,-2 1-16</inkml:trace>
  <inkml:trace contextRef="#ctx0" brushRef="#br1" timeOffset="303913.9548">14068 15466 0,'0'5'15,"0"8"-15,0-3 16,7 0-16,4-5 16,12-2-16,7 0 15,18 0 1,3-2-16,5 5 16,8 0-16,6-4 15,1 1 1,-2-1-16</inkml:trace>
  <inkml:trace contextRef="#ctx0" brushRef="#br1" timeOffset="305040.0473">16025 15468 0,'0'0'0,"0"0"0,0 0 16,0 0-16,0 0 15,0 0 1,0 0-16,0 0 15,20 6-15,16-4 16,15 3 0,-4 1-16,-3-6 15,2 2-15,2-2 16,1 0-16,0 0 16,5 0-1,-54 0-15,56-2 16,-56 2-16,60-3 15,-60 3-15,0 0 16,0 0-16,52 0 16,-52 0-1,0 0-15,0 0 16,40-5 0,-24 0-16,-16 2 15,0 3-15,-16-8 0</inkml:trace>
  <inkml:trace contextRef="#ctx0" brushRef="#br1" timeOffset="305383.4397">16009 15574 0,'0'0'0,"0"0"15,0 0-15,0 0 16,0 0-16,0 0 16,0 0-1,0 0-15,0 0 16,22 0-16,16 0 16,20 0-16,-1 0 15,-2 0-15,-2 0 16,5 0-1,0 0-15,1 0 16,-3-2-16,-56 2 16,56-6-16,-56 6 15,54-3 1,-54 3-16,0 0 16,0 0-1,51-4-15,-4-2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3:56:13.41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3515 6259 0,'39'-32'16,"-11"9"-16,-3 7 15,3-2-15,4 1 16,1-1 0,-33 18-16,39-21 15,11-5-15,8-2 16,-7-1-16,-3 1 15,4-3 1,0 1-16,-2-2 16,2 2-16,2-1 15,0 0 1,0 1-16,0-4 16,0 0-16,-3 1 15,2-1-15,-53 34 16,60-35-16,-1-4 31,5 3-31,-7 2 0,-3 2 16,-4 1-16,-50 31 15,55-34-15,-1 1 16,-5-1-16,-49 34 16,45-31-1,-45 31-15,0 0 16,42-33-16,-42 33 15,0 0-15,0 0 16,39-28 0,-39 28-16,0 0 15,0 0-15,31-24 16,-31 24-16,0 0 16,0 0-1,16-15-15,-16 15 16,0 0-16,6-8 15,-6 5-15,0 3 16,-6 3-16</inkml:trace>
  <inkml:trace contextRef="#ctx0" brushRef="#br0" timeOffset="1120.5936">3772 6995 0,'0'0'0,"0"0"15,0 0-15,0 0 16,7-13-16,12-12 15,6-7 1,4 7-16,-4 4 16,3-1-16,3-1 15,5 2-15,0-5 16,8-2 0,1-3-16,5 0 15,0 4-15,0-3 16,-4-2-1,6-2-15,-1 1 16,6-1 0,-3 0-16,3-2 0,-4 1 15,6-1-15,-1 0 16,2-3 0,-3 2-16,1 1 15,-4-1-15,6-2 16,-5 0-16,3 0 15,-2 2 1,0-2-16,-2 3 16,0-3-16,-2 3 15,-4 2-15,-1 2 16,-4 3 0,-1 1-16,-42 28 15,38-28-15,-38 28 16,0 0-16,0 0 15,40-29-15,-40 29 16,0 0 0,0 0-16,29-26 15,-29 26 1,0 0-16,0 0 0,19-20 16,-19 20-1,0 0-15,12-16 16,-12 16-16,5-4 15,-8 8 1</inkml:trace>
  <inkml:trace contextRef="#ctx0" brushRef="#br0" timeOffset="10345.1704">8948 5590 0,'0'-31'0,"0"3"16,-7 6-16,-7 7 16,5 2-16,-8 3 15,5 3-15,-5 1 16,1-2-1,-4 4-15,2-5 16,-6 4-16,-2 0 16,3 1-16,-3-2 15,26 6 1,-27-5-16,-7 2 16,-5 1-16,39 2 15,-40 5 1,40-5-16,-46 5 15,46-5-15,-60 10 16,4 6-16,4-1 16,9 1-16,2 4 15,-1 7 1,7-3-16,-1 5 16,36-29-16,-30 28 15,30-28-15,-26 29 16,3 1-1,23-30-15,-18 34 16,4 2-16,14-36 16,-5 35-1,5 1-15,0-36 16,8 37-16,3-4 16,-11-33-16,18 36 15,-18-36-15,23 36 16,8-5-1,-31-31-15,38 28 16,-38-28-16,49 31 16,-49-31-16,58 23 15,-58-23 1,68 13-16,0-5 16,-3-6-16,-6-4 15,-3-6-15,-56 8 16,58-16-16,-6-2 15,0-2 1,-6-3-16,-2 0 16,-6-5-16,0-1 15,-4-4-15,-3-4 16,-8-1 0,1-3-16,-10-3 15,-3 1-15,-8-3 16,-6-1-16,-17 3 15,-11 8 1,-18 9-16</inkml:trace>
  <inkml:trace contextRef="#ctx0" brushRef="#br1" timeOffset="19910.076">11369 3482 0,'-5'56'15,"-5"3"-15,-6 6 16,-4 4 0,0 0-16,5 6 15,1 0 1,12-6-16,2-69 0,0 0 16,5 74-1</inkml:trace>
  <inkml:trace contextRef="#ctx0" brushRef="#br1" timeOffset="20733.0708">11336 3463 0,'0'0'16,"0"0"-16,16-2 15,14-11 1,20 0-16,1 0 15,7 6-15,7 4 16,1-2-16,2 5 16,1-5-16,-3 0 15,1 0 1,5-1-16,5 4 16,-2-4-16,-1 4 15,-3-3 1,-1 0-16,-6 3 15,-64 2-15,68 0 16,-68 0-16,55 4 16,-55-4-1,52 10-15,-52-10 16,40 19-16,-40-19 16,35 25-16,-17 6 15,-18-31 1,13 34-16,0 4 15,-6 3-15,4 2 16,-4 7-16,-7-50 16,10 51-16,-10-51 15,10 51 1,-10-51-16,11 52 16,-11-52-16,7 49 15,-7-49 1,-2 43-16,2-43 15,-13 36-15,-10-10 16,-7-5 0,-9-1-16,-13-1 0,-9-4 15,-5-2 1,-15-1-16,-8-1 16,-40 2-16,-28 8 15,-32 9-15,-12 11 16,6 8-16,-2 16 15,-9 9 1</inkml:trace>
  <inkml:trace contextRef="#ctx0" brushRef="#br1" timeOffset="27264.8343">8150 5918 0,'59'0'0,"-2"-8"16,4-2-16,1 0 15,-2-3 1,-8-3-16,-3 4 16,3-3-16,-1-1 15,-51 16-15,54-16 16,-54 16-1,0 0-15,0 0 16,49-14-16,-49 14 16,33-11-1,-23 4-15,-10 7 16,-18-4-16</inkml:trace>
  <inkml:trace contextRef="#ctx0" brushRef="#br1" timeOffset="27554.5818">8287 5910 0,'0'0'16,"-21"8"0,-13 3-16,-17 6 15,13 2-15,12-7 16,11-4-16,4 2 16,4-2-16,7 0 15,7-6-15,9 3 16,6-5-1,9 0-15,10 0 16,5-5-16,21-2 16,3-4-16,9-1 15,8-4 1,32-2-16,13-5 16,-1 5-16,-17 6 15</inkml:trace>
  <inkml:trace contextRef="#ctx0" brushRef="#br1" timeOffset="32007.5728">10774 6044 0,'51'-10'0,"2"-3"15,-6 8-15,5 0 16,-3 0-16,7-1 16,-4-1-1,-6-3-15,-2 4 16,-1-1-16,-43 7 15,51-5-15,8-6 16,6 3 0,-65 8-16,61-7 15,-61 7-15,71-5 16</inkml:trace>
  <inkml:trace contextRef="#ctx0" brushRef="#br1" timeOffset="36242.2566">11994 5170 0,'48'-4'0,"-4"-2"15,-6 4 1,1-2-16,0 2 15,-3 2-15,4 0 16,-40 0 0,58 2-16,3 4 15,8-3-15,-7 2 16,2 0-16,-3 1 16,1-1-1,7-5-15,3-3 16,3 1-16,-3-2 15,-5-1-15,-67 5 16,61-2-16,-4 0 16</inkml:trace>
  <inkml:trace contextRef="#ctx0" brushRef="#br1" timeOffset="44333.4529">3984 6718 0,'45'-29'0,"-9"7"15,-4 3-15,5-4 16,-1 2-16,5-2 16,6-1-1,-2-3-15,4-1 16,0 2 0,3 0-16,-1-2 15,3-1-15,-5 5 16,5-5-16,-3 0 15,3 4-15,0 0 16,-4-4-16,5 3 16,-3-2-1,-1 3-15,-6-1 16,-45 26-16,55-27 16,-3-1-16,1 3 15,-4 2 1,-49 23-16,0 0 15,54-24-15</inkml:trace>
  <inkml:trace contextRef="#ctx0" brushRef="#br1" timeOffset="46809.5828">4799 7358 0,'41'-20'0,"-7"-3"15,-7-4-15,2 7 16,-1-3-16,3-1 31,3-1-31,2-3 0,2-6 16,6 0-16,-3 1 15,2 2-15,-1-2 16,7 0 0,0-3-16,-4 2 15,1-1-15,1-4 16,-2 5-16,2 1 15,-4 2-15,4 0 16,-1-2 0,-2 0-16,1 2 15,0 0-15,1 0 16,-2 0-16,-1 0 16,-2 0-1,-2 1-15,-39 30 16,43-31-16,-2 0 15,-41 31-15,39-31 16,-39 31 0,0 0-16,0 0 15,37-26-15,-7 5 32,-30 21-32,8-7 0</inkml:trace>
  <inkml:trace contextRef="#ctx0" brushRef="#br1" timeOffset="52624.6214">5610 7718 0,'49'-31'0,"-13"5"16,6 1-16,-2-6 15,6 0-15,1-3 16,5 1-16,-2-3 16,2-3-1,5 1-15,-3-1 16,4-5-16,4 1 16,3-1-1,-2 0-15,0 0 16,-6 1-16,0 2 15,-5 6-15,-52 35 16,52-39 0,-52 39-16,0 0 15,48-36-15,-48 36 16,0 0-16,0 0 16,44-36-16,-44 36 15,0 0 1,0 0-16,34-29 15,-34 29-15,0 0 16,19-12-16,-19 12 16,0 0-16</inkml:trace>
  <inkml:trace contextRef="#ctx0" brushRef="#br1" timeOffset="54795.8758">12625 5713 0,'0'0'16,"0"0"-16,0 0 16,0 0-16,-3-16 15,-9-12-15,-6-7 16,3 11 0,-3 6-16,3 3 15,-6-3-15,-6 2 16,2 1-16,-4 2 15,29 13 1,-35-16-16,-3 1 16,38 15-16,-48-13 15,-5 2-15,2 4 16,2 7 0,3 3-16,3 5 15,-1 5-15,8 4 16,36-17-16,-28 21 15,28-21 1,-29 25-16,29-25 16,-28 37-16,28-37 15,-29 46-15,29-46 16,-14 48-16,14-48 16,-8 55-1,8-7-15,12-6 16,-12-42-1,19 33-15,-19-33 16,33 25-16,8-3 16,-41-22-16,54 14 15,3-6-15,-1-5 16,3-3-16,-3-3 16,-4-5-1,-4-4-15,1 0 16,-6-5-16,-4 0 15,-4-4-15,-7-3 16,-4-4 0,-5-5-16,-7 0 15,-6-1-15,-8-2 16,-14 0-16,-15 3 16,-29 2-16</inkml:trace>
  <inkml:trace contextRef="#ctx0" brushRef="#br1" timeOffset="74855.0771">11904 5972 0,'45'-5'0,"8"-2"16,-2-1 0,10 0-16,4 6 15,4-3-15,2 5 16,4-3-16,4 3 15,2 0-15</inkml:trace>
  <inkml:trace contextRef="#ctx0" brushRef="#br1" timeOffset="76300.3946">19394 5877 0,'0'0'0,"0"0"0,0 0 16,0 0-1,0 0-15,0 0 16,0 0-1,0 0-15,0 0 16,0 0-16,16 0 16,6-5-16,13 0 15,-4 2-15,-3 0 16,1 1 0,0 2-16,-1 2 15,0-2-15,-2 3 16,-3 0-16,5-1 15,-28-2-15,34 0 16,9 3 0,-43-3-16,59 5 15,2 0-15,4 3 16,-65-8-16,64 0 16</inkml:trace>
  <inkml:trace contextRef="#ctx0" brushRef="#br1" timeOffset="79750.0527">22264 9407 0,'0'65'0,"0"-4"16,0 3-16,0 5 16,0 4-16,0 3 15,-8 4-15,-2 0 16,2 0 0,3-3-16,2 0 15,-1-3-15,6-10 16,0-10-1,-2-54-15,8 54 16,-8-54-16,8 53 16,2-29-16,5-13 15</inkml:trace>
  <inkml:trace contextRef="#ctx0" brushRef="#br1" timeOffset="80420.4445">22413 9918 0,'0'0'0,"0"0"15,0 0-15,0 0 16,16-2 0,14-6-16,16-5 15,-1 11-15,-7 6 16,-16 10-16,-9 11 16,-10 1-1,-3 3-15,-5-1 16,-6 4-16,1 2 15,-2-1-15,1 1 16,-1-5 0,4-6-16,1-3 15,1-4-15,6-9 16,2-4-16,4-7 16,9-8-1,3-5-15,2-4 16,-2-7-16,1-1 15,-2-2-15,1 1 16,3-1 0,-3 5-16,1 1 15,-7 4-15,0 3 16,-3 3-16,-2 4 16,3 6-1,-3 5-15,-7 0 16,11 10-16,-11-10 15,3 21-15,-3-21 16,2 28-16,-2-28 16,3 39-1,-3-39-15,5 41 16,-5-41-16,13 39 16,4-11-1,4-13-15</inkml:trace>
  <inkml:trace contextRef="#ctx0" brushRef="#br1" timeOffset="80673.7202">23086 10017 0,'0'0'15,"0"0"-15,0 0 16,15-4 0,19-3-16,14-6 0,3 7 15,1-1 1,-3-1-16,-9-7 16,-3 2-16</inkml:trace>
  <inkml:trace contextRef="#ctx0" brushRef="#br1" timeOffset="81355.4097">23697 9837 0,'0'0'15,"0"0"-15,0 0 16,0 0-1,0 0-15,0 17 16,0 11-16,0 11 16,5-8-1,2-5-15,12-4 16,0-9-16,5-5 16,-4-5-16,7-3 15,-1-3-15,5-1 16,-4-5-1,1-3-15,-5-4 16,0-2-16,-1 0 16,-7 0-1,-3 3-15,-1 1 0,-3 4 16,-1 5 0,-5 5-16,1 8 15,-8 5-15,-2 10 16,-3 11-16,-4 4 15,0 8 1,-6 14-16,5-2 16,-3 2-16,3 1 15,4-4 1,11-57-16,-9 60 16,9-60-16,-13 55 15,13-55-15,-18 49 16,18-49-16,-23 34 15,3-21 1,-3-16-16,-2-13 16,5-4-16,2-7 15,3-5 1,10-2-16,2-5 16,8 2-16,6-5 15,6 3-15,9-1 16,8-4-16,4-5 15,-2 0 1,-2 0-16</inkml:trace>
  <inkml:trace contextRef="#ctx0" brushRef="#br1" timeOffset="81954.4181">24339 9425 0,'34'-16'0,"-12"3"15,-6 1-15,-6 6 16,-2 9-1,-5 10-15,-12 8 16,-3 14-16,-4 6 16,-4 19-1,-4 9-15,1 13 16,-3 26-16,1 16 16,7-3-16,3-14 15,4-16 1,11-91-16,-17 82 15</inkml:trace>
  <inkml:trace contextRef="#ctx0" brushRef="#br1" timeOffset="82541.7384">23008 10237 0,'0'0'15,"0"0"-15,0 0 16,0 0-16,0 0 15,0 0-15,0 19 16,0 16 0,0 24-1,0 10-15,0 4 0,0-73 16,0 87-16</inkml:trace>
  <inkml:trace contextRef="#ctx0" brushRef="#br1" timeOffset="83240.6834">24107 10165 0,'0'0'16,"0"0"-16,0 0 16,0 0-16,0 0 15,0 0 1,0 0-16,0 0 16,0 0-16,0 0 15,0 16-15,0 20 16,0 21-1,-5 4-15,0 8 16</inkml:trace>
  <inkml:trace contextRef="#ctx0" brushRef="#br1" timeOffset="87294.6596">22993 11162 0,'57'-10'15,"-11"-2"1,-2 7-16,-8 1 15,-6 10-15,-2 4 16,-3 3-16,-11 8 16,-4 1-16,-4 2 15,-6-1 1,-3 0-16,-5 5 16,-4 1-16,-6 4 15,-6 1 1,-7-1-16,-10 6 15,1-7-15,-4 0 16,44-32-16,0 0 16,-47 25-1,1-7-15,46-18 16,-46 9-16,46-9 16,-38-6-1,14-5-15,11-6 16,8-4-16,10 1 15,6-1-15,4 1 16,4 1-16,4 2 16,-1 1-1,6 6-15,-2 2 16,2 6-16,-4 2 16,0 7-16,-2 6 15,-4 8-15,0 5 16,-3 2-1,-2 2-15,-13-30 16,11 34-16,-11-34 16,12 36-16,-12-36 15,18 31 1,-18-31-16,23 23 16,-23-23-16,35 5 15</inkml:trace>
  <inkml:trace contextRef="#ctx0" brushRef="#br1" timeOffset="87626.83">23573 11193 0,'0'0'15,"0"0"1,0 0-16,0 0 16,0 0-16,0 0 15,0 0-15,0 0 16,0 0 0,0 0-16,0 21 15,0 15-15,-4 20 16,-2 6-16,1 6 15,-5 3 1,0 9-16,1-3 16,9-77-16,0 75 15</inkml:trace>
  <inkml:trace contextRef="#ctx0" brushRef="#br1" timeOffset="94381.5224">23697 11687 0,'-11'52'0,"-4"-1"0,-8-8 16,0-2-16,2-1 15,3-10 1,13-9-16,5-11 15,5-2-15,8-11 16</inkml:trace>
  <inkml:trace contextRef="#ctx0" brushRef="#br1" timeOffset="97689.5744">23920 11193 0,'16'-28'0,"-4"5"16,-2 10-16,1 5 15,-6 13 1,-3 6-16,-4 12 16,-3 8-16,1 5 15,2 5-15,-3 1 16,-2 3-1,4 1-15,3 3 16,3 0-16,-3-49 16,0 0-1,5 41-15,-5-41 16,15 24-16,6-14 16,7-10-16,5-8 15,1-10 1</inkml:trace>
  <inkml:trace contextRef="#ctx0" brushRef="#br1" timeOffset="98237.0951">24406 11255 0,'0'0'16,"0"0"-16,0 0 16,0 0-16,0-13 15,-8-12-15,-10-6 16,-3 16-1,-8 6-15,1 7 16,-5 7-16,-3 5 16,3 3-16,2 0 31,7 3-31,7-1 0,6 3 16,9 0-16,4 3 15,9 0-15,1-1 16,9 5-1,3 1-15,1 3 16,-2-1-16,3 0 16,-5 0-16,-6 0 15,-4-2-15,-7-8 16,-6-2 0,-6-6-16,8-10 15,-13 5-15,-5-5 16,1-7-1,-2-4-15,7-4 16,1-1-16,4-7 16,7-1-16,6-4 15,6-2 1,5-1-16,7 0 16,4 0-16,-3 6 15,1-2-15,1 4 16,-7 8-16,3 0 15,-2 5 1,-2 2-16,2 0 16,0 0-16</inkml:trace>
  <inkml:trace contextRef="#ctx0" brushRef="#br1" timeOffset="98820.303">24549 11214 0,'0'0'0,"0"0"16,0 0 0,0 0-16,0 0 15,0 0-15,0 0 16,0 0-16,16-3 16,12-5-1,8-4-15,-8 7 16,-5 5-16,-5 13 15,-3 2-15,-7 8 16,0-2 0,-6 3-16,-2 4 15,-5 2-15,-3 6 16,1 2-16,7-38 16,-13 41-1,13-41-15,0 0 16,-13 42-16,13-42 15,0 0-15,0 0 16,-13 33 0,0-12-16,4-14 15,0-7-15,4-5 16,-2-5-16,-3-5 16,-1-1-16,-1 5 15,2-1 1,-1 0-16,4-1 15,7 2-15,4 3 16,10 3 0,11 8-16,11-1 15,7 6-15,12-3 16,-5-5-16</inkml:trace>
  <inkml:trace contextRef="#ctx0" brushRef="#br1" timeOffset="99277.1879">22685 10887 0,'0'0'16,"0"0"-1,0 0-15,-16 14 16,-6 9-16,-9 10 16,0 10-16,1 8 15,-1 6 1,-1 8-16,7 4 16,4 6-16,6 5 15,4-4-15,6 7 16,8-3-16,15-1 15,18-2 1,26 17-16,35-5 16,22-15-16,16-22 15,9-13 1,-2-22-16,-9-17 16,-8-17-16</inkml:trace>
  <inkml:trace contextRef="#ctx0" brushRef="#br1" timeOffset="99721.0074">24575 10743 0,'0'0'16,"0"0"0,16-2-16,12-6 15,8-5-15,-3 13 16,-5 10-16,3 18 15,-5 8 1,0 14-16,0 9 16,-4 7-16,1 4 15,-2 7-15,-6 0 16,-5 5-16,-7 6 16,-8 26-1,-18 11-15,-11-9 16,-19-13-16,-25-8 15,-19-15-15,-17-14 16</inkml:trace>
  <inkml:trace contextRef="#ctx0" brushRef="#br1" timeOffset="100598.7319">21659 11090 0,'0'0'16,"0"0"-16,0 0 16,-14 6-16,-11 2 15,-15 11-15,10 13 16,4-1-1,6 8-15,-3 9 16,2 6-16,11 0 16,10-2-16,8-12 15,-8-40 1,18 32-16,-18-32 16,33 23-16,13-11 15,-46-12-15,57 6 16,-57-6-1,49-6-15,-6-6 16,-12-6-16,-13 2 16,-8 3-16,-8 1 15,-2-2-15,-5 2 16,0 2 0,3-1-16,4 1 15,3-1-15,0 4 31,6 2-31,0 2 0,-1 0 0,-3 6 16,2 5 0,-2 8-16,1 7 15,-1 8 1,-7-31-16,8 37 16,2 5-16,-10-42 15,0 0-15,14 33 16,1-9-1,8-14-15</inkml:trace>
  <inkml:trace contextRef="#ctx0" brushRef="#br1" timeOffset="100999.2849">21972 11142 0,'0'0'0,"0"0"0,0 0 16,0 0-1,0 0-15,0 0 16,0 0-16,7-11 16,1-6-1,3-7-15,-6 9 16,0 8-16,-3-1 15,-4 8 1,-6 5-16,-5 10 16,0 13-16,-5 11 15,-3 10-15,1 0 16,6-5-16,9-3 16,8-10-16,5-3 15,7-5 1,3 1-16,9-10 15,0-6-15,0-8 16,5-5 0,-4-8-16,0-5 15,-2-10-15</inkml:trace>
  <inkml:trace contextRef="#ctx0" brushRef="#br1" timeOffset="101279.2519">22167 11071 0,'0'0'0,"0"0"15,0 0-15,0 0 16,0 0-16,0 14 16,-8 20-16,-3 18 15,4-1 1,1-7-16,6-9 15,4-9-15,-2-3 16,3-10-16,3-9 16,0-10-16,-1-10 15,1-2-15,-5-5 16</inkml:trace>
  <inkml:trace contextRef="#ctx0" brushRef="#br1" timeOffset="101581.838">22135 11029 0,'0'0'0,"0"0"0,0 0 15,0 0-15,0 0 16,0 0 0,0 0-16,17 0 15,11-5 1,13 2-16,-3 11 15,-8 5-15,-6 10 16,-9 2-16,-4 1 16,-6 0-16,-2 0 15,-6 2-15,-4 3 16,-7 2 0,-4 1-16,-5-1 15,0-2-15,23-31 31,-26 31-31</inkml:trace>
  <inkml:trace contextRef="#ctx0" brushRef="#br1" timeOffset="102294.9507">22202 12060 0,'69'0'15,"2"0"1,0-6-16,0 1 0,5 3 16,-3-1-1,8 0-15,1-1 16,0-4-16,5 0 16,13-5-16,-5 6 15,0-1 1,1 3-16,-3-3 15,-5 3-15,2-3 16,2 3-16,-1-2 16,1-2-1,-3 2-15,2-3 16,-4-1-16,-2 3 16,-4 3-1,-13 0-15,-10 3 16,4-1-16,-62 3 15,62-2-15,-62 2 16,0 0-16,0 0 16,56-7-1,-9-9-15</inkml:trace>
  <inkml:trace contextRef="#ctx0" brushRef="#br1" timeOffset="147891.8409">1981 13494 0,'-6'-33'0,"3"9"16,6 2-16,9 3 15,5 7-15,0 4 16,-1 5 0,-4 2-16,3 2 15,0 7-15,-4 2 16,0 6-16,-4 2 15,-2 5 1,0 2-16,0 4 16,-5-1-16,3 0 15,-6 4 1,1-7-16,2-4 16,0-4-16,0-4 15,0-7-15,0-6 16,0-8-16,0-5 15,2-5 1,1-6-16,-1-1 16,4-5-1,-4-4-15,3-2 0,4-2 16,-1 1 0,2 1-16,0 3 15,-3 2-15,-1 5 16,-1 3-16,-2 5 15,-1 3 1,1 4-16,2 9 16,-2 4-16,-2 12 15,2 3-15,-1 7 16,1 6 0,-3 4-16,0 3 15,3-2-15,3 1 16,1 0-16,5-3 15,4-2-15,1-5 16,-17-26 0,26 21-16,3-9 15,-29-12-15,32 5 16,0-5-16</inkml:trace>
  <inkml:trace contextRef="#ctx0" brushRef="#br1" timeOffset="148551.4509">2488 13476 0,'0'0'0,"0"0"16,0 0-16,0 0 16,0 0-1,0 0-15,0 0 16,0 0 0,16 0-16,13 0 0,9 0 15,-12 0 1,-3 6-16,-10 1 15,-4 16-15,0 3 16,-7 2-16,-4-2 16,-5 2-1,0 0-15,-5 1 16,-1-1-16,-8-5 16,3 0-16,-2-5 15,0-5 1,-2-2-16,4-7 15,1-1 1,7-6-16,2-4 0,5-6 16,6 1-1,1-4-15,5 0 16,3 4-16,-2-4 16,3 5-16,4 6 15,-2 3-15,2 7 16,-1 5-1,1 6-15,1 5 16,-18-21-16,19 22 16,-19-22-16,17 26 15,-17-26-15,0 0 16,21 26 0,2-8-1,0-10-15</inkml:trace>
  <inkml:trace contextRef="#ctx0" brushRef="#br1" timeOffset="149132.9592">2941 13415 0,'0'0'15,"0"0"-15,0 0 16,0 0 0,0 0-16,0 0 15,14-3-15,16-5 16,7-5-1,-2 1-15,-5 5 0,-4-5 16,-6 8 0,-4-2-16,-4 3 15,-5 1-15,1 7 16,-8-2 0,-3 4-16,-2 1 15,-3 3-15,-7-4 16,-2 5-16,-1 2 15,0-4-15,-6 5 16,1 6 0,0-3-16,3 3 15,3 0-15,3-4 16,4-4-16,2-3 16,5-2-1,3-3-15,9-3 16,3-2-16,5-2 15,7-3-15,1 0 16,4 0 0,3-3-1,-5-2-15,2-1 0</inkml:trace>
  <inkml:trace contextRef="#ctx0" brushRef="#br1" timeOffset="149767.1706">3680 13168 0,'0'0'0,"0"0"16,0 0-16,0 0 16,16-11-1,5-9-15,3-3 16,0-1-16,0 4 16,1-6-16,-5-2 15,-2 2 1,-3-1-16,-15 27 15,10-29-15,-10 29 16,0-29-16,-10-1 16,10 30-16,-17-26 15,-10 8 1,-4 8-16,0 7 16,4 8-16,-4 3 31,4 4-31,-2 10 0,2 6 15,4 3-15,2 8 16,5 6 0,2 4-16,7 5 15,1 0-15,1 0 16,8 3-16,2-3 16,1 0-1,-4-1-15,6-1 16,-8-52-16,8 49 15,-8-49-15,0 0 16,4 48-16,-4-48 16,0 40-16,0-40 15,-10 10 1</inkml:trace>
  <inkml:trace contextRef="#ctx0" brushRef="#br1" timeOffset="150009.742">3315 13427 0,'0'0'0,"0"0"16,0 0-16,0 0 16,0 0-16,19-2 15,12-6-15,14-5 16,-1 7-1,0 2-15,2 1 16,-5 1-16,3-6 16,-11-5-16,-5 3 15,-1-3-15</inkml:trace>
  <inkml:trace contextRef="#ctx0" brushRef="#br1" timeOffset="150346.6893">4034 13191 0,'0'0'15,"0"0"-15,0 0 0,0 0 16,0 0-16,0 0 16,-15 7-1,-16 3-15,-11 12 16,6 3-1,11 3-15,5 4 16,7 0-16,0 5 16,4 1-16,6 1 15,3 2-15,10-5 16,5-3-16,8-2 16,5-7-16,8-7 15,2-7 1,2-5-16,-5-7 15,-2-8-15,-4-6 16</inkml:trace>
  <inkml:trace contextRef="#ctx0" brushRef="#br1" timeOffset="151014.5356">4085 13271 0,'0'0'0,"0"0"16,0 0-16,0 0 15,0 0 1,8-3-16,-1-10 16,10 0-16,4 1 15,2 4 1,2 11-16,-5 4 15,-6 11-15,3 8 16,-12 2 0,0 0-16,-5 0 15,-2 1-15,2-1 16,0-4-16,-3-4 16,3-2-16,-2-6 15,2-4-15,2-3 16,1-7-1,2-6-15,3-7 16,-1-3-16,1-2 16,2-6-1,3-3-15,-3 1 16,0 0 0,1-1-16,-2 1 15,1 2-15,-1 1 0,-2 4 16,-1 3-1,-1 3-15,0 4 16,-5 4-16,3 7 16,2 5-16,-2 5 15,-1 6 1,3 7-16,-2 5 16,2 3-16,-4 0 15,6 2-15,3 0 16,-10-33-1,10 31-15,8 0 16,-18-31-16,0 0 16,20 26-16,3-8 15,3-13-15</inkml:trace>
  <inkml:trace contextRef="#ctx0" brushRef="#br1" timeOffset="151299.4757">4706 13332 0,'0'0'0,"0"0"0,0 0 16,0 0 0,0 0-16,0 0 15,0 0-15,0 0 16,0 0-16,0 0 15,0 18 1,-5 16-16,0 9 16,3-9-16,0-4 15,-1-6-15,3-6 16,0-11 0,0-7-16,3-10 15</inkml:trace>
  <inkml:trace contextRef="#ctx0" brushRef="#br1" timeOffset="151736.5728">4809 12715 0,'0'0'0,"0"0"16,0 0-1,0 0-15,16 5 16,14 3-16,14 16 15,-7 4-15,-10 0 16,0 0 0,0 1-16,1 6 15,3 15-15,-5-2 16,-2 8-16,-4 1 31,-9 2-31,-9 5 0,-7 6 16,-16 2-16,-13 5 15,-17 10-15,-28 26 16,-39 27 0</inkml:trace>
  <inkml:trace contextRef="#ctx0" brushRef="#br1" timeOffset="155999.6593">8060 6062 0,'62'-8'0,"-6"-2"15,3 0 1,1 0-16,4-3 15,-64 13-15,63-16 16,0 4 0,0-1-16,-1 3 0,0-4 15,-1 2 1,-4 2-16,-57 10 16,57-14-16,-57 14 15,55-7 1,-55 7-16,0 0 15,0 0-15,52-5 16,-52 5 0,0 0-16,30-2 0,-21-1 15</inkml:trace>
  <inkml:trace contextRef="#ctx0" brushRef="#br1" timeOffset="156401.802">8133 6062 0,'0'0'0,"0"0"16,0 0-16,0 0 16,0 0-16,0 0 15,0 0 1,19-10-16,10-6 16,15-4-16,2-1 15,5 1-15,7 1 16,13 0-16,3 0 15,3 1 1,8 0-16,22-3 16,-2 6-16,2 5 15</inkml:trace>
  <inkml:trace contextRef="#ctx0" brushRef="#br1" timeOffset="157807.0445">3122 14404 0,'46'0'0,"-2"0"15,-10 0 1,-3 0-16,-3-5 16,-3 0-16,-2-3 15,-4 6 1,-6-1-16,-7 3 16,0 0-16,-3 0 15,-6 0-15,-8-2 16</inkml:trace>
  <inkml:trace contextRef="#ctx0" brushRef="#br1" timeOffset="158033.2543">3145 14545 0,'0'0'0,"0"0"0,0 0 15,0 0-15,0 0 16,0 0 0,0 0-16,23 0 15,16 0 1,15 0-16,-10 0 16,-8-7-16</inkml:trace>
  <inkml:trace contextRef="#ctx0" brushRef="#br1" timeOffset="159429.8951">4029 14175 0,'0'0'0,"0"0"16,0 0-16,0 0 16,0 0-16,0 0 15,0 0-15,0 0 16,0 0 0,18 0-16,13 0 15,8 0-15,-7 0 16,2 0-16,-6 5 15,-7 1 1,-8 7-16,-4 7 16,-3 6-16,-1-1 15,-2 2-15,-6-8 16,-2 8 0,-8 1-16,-2 2 15,-6-1-15,-4-1 16,25-28-16,-34 29 15,-7 4-15,41-33 16,-46 28 0,3-7-16,43-21 15,0 0-15,0 0 16,-45 10-16,45-10 16,-38 0-1,11-10-15,13-4 16,4-3-16,10 2 15,5-1-15,5 0 16,2 1 0,2 3-16,3 1 15,1 3-15,3 3 16,2 3-16,-2 4 16,0 3-16,-1 5 15,0 3 1,-20-13-16,21 19 15,-1 9-15,-20-28 16,18 33 0,-18-33-16,23 36 15,-23-36-15,0 0 16,27 34-16,1-9 16,-1-10-1,-1-9-15</inkml:trace>
  <inkml:trace contextRef="#ctx0" brushRef="#br1" timeOffset="160037.2097">4604 14155 0,'0'0'0,"0"0"16,0 0-16,0 0 16,0 0-1,0 0-15,-13 0 16,-12 5-16,-13-3 16,6 6-1,6 8-15,6-1 16,4 6-16,2-1 15,-1 6-15,9-1 16,-4 1-16,-1 5 16,11-31-1,-7 34-15,4 2 16,3-36-16,5 35 16,-5-35-16,13 36 15,-13-36 1,26 32-16,-26-32 15,31 22-15,2-8 16,0-9-16,-2-5 16,-2-5-16,-3-6 15,-4 1 1,-4-3-16,-3 0 16,-7 0-16,-8-2 15,-7 2-15,-4 3 16,-5 2-1,-4 3-15,-5 5 16,-7 5-16,1 6 31,-2 6-31,3 4 0,-1 0 0</inkml:trace>
  <inkml:trace contextRef="#ctx0" brushRef="#br1" timeOffset="163043.4758">8264 6689 0,'52'-15'0,"-3"-3"16,-3 0-16,-1 0 16,6 2-1,0-3-15,3 1 16,3-3-16,-1 3 15,-3 0-15,-53 18 16,0 0 0,0 0-16,50-16 15,-50 16-15,41-8 16,-21 6 0,-20 2-16,-7 0 15</inkml:trace>
  <inkml:trace contextRef="#ctx0" brushRef="#br1" timeOffset="163323.9889">8342 6741 0,'0'0'0,"0"0"15,0 0-15,0 0 16,0 0-16,0 0 15,0 0-15,0 0 16,19 0 0,16-8-16,18-4 15,2-4-15,-4 0 16,1 1-16,5 0 16,4 4-1,1 1-15,0 3 16</inkml:trace>
  <inkml:trace contextRef="#ctx0" brushRef="#br1" timeOffset="166462.9589">2282 15166 0,'0'71'0,"6"-22"15,4 5-15,5-8 16,4-5 0,2-12-16,-2-9 15,0-4-15,-19-16 16,23 10 0,-23-10-1,31 5-15,-31-5 0,31-5 16,-1-5-16,-3-6 15,-7-2-15,-2-5 16,-6-3 0,-1 1-16,-6-1 15,0 0-15,-3 3 16,-2 2-16,3 3 16,-3 5-16,0 8 15,3 5 1,-3 8-16,0 11 15,2 3-15,0 14 16,2 8 0,1 15-16,3 8 15,1 5-15,4 3 16,0-1-16,-3 0 16,0-1-16,0-1 15,-1 0 1,-1-5-16,-3-3 15,-5-5-15,0-59 16,-1 56-16,1-56 16,-10 49-1,-8-5-15,18-44 16,-20 31-16,-4-19 16,-2-4-16,2-11 15,0-6-15,4-10 16,5-6-1,0-9-15,3 1 16,7-3 0,5-3-16,3 1 15,8-1-15,4 3 16,3 3-16,2 4 16,-20 29-16,26-23 15,-26 23-15,0 0 16,0 0-1,28-18-15,-2 0 16</inkml:trace>
  <inkml:trace contextRef="#ctx0" brushRef="#br1" timeOffset="166994.6572">2876 15690 0,'44'10'16,"-14"3"-1,-9 4-15,-13 4 16,-5 2-16,-3 1 16,-6 1-16,-4 3 15,-6 1 1,2-4-16,-5 1 16,1-3-16,0-8 15,2-1-15,1-9 16,2-3-16,4-4 15,3-3 1,1-3-16,7-3 16,3-1-16,5 1 15,1 1 1,2 5-16,5 5 16,0 5-16,3 5 15,0 5-15,2 6 16,-23-21-16,20 26 15,-20-26 1,0 0-16,23 18 16,-3-8-16,-2-10 15</inkml:trace>
  <inkml:trace contextRef="#ctx0" brushRef="#br1" timeOffset="167338.8535">3276 15422 0,'0'0'15,"0"0"-15,0 0 16,0 0-16,0 0 15,0 0-15,0 0 16,17-2 0,13-11-16,14-3 15,-16 2-15,-8 5 16,-2 4-16,-1 3 16,-2-1-1,-6 3-15,-2 3 16,-7-3-16,-4 0 15,-6 0-15</inkml:trace>
  <inkml:trace contextRef="#ctx0" brushRef="#br1" timeOffset="167506.0563">3252 15522 0,'0'0'0,"0"0"0,0 0 15,0 0 1,0 0-16,21 6 15,11-3-15,21 2 16,-4-10 0,-6-7-16,2 0 15</inkml:trace>
  <inkml:trace contextRef="#ctx0" brushRef="#br1" timeOffset="168414.9002">3967 15327 0,'18'-39'0,"5"1"16,3 7-16,2 6 15,-2-1-15,0 0 16,2-3 0,0 2-16,-1-4 15,-27 31-15,0 0 16,19-32-16,-19 32 15,0 0 1,14-30-16,-14 30 16,-3-31-16,3 31 15,-16-21-15,-7 6 16,-4 12 0,5 6-16,1 7 15,3 6-15,1 4 16,4 6-16,5 7 15,3 4-15,0 4 16,0 5 0,3 10-16,4 3 15,3 0-15,0 3 16,0-5 0,-2-1-16,2-1 15,-5-55-15,3 51 16,-3-51-16,0 0 15,0 51 1,0-51-16,-7 41 16,7-41-16,-4 24 15,-3-20 1</inkml:trace>
  <inkml:trace contextRef="#ctx0" brushRef="#br1" timeOffset="168628.6851">3871 15412 0,'0'0'0,"0"0"16,0 0-16,0 0 15,0 0 1,14 0-16,20 0 15,11 0-15,3-5 16,-5-5-16,-1-1 16,0-7-1,-6 3-15</inkml:trace>
  <inkml:trace contextRef="#ctx0" brushRef="#br1" timeOffset="169194.5803">4584 15142 0,'0'0'0,"0"0"16,0 0-16,0 0 15,0 0-15,15-15 31,3-6-31,7-10 0,-1 6 16,-5-6-16,0-1 16,-1 4-1,-2-2-15,-3 4 16,-7 0-16,-3 6 16,-9 2-16,1 0 15,-10 7-15,3 3 16,-6 7-1,-1 2-15,2 7 16,-1 3-16,1 4 16,1 6-1,2 4-15,2 6 16,5 5-16,-1 5 16,6 0-16,-1 6 15,1 12-15,2-2 16,2 4-1,1-2-15,-1 4 16,1-3 0,0-3-16,-3-57 15,2 59-15,-2-59 16,0 54-16,0-54 16,0 0-16,-5 49 15,-8-15-15,13-34 16,-13 7-16</inkml:trace>
  <inkml:trace contextRef="#ctx0" brushRef="#br1" timeOffset="169474.5478">4394 15361 0,'0'0'0,"0"0"0,0 0 15,0 0 1,0 0-16,0 0 16,21-3-16,17-10 15,13 0 1,-5-2-16,-1 2 0,-5 0 16,-4 1-1,-3-1-15,1-3 16,4-4-16,6-4 15,-4-4-15</inkml:trace>
  <inkml:trace contextRef="#ctx0" brushRef="#br1" timeOffset="169820.2182">5128 14854 0,'0'0'0,"0"0"15,0 0-15,0 0 16,0 0 0,0 0-16,0 0 15,-15 8-15,-14 7 16,-5 11-16,7 7 16,1 8-1,-2 5-15,2 9 16,2 1-16,6 4 15,7-2-15,7 4 16,8-3 0,5-5-16,6-7 15,10-6 1,5-11-16,-2-9 0,3-8 16,0-10-16,2-9 15,1-11 1,1-9-16</inkml:trace>
  <inkml:trace contextRef="#ctx0" brushRef="#br1" timeOffset="170542.196">5291 14987 0,'0'0'0,"0"0"16,0 0-16,0 0 16,0 0-1,0 19-15,0 15 16,0 9-16,6-4 16,3-6-16,8-5 15,1-13 1,2-2-16,1-8 15,2-2-15,0-6 16,1-7-16,4-2 16,0-4-1,-2-4-15,-6-4 16,-2-1-16,-2-1 16,-7 0-16,-4 3 15,-1 2-15,-4 3 16,0 0-1,-1 5-15,-4 6 16,2 2-16,3 8 16,3 6-16,-1 10 15,2 4 1,3 11-16,2 4 16,0 6-16,4 9 15,-6 2-15,3-2 16,2 1-1,-7-3-15,-5-51 16,2 55-16,-4-4 16,-6 0-16,-6-7 15,14-44 1,-21 39-16,21-39 16,-29 28-16,2-12 15,-6-11-15,6-10 16,27 5-1,-26-13-15,4-5 0,10-11 16,5-1 0,7-1-16,9-5 15,6-3-15,5 0 16,-1 1 0,7-8-16,-5 2 15</inkml:trace>
  <inkml:trace contextRef="#ctx0" brushRef="#br1" timeOffset="170795.1628">5790 15122 0,'0'0'0,"0"0"16,0 0-1,0 0-15,0 17 16,0 14-16,0 15 15,0-7 1,0-3-16,0 0 16,0-5-16,0-8 15,6-10-15,-4-10 32,3-14-32,0-10 0</inkml:trace>
  <inkml:trace contextRef="#ctx0" brushRef="#br1" timeOffset="171167.0086">5858 14597 0,'0'0'16,"0"0"0,0 0-16,0 0 15,0 0-15,15 8 16,15 9-16,6 8 16,-3 3-1,0-1-15,-1 7 16,-1 4-16,2 6 15,-3 7-15,1 3 16,-8 6-16,-5 9 16,-13 6-1,-7 4-15,-14 8 16,-22 32-16,-28 12 16,-25 3-16,-19-11 15</inkml:trace>
  <inkml:trace contextRef="#ctx0" brushRef="#br1" timeOffset="172111.6874">3505 16345 0,'44'0'16,"-8"0"-1,-6 0-15,-1 0 0,-6 0 16,-3 0-16,-1 0 16,-4 0-1,-2-5-15,-6-1 16,-4 4-16,-8 0 15,0-1-15,-6-2 16</inkml:trace>
  <inkml:trace contextRef="#ctx0" brushRef="#br1" timeOffset="172293.4802">3515 16448 0,'0'0'16,"0"0"-16,0 0 15,0 0-15,0 0 16,0 0-16,21 4 16,18 0-1,17 1-15,-2-10 16,-3-6-16</inkml:trace>
  <inkml:trace contextRef="#ctx0" brushRef="#br1" timeOffset="173110.3958">4410 15800 0,'0'0'0,"0"0"15,0 0-15,0 0 16,0 0-16,0 0 16,0 0-16,0 0 15,0 0 1,19 0-16,15-5 16,14 0-16,0 0 15,7-1-15,2-1 16,-1 1-1,4-1-15,4-7 16,2 2-16,-1-3 16,-4 4-16,4-4 15,2 0-15,6 1 16,0-1 0,0 0-16,-1 2 15,3-2-15,0-1 16,2-4-16,0 4 15,-6 1 1,1 2-16,-4 0 16,-6-2-16,-7 2 15,-3 3-15,-52 10 16,0 0 0,0 0-16,43-13 15,-43 13-15,0 0 16,31-10-16,-20 2 15</inkml:trace>
  <inkml:trace contextRef="#ctx0" brushRef="#br1" timeOffset="179175.8756">4037 16294 0,'33'-42'0,"-7"6"15,-4 3 1,-2 2-16,-9 3 15,0-3-15,-4 6 16,-7-4 0,0 6-16,-6 2 15,-3 6-15,-9 2 16,1 2-16,-4 7 16,3 6-1,-3 3-15,3 9 16,-2 1-16,5 2 15,3 9-15,5 8 16,-1 2-16,3 7 16,2 7-1,3 3-15,0-2 16,-2 6-16,2 0 16,-3-3-1,3 2-15,-1-4 16,1-52-16,0 53 15,0-53-15,0 0 16,-6 44-16,-5-8 16,-1-17-1,12-19-15,-13 0 16</inkml:trace>
  <inkml:trace contextRef="#ctx0" brushRef="#br1" timeOffset="179338.9785">3844 16520 0,'0'0'0,"0"0"15,0 0 1,0 0-16,21 0 16,15-8-16,15-5 15,-2 2-15,0-1 16,-6 2-1,-5-6-15,-9 1 16</inkml:trace>
  <inkml:trace contextRef="#ctx0" brushRef="#br1" timeOffset="179863.3889">4599 16255 0,'0'0'16,"0"0"-16,0 0 15,15-12-15,9-9 16,4-5 0,-12 3-16,3 0 15,-5 0-15,-5-6 16,-1 6-1,-6 0-15,-2 2 16,-5 3-16,-4 3 16,-5 2-16,0 5 15,-5 6-15,-3 4 16,6 6 0,-2 5-16,4 5 15,-3 5-15,7 8 16,3 5-16,-3 5 15,9 8 1,-2 15-16,1 3 16,2 0-16,0 0 15,0-67-15,-3 69 16,0-2-16,3-67 16,0 0-1,0 0-15,-5 62 16,5-62-1,-7 43-15,-9-14 0,1-24 16</inkml:trace>
  <inkml:trace contextRef="#ctx0" brushRef="#br1" timeOffset="180070.8189">4384 16481 0,'0'0'0,"0"0"16,0 0 0,20 0-16,15-8 15,22-2-15,-6-1 16,-1 2-16,-12-7 16,-10 1-1</inkml:trace>
  <inkml:trace contextRef="#ctx0" brushRef="#br1" timeOffset="180476.8393">5190 15893 0,'0'0'0,"0"0"16,0 0-1,0 0-15,-16 8 16,-12 9-16,-5 14 16,-4 8-1,4 9-15,-3 2 0,6 1 16,4 3-1,3 2-15,23-56 16,-19 65 0,9 1-16,5 6 0,10-7 15,5-4 1,9-7-16,6-4 16,11-10-16,5-4 15,5-13 1,1-7-16,-1-11 15,-2-7-15</inkml:trace>
  <inkml:trace contextRef="#ctx0" brushRef="#br1" timeOffset="183069.8322">5394 16091 0,'34'-5'0,"-11"-1"15,-3 4-15,-6-1 16,-1 0 0,-3 3-16,1 3 15,-1 2-15,0 3 16,-1 2 0,0 0-16,-7 1 31,3-1-31,0 0 0,3 1 0,-2 2 15,-1-3 1,-1 3-16,-1-3 16,-1 3-16,1 0 15,-1 0-15,-2-1 16,0-1 0,0 1-16,0 1 15,0-2-15,0 1 16,0-1-16,0-1 15,-2 0-15,2-2 16,-3 2 0,1-2-16,-1-1 15,3-1 1,-2-1-16,2 0 16,-2 3-16,-3-1 15,-1 1-15,1 1 16,0-5-16,0 1 15,-3 3-15,0 0 32,-2-1-32,10-7 0,-10 8 15,10-8-15,0 0 16,-16 13-16,16-13 16,-19 13-1,19-13-15,0 0 16,-27 13-16,27-13 15,0 0-15,-28 10 16,28-10 0,0 0-16,0 0 15,-31 2-15,5-6 16,8-4-16,3-3 16,8-2-1,-1 1-15,3-1 16,2 2-16,3-1 15,0 1-15,3-2 16,-1 3 0,1 3-16,1-1 15,-3 0-15,2 3 16,-1 3-16,1-1 16,-1 0-1,1 1-15,-1-1 16,1 3-16,-1 0 15,3-2-15,1 2 16,2 0-16,-1 0 16,0 2-1,2-2-15,1 5 16,-1 3-16,5-3 16,-1 3-16,-5 2 15,6 1 1,-4 1-16,5-1 15,-15-11-15,12 15 16,-12-15-16,18 17 16,-18-17-1,20 19-15,-20-19 16,23 15-16,-23-15 16,26 11-16,-10-16 15</inkml:trace>
  <inkml:trace contextRef="#ctx0" brushRef="#br1" timeOffset="183598.5331">5854 16047 0,'0'0'0,"0"0"15,0 0-15,0 0 16,0 0-16,0 0 16,0 0-16,0 0 15,0 0 1,0 0-16,-2 21 16,-6 9-16,-5 16 15,7-4 1,1-4-16,3-4 0,2-6 15,2-5 1,7-2-16,1-8 16,1-6-16,-1 1 15,3-3 1,3-3-16,-2-2 16,2-2-16,-1-6 15,1-2-15,-6-3 16,-3 0-16,-2-2 15,-2 2 1,-8-2-16,-3 1 16,-4 2-16,-4 5 15,1 1-15,-3 1 16,2 2 0,-1 6-16,3 0 15,1-1-15,8 1 16,0-8-16,8-4 15,4-6-15</inkml:trace>
  <inkml:trace contextRef="#ctx0" brushRef="#br1" timeOffset="184021.1526">6000 15738 0,'0'0'0,"0"0"16,0 0-16,0 0 16,0 0-1,0 0-15,0 0 16,0 0-16,0 0 31,21 7-31,11 4 0,11 10 0,-13 2 16,-6-3-1,-6 1-15,-3 3 16,-3 4-16,1 3 16,-2 4-1,0 1-15,-6 5 16,-5 3-16,-5 10 15,-9 0-15,-4 5 16,-7-2 0,-8 4-16,-14 7 15,-9 1-15,-40 26 16,-42 18-16</inkml:trace>
  <inkml:trace contextRef="#ctx0" brushRef="#br1" timeOffset="186851.9859">4470 16911 0,'8'48'15,"0"-6"-15,-1-6 16,1-11-16,2-4 16,-2-3-1,4 5-15,-1-3 16,5 1-1,0-3-15,1 0 16,-17-18-16,0 0 16,23 13-16,5-3 15,-28-10-15,34 3 16,2-3-16,3-8 16,-6-2-1,0 0-15,1-6 16,-1-4-16,0-1 15,1-2-15,-3 0 16,-1 0 0,1-1-16,-1 1 15,-30 23-15,31-21 16,3 1-16,-34 20 16,36-20-1,-36 20-15,35-16 16,-35 16-16,37-10 15,-37 10-15,38-3 16,-38 3 0,34 5-16,-34-5 15,33 16 1,-33-16-16,31 17 0,-31-17 16,0 0-16,0 0 15,26 24 1,-26-24-16,0 0 15,0 0-15,23 21 16,-23-21-16,0 0 16,20 18-1,-20-18-15,20 8 16,-20-8-16,25 0 16,-25 0-16,28-8 15,-28 8 1,30-13-16,4-3 15,-34 16-15,34-18 16,-34 18-16,37-16 16,-37 16-1,45-12 1,6-1-16,-51 13 0,51-5 16,-3 5-16,-48 0 15,54 0 1,-54 0-16,54 3 15,-54-3-15,57 0 16,-57 0-16,57-6 16,-7-9-16,-3-3 15,-47 18 1,43-23-16,-4-8 16,-9-5-16,-6-3 15,-4-2-15,-7 0 16,-11 0-1,-4-3-15,-11-10 16</inkml:trace>
  <inkml:trace contextRef="#ctx0" brushRef="#br1" timeOffset="198288.3289">3723 17255 0,'62'0'0,"-17"0"0,5-3 15,4 1 1,2-3-16,-1 0 0,6-4 16,5 2-1,4-1-15,4 4 16,1 1-16,-1 6 15,1-1-15,4 0 16,1 1 0,5 0-16,21-3 15,-2 2-15,1-4 16,-7-4 0,2 2-16,1-4 15,-3-1-15,1 2 16,-1-1-16,1-1 15,5 1 1,-5-6-16,4 2 16,0-4-16,-3 1 15,0 0-15,-5 1 16,-8-1 0,-4 0-16</inkml:trace>
  <inkml:trace contextRef="#ctx0" brushRef="#br1" timeOffset="202980.5105">6443 15954 0,'5'49'0,"-2"-5"16,2-8-16,-1-6 15,-1-9-15,4-3 16,2-5-16,-4-3 16,-3-5-1,1-2-15,-1 0 16,-2-1-16,3-2 15,-1-5-15,3 0 16,1-8 0,1 0-16,-2-8 15,3 3-15,0-2 16,0-1-16,-1 1 16,5 2-1,2 3-15,-1-1 0,0 8 16,0 1-1,3 2-15,-2 5 16,2 2-16,-3 3 16,-1 3-1,1 2-15,-3 3 16,1-3-16,-1 6 16,-5-6-16,2 3 15,-4-3 1,-1-2-16,2-3 15,-2-3-15,1 1 16,2-6-16,-1-4 16,5-6-1,-1-2-15,0-1 16,-1-2-16,0 0 16,2 0-16,-9 18 15,0 0-15,0 0 31,10-17-31,-10 17 0,10-14 16,-10 14-16,15-7 16,-2 7-1,-13 0-15,13 7 16,-13-7-16,8 16 16,-8-16-16,9 25 15,-9-25 1,0 0-16,0 0 15,5 29-15,-5-29 16,14 21-16,3-16 16</inkml:trace>
  <inkml:trace contextRef="#ctx0" brushRef="#br1" timeOffset="203361.3253">7128 15872 0,'0'0'15,"0"0"-15,0 0 16,0 0-16,0 0 16,0 0-16,0 0 15,-3 15 1,-5 14-16,-4 7 16,7-3-16,0-7 15,2-6 1,6-4-16,2-6 15,2-5-15,5-2 16,-1-3-16,3-8 16,-4 1-16,0-7 15,-5-1-15,0-3 16,-5-5 0,-2 2-16,-1 1 15,-4 1-15,-1 2 16,-2 4-16,-1 3 15,3 2 1,2 5-16,4 1 16,8-3-16</inkml:trace>
  <inkml:trace contextRef="#ctx0" brushRef="#br1" timeOffset="203960.8751">7510 15859 0,'0'0'0,"0"0"0,0 0 16,0 0 0,0 0-16,0 0 15,0 0-15,0 0 16,-13 13 0,-7 5-16,-6 8 15,11-5-15,2-2 16,5 2-16,1 0 15,7 0-15,3-6 16,6-2 0,2-3-16,4-7 15,1-8-15,1-6 16,1-4-16,2-3 16,-5-3-1,-6-5-15,2-1 16,-6-9-16,0 0 15,-2-3-15,-1 0 16,-2 3 0,-2 3-16,-1 5 15,1 1-15,-1 8 16,1 3-16,2 3 16,-3 5-1,3 11-15,0 7 16,0 14-16,3 9 15,-1 13-15,3 13 16,3 3-16,-1-3 16,4-3-1,1-2-15,2-7 16,-4-3-16,2-11 16,-4-15-16,2-10 15</inkml:trace>
  <inkml:trace contextRef="#ctx0" brushRef="#br1" timeOffset="204699.4229">7795 15707 0,'0'0'0,"0"0"15,0 0-15,0 0 16,8 21-16,2 21 16,6 19-16,-6 1 15,-3-6 1,-2-10-16,4-10 16,1-17-16,0-12 15,6-7 1,-1-7-16,4-4 15,0-4-15,5-4 16,1-3-16,1-5 16,2 2-16,-4-1 15,-4-2 1,-7 5-16,0 5 16,-6 0-16,-3 5 15,-8 3 1,-6 5-16,-7 5 15,-6 3-15,-1 4 16,0 1-16,4-1 16,5 7-16,2-2 15,10 3 1,3-2-16,11 3 16,4 0-16,8 1 15,-23-17-15,26 16 16,-26-16-1,31 15-15,-31-15 16,0 0-16,26 20 16,-26-20-16,12 24 15,-12-4-15,0-20 16,-12 18 0,12-18-16,-21 8 15,1-8-15,-1-5 16,7-8-16,9-5 15,8 0 1,4-3-16,9-2 16,3 0-16,4 3 15,-23 20-15,30-23 16,-30 23-16,33-21 16,9-2-1</inkml:trace>
  <inkml:trace contextRef="#ctx0" brushRef="#br1" timeOffset="205104.7206">8337 15772 0,'0'0'15,"0"0"-15,0 0 16,0 0-16,0 0 15,0 0-15,13-10 16,7-9-16,6-1 16,-5 8-1,3-5 1,-4 8-16,1-1 0,-4 4 16,-1 3-1,-4 6-15,1 5 16,-5 5-16,-1 4 15,-4 9-15,-6 3 16,3 2 0,-5-1-16,0 3 15,0-2 1,3-2-16,-3-1 0,2-5 16,0 0-16,3-5 15,0-5 1,0-5-16,0-6 15,0-7-15,3-2 16,-3-9-16,5-7 16</inkml:trace>
  <inkml:trace contextRef="#ctx0" brushRef="#br1" timeOffset="205249.3613">8496 15862 0,'0'0'0,"0"0"16,0 0-16,0 0 15,0 0-15,8-8 16,13-5-1,19 3-15,26-8 16,3 3-16,4 2 16,10 0-1,9-3-15</inkml:trace>
  <inkml:trace contextRef="#ctx0" brushRef="#br1" timeOffset="209156.4871">11829 6628 0,'59'0'0,"-8"0"15,2 0-15,-10 0 16,3 0-16,2 0 16,7 0-1,-1 0-15,2 0 16,6 0-16,0 0 16,-62 0-16,71 0 15,1 0 1,-72 0-16,66 0 15,-66 0-15,0 0 16,54 3-16,-54-3 16,0 0-1,0 0-15,48 5 16</inkml:trace>
  <inkml:trace contextRef="#ctx0" brushRef="#br1" timeOffset="209552.9165">11916 6695 0,'0'0'15,"0"0"-15,0 0 0,0 0 16,0 0 0,0 0-16,0 0 15,16-3-15,11-10 16,16 1-16,0-1 15,5 5 1,7 6-16,4-6 16,0 3-16,6 2 15,3 0-15,6 6 16,4 2 0,4 0-16</inkml:trace>
  <inkml:trace contextRef="#ctx0" brushRef="#br1" timeOffset="218869.8141">19301 6659 0,'49'0'16,"0"0"-16,2-5 16,-3-1-1,-2 4-15,7-4 16,-3 2-16,7-1 16,2-1-16,3 3 15,-1 3-15,1-2 16,5 2-1,-67 0-15,67-3 16,7 1-16</inkml:trace>
  <inkml:trace contextRef="#ctx0" brushRef="#br1" timeOffset="220282.766">16241 8119 0,'0'0'0,"0"0"15,0 0-15,0 0 16,0 0-16,0 0 15,0 0 1,0 0-16,0 0 16,0 0-16,0 23 15,-6 21-15,1 23 16,0 2 0,-8 5-16,0 1 15,0-8-15,3 8 16,2-6-1,5 0-15,3-2 16,0-67-16,0 67 16,0-67-16,0 64 15,0-64-15,0 0 16,6 59 0</inkml:trace>
  <inkml:trace contextRef="#ctx0" brushRef="#br1" timeOffset="220898.2225">16507 8375 0,'0'0'0,"0"0"16,0 0-16,16-2 15,12-6 1,11-4-16,-3 6 16,-6 4-16,1 8 15,-3 6-15,-5 11 16,-10 5-16,-11 4 15,-2 0 1,-5 7-16,0 2 16,-5 1-16,-5-1 15,-11 7-15,26-48 16,-33 42-16,33-42 16,-41 39-1,-6-14-15,47-25 16,-46 13-16,46-13 15,-33-3-15,12-10 16,12-7 0,6-1-16,13 1 15,8-1-15,7 3 16,2 5-16,5 8 16,-1 8-1,0 7 1,0 10-16,-6 6 0,1 8 15,-26-34-15,23 38 16,-23-38 0,29 47-16,2-11 15,-3-16-15,-8-17 16</inkml:trace>
  <inkml:trace contextRef="#ctx0" brushRef="#br1" timeOffset="221071.8774">17246 8356 0,'0'0'0,"0"0"15,0 0 1,0 0-16,0 0 15</inkml:trace>
  <inkml:trace contextRef="#ctx0" brushRef="#br1" timeOffset="221984.1824">17082 8284 0,'0'0'15,"0"0"-15,0 0 16,0 0-16,0 0 15,0 0 1,0 0-16,-12 4 16,-14 4-16,-9 13 15,7 0-15,4 1 16,3-1 0,-3 7-16,2 1 15,22-29-15,-21 36 16,4 2-16,4 6 15,13-44-15,-3 46 16,11-2 0,-8-44-16,18 39 15,8-14-15,2-4 16,5-8 0,-33-13-16,39 7 15,-39-7-15,41 0 16,3-11-16,-1-6 15,-7-3-15,-18 4 16,-5 3 0,-11-2-1,-7-3-15,-7 5 16,-4 3-16,-8 5 0,-3-1 16,-4 9-1,3 0-15,28-3 16,-26 5-16,26-5 15,0 0 1,0 0-16,-21 7 16,19-2-16</inkml:trace>
  <inkml:trace contextRef="#ctx0" brushRef="#br1" timeOffset="222465.8672">17401 8592 0,'0'0'0,"0"0"15,0 0-15,0 0 16,0 0 0,0 0-16,0 0 15,0 0-15,0 0 16,0 0-16,0 0 16,0 0-1,0 0-15,0 0 16,16 0-16,14-6 15,13 2-15,-3-2 16,-2-1-16,-10-1 16,-5 3-16,-5 2 15,-2 0 1,-6-1-16,-3 1 16,-2 0-16,2 3 15,-3 3 1,-2-3-16,-2 0 15</inkml:trace>
  <inkml:trace contextRef="#ctx0" brushRef="#br1" timeOffset="222934.9616">17915 8375 0,'0'0'0,"0"0"16,0 0-16,0 0 15,0 0-15,0 0 16,0 0-1,0 0-15,0 21 16,0 13-16,0 17 16,-5-1-16,0-7 15,2 3 1,-2-7-16,0 5 16,5-44-16,-5 45 15,5-45-15,0 0 16,-5 47-16,5-47 15,0 0 1,0 0-16,-4 41 16,4-41-16,0 0 15,0 0-15,0 26 16,0-26 0,4 8-16</inkml:trace>
  <inkml:trace contextRef="#ctx0" brushRef="#br1" timeOffset="223680.9685">18386 8499 0,'0'0'0,"0"0"16,0 0-1,0 0-15,0 0 16,0 0-16,-14 6 16,-20-1-1,-10 10-15,11 6 16,10-4-16,5-1 15,4 5 1,9-1-16,5-2 0,3 3 16,5-1-1,7-4-15,1-1 16,7 1-16,0-4 16,3 7-16,-5-4 15,-4 1 1,-1-1-16,-4 0 15,-4-2-15,-5 0 16,-9-3 0,-4 0-16,-8-4 15,18-6-15,-25 5 16,-3-8-16,0 1 16,2-9-16,5 1 15,8-6 1,6-6-16,9-5 15,8-3-15,9-1 16,-1 3-16,3-1 16,4 6-1,-2 5-15,-3 0 16,1 1-16,-1 1 16,1 3-16,-3-2 15,-2 4-15</inkml:trace>
  <inkml:trace contextRef="#ctx0" brushRef="#br1" timeOffset="224117.5">18734 8514 0,'0'0'0,"0"0"15,0 0-15,0 0 16,0 0-1,-16 8-15,-15 8 16,-4 9-16,-2 6 16,4 8-1,2 2-15,31-41 0,0 0 16,-20 44 0,20-44-16,-10 43 15,15-7-15,11-13 16,3-14-1,5-7-15,4-2 16,3-8-16,0-4 16,-3-9-16,-3-2 15,-4-4 1,-6 1-16,-10-9 16,-2 5-16,-8-4 15,-11 5-15,-4 4 16,-5 2-16,-4 7 31,1 4-31,3-1 0,0-3 16</inkml:trace>
  <inkml:trace contextRef="#ctx0" brushRef="#br1" timeOffset="224611.2083">18881 8108 0,'0'0'16,"0"0"-16,0 0 15,0 0-15,5 21 16,0 15 0,4 24-16,-1 3 15,-3 2-15,-2 2 16,-6 2-16,-2 5 16,2 4-1,3 4-15,-5 3 16,0 18-16,1-3 15,4-2-15,4-1 16</inkml:trace>
  <inkml:trace contextRef="#ctx0" brushRef="#br1" timeOffset="238754.4369">19270 8726 0,'47'-16'16,"-9"3"-16,1 1 15,-1 4-15,-3 5 16,2-2-16,-6 5 15,-6-3 1,-4 3-16,-5 0 16,-9 0-16,-7-5 15,-7-3 1</inkml:trace>
  <inkml:trace contextRef="#ctx0" brushRef="#br1" timeOffset="238998.8092">19137 8911 0,'0'0'0,"0"0"0,0 0 16,0 0 0,22 0-16,18 0 15,19 0 1,0 0-16,-1-5 0,-1-3 15,-3-2-15,-8-6 16,-4-2 0</inkml:trace>
  <inkml:trace contextRef="#ctx0" brushRef="#br1" timeOffset="239306.2935">19886 8613 0,'0'0'0,"0"0"16,0 0-1,0 0-15,0 0 16,0 20-16,-7 16 15,-4 23 1,-2 1-16,1-4 16,1-10-16,4-3 15,7-43-15,0 0 16,-3 36-16,3-17 16,5-14-1,-2-5-15</inkml:trace>
  <inkml:trace contextRef="#ctx0" brushRef="#br1" timeOffset="239810.7007">20133 8633 0,'0'0'0,"0"0"16,0 0-16,0 0 15,0 0-15,-2 16 16,-11 9-16,0 11 16,0-8-1,4-5-15,8-5 16,-5-7-16,6-4 16,-3-1-1,6-4-15,8 1 16,5-3-16,12 3 15,7-1-15,-2 0 16,-7 6-16,-3-2 16,1 4-1,-6 0-15,0 0 16,-5 3-16,-9 3 16,-2 2-16,-2 0 15,-6 0-15,6-18 16,-21 17-1,-7 5-15,28-22 16,-39 18-16,39-18 16,-43 12-16,43-12 15,-52 5 1,8-7-16,16-17 16,10-4-16,8-5 15</inkml:trace>
  <inkml:trace contextRef="#ctx0" brushRef="#br1" timeOffset="239994.8098">20068 8653 0,'0'0'0,"0"0"0,0 0 16,19-10 0,7-8-16,12-1 15,3-1-15,3 6 16,-1-2-1,1 0-15,-6-2 16</inkml:trace>
  <inkml:trace contextRef="#ctx0" brushRef="#br1" timeOffset="240452.5459">20688 8633 0,'0'0'0,"0"0"0,0 0 16,-10 13-1,-6 7-15,-5 9 16,1-3-1,-6 4-15,-2 3 16,28-33-16,-36 42 16,36-42-16,-33 42 15,33-42-15,0 0 16,0 0-16,-26 38 16,10-5-1,16-33-15,0 0 16,0 20-16,19-4 15,11-8 1,4-3-16,2-5 16,0 0-16,-3-3 15,1-1-15,-3-2 16,-6 0 0,-3-1-16,-3 0 15,-7-4-15,-3-2 16</inkml:trace>
  <inkml:trace contextRef="#ctx0" brushRef="#br1" timeOffset="240667.7285">20780 8746 0,'0'0'16,"0"0"-16,0 0 15,0 0-15,0 15 16,-3 21-16,-9 29 16,-6 17-1,-6 10-15,-6 38 16,-3 28-16,-1 18 16</inkml:trace>
  <inkml:trace contextRef="#ctx0" brushRef="#br1" timeOffset="242635.0971">21730 12697 0,'0'0'0,"0"0"15,0 0 1,0 0-16,-14-3 16,-16-4-16,-11-1 15,-2 11-15,-2 18 16,2 12-1,5 15-15,3 7 16,4 4-16,31-59 16,-22 61-1,11-4-15,11-57 16,6 54-16,13-13 16,9-7-16,7-14 15,1-12 1,-2-8-16,-34 0 15,36-5-15,-2-10 16,-4-4-16,-12-1 16,-3-1-16,-7 1 15,-6 4 1,-4 0-16,-3 1 16,-2 5-16,4 1 15,3-2-15,3 0 31,9 1-31,1 2 0,9 0 16,2 6-16,-1 4 16,-1 4-16,-3 4 15,0 5 1,-7 3-16,1 8 16,-3 5-16,-10-31 15,8 36-15,-8-36 16,0 0-1,0 0-15,6 28 16,-6-28-16,15 21 16,4-18-16</inkml:trace>
  <inkml:trace contextRef="#ctx0" brushRef="#br1" timeOffset="242928.0854">22238 12818 0,'0'-3'15,"0"1"-15,0-3 16,-3-3-16,-9-2 16,-6-3-16,-10 5 15,-6 8 1,3 6-16,0 9 16,-4 13-1,4 5-15,5 6 0,4 5 16,3 0-16,19-44 15,-5 43 1,16-2-16,9-13 16,6-9-16,7-7 15,5-4-15,4-11 16,7-6-16,-6-10 16</inkml:trace>
  <inkml:trace contextRef="#ctx0" brushRef="#br1" timeOffset="243218.8939">22382 12715 0,'0'0'0,"0"0"0,0 0 15,0 0 1,0 0-16,0 21 15,0 15-15,-5 20 16,0 3-16,3 0 16,-7 2-1,9-61-15,-9 52 16,9-52-16,0 0 16,0 0-1,-10 37-15,10-37 16,-5 18-16,2-26 15,0-8-15,3-4 16,0-9-16</inkml:trace>
  <inkml:trace contextRef="#ctx0" brushRef="#br1" timeOffset="243544.8917">22298 12705 0,'0'0'15,"0"0"1,0 0-16,0 0 15,0 0-15,0 0 16,25 0-16,11-5 16,15 2-1,-9 11-15,-2 5 16,-8 10-16,-12-3 16,-7 6-16,-5 0 15,-6 2-15,-2 3 16,-5 2-1,-7 3-15,-9 3 16,-8 2-16,-7 0 16,-3-5-16,1-5 15,38-31-15,0 0 16,-33 21 0,13-16-16</inkml:trace>
  <inkml:trace contextRef="#ctx0" brushRef="#br1" timeOffset="244147.3502">23001 12476 0,'0'0'0,"0"0"16,0 0-16,0 0 16,-10 14-16,-11 6 15,-7 10-15,0 3 16,-6 11-16,-2 8 15,-2-1 1,2 4-16,6-2 16,4 2-16,8-2 15,4-2-15,7-1 16,3-4 0,4-46-16,6 46 15,7-2-15,-13-44 16,24 46-16,-24-46 15,28 41 1,-28-41-16,0 0 16,0 0-16,33 34 15,-33-34-15,0 0 16,0 0-16,31 25 16,-31-25-1,0 0-15,0 0 16,23 18-16,-23-18 15,0 0-15,0 0 16,15 10 0,-15-10-16,0 0 15,10 6-15,-10-6 16,13-13-16</inkml:trace>
  <inkml:trace contextRef="#ctx0" brushRef="#br1" timeOffset="244947.7543">23029 12756 0,'0'55'0,"0"-4"16,0 0 0,0-1-16,0-6 0,0-7 15,2-3-15,-2-34 16,0 0 0,3 26-16,-1-13 15,1-11-15,3-7 16</inkml:trace>
  <inkml:trace contextRef="#ctx0" brushRef="#br1" timeOffset="245610.3062">23250 12800 0,'0'0'16,"0"0"-16,0 0 16,0 0-16,0 0 15,-2 13-15,-7 10 16,-3 6-16,6-11 16,1-6-1,3-4-15,4-1 16,3-2-16,6-1 15,5-1-15,5 1 16,-1 1 0,0 3-16,-2 3 15,0 2-15,-3 2 16,0 3-16,-4 0 16,-3 0-1,-8 2-15,-3-2 16,-7 2-16,-3-1 15,-4-7-15,-7 1 16,1-5 0,-3-5-16,2-9 15,-3-7-15,1-4 16,6-4-16,1-8 16,7 2-16,2-4 15,2 2 1,3-2-16,5 3 15,-3 0-15,3 8 16,3-2 0,-1 2-16,7 2 15,0 3-15,4-3 16,8 0-16,2 3 16,5 1-16,4 2 15,1 2 1,0 1-16,-3-1 15,-4 0-15,-4 0 16,-1-3-16</inkml:trace>
  <inkml:trace contextRef="#ctx0" brushRef="#br1" timeOffset="246167.5382">23625 12736 0,'0'0'0,"0"0"0,0 0 16,0 0-16,0 0 15,0 18 1,0 15-16,0 13 16,-9 0-1,-3-1-15,-4-10 16,4-7-1,-1-4-15,3-6 0,5-3 16,-3-2-16,6-2 16,-1-3-16,0-1 15,3-2 1,8 0-16,5-2 16,3-1-16,3-4 15,2 2-15,6-6 16,-4 1-1,-1-2-15,-1-3 16,-6 1-16,1 2 16,-4-4-1,-1 2-15,-6-2 16,-3-2-16,-4 3 16,-1 2-16,3 0 15,-2 4 1,2-2-16,-3 6 0,1 3 15,2 7 1,0 3-16,-4 8 16,0 7-1,-1 5-15,-3 4 0,8-37 16,0 0 0,0 0-16,-7 45 15</inkml:trace>
  <inkml:trace contextRef="#ctx0" brushRef="#br1" timeOffset="246483.6028">23953 13023 0,'0'0'0,"0"0"15,0 0-15,0 0 16,0 0-16,0 18 16,0 19-1,-2 22-15,-13 8 16,-13-3-16,-10-5 15,-4-5-15,-4-8 16</inkml:trace>
  <inkml:trace contextRef="#ctx0" brushRef="#br1" timeOffset="249009.574">24117 12694 0,'0'54'16,"0"-2"-16,0-1 31,0 1-31,0-5 0,0-1 16,0-46-16,0 0 15,0 0-15,-2 36 16,2-16-1,-3-15-15,6-10 16,3-3-16,1-2 16,8-8-16,8-2 15,6-4 1,2-2-16,5 2 16,4-11-16,-3 7 15,-6 2-15,-13 8 16,-5 3-1,-1-1-15,-4 4 16,0-1-16,-5 6 16,-6-4-16,-3 3 15,-9 3 1,-1 5-16,-3 2 16,-3 4-16,7 2 15,-1 2 1,6 0-16,6 3 0,4 0 15,4 2 1,6 3-16,3 0 16,5-2-16,1 2 15,-19-18-15,18 20 16,-18-20 0,0 0-16,0 0 15,13 24-15,-13-24 16,10 27-16,-13-6 15,-7-6 1,-3-7-16,-2-5 16,-2-6-16,0-5 15,4-2-15,3-5 16,10-1-16,5-1 16,5-4-1,8 1-15,9-1 16,-2 2-1,3 4-15,-28 15 0,0 0 16,30-15 0,-30 15-16,0 0 15,37-26-15</inkml:trace>
  <inkml:trace contextRef="#ctx0" brushRef="#br1" timeOffset="249552.8104">24621 12705 0,'0'0'16,"0"0"-16,0 0 16,0 0-16,0 0 15,0 0-15,15-2 16,13-7-1,10-3-15,-2 6 16,-14 4-16,1 7 16,-7 5-1,-9 4-15,-2 6 16,-2 3-16,-3 6 16,0-1-1,-3 5-15,-2 3 16,0-3-16,-2 1 15,1-3-15,-1-5 16,2-6 0,-3-10-16,-3-4 15,4-6-15,2-3 16,-6-5-16,0-2 16,1-3-1,-3 0-15,-2 0 0,-1 0 16,6 4-1,1 0-15,6-1 16,6 1-16,9 0 16,9 1-16,7 3 15,4 0 1,3 0-16,3-2 16,0-7-16,-1-1 15</inkml:trace>
  <inkml:trace contextRef="#ctx0" brushRef="#br1" timeOffset="249871.8367">24790 12314 0,'0'0'0,"0"0"16,0 0-16,21 8 15,12 7 1,8 14-16,1 15 16,-1 7-16,-3 10 15,3 9-15,-5 12 16,-2 31-16,-24 26 15,-27 15 1,-48 13-16,-50 18 16,-58 13-16,-66 26 15</inkml:trace>
  <inkml:trace contextRef="#ctx0" brushRef="#br1" timeOffset="273411.2347">22834 13343 0,'55'0'16,"-7"-8"-16,-4-3 15,-6 3-15,2 4 16,5 1 0,1 1-16,3-1 15,-4 0-15,3-2 16,0-3 0,-2 3-16,-3 2 15,5-1-15,4-1 16,2-1-16,6 4 15,-1 2 1,2-3-16,2 3 16,-2 3-16,0-3 15,-1-3-15,-1 3 16,-3-2-16,0 2 16,3-3-1,0 3-15,0 3 16,-2-1-16,0 1 15,-1-3-15,-5 0 16,-2-3-16,-3 3 16,-46 0-1,49-2-15,-49 2 16,52 0-16,1-3 16,-2-5-16</inkml:trace>
  <inkml:trace contextRef="#ctx0" brushRef="#br1" timeOffset="324702.3071">19352 6628 0,'42'0'0,"-9"0"16,-7 0-1,-3 0-15,5 0 16,3 0-16,0 0 15,7 5-15,3-2 16,-6-1 0,-1-2-16,-34 0 15,37 0-15,6 0 16,9 0-16,-5 6 16,-47-6-1,55-6-15</inkml:trace>
  <inkml:trace contextRef="#ctx0" brushRef="#br1" timeOffset="327656.95">19156 6206 0,'0'55'0,"0"-5"16,0 2-16,0 0 15,-4-4 1,-4 1-16,3-2 15,5-47-15,-7 41 16,7-41-16,0 0 16,0 0-1,0 31-15,-4-10 16,2-14-16</inkml:trace>
  <inkml:trace contextRef="#ctx0" brushRef="#br1" timeOffset="328613.2264">19147 6216 0,'0'0'0,"0"0"15,0 0-15,0 0 16,25 0-1,23 0-15,15 0 16,-5 0-16,0-5 16,0-2-1,-58 7-15,67-8 16,6 0-16,-73 8 16,78-2-16,-2-3 15,-5 2 1,-7-5-16,-64 8 15,57-10-15,-57 10 16,52-7-16,-52 7 16,0 0-16,45-5 15,-45 5-15,0 0 16,0 0 0,47-3-16,-47 3 15,0 0 1,44 5-16,-44-5 15,0 0-15,0 0 16,35 10-16,-35-10 16,0 0-16,24 15 15,-24-15-15,14 24 16,-14-24-16,16 25 16,-6 10-1,-10-35-15,11 32 16,-4 4-16,-7-36 15,5 39 1,-5-39-16,3 41 16,-3-41-16,2 43 15,-2-43 1,0 0-16,3 50 0,-3-50 16,0 0-1,0 0 1,6 46-16,-6-46 0,0 0 15,0 0 1,-4 39-16,4-39 16,-7 25-16,-16-4 15,-6-6-15,-6-5 16,-8-2-16,-24 0 16,-8-3-1,-13 2-15,-37 6 16,-42 5-16,-38 8 15,-22 7-15</inkml:trace>
  <inkml:trace contextRef="#ctx0" brushRef="#br1" timeOffset="406833.8776">19178 6771 0,'47'-4'16,"-7"-1"-1,-2 2-15,0 0 16,10 1-16,3 2 15,7 0-15,10 2 16,1 4 0,2-4-16,2 1 15,-9-1-15,-5-4 16,-2-1-16,-4 3 16,-4 0-1,-49 0-15,46 5 16,-46-5-16,42 11 15,-6-6-15</inkml:trace>
  <inkml:trace contextRef="#ctx0" brushRef="#br1" timeOffset="409059.6853">22536 5882 0,'0'60'0,"0"-3"16,0 4-16,-7 6 16,-6 2-16,13-69 15,-11 70-15,11-70 16,0 0 0,-5 56-16,5-56 15,16 26-15</inkml:trace>
  <inkml:trace contextRef="#ctx0" brushRef="#br1" timeOffset="409786.2616">23057 6054 0,'0'0'0,"0"0"16,8-14 0,3-13-16,4-9 15,-2 11 1,-5 10-16,-6 4 0,-7 6 16,-6 5-16,-6 5 15,-10 3 1,-6 7-16,0 6 15,-2 2-15,-4 2 16,-5 7 0,6-2-16,9-4 15,11-3-15,8-2 16,5-1-16,10 2 16,10-5-1,11 1-15,9 0 16,8 3-16,5 2 15,-2 2-15,-3-1 16,-43-24-16,43 25 16,-43-25-1,33 29-15,-13 4 16,-12-4-16,-14-1 16,-6-6-16,12-22 15,-23 21 1,-8-3-16,-8-8 15,3-6 1,1-8-16,35 4 0,-33-7 16,33 7-1,-31-18-15,12-8 16,9-5-16,15-3 16,13-1-16,8-4 15,15-7-15,5 0 16,3 7-1,-3 3-15,-10 5 16,-6 5-16,-9 11 16,0 0-1,-4 2-15,1 1 16,-2-4-16</inkml:trace>
  <inkml:trace contextRef="#ctx0" brushRef="#br1" timeOffset="410219.3417">23408 6031 0,'0'0'0,"0"0"15,0 0-15,16-3 16,13-9-16,12-1 16,0-5-16,-10 5 15,-6 4 1,-4 0-16,5 1 16,-3 4-16,-3 1 15,-1 1-15,-5 4 16,0 8-16,-4 4 15,-3 4 1,-7 4-16,0 3 16,-2 4-16,2 5 15,-3 2-15,1 0 16,-6 0 0,1 3-16,-4-2 15,-4 5-15,15-42 16,0 0-16,0 0 15,-16 43 1,4-1-16</inkml:trace>
  <inkml:trace contextRef="#ctx0" brushRef="#br1" timeOffset="410491.384">23593 6299 0,'0'0'16,"0"0"-16,0 0 15,19-10 1,10-11-16,9 0 0,6 6 16,4 5-1,7 2-15,-4 5 16,-51 3-16,0 0 15,0 0-15,53-5 16</inkml:trace>
  <inkml:trace contextRef="#ctx0" brushRef="#br1" timeOffset="410988.2814">22185 6936 0,'0'0'0,"0"0"16,26-2-16,27-11 16,30 1-1,6-7-15,16-1 0,6-3 16,10 2-1,-3 5-15,1 4 16,0-1-16,2 2 16,-3-4-16,-2 5 15,-3 0 1,-6-4-16,-10 4 16,-97 10-1,91-10-15,-91 10 0,0 0 16,0 0-16,71-5 15,-71 5 1,38 2-16,-36 1 16,-13-6-16</inkml:trace>
  <inkml:trace contextRef="#ctx0" brushRef="#br1" timeOffset="411323.0566">23081 7039 0,'0'0'0,"0"0"16,0 0 0,0 0-16,0 0 15,0 0-15,0 0 16,0 21-1,0 12-15,-2 24 16,-7 5-16,-4 0 16,-5-7-1,0-2-15,18-53 0,0 0 16,0 0 0,-13 38-16,13-16 15,8-11-15,0-11 16,2-11-16</inkml:trace>
  <inkml:trace contextRef="#ctx0" brushRef="#br1" timeOffset="411549.3476">23583 6957 0,'0'0'0,"0"0"16,0 0-16,0 0 16,5 23-16,-2 28 15,-3 38-15,-18 41 16,-15 22-16,-11 17 16,-1 14-1</inkml:trace>
  <inkml:trace contextRef="#ctx0" brushRef="#br1" timeOffset="434507.799">14153 7931 0,'41'-8'0,"-3"-2"16,-1 3-16,-4 2 16,3 3-16,0-2 15,2 1 1,4 1-16,3-3 16,8-1-16,-8 2 15,2 4-15,-2-3 16,10 3-1,1-2-15,3-1 16,1 3-16,-60 0 16,66-3-16,5 3 15,2 0-15,-6 6 16,-1-4 0,-4 1-16,-1 0 15,1-3-15,-2 0 16,1 0-16,0 1 15,1 2-15,0 0 16,-3 0 0,-2-1-16,-4 3 15,1 1-15,-3-4 16,3 1 0,-3-3-16,3 0 15,-1 2-15,0 1 16,-2-1-1,-51-2-15,60 2 0,-60-2 16,66 4 0,4-2-16,2 0 15,-8-2-15,-1 0 16,-63 0-16,68-2 16,-5 0-1,-63 2-15,69-4 16,-69 4-16,73-2 15,-73 2-15,71-5 16,-71 5 0,75-13-16</inkml:trace>
  <inkml:trace contextRef="#ctx0" brushRef="#br1" timeOffset="436975.46">5220 8489 0,'36'0'15,"-5"0"-15,-7 0 16,1 0-1,-5 0-15,3 0 16,1 6 0,4-2-16,-7 4 0,3-5 15,1-1-15,-2-2 16,5 0 0,-28 0-16,31-2 15,-31 2-15,35 0 16,-35 0-16,48-3 15,-48 3 1,0 0-16,57-2 16,-57 2-16,59 0 15,-59 0-15,59 0 16,-2 0-16,-57 0 16,0 0-1,0 0-15,52 0 16,-52 0-16,0 0 15,50 2-15</inkml:trace>
  <inkml:trace contextRef="#ctx0" brushRef="#br1" timeOffset="439251.4396">7541 8582 0,'52'0'16,"-7"0"-16,-3 0 15,-3-6 1,-1 2-16,0 1 16,1 0-16,-39 3 15,46-3 1,-46 3-16,54 0 15,10 0-15,-2 0 16,-62 0-16,62-2 16,-1-3-16,-61 5 15,59-6 1,-59 6-16,60-1 16,1-5-16,0 1 15,-1 0 1,-60 5-16,59-5 0,-6-1 15,-53 6 1,59-2-16,-59 2 16,64 0-16</inkml:trace>
  <inkml:trace contextRef="#ctx0" brushRef="#br1" timeOffset="448412.4449">11572 8633 0,'39'-15'0,"-2"3"16,-8-2-1,10 6-15,-6 6 16,6-4-16,0 9 16,7 0-16,-1 1 15,10 2 1,-3-1-16,-2 0 15,2 0 1,5-2-16,2 5 0,2-4 16,1 2-1,2-1-15,2 0 16,4 0-16,-3-2 16,3 0-16,-4-3 15,5 2 1,0-2-16,-2 0 15,-1 0-15,0-2 16,0-4-16,3 1 16,-5 0-1,1-3-15,-3 3 16,0-2-16,0 0 16,3 1-1,-2-2-15,-4 0 16,-2 0-16,2 1 15,4-1-15,0 0 16,-4 1-16,0 1 16,-61 6-1,63-7-15,-63 7 16,63-5-16,-1-3 16,-12-2-16</inkml:trace>
  <inkml:trace contextRef="#ctx0" brushRef="#br1" timeOffset="462413.4604">7968 10610 0,'53'0'0,"-3"0"16,-2 0 0,-5 0-16,1-6 15,-3-1-15,-41 7 16,52-8-1,5 1-15,-2 4 16,-55 3-16,59-5 16,-59 5-16,65 0 15,2 2 1,-67-2-16,56 3 16,-7 2-16</inkml:trace>
  <inkml:trace contextRef="#ctx0" brushRef="#br1" timeOffset="473781.097">7896 10258 0,'-5'48'0,"-4"-7"16,2-4-16,-1-4 15,6-2-15,-3-3 16,5-4 0,0-5-16,5-8 15,0-5-15,-3-4 16</inkml:trace>
  <inkml:trace contextRef="#ctx0" brushRef="#br1" timeOffset="474472.454">7788 10165 0,'0'0'16,"0"0"0,0 0-16,0 0 0,18-3 15,18-5 1,13-3-16,-1-3 16,-4 6-16,-1 1 15,2 4-15,1 0 16,5 1-1,-51 2-15,57 0 16,5 0-16,1 0 16,-5 0-16,2-2 15,-60 2 1,54-3-16,0-2 16,-54 5-16,55-4 15,-55 4-15,53-4 16,-53 4-1,0 0-15,51 0 16,-51 0-16,49 5 16,-49-5-16,0 0 15,39 13 1,-39-13-16,0 0 16,26 20-16,-26-20 15,17 26-15,-1 5 16,-16-31-16,0 0 15,12 39 1,-12-39-16,7 40 16,-7-40-16,0 0 15,7 42-15,-7-42 16,0 41 0,-9-6-16,-6-1 15,-10-3-15,-11 3 16,-21 4-16,-9 3 15</inkml:trace>
  <inkml:trace contextRef="#ctx0" brushRef="#br1" timeOffset="484160.097">9513 10977 0,'45'-15'15,"-5"-3"-15,-2-2 16,-3-3-16,-6 0 15,-1 2 1,1-2-16,-29 23 16,29-26-1,-29 26-15,25-31 16,-25 31-16,18-30 16,-18 30-16,6-32 15,-16 9-15,-6 7 16,-5 9-16,-2 9 15,1 9-15,-3 7 16,5 6 0,0 1-16,2 8 15,0 6-15,5 2 16,5 5 0,4 11-16,-2 5 15,3-4-15,1 1 16,2 0-16,0-4 15,0-55-15,0 56 16,0-56 0,0 0-16,2 53 15,-4-8-15,-6-14 16</inkml:trace>
  <inkml:trace contextRef="#ctx0" brushRef="#br1" timeOffset="484380.5713">9287 11275 0,'0'0'0,"0"0"16,16-2-16,15-5 15,15-6 1,6-3-16,-4 4 15,1-2-15,2 6 16,0 1-16,3-6 16,-1-5-16</inkml:trace>
  <inkml:trace contextRef="#ctx0" brushRef="#br1" timeOffset="484674.351">10179 10936 0,'0'0'0,"0"0"15,0 0 1,0 0-16,-15 8 16,-8 8-16,-6 4 15,10 8 1,4 3-16,-1 5 15,2 8-15,0 12 16,9-2-16,8-1 16,9-8-16,9-4 15,7-8 1,9-9-16,-4-11 16,2-8-16,-1-8 15</inkml:trace>
  <inkml:trace contextRef="#ctx0" brushRef="#br1" timeOffset="485348.0738">10273 11101 0,'0'0'0,"0"0"16,0 0-1,0 0-15,18 0 0,16-5 16,12-1 0,-3 3-16,-7 3 15,-1 6-15,-10 7 16,-7 10-16,-9 3 15,-9 0 1,0-4-16,-5 2 16,1-1-16,1-5 15,1 0-15,-1-8 16,1 0-16,-1-2 16,1-5-1,2-8-15,0-3 16,0-5-16,2-3 15,3-1-15,5-4 16,1-2 0,-1 2-16,2-4 15,-1 4-15,-1 0 16,0 1-16,-2 4 16,2 6-1,2 5-15,-1 3 16,-3 7-16,-6 2 15,1 9 1,-1 6-16,-2-22 16,3 29-16,-3 5 15,5-1-15,-5-33 16,14 36-16,7-7 16,-21-29-16,27 26 15,-27-26 1,29 15-16,-29-15 15,38 7-15,-38-7 16,41-13 0</inkml:trace>
  <inkml:trace contextRef="#ctx0" brushRef="#br1" timeOffset="485805.1556">10764 10730 0,'0'0'0,"0"0"15,0 0 1,0 0-16,0 0 0,21 8 16,14 3-1,17 7-15,-11 5 16,-5-3-16,-3 4 16,-33-24-16,28 23 15,4 7-15,1 7 16,2 6-1,-7 6-15,-4 0 16,-6 2-16,-6 4 16,-7 3-1,-10 4-15,-10 5 16,-14 5-16,-21 5 16,-43 28-16,-50 27 15</inkml:trace>
  <inkml:trace contextRef="#ctx0" brushRef="#br1" timeOffset="487708.2984">8389 11029 0,'-39'10'31,"3"8"-31,3 8 0,1 10 16,-1 5-16,-5 8 15,3 2-15,-1-5 16,36-46-16,-31 44 16,31-44-1,0 0-15,0 0 16,-29 33-16,6-17 15,10-18 1</inkml:trace>
  <inkml:trace contextRef="#ctx0" brushRef="#br1" timeOffset="488003.3682">7983 11018 0,'0'0'0,"0"0"15,0 0-15,0 0 16,0 0 0,15 9-16,8 6 15,8 11-15,-4 4 16,-4-2-16,4 6 16,9 2-16,0 0 15,0-2 1,3-2-16,-1 2 31,-38-34-31,39 29 0,2-1 0</inkml:trace>
  <inkml:trace contextRef="#ctx0" brushRef="#br1" timeOffset="488277.4799">8617 11123 0,'0'0'16,"0"0"-16,0 0 16,0 0-16,0 0 15,0 0-15,0 0 16,21 0-1,17-4-15,14-1 16,-12 3-16,-7-2 16,-6 2-1,-9 2-15,-10 0 16,-8 2-16,-8 4 16</inkml:trace>
  <inkml:trace contextRef="#ctx0" brushRef="#br1" timeOffset="488517.8319">8636 11330 0,'0'0'16,"0"0"-16,0 0 16,0 0-16,17 0 15,17 0-15,14-5 16,4-1-1,2 4 1,4-1-16,1 1 0,3 2 16</inkml:trace>
  <inkml:trace contextRef="#ctx0" brushRef="#br1" timeOffset="490071.6657">11550 11227 0,'15'-31'0,"2"6"16,2 9-1,2 5-15,-4 9 16,4 4-16,2 6 16,-3 2-16,-2 6 15,-5 5 1,0-1-16,-8 0 15,2 1-15,-4-3 16,-1-2-16,1-4 16,-3 1-16,2-5 15,3-5 1,2-6-16,0-1 16,3-9-16,1-6 15,2 1-15,-4-5 16,7 0-1,0-1-15,-16 24 16,20-22-16,-20 22 16,23-23-16,-23 23 15,31-16 1,-2 9-16,-29 7 16,23 5-16,-23-5 15,20 15-15,-20-15 16,18 26-1,-18-26-15,0 0 16,15 33-16,-15-33 16,0 0-16,0 0 15,16 36 1,-16-36-16,15 25 16,-2-9-16,2-13 15,-15-3-15,18-8 16,-2-5-1,10-5-15,-26 18 16,23-20-16,0-4 16,-23 24-16,26-25 15,5 4-15,-31 21 16,33-18 0,1 6-16,-34 12 15,30 0-15,-30 0 16,26 12-16,-26-12 15,20 24-15,-4 6 16,-16-30 0,0 0-16,10 36 15,-10-36-15,12 33 16,-12-33 0,23 21-16</inkml:trace>
  <inkml:trace contextRef="#ctx0" brushRef="#br1" timeOffset="490413.8406">12795 11186 0,'0'0'16,"0"0"-16,0 0 0,0 0 16,-16 5-1,-15-3-15,-12 12 16,9 4-16,11 7 15,11 0-15,6-2 16,3-2 0,6-3-16,3-2 15,6-6-15,4-10 16,4-5 0,1-3-16,0-7 15,-4-3-15,2-5 16,-7-3-16,-3-3 15,-9 4-15,-6-1 16,-4 6 0,-6 4-16,-1 11 15,1 0-15,3 7 16,6 1-16,4 2 16</inkml:trace>
  <inkml:trace contextRef="#ctx0" brushRef="#br1" timeOffset="490970.5785">13221 11142 0,'0'0'0,"0"0"16,0 0-16,0 0 15,-16 0 1,-19 0-16,-17 5 15,9 0-15,9 11 16,11 4 0,5 1-16,5-1 0,3 6 15,5 1 1,2-3-16,3-3 16,6-1-16,4-6 15,5-4 1,3-10-16,0-8 15,2-5-15,4-7 16,-3-9-16,0-4 16,-4-6-1,-5-2-15,2-5 16,-5-6-16,-1 4 16,-6 2-16,-4 4 15,-3 14 1,2 5-16,-1 5 15,4 6-15,-3 6 16,-2 12-16,3 11 16,-1 10-1,0 13-15,0 7 16,1 14-16,4-3 16,4 0-16,4-7 15,5-5-15,8-5 16,0-7-1,4-16-15,1-10 16</inkml:trace>
  <inkml:trace contextRef="#ctx0" brushRef="#br1" timeOffset="491548.544">13598 11119 0,'0'0'16,"0"0"-16,0 0 16,0 0-16,8-3 15,1-12 1,11-1-16,-2 6 16,-3 13-16,1 2 15,-2 8-15,2-1 16,-6 3-1,0 4-15,-5-1 16,1 0-16,-4-3 16,1 1-16,-3-3 15,-3-3-15,1-3 16,2 1 0,0-5-16,2-3 15,1-8-15,-1-2 16,3-5-16,0-1 15,6-2-15,1-3 16,7-1 0,-1-2-16,3 1 15,2 1-15,-1-2 16,-22 24 0,28-23-16,-28 23 15,0 0-15,31-19 16,-3 10-16,-28 9 15,29-3-15,-5 10 16,-6 11 0,-18-18-16,15 26 15,-3 10-15,-10 7 16,-4 12-16,-10-4 16</inkml:trace>
  <inkml:trace contextRef="#ctx0" brushRef="#br1" timeOffset="494265.8376">10027 12078 0,'0'-18'0,"5"-2"0,0-4 16,8 11-1,4 6-15,4 4 16,1 6-16,-7 6 15,1 7 1,-4 4-16,-5 7 16,-3 1-16,1 2 15,-10 1 1,-1 3-16,-2-3 16,-5-2-16,3-1 15,3-11-15,-1 1 16,2-10-16,0-5 15,2-9 1,1-6-16,3-6 16,3-3-16,5-8 15,3 2-15,-1-7 16,2 0-16,4 4 16,2-1-1,-3 2-15,1 4 16,-1 1-16,-3 7 15,1 4 1,-3 5-16,1 8 16,-4 8-16,-2 5 15,-5 10-15,0 7 16,0 4-16,3 2 16,4 0-1,3 0-15,-10-36 16,12 33-16,-12-33 15,21 28-15,7-7 16,5-11-16,3-10 16,-6-7-1,0-10-15,-5-10 16</inkml:trace>
  <inkml:trace contextRef="#ctx0" brushRef="#br1" timeOffset="494659.3726">10499 11739 0,'0'0'0,"0"0"16,0 0-1,0 0-15,0 0 0,0 0 16,19 0-1,9 0-15,5 5 16,-7-3-16,-9 10 16,-4 2-1,-13 4-15,-6 3 16,-4-3-16,-2 4 16,-4 5-16,-3-2 15,-2 1-15,0 0 16,6-1-1,8-2-15,7-5 16,7 1-16,8-7 16,11-2-1,2-4-15,-28-6 16,40 0-16,3-6 16,0-7-16</inkml:trace>
  <inkml:trace contextRef="#ctx0" brushRef="#br1" timeOffset="494942.7658">10946 11854 0,'0'0'0,"0"0"16,0 0-16,0 0 15,0 0-15,0 0 16,0 20-16,0 24 15,0 15 1,0 1-16,0-7 16,0-6-16,0-47 15,5 43-15,-5-43 16,0 0 0,0 32-16,3-15 15,-6-14-15</inkml:trace>
  <inkml:trace contextRef="#ctx0" brushRef="#br1" timeOffset="495108.2993">10825 12109 0,'0'0'16,"0"0"0,0 0-16,0 0 15,22-2-15,16-12 16,21-4-1,-11 3-15,-1-4 16,-6 2-16,-1-4 16</inkml:trace>
  <inkml:trace contextRef="#ctx0" brushRef="#br1" timeOffset="495332.5483">11285 11842 0,'0'0'0,"0"0"16,0 0 0,0 0-16,0 20 15,0 16-15,0 21 16,-7 1-16,-4 10 16,4-5-16,7-63 15,-3 64 1,3-64-16,8 52 15,7-11-15</inkml:trace>
  <inkml:trace contextRef="#ctx0" brushRef="#br1" timeOffset="496344.6175">12035 11985 0,'0'0'0,"0"0"16,0 0-16,0 20 16,0 15-16,-8 21 15,-5-2 1,3-6-16,-2-4 15,7-7-15,-1-12 16,3-10-16,3-7 16,-2-8-1,7-8-15,6-12 16,8-8-16,5-6 16,1-7-16,-1 5 15,-5 10-15,2 3 16,1 2-1,0 4-15,-1 4 16,-3 13-16,-3 5 16,1 11-1,-4 4-15,2 4 16,-5-2-16,1-1 16,-2-6-16,-2 0 15,-1-5-15,-3-2 16,5-8-1,1-4-15,6-10 16,1-6-16,6-3 16,2-6-16,-1-1 15,1-1 1,-23 31-16,0 0 16,24-25-16,-24 25 15,20-14-15,-2 20 16,-4 9-1,-14-15-15,17 21 16,-17-21-16,24 25 16,-24-25-16,33 23 15,-33-23 1,38 13-16,8-5 16,9-11-16,-55 3 15,46-15-15,-3-8 16,-43 23-1,0 0-15,0 0 16,36-23-16,-18 10 16,-9 10-16,-2 8 15,-4 11-15,-3-16 16,5 26 0,-5-26-16,10 25 15,-10-25-15,18 26 16,-18-26-16,28 15 15,-28-15-15,33 6 16,-33-6 0,28-11-16,-4-10 15,-12-7-15,-12 28 16,-2-28-16,-14 2 16,-4 8-1,20 18-15,0 0 16,-26-7-16,26 7 15,-13 0-15</inkml:trace>
  <inkml:trace contextRef="#ctx0" brushRef="#br1" timeOffset="496873.1211">13468 11965 0,'-52'7'0,"0"4"15,7 11-15,14 5 16,13-5-16,6-1 16,3 2-16,9-5 15,4-5 1,5-2-16,5-9 15,6-2 1,0-8-16,0-5 0,1-4 16,0-9-1,-4-3-15,-1-7 16,-4-2-16,-4-4 16,-3-1-16,-1-5 31,-4 6-31,-4 9 0,4 7 15,-2 8-15,2 5 16,-3 6-16,3 9 16,3 11-1,3 13-15,-4 9 16,1 12-16,-1 14 16,3 5-1,5-8-15,6-7 16,5-9-16,3-14 15,0-16-15,4-6 16,3-12-16,5-4 16</inkml:trace>
  <inkml:trace contextRef="#ctx0" brushRef="#br1" timeOffset="497245.9464">13965 11800 0,'0'0'15,"0"0"-15,0 0 16,0 21-16,0 15 16,0 17-16,-5-3 15,-1-9 1,4-13-16,0-10 16,-1-5-16,3-8 15,0-5 1,0-11-16,0-9 15,0-9-15,3-4 16,7-8-16,5 0 16,7 2-16,4 6 15,-2 5-15,-3 10 16,2 2 0,3 8-16,0 11 15,0 7-15,-1 11 16,-4 10-16,-4 10 15,-3 19 1,-12 3-16,-4 1 16</inkml:trace>
  <inkml:trace contextRef="#ctx0" brushRef="#br1" timeOffset="498476.3064">10120 12705 0,'0'0'0,"0"0"0,0 0 16,0 0-16,0 0 15,0 0 1,0 0-16,0 0 16,0 20-16,0 19 15,0 18 1,0-3-16,0-3 16,0-5-16,0-10 15,0-10-15,5-8 16,0-11-16,6-9 15,-4-5 1,0-4-16</inkml:trace>
  <inkml:trace contextRef="#ctx0" brushRef="#br1" timeOffset="498910.6043">10458 12746 0,'0'0'0,"0"0"16,0 0-16,0 0 16,0 0-1,0 0-15,0 0 0,0 0 16,-17 8 0,-7 7-16,-1 6 15,6 2 1,12-3-16,2 4 0,7 2 15,6-9 1,2-2-16,8-4 16,0-6-16,5-5 15,-3-5-15,2-8 16,-2-5 0,-2-2-16,-6-4 15,-1-4-15,-6 3 16,-7 2-16,-7 2 15,0 8 1,-1 2-16,-4 9 16,-1 2-16,-2 0 15,10 2-15,2 1 16</inkml:trace>
  <inkml:trace contextRef="#ctx0" brushRef="#br1" timeOffset="499137.5803">10864 12718 0,'0'0'15,"0"0"-15,0 0 16,0 0-16,0 0 16,0 0-16,0 0 15,0 0 1,0 0-16,0 0 15,0 0-15,0 0 16,0 0-16,0 0 16,0 0-1,0 0-15,0 0 16</inkml:trace>
  <inkml:trace contextRef="#ctx0" brushRef="#br1" timeOffset="499542.2731">10305 12705 0,'0'0'0,"0"0"15,0 0-15,0 0 16,0 0-1,0 0-15,0 20 16,0 16-16,-5 16 16,0-6-1,1-2-15,0-8 16,2-8-16,0-8 16,-6-6-16</inkml:trace>
  <inkml:trace contextRef="#ctx0" brushRef="#br1" timeOffset="499941.3847">10017 12500 0,'0'0'0,"0"0"16,0 0-16,-16 4 15,-15 2-15,-12 14 16,6 11 0,6 10-16,11 8 15,5 5-15,5 7 16,2 1-16,11-3 15,9-5 1,11-2-16,11-6 16,11-7-16,7-6 15,10-10-15,1-10 16,0-18-16,-2-8 16,-5-7-1</inkml:trace>
  <inkml:trace contextRef="#ctx0" brushRef="#br1" timeOffset="500233.3807">10643 12551 0,'0'0'0,"0"0"15,0 0-15,0 0 16,15 15 0,9 8-16,1 11 15,-1-1-15,-7 3 16,-4 0-16,-5 0 16,-8-2-1,0-34-15,-8 33 16,8-33-16,0 0 15,-23 36-15</inkml:trace>
  <inkml:trace contextRef="#ctx0" brushRef="#br1" timeOffset="500568.2117">10780 12482 0,'0'0'0,"0"0"16,0 0-16,0 0 15,19-3-15,7-5 16,8-5-16,-15 10 16,-7 6-1,-2 4-15,-8 10 16,-2-2-16,-7 0 15,2 1-15,-3-4 16,6 5-16,0-5 16,6 0-16,1 1 15,8-5 1,8-1-16,4-1 16,3-6-1,1 0-15,2-3 16,-6 0-16</inkml:trace>
  <inkml:trace contextRef="#ctx0" brushRef="#br1" timeOffset="500837.9326">11239 12561 0,'0'0'0,"0"0"16,0 0-1,0 0-15,0 20 16,0 14-16,0 17 16,-5 1-16,0-1 15,2-5-15,1-2 16,2-44 0,0 0-16,0 0 15,-2 34-15,2-12 16</inkml:trace>
  <inkml:trace contextRef="#ctx0" brushRef="#br1" timeOffset="501004.2305">11093 12808 0,'0'0'0,"0"0"15,0 0-15,0 0 16,17 0-16,14-5 15,20-2 1,-2-5-16,0-3 16,-11-6-16,-5-2 15</inkml:trace>
  <inkml:trace contextRef="#ctx0" brushRef="#br1" timeOffset="501246.3057">11541 12540 0,'0'0'0,"0"0"15,0 0 1,0 0-16,0 0 16,0 0-16,5 21 15,-2 15-15,3 21 16,-1 0-16,-5-2 16,0-55-1,5 62-15,7-3 16,10-10-16,-22-49 15,33 31-15</inkml:trace>
  <inkml:trace contextRef="#ctx0" brushRef="#br1" timeOffset="502151.1076">12346 12705 0,'0'0'16,"0"0"0,0 0-16,0 0 15,0 18-15,0 15 16,-5 16-16,-3-7 16,0-10-16,-1-8 15,7-8 1,-3-6-16,5-8 15,-2-4-15,6-8 16,4-14 0,6-4-16,3-3 15,7 0-15,-4 6 16,0 6-16,-1 6 16,-4 6-16,0 7 15,1 7 1,-1 4-16,-3 7 15,5 1-15,-7-4 16,3 0-16,-3-2 16,2-3-1,-1-5-15,2-2 16,0-9-16,-1 2 16,7-10-16,-4-1 15,5-5-15,-20 20 16,0 0-1,0 0-15,24-18 16,-1 7-16,-23 11 16,21 3-1,-3 12-15,2 6 16,-20-21-16,0 0 16,25 20-16,-25-20 15,0 0-15,33 19 16,-33-19-1,38 10-15,3-13 16,-41 3-16,35-11 16,-35 11-1,0 0-15,0 0 16,28-12-16,-28 12 16,23-3-16,-23 3 15,20 11 1,1 7-16,-21-18 15,0 0-15,0 0 16,23 15-16,4-4 16,-27-11-16,25 0 15,-25 0-15,18-14 16,-18 14 0,12-26-16,-12-4 15,0 30-15,-10-26 16,10 26-1,-14-12-15,14 12 16,-19-3-16,12 6 16,12-1-16,10-2 15</inkml:trace>
  <inkml:trace contextRef="#ctx0" brushRef="#br1" timeOffset="502604.6465">13534 12777 0,'5'0'0,"0"0"16,0 0-1,-1 0 1,-4 0-16,1 0 0,-6 0 16,-5 0-16,-10 0 15,-9 7-15,-6 1 16,1 11 0,13 1-16,9 3 15,4 0-15,8 0 16,8 1-16,4-9 15,6-4-15,9-7 16,-1-8 0,-1-5-16,0-8 15,-4-7-15,0-7 16,-4-2 0,-1-7-16,-4-10 15,-5-2-15,-3 4 16,-4 2-16,0 10 15,-4 9-15,4 10 16,4 7 0,-4 10-16,0 12 15,2 9-15,4 12 16,-1 11-16,5 10 16,1 2-1,1-4-15,4-8 16,1-5-16,-1-11 15,2-8-15,0-7 16,2-8 0</inkml:trace>
  <inkml:trace contextRef="#ctx0" brushRef="#br1" timeOffset="503291.1426">14084 12479 0,'0'0'0,"0"0"0,0 0 16,0 0-1,0 0-15,5 18 16,-3 15-16,3 18 16,0 4-1,-5-4-15,8 1 16,8-9-16,-16-43 15,23 33 1,-2-15-16,-1-8 0,4-10 16,1-7-1,3-11-15,-2 0 16,10-16-16,-36 34 16,41-43-16,-41 43 15,33-47 1,-9 4-16,-15 10 15,-6 6-15,-10 11 16,-7 2-16,2 6 16,-3 8-16,2 2 15,0 7 1,1 4-16,5-1 16,5 4-16,6-1 15,10 3-15,7 0 16,-21-18-1,30 21-15,-30-21 16,39 25-16,-39-25 16,33 31-16,-33-31 15,18 26 1,-21-8-16,3-18 16,-15 10-16,-10-4 15,-1-12-15,3-4 16,5-5-16,8-4 15,10-3 1,8-5 0,9-3-16,7-1 0,4 1 15,-28 30-15,33-28 16,-33 28 0,43-29-16,4-2 15</inkml:trace>
  <inkml:trace contextRef="#ctx0" brushRef="#br1" timeOffset="503608.907">14687 12355 0,'0'0'15,"0"0"-15,0 0 16,0 0-16,18-2 16,13-5-1,10-7-15,-8 9 16,-5 0-16,-4 8 15,-7 9 1,-4 15-16,-5 5 16,-3 5-16,-1 1 15,-4 6-15,0-44 16,0 58-16,0-58 16,-4 63-1,-4-7-15,8-56 16,-10 47-16,10-47 15,-13 25 1</inkml:trace>
  <inkml:trace contextRef="#ctx0" brushRef="#br1" timeOffset="503715.1312">14728 12739 0,'0'0'16,"0"0"0,8 0-16,12 0 15,29-9-15,28-6 16,8-3-16,15-7 15</inkml:trace>
  <inkml:trace contextRef="#ctx0" brushRef="#br1" timeOffset="505935.3844">7522 10536 0,'0'0'16,"0"0"-16,0 0 15,0 0-15,0 0 16,15-4-16,8-3 15,12-6 1,6 13 0,5 5-16,12 3 0,1-5 15,4 5-15,7-4 16,6 4 0,5-5-1,1 0-15,-1-3 0,4 0 16,5-3-1,3 0-15,-11 3 16,-17-2-16,-65 2 16,0 0-16,52 0 15,-52 0-15,0 0 16,39-6 0,-24 2-16</inkml:trace>
  <inkml:trace contextRef="#ctx0" brushRef="#br1" timeOffset="506221.6803">7785 10684 0,'0'0'0,"0"0"15,0 0 1,0 0-16,21 0 16,15-5-16,26 0 15,7 2-15,8 1 16,11 0-16,26 2 16,7 0-1,13-3-15,2-2 16,8 2-16,-1 6 15,-1 9-15</inkml:trace>
  <inkml:trace contextRef="#ctx0" brushRef="#br1" timeOffset="512185.3298">11617 10587 0,'43'-11'0,"-5"-1"16,0-1-16,5 5 16,-3 1-16,9 3 15,-1 2-15,9 0 16,0 2-1,2 0-15,0-3 16,5-3 0,-3 2-16,-3 1 15,3 1-15,3 0 16,1-4 0,-65 6-16,66 0 15,0 0-15,-6-5 16</inkml:trace>
  <inkml:trace contextRef="#ctx0" brushRef="#br1" timeOffset="528058.5128">11709 10694 0,'17'-30'0,"1"6"15,0 12 1,-1 5-16,-3 1 16,5 1-16,4 2 15,8 0-15,2 3 16,5-2-16,3 2 16,6 0-1,9 0-15,-2-3 16,5 3-16,2-2 15,-61 2-15,66-2 16,3 2 0,-69 0-16,63 0 15,-63 0-15,0 0 16,57 0-16,-8-8 16</inkml:trace>
  <inkml:trace contextRef="#ctx0" brushRef="#br1" timeOffset="528291.565">11916 10743 0,'28'-2'0,"25"-1"15,20-2-15,23 5 16,26 3-16,4-1 16</inkml:trace>
  <inkml:trace contextRef="#ctx0" brushRef="#br1" timeOffset="536465.8781">14749 10621 0,'33'-17'0,"-7"2"0,-11 0 15,-2 7-15,-1 0 16,4 5-16,7-1 16,5 4-1,9-3-15,1 3 16,9 0-16,10 0 16,12 0-16,-1 3 15,2-6 1,1 1-16</inkml:trace>
  <inkml:trace contextRef="#ctx0" brushRef="#br1" timeOffset="551614.4152">18220 10607 0,'52'0'15,"-4"0"-15,-1-8 16,-2-2-16,5 3 16,-2 1-16,3 4 15,-51 2 1,54-3-16,8 0 15,0 3-15,-62 0 16,61 0-16,4-2 16,-65 2-16,64 0 15,-64 0 1,0 0-16,56-2 16,-56 2-16,0 0 15,0 0-15,41-3 16,-41 3-1,21-6-15,-21 5 16,0 1-16,-21-6 16</inkml:trace>
  <inkml:trace contextRef="#ctx0" brushRef="#br1" timeOffset="551897.7433">18294 10618 0,'0'0'0,"0"0"0,0 0 16,0 0 0,21 0-16,15 0 15,25 0-15,4 0 16,7 0-16,8 0 15,9 0 1,20-6-16,-5 1 16,5 5-16,-7 3 15,0-1-15</inkml:trace>
  <inkml:trace contextRef="#ctx0" brushRef="#br1" timeOffset="572466.148">1966 10135 0,'-23'-31'16,"3"7"-16,2 6 16,3 5-16,6 6 15,2 4-15,7 6 16,3 4 0,5 11-16,2 8 15,7 5-15,2 7 16,6 6-16,10 15 15,3 1 1,3-1-16,7 7 16,7 1-16,16 20 15,11 12-15,4 1 16,-8-6-16,-2 2 16,-5-6-1,3 5-15,5 0 16,-11 0-16,4-5 15,-3 0 1,-2-7-16,-5-9 16,-6-2-16,-3-5 15,-3-11-15,-17-12 16,-33-44-16,0 0 16,0 0-1,21 25-15,-16-19 16</inkml:trace>
  <inkml:trace contextRef="#ctx0" brushRef="#br1" timeOffset="574137.9837">1872 10093 0,'0'0'0,"18"-13"16,2-2-1,13-11-15,5 6 16,2-6-16,19-3 16,5-1-16,8-7 15,5 5 1,9-7-16,25-7 15,19-11-15,6-2 16,-5-1-16,-11 2 16,-2-2-1,-7 5-15,9-11 16,3-3-16,2-1 16,7-3-16,-1-5 15,3-2-15,-9 0 16,3 4-1,-1-3-15,1 4 16,3 0-16,0 0 16,-3 1-1,3-1-15,0 1 16,-1-1-16,-4 6 16,-2-6-16,-9 3 15,1 3 1,3-1-16,-7 6 15,-4 0-15,-3 5 16,1 0-16,-6 2 16,-5 4-16,-7 3 15,-12 6 1,-1 3-16,2 3 16,-5 0-16,-13 6 15,-10 7-15,2-3 16,-6 2-1,0 2-15,-45 24 16,43-17-16,-43 17 16,47-11-16,-47 11 15,45 0 1,-1 9-16,0 5 16,-44-14-16,38 26 15,1 10-15,0 8 16,-5 2-1,-1 6-15,0 4 16,2 4-16,6-2 16,-1 4-16,1 0 15,-1 1-15,2 2 16,-2 2 0,5 0-16,-4-3 15,-1 3-15,-2 1 16,-1-5-16,-1-1 15,-2 2 1,-4-5-16,-2-2 16,-28-57-16,20 56 15,-20-56-15,18 62 16,-18-62 0,8 59-16,-11-2 15,-7-8 1,-8-3-16,-5-3 15,-8-4-15,-4-1 0,-6-2 16,-6 3 0,-1 2-16,-6 1 15,-3 4-15,-7 0 16,-7 2-16,-17 12 16,-7 7-1,2-3-15,4 0 16,-4 1-16,3-4 15,5-4-15,1-2 16,-4 3 0,4 1-16,-4 0 15,1-2-15,0 5 16,0-1-16,-3 1 16,5-3-16,0 0 15,-3 0 1,2-2-16,-2 2 15,6-3-15,-3 4 16,0-4 0,3-1-16,-2 0 15,-3 2-15,1 0 16,3-1-16,2 1 16,3 0-1,-3-1-15,0-1 16,3-3-16,2 3 15,1-6-15,-5-1 16,2 2-16,-1 1 16,5 0-1,-3 1-15,2-3 16,-3-3-16,0 0 16,-2 3-16,-1 0 15,-4 0 1,-1 5-16,2-1 15,-3-1-15,2 2 16,-2 0-16,-3 5 16,-2 13-1</inkml:trace>
  <inkml:trace contextRef="#ctx0" brushRef="#br1" timeOffset="599239.1098">3810 12705 0,'50'0'0,"-7"0"15,-5 0-15,-4 0 16,3 0-1,-7 0-15,1 0 16,2 0-16,-33 0 31,43 0-31,7-2 0,1-4 16,-51 6-16,46-8 16,-3 3-16,-43 5 15,50-5-15,-50 5 16,57-7-1,-57 7-15,61-3 16,3-2-16,0 2 16,-7-2-16,-4 0 15,-53 5 1,54-5-16,0-1 16,2 4-16,-56 2 15,58-5-15,-58 5 16,59-5-1,1 0-15,-60 5 16,66-3-16,-3 0 16,-1-2-16,-62 5 15,59-5-15,-59 5 16,62-2 0,-62 2-16,66-5 15,1 2-15,-67 3 16,64 0-1,-5 0-15,-59 0 0,60-3 16,-60 3 0,58 3-16,-58-3 15,59 0-15,-59 0 16,60 0 0,-60 0-16,53 3 15,-53-3-15,51 0 16,-51 0-16,0 0 15,0 0-15,53 7 16</inkml:trace>
  <inkml:trace contextRef="#ctx0" brushRef="#br1" timeOffset="600507.6964">7146 12674 0,'0'0'16,"0"0"-16,0 0 15,0 0-15,0 0 16,0 0-16,0 0 15,0 0 1,0 0-16,0 0 16,0 0-16,0 0 15,0 0-15,0 0 16,16 5 0,12-2-16,15 2 15,-1 2-15,-2-1 16,-3-1-16,-4-2 15,-3-3 1,9 0-16,-39 0 16,46 0-16,16 0 15,0 0-15,1 0 16,0-3-16,0 3 16,6-2-1,-69 2-15,73-3 16,1 0-1,4 0-15,-9 3 0,-69 0 16,58 9 0</inkml:trace>
  <inkml:trace contextRef="#ctx0" brushRef="#br1" timeOffset="608317.2898">19455 14391 0,'51'0'0,"-4"0"16,-1 0-16,-3 0 15,4 0-15,-1 3 16,-2-1-16,-44-2 15,46 5 1,-46-5-16,51 7 16,-51-7-16,54 9 15,-54-9-15,51 10 16,-51-10 0,52-7-1</inkml:trace>
  <inkml:trace contextRef="#ctx0" brushRef="#br1" timeOffset="609041.2215">19476 15183 0,'0'0'16,"0"0"-16,0 0 15,0 0-15,0 0 16,0 0 0,0 0-16,-3 0 15,-10 0-15,1 0 16,-4 0 0,1 0-16,4 0 15,4 0-15,2 0 16,2 0-16,3 0 15,0-3-15,0-4 16,0 0 0,3 1-16,-1 1 15,3 2-15,0 1 16,1 2-16,-1-3 16,5 0-1,0 1-15,6-1 16,-2 3-16,7 0 15,5 3-15,0-3 16,5 0-16,2 0 16,8 0-1,5 0-15,5 2 16,1 4-16,-52-6 16,54 0-16,7-6 15</inkml:trace>
  <inkml:trace contextRef="#ctx0" brushRef="#br1" timeOffset="610390.1919">19486 15810 0,'51'10'0,"0"-7"16,3 3-16,3-4 16,7 6-1,3-3-15,1-3 16,3 1-16</inkml:trace>
  <inkml:trace contextRef="#ctx0" brushRef="#br1" timeOffset="611917.053">19403 16520 0,'42'0'16,"-6"-5"-16,-3-1 16,1 4-16,2-3 31,0 0-31,5 0 0,4-1 15,8 4-15,0 2 16,3-3-16,4 6 16,0-1-1,-3 0-15,-5-4 16</inkml:trace>
  <inkml:trace contextRef="#ctx0" brushRef="#br1" timeOffset="615230.2272">5950 2484 0,'64'-8'0,"-2"-4"16,4 1-16,5-7 15,1 0 1,6-2-16,7-1 16,29-4-16,23 1 15,4 1-15,3 5 16,-3 3 0,-2 4-16,0 8 15,-10 9-15,-14 2 16,-10-1-16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21:05.9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6747 15206 0,'16'0'15,"8"0"-15,14 0 16,-38 0-16,41 0 0,5-5 15,1 0-15,-1 3 16,8-1 0,6 0-16,6 1 15,10-4-15,17-1 16,30-8-16,19-11 16,34-15-16,53-14 15,66-11 1,65-17-16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4:09:31.7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13615 6806 0,'45'0'15,"-9"0"-15,-3 0 0,-5 0 16,0 0 0,-1 0-16,1 4 15,5 1-15,1 8 16,-4-3-16,1-1 15,-31-9 1,36 5-16,7 0 16,14-3-16,-1 4 15,1-1-15,-3 0 16,3 2 0,2 1-16,0 2 15,3-4-15,-2-2 16,3 2-16,3-1 15,2 3 1,-2-3-16,0 3 16,4 0-16,-7-4 15,5 2 1,-3-4-16,-4 1 16,4-1-16,1 1 15,3 0-15,-1-3 16,5 0-16,1-3 15,2 0-15,0 3 16,2 0 0,-2 0-16,-2 0 15,-1 0-15,0 0 16,-3 3-16,-5 2 16,-65-5-1,71 5-15</inkml:trace>
  <inkml:trace contextRef="#ctx0" brushRef="#br0" timeOffset="11898.6291">18875 11051 0,'23'-30'0,"-5"9"15,2 3-15,-2 5 16,2 1-16,4-4 16,0 1-1,-1-3-15,2 0 16,-2 1-16,2-5 15,1 1 1,2 4-16,1-3 16,-29 20-16,31-21 15,-31 21-15,36-23 16,4 0-16,-40 23 16,53-29-1,-53 29-15,51-33 16,-1 2-16,2 2 15,-2 4-15,-7 1 16,-3 1-16,2 3 31,-42 20-31,40-18 0,-40 18 16,53-18-16,-3-3 16,2 1-1,-2-1-15,0 4 16,-50 17-16,46-17 15,6 2-15,-52 15 16,51-15-16,1 2 16,-52 13-1,56-12-15,-1 2 16,-55 10-16,62-11 16,-62 11-16,64-11 15,-64 11 1,66-7-16,0 2 15,-2-1-15,-64 6 16,62-5-16,0 0 16,-1 2-1,-61 3-15,60 0 16,-1 0-16,-1 3 16,-58-3-1,57 5-15,-1 3 16,-56-8-16,59 8 15,-59-8 1,65 7-16,-65-7 0,68 13 16,-68-13-16,75 16 15,-3 2 1,0 0-16,-72-18 16,64 20-16,-2-1 15,0 1-15,-9 0 16,-53-20-1,57 21-15,2 0 16,-3 2-16,-3-3 16,-3 4-16,-1-2 15,-1 2 1,-1 2-16,-4-4 16,-4 0-16,4 0 15,-1-1-15,-42-21 16,41 25-16,2 1 15,-2 0 1,0 0 0,-2 0-16,0 2 15,-39-28-15,41 28 16,0 1-16,-41-29 16,47 33-16,-47-33 15,46 30-15,-4 4 16,0-3-16,-4 0 15,-4-1 1,-34-30-16,33 32 16,-2-1-1,-3-6-15,0 1 0,-28-26 16,28 31 0,2 0-16,-30-31 15,30 33-15,8 5 16,-2 1-16,-36-39 15,33 39 1,1-3-16,0 2 16,-34-38-16,31 36 15,0 3 1,-31-39-16,27 41 0,-27-41 16,28 41-1,-28-41-15,34 43 16,0 4-16,-34-47 15,31 43-15,-31-43 16,30 47 0,1 2-16,-31-49 15,27 51-15,0-2 16,-1-2-16,-3-6 16,-23-41-1,23 40-15,-3 1 16,-20-41-16,23 46 15,0 1 1,-23-47-16,24 49 16,-5-3-16,1 0 15,-20-46 1,14 44-16,2 2 0,-1 1 16,-15-47-1,18 43-15,-18-43 16,15 50-16,1 0 15,-16-50-15,12 54 16,-12-54-16,14 54 16,-14-54-1,7 57-15,1 2 16,-8-59-16,5 59 16,-3-2-16,-2-5 15,0-1 1,0-51-16,2 49 15,-4-1-15,0 1 16,2-49-16,-3 50 16,-2 1-1,-2 0-15,7-51 16,-8 52 0,-3 1-16,11-53 0,-7 60 15,-3-3 1,-1 1-16,11-58 15,-10 57-15,-2-1 16,-1 1-16,0-5 16,0 1-16,-2-2 15,5-1 1,10-50-16,-14 51 16,2 2-16,-2 2 15,-3-3-15,-1-3 16,3-3-1,-4 0-15,5 0 16,-5 0-16,1 1 16,-2-1-1,-1 0-15,0-2 16,3 0-16,-2-1 16,-4-1-16,5-2 15,-2 2-15,-2 2 31,1-4-31,-3 1 0,2 1 16,-3-1-16,1 0 16,25-41-16,-29 44 15,-6-1-15,-4 1 16,3-3 0,1 0-16,2-5 15,2 3-15,0 0 16,0-4-16,0 4 31,3-6-31,-3 1 0,0 1 16,1-1-16,-2-1 15,2 1-15,-4 0 16,4-3-16,-1-6 16,3 1-1,-6-1-15,1 1 16,-1-3-16,-2 3 15,-4-1 1,40-25-16,-48 29 16,0-1-16,-1-2 31,1-3-31,-2-3 0,5-1 16,-2-1-16,4-3 15,-2 1-15,2-1 16,-2-3-16,3 2 15,-2-4 1,0 0-16,4-2 16,2 0-16,38-8 15,-44 7-15,44-7 16,-62 11 0,-2-4-16,-1-2 15,6 3-15,59-8 16,-61 5-16,0-5 15,-2 0 1,9 0-16,-2-2 16,2 2-16,3-3 15,51 3-15,-59-5 16,-3 0-16,62 5 16,-67-6-1,1-4-15,66 10 16,-76-9-16,5 0 15,2-1-15,5 2 16,0 1-16,4-1 16,2-3-1,58 11-15,-62-10 16,62 10-16,-67-12 16,-3-4-1,-1 1-15,6 0 16,4 1-16,5-1 15,1-1-15,2-2 16,-1 1-16,-2-1 16,1-1-1,2 2 1,-1-4-16,7 3 0,-1-5 16,-1 0-1,1 0-15,-5 0 16,2-3-16,1 3 15,-3-6-15,4 1 16,1 3-16,2-4 16,-3-2-1,5 1-15,-1-4 16,1 3-16,0-2 16,0-1-16,3-2 15,0 0-15,3 1 16,-4-4-1,6 0-15,1-2 16,-1 0-16,1 0 16,-1 0-1,1 0-15,4-6 16,1 3-16,-1-2 16,0 1-16,5-3 15,-3 3-15,7-1 16,-6-1-1,5-2-15,1 3 16,1-5-16,0-3 16,-1-1-16,5 4 15,-1 0 1,0-3-16,3-1 16,0 0-16,-1-2 15,6-3-15,-1 4 16,1 0-16,0-1 15,0-3 1,2 2-16,1-6 16,1-1-16,1 3 15,5-2-15,0 2 16,-4 1 0,8-1-16,-4-2 15,5-1 1,-3 2-16,4-1 15,2 1-15,0 2 0,-3-4 16,2 3 0,-2-1-16,3-2 15,3 3-15,1-2 16,-2 2-16,6 1 16,-2-1-1,5 1-15,-3-3 16,1 1-16,4 2 15,-1 1 1,1-1-16,0 1 16,5 2-16,2-2 15,1 1-15,6 0 16,-1 0 0,1 0-16,1-3 15,-1 5-15,1-1 16,4 1-16,1-2 15,-1 2-15,-1 2 16,2 0 0,3 1-16,-3 0 15,7 3-15,1-1 16,1 5-16,-5 2 16,1-4-1,0 4-15,-2 5 16,-2-3-16,1-4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4:11:14.16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3515 6906 0,'0'51'15,"0"-2"-15,0-3 16,0 2-16,6 2 16,-4-4-1,3 3-15,3 2 16,2 3-16,0-8 15,0 0 1,-1 4-16,-2 1 16,-7-51-16,8 59 15,-1 3-15,0 2 16,-7-64 0,6 65-16,-6-65 15,8 63-15,-1-4 16,-7-59-16,0 0 15,0 0-15,6 52 16,-6-52 0,3 33-16</inkml:trace>
  <inkml:trace contextRef="#ctx0" brushRef="#br0" timeOffset="1598.895">3484 6936 0,'0'0'16,"0"0"-16,19-2 15,14-7-15,16-3 16,0-1 0,2 6-16,0-1 15,0 5-15,4 0 16,4 1-16,0 2 16,6 0-1,3 0-15,4 0 16,5 0-16,0 0 15,0 0-15,3 0 16,-6-2-16,0-1 16,3 3-1,4 0-15,-3 3 16,8-3-16,13-3 16,4 1-16,-7 2 15,-4 0 1,-5 0-16,-5 0 15,-13 0-15,-5-3 16,7 1-16,2-6 16,3 3-1,-2 0-15,2-1 16,-3 3 0,-2 1-16,1-3 0,-72 5 15,75-7 1,-2-2-16,1 2 15,-13-1-15,-61 8 16,55-8 0,-55 8-16,0 0 15,0 0-15,55 0 16,-55 0-16,0 0 16,0 0-16,44 6 15,-44-6 1,31 12-16,-31-12 0,0 0 15,15 24 1,-15-24-16,2 25 16,-7 6-1,0 2-15,-5 1 16,-1-1-16,2 1 16,-1 2-16,-1 2 15,-2-2-15,13-36 16,-10 41-1,-5 1-15,-1 15 16,3-4-16,3-1 16,1-3-16,9-49 15,-7 51 1,-3 3-16,3-1 16,-2 0-16,4-2 15,5-51-15,-7 53 16,-1 4-1,8-57-15,-6 56 16,6-56-16,-7 55 16,7-55-16,-2 56 15,2-56-15,0 0 16,0 0-16,-8 51 16,8-51-1,0 0-15,-10 39 16,10-39-1,0 0-15,-25 24 0,-11-12 16,36-12 0,-47 10-16,-15-5 15,-2-2 1,0-3-16,2-3 16,1 1-16,-4-3 15,-1 0-15,0-1 16,-7 4-16,2-3 15,-3 3-15,-2-2 16,3 0 0,-3 1-16,2-2 15,0 0-15,8 0 16,-4-3 0,-2 3-16,-1-4 15,4 2-15,0-1 16,-1 1-16,-2-1 15,1 0-15,0 3 16,-5-3 0,0 4-16,-4 1 15,-2 0-15,2 1 16,-2 2-16,2 2 16,-7 4-1,-26 6 1,-22 14-16,-10 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4:12:21.3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8186 8615 0,'4'-41'0,"1"5"16,11 8-16,3 10 16,3 2-16,4 6 15,0 2 1,2 3-16,1 5 15,1 5-15,-4 3 16,0 4 0,-6 7-16,-1 4 15,-7 3-15,-5 4 16,-4 4-16,-8 2 16,-7 3-16,-7 4 15,-8 5 1,-8-1-16,-1-8 15,1-9-15,2-4 16,5-11-16,1-4 16,5-6-1,3-7-15,6-8 16,6-3-16,4-5 16,3 0-16,7-6 15,7-1-15,7-1 16,1 3-1,5 5-15,-4 3 16,2 6-16,-2 9 16,5 9-16,-5 8 15,0 12 1,4 1-16,-27-30 16,24 37-16,-24-37 15,37 41 1,-37-41-16,38 26 15,-2-24-15</inkml:trace>
  <inkml:trace contextRef="#ctx0" brushRef="#br0" timeOffset="288.7793">9089 8427 0,'0'0'0,"0"0"16,0 0-16,0 0 15,-15 19-15,-10 11 16,-11 14 0,-1 12-16,-4 6 15,3 5-15,2-2 16,36-65-16,0 0 15,0 0 1,-30 53-16,-2-12 16</inkml:trace>
  <inkml:trace contextRef="#ctx0" brushRef="#br0" timeOffset="564.1495">8763 8468 0,'0'0'0,"0"0"16,0 0-16,0 0 16,0 0-1,8 15-15,8 14 16,6 8-16,5-4 15,-4 0-15,0 3 16,3 2-16,7 6 16,-33-44-1,35 39-15,2-10 16</inkml:trace>
  <inkml:trace contextRef="#ctx0" brushRef="#br0" timeOffset="1048.8427">9257 8458 0,'0'0'0,"0"0"15,0 0-15,0 0 16,14-2-16,10-6 16,11-5-1,-4 10-15,1 6 16,-4 10-16,-5 5 16,-5 8-16,-5 2 15,-6-2 1,-4 2-16,-6 0 15,1 0-15,-3 3 16,-5 0-16,-6 0 16,1-3-1,-1 0-15,16-28 16,0 0-16,0 0 16,-17 29-16,9-4 15,8-25 1,0 24-16,13-9 15,15-2-15,5-8 16,10-3-16,15-2 16,0-4-16,-1-7 15</inkml:trace>
  <inkml:trace contextRef="#ctx0" brushRef="#br0" timeOffset="2064.1982">11916 8365 0,'45'-14'0,"-7"1"16,0-1 0,0 7-16,4 4 15,-3 3-15,-1 3 16,-8 9-16,-1 4 16,-11 7-1,-6 4-15,-7-2 16,-5-25-16,-2 33 15,-6 0-15,-10 6 16,-4 2 0,-9 3-16,-4-3 15,-10-10-15,-3-3 16,48-28-16,-57 26 16,57-26-1,-61 18-15,61-18 16,-55 6-16,15-15 15,11-4-15,14-7 16,7 2 0,8-3-16,8-1 15,5 3-15,4 1 16,4 4-16,2 2 16,2 8-1,3 8-15,-1 8 16,1 4-16,-2 8 15,-1 4-15,-1 5 32,-24-33-32,27 33 0,-27-33 15,37 34-15,1-16 16</inkml:trace>
  <inkml:trace contextRef="#ctx0" brushRef="#br0" timeOffset="2398.5453">12928 8438 0,'0'0'0,"0"0"15,0 0-15,0 0 16,-14 12-16,-12 9 16,-11 11-16,-2 0 15,-1 9 1,-1 5-16,-1 1 16,6 2-16,36-49 15,-33 43 1,33-43-16,-26 40 15,9-21-15,6-16 16</inkml:trace>
  <inkml:trace contextRef="#ctx0" brushRef="#br0" timeOffset="2680.5141">12544 8418 0,'0'0'0,"0"0"15,0 0-15,0 0 16,0 0 0,0 0-16,7 17 15,8 16-15,13 11 16,8 0-1,0-3-15,1-5 16,-1 0-16,-1-2 16,-35-34-16,36 28 15,-36-28-15,44 17 16</inkml:trace>
  <inkml:trace contextRef="#ctx0" brushRef="#br0" timeOffset="3275.46">13160 8335 0,'0'0'15,"0"0"-15,0 0 16,17 0 0,11-8-16,16-2 15,-7 5 1,-4 5-16,-3 8 16,-4 4-16,-6 9 15,-4 1-15,-9 2 16,-2-1-1,0 3-15,-7 4 0,-6 4 16,-2 0 0,10-34-16,-20 38 15,-11 11-15,31-49 16,-41 41-16,41-41 16,-44 33-1,44-33-15,-46 26 16,2-13-16,44-13 15,-36 5-15,17-12 16,8-6 0,11-2-16,11-1 15,3 1-15,7-1 16,1 4-16,2 4 16,1 0-16,4 8 15,2 5 1,0 13-16,4 10 15,19 16-15,13 4 16,7 9-16</inkml:trace>
  <inkml:trace contextRef="#ctx0" brushRef="#br0" timeOffset="7984.0644">2126 10124 0,'54'0'15,"-4"0"-15,-5 0 16,6 0-16,2 0 15,2 0 1,4 5-16,3-2 16,3 2-16,-5 1 15,5-6-15,-3-4 16,-11 4 0,-51 0-16,52 0 15,12 0 1</inkml:trace>
  <inkml:trace contextRef="#ctx0" brushRef="#br0" timeOffset="8402.8563">3957 10083 0,'0'0'0,"0"0"16,0 0-16,0 0 15,18 0-15,19 0 16,13 0 0,6 0-16,3 0 15,6 0-15,9 0 16,6 0-16,5 0 16,13 0-1,-9 0-15,-3 0 16,-15 0-16,-15 0 15,-56 0-15,55 2 16,-55-2 0,50 0-16</inkml:trace>
  <inkml:trace contextRef="#ctx0" brushRef="#br0" timeOffset="8929.2725">2282 11440 0,'0'0'16,"0"0"-1,0 0-15,19-2 16,17-6-16,18-5 16,0 6-16,5-2 15,3 2 1,5 2-16,-4-3 15,2 3-15,-4-3 16,0 3-16,4 0 16,-1-3-16,-2 0 15,-3 1 1</inkml:trace>
  <inkml:trace contextRef="#ctx0" brushRef="#br0" timeOffset="9366.0938">4172 11266 0,'0'0'16,"0"0"-16,0 0 15,0 0 1,0 0-16,0 0 16,0 0-16,0 0 15,0 0-15,21 4 16,21-1-16,19 2 15,5 1 1,9-6 0,7 2-16,6-2 0,20 0 15,-3-2-15,3 0 16,-3-7-16,0 6 16,1 3-1,-6 0-15,-6-2 16</inkml:trace>
  <inkml:trace contextRef="#ctx0" brushRef="#br0" timeOffset="18140.0721">2393 10062 0</inkml:trace>
  <inkml:trace contextRef="#ctx0" brushRef="#br0" timeOffset="18734.4712">2196 9240 0,'0'51'16,"0"2"-1,-5 2-15,-3 4 16,0 2-16,1 5 16,2-5-16,-3 6 15,0-3-15,2-2 16,4-6-16,2-1 15,0-5 1,0-50-16,0 44 16,0-44-16,0 0 15,8 36-15,-8-36 16,5 24 0,6-17-16,-3-14 15,-1-12-15,0-9 16,9-10-16</inkml:trace>
  <inkml:trace contextRef="#ctx0" brushRef="#br0" timeOffset="19661.3368">2118 9147 0,'0'0'0,"0"0"16,0 0 0,21 0-16,11-8 15,13-2-15,-1 2 16,1 1-16,10 0 15,2-2-15,5 7 16,3-6 0,-5 0-16,-1-4 15,3 1-15,0 0 16,0 4-16,-4-1 16,-58 8-1,62-7-15,-1-1 16,-61 8-16,65-2 15,-65 2-15,59 0 16,-59 0 0,58 5-16,-58-5 15,52 10-15,-52-10 16,44 21-16,-44-21 16,36 28-16,-3 10 15,-7 6 1,-7-3-16,-1 0 15,2 3-15,-6 0 16,5-3-16,-4 5 16,-15-46-16,18 51 15,-5 3 1,-3 0-16,-3-2 16,1-4-16,-3 2 15,-5-50 1,7 51-16,-1 3 15,-1-3-15,-5-51 16,-2 52-16,2-52 16,0 0-16,-9 53 15,9-53 1,-10 55-16,10-55 16,0 0-16,-14 51 15,14-51-15,0 0 16,-29 46-1,29-46-15,0 0 16,-35 36-16,35-36 16,-44 29-16,44-29 15,-49 18 1,-5-8-16,54-10 16,-59 2-16,-3-2 15,62 0 1,-69 0-16,-3 0 15,-8 0-15,1 6 16,-7 0-16,-25 8 16,-21 9-16</inkml:trace>
  <inkml:trace contextRef="#ctx0" brushRef="#br0" timeOffset="24200.1731">7038 10154 0,'18'-15'0,"-3"2"0,4 1 16,-2 4 0,4 6-16,-3-3 15,3 5-15,0-3 16,-2 3-16,7 0 15,-5 0 1,-4 0 0,1 0-16,6-3 0,5 3 15,-1 0-15,-28 0 16,33 0 0,5 0-16,-38 0 15,41 0-15,-41 0 16,47 3-16,9-3 15,-56 0 1,56 0-16,-56 0 16,56 3-16,-56-3 15,60 2-15,-60-2 16,59 0-16,-59 0 16,0 0-1,64 0-15,-2 0 16,-3 0-16,-59 0 15,54-2 1,-54 2-16,0 0 16,52-3-16,-52 3 15,0 0-15,0 0 32,45-3-32,-4 2 0</inkml:trace>
  <inkml:trace contextRef="#ctx0" brushRef="#br0" timeOffset="25191.7183">11039 10075 0,'41'-10'0,"-8"7"16,-5 3-16,0 3 15,0 2 1,4 0-16,1 0 16,-5-2-16,-2-1 15,-26-2 1,31 0-16,4 3 16,-35-3-16,42 4 15,2-4-15,-44 0 16,55 4-1,4-4-15,-59 0 16,66 0-16,-66 0 16,63 0-16,-63 0 15,68 3 1,-5-3-16,-63 0 16,0 0-16,57 0 15,-57 0 1,0 0-16,0 0 0,53 0 15,-53 0 1,0 0-16,0 0 16,42 0-16,-42 0 15,0 0-15,15 0 16</inkml:trace>
  <inkml:trace contextRef="#ctx0" brushRef="#br0" timeOffset="26596.8256">8901 10035 0,'47'-6'0,"-9"1"15,-1 2-15,-2 1 16,2 2-16,-1 0 15,-6 2 1,-1 1-16,0-1 16,4-2-16,2 3 15,3-3-15,-38 0 16,42 0-16,4 2 16,11-2-1,-57 0 1,56-2-16,-2-1 0,0 1 15,-54 2-15,51-3 16,-51 3 0,46-2-16,-46 2 15,0 0-15,0 0 16,47-2 0,-47 2-16,0 0 15,36-6-15</inkml:trace>
  <inkml:trace contextRef="#ctx0" brushRef="#br0" timeOffset="27621.3873">11070 11211 0,'0'0'16,"0"0"-16,0 0 15,0 0-15,0 0 16,12 0-16,14 0 16,7 6-16,-2-4 15,-3 4 1,-4-2-16,4-4 16,3 3-16,-1 0 15,1 1-15,2 2 16,-33-6-1,42 5-15,4 0 16,-3-2-16,-5-3 16,-38 0-16,38 4 15,2 2 1,-40-6-16,46 2 16,10 1-16,2-3 15,-2 0-15,-6 0 16,2 0-1,0 0-15,-52 0 16,51 0-16,-51 0 16,56 0-16,-56 0 15,0 0-15,55 0 16,-55 0 0,0 0-16,49 9 15</inkml:trace>
  <inkml:trace contextRef="#ctx0" brushRef="#br0" timeOffset="33526.564">2134 12427 0,'0'-44'16,"-6"7"-16,1 10 15,3 7-15,-1 7 16,2 7 0,-5 9-16,-2 13 15,-2 1 1,-3 15-16,3 1 16,2 0-16,4 3 15,1 5-15,-3 11 16,-1 17-16,0 6 15,1 7 1,1 0-16,0 1 16,3-6-16,-4-5 15,6-13-15,0-59 16,0 54 0,0-54-16,0 0 15,0 0 1,0 41-16,0-41 0,-2 21 15,-2-21-15</inkml:trace>
  <inkml:trace contextRef="#ctx0" brushRef="#br0" timeOffset="34374.4082">2017 12283 0,'0'0'0,"0"0"16,0 0-16,14-3 15,19-9 1,14-1-16,4 0 15,-1 6-15,3 4 16,7-2-16,2 5 16,1-3-1,4 3-15,2-5 16,-11-2-16,0-4 16,-2 4-1,1-4-15,-57 11 16,56-7-16,-2 1 15,-54 6-15,0 0 16,51 0-16,-51 0 16,46 6-1,-46-6-15,41 15 16,-41-15-16,32 25 16,-8 10-16,-4-6 15,-5 7-15,-3 1 16,1-1-1,-5 5-15,4 0 16,0 6 0,-3 8-16,2 0 15,-5-1-15,0-3 16,-6-51-16,6 54 16,-6-54-16,4 56 15,-4-56-15,8 60 16,-8-60-1,0 60-15,0-60 16,0 0-16,-2 56 16,2-56-16,-7 51 15,7-51 1,-11 47-16,11-47 16,0 0-16,-19 40 15,19-40-15,0 0 16,-28 36-1,28-36-15,0 0 16,-38 29-16,38-29 16,-54 18-16,-11-3 15,-1-2 1,-2-1-16,-7-1 16,-8-3-16,-4 0 15,-36 7 1,-25 6-1,-18 15-15</inkml:trace>
  <inkml:trace contextRef="#ctx0" brushRef="#br0" timeOffset="51488.7668">4167 12222 0,'5'53'15,"-2"-3"-15,2-7 16,1-4-16,-4-3 16,7-5-1,-3-1-15,-5-6 16,1-6-16,1-5 16,-3-6-1,0-4-15,0-6 16,2 1-16</inkml:trace>
  <inkml:trace contextRef="#ctx0" brushRef="#br0" timeOffset="51812.2671">4060 12490 0,'0'0'0,"0"0"15,0 0 1,0 0-16,0 0 16,0 0-16,0 0 15,0 0-15,15 7 16,14 8-1,-2 1-15,-4 2 16,-2-7-16,-3-2 16,-2-4-1,-5-3-15,1-2 0,-2-4 16</inkml:trace>
  <inkml:trace contextRef="#ctx0" brushRef="#br0" timeOffset="52146.3975">4316 12314 0,'0'0'0,"0"0"16,0 0-16,0 0 15,0 0-15,0 0 16,0 21 0,-4 12-16,-7 18 31,2-5-31,-10 1 0,4-2 0,2-5 15,3-4 1,10-36-16,-11 39 16</inkml:trace>
  <inkml:trace contextRef="#ctx0" brushRef="#br0" timeOffset="53077.6905">6304 12119 0,'0'49'0,"0"-5"15,0-3 1,5-5-16,-3-6 16,3-1-16,1-6 15,-6-5-15,3-2 16,-3-7 0,2-6-16</inkml:trace>
  <inkml:trace contextRef="#ctx0" brushRef="#br0" timeOffset="53651.294">6154 12330 0,'0'0'0,"0"0"16,0 0-16,0 0 15,0 0-15,0 0 16,0 0 0,0 0-16,0 0 15,14 7 1,11 4-16,10 5 0,-8-7 15,-4-1 1,-5-3-16,-5-2 16,-2-3-16,-2 0 15,6-6-15,1-1 16,-1-3-16,-2 2 16,-3-2-1,1-1-15,0-1 16,-4 3-16,-2 4 15,-2 1-15,-1-2 16,-4 1 0,-1 0-16,-2 5 15,0 0-15,0 5 16,1 3-16,-5 7 16,1 6-1,-2 5-15,-4 4 16,-3-1-16</inkml:trace>
  <inkml:trace contextRef="#ctx0" brushRef="#br0" timeOffset="54383.2843">4183 13425 0,'0'0'16,"0"0"-16,0 0 16,0 0-16,0 0 15,0 0 1,0 0-16,0 0 16,8-3-16,-2-4 15,0 1-15,-5 6 16,-1-2-16,0 2 15,0 0 1,0 0-16,0 0 16,7 15-1,1 16-15,3 7 16,-9-3-16,1-5 16,-1-2-16,3-3 15,0-1-15,-1-4 16,3-4-16,-5-5 31,-4-9-31</inkml:trace>
  <inkml:trace contextRef="#ctx0" brushRef="#br0" timeOffset="54866.6511">4121 13609 0,'0'0'0,"0"0"16,0 0 0,0 0-16,0 0 15,0 0-15,0 0 16,13 14-16,7 2 15,3 1-15,-3-1 16,-1-1 0,0-5-16,-4-2 15,0-5-15,-2-3 16,2-3-16,0-8 16,-1 1-1,-2 0-15,-1-3 16,-4 0-16,-4 1 15,-1 2-15,1 1 16,-1 1 0,-4 4-16,-1 1 15,1 3-15,2 5 16,-3 5-16,1 9 16,2 1-1,0 4-15,0-7 16</inkml:trace>
  <inkml:trace contextRef="#ctx0" brushRef="#br0" timeOffset="55862.3087">6320 13363 0,'0'52'0,"0"-9"15,0 1-15,0-11 16,0-4 0,0-7-16,0-3 15,0-7-15,0-3 16,0-7-1,0 0-15,0 1 16,-4-6-16,2 1 16,-3 2-16,-3-2 15,-2-4 1,0 1-16,0-1 16,2 4-16,3 0 15,-1 2-15,4 2 16,-1 0-16,3 4 15,0-1 1,8 3-16,3 0 16,4-1-16,0 3 15,0-2-15,3-3 16,2 1 0,-1-4-16,-4-4 15,0-1-15,2-2 16,-2-3-16,-5-2 15,1 0 1,-6 0-16,-1-4 16,-4 4-16,0 3 15,0-2-15,-2 9 16,-3 9 0,-2 1-16,-2 8 15,-1 5-15,-2 0 16,-2-3-16</inkml:trace>
  <inkml:trace contextRef="#ctx0" brushRef="#br0" timeOffset="56825.7649">4220 14618 0,'0'0'16,"0"0"-16,0 0 16,0 0-16,0 0 15,0 0 1,0 0-16,0 0 15,0 0-15,0 0 16,0 15-16,7 18 16,-4 14-1,2-1-15,0-8 16,-5-9-16,2-9 16,-2-9-1,-2-3-15,-3-6 16,0-2-16,-1 0 15,-2-2 1,-2 2-16,1-3 0,-2 0 16,0-2-1,1-1-15,5 2 16,-3-1-16,3 2 16,0 3-16,1-3 15,4 3-15,0 3 16,1 0-1,4 4-15,5 1 16,1 0 0,1-1-16,2-1 0,1-4 15,-2-4 1,0-1-16,0-2 16,0-5-16,0-1 15,-1 1-15,1 0 16,-3 5-1,-2-1-15,-3 1 16,-2 0-16,-3 8 16,-6 1-1,-2 10-15,1 6 16,2 3-16,-2 3 16,1-1-16</inkml:trace>
  <inkml:trace contextRef="#ctx0" brushRef="#br0" timeOffset="57345.723">6432 14494 0,'0'0'0,"0"0"0,0 0 16,0 0-16,0 18 15,-5 13-15,0 10 16,3-5 0,-1-5-16,1-3 15,2-5-15,-2-9 16,-3-5-16,-2-1 16,4-8-1</inkml:trace>
  <inkml:trace contextRef="#ctx0" brushRef="#br0" timeOffset="57603.5488">6238 14700 0,'0'0'0,"0"0"0,0 0 15,0 0 1,14 13-16,5 2 15,6 6-15,-5-9 16,1-1 0,-3-3-1,2-6-15,-2-4 0,2-4 16,-3-4-16,-1-5 16</inkml:trace>
  <inkml:trace contextRef="#ctx0" brushRef="#br0" timeOffset="57743.2335">6524 14666 0,'0'-2'15,"0"-1"-15,0-2 16,0 3-16,0-1 16,-7 8-16,-3 5 15,-1 18 1,-1 8-16,-4-2 16,1-5-16,5-7 15</inkml:trace>
  <inkml:trace contextRef="#ctx0" brushRef="#br0" timeOffset="58346.5082">4250 15700 0,'0'51'15,"0"-7"-15,0 0 32,0-8-32,-5-6 15,0-11-15,2-6 0,1-6 16,-1-4-16,-5-3 16</inkml:trace>
  <inkml:trace contextRef="#ctx0" brushRef="#br0" timeOffset="58713.7915">4100 15913 0,'0'0'0,"0"0"15,0 0-15,0 0 16,0 0-16,0 0 16,0 0-16,9 16 15,3 7 1,9 2-16,-3-12 15,-6-5-15,2-3 16,-1-5 0,2-3-16,1-4 15,-1-3-15,0-4 16,0 1-16,2 1 16,-3-1-1,2 0-15,-4 6 16,-7-1-16,-5 6 15,-3-1-15,-1 8 16,-1 5 0,-3 6-16,1 2 15,-4 2-15,-1 1 16,1-1-16,1-2 16</inkml:trace>
  <inkml:trace contextRef="#ctx0" brushRef="#br0" timeOffset="59271.9448">6489 15728 0,'0'0'0,"0"0"15,0 0-15,0 0 16,0 0-1,0 0-15,0 0 16,0 0-16,0 0 16,0 0-16,0 0 15,0 0 1,0 0-16,5 15 16,-3 14-16,3 9 15,1-12 1,-10-8-16,0-5 0,-4-5 15</inkml:trace>
  <inkml:trace contextRef="#ctx0" brushRef="#br0" timeOffset="59642.2234">6247 15831 0,'0'0'0,"0"0"16,0 0-16,0 0 16,0 0-16,8 13 15,10 8-15,5 4 16,3-10 0,-4-2-16,-1-2 15,0-3-15,-3-8 16,0 0-16,0-6 15,0-5 1,3-1 0,-4-3-16,1-1 0,0 1 15,0-3-15,-6 3 16,-1-1 0,-6 3-16,-2 6 15,-8 1-15,-3 12 16,-10 9-16,-8 13 15,-7 16 1,-21 15-16</inkml:trace>
  <inkml:trace contextRef="#ctx0" brushRef="#br0" timeOffset="69052.1119">5436 13096 0,'53'0'0,"-11"0"16,1 0-16,-1 0 15,-2 0-15,-6 0 16,-3 5 0,-3 3-16</inkml:trace>
  <inkml:trace contextRef="#ctx0" brushRef="#br0" timeOffset="69768.334">5415 14289 0,'0'0'15,"0"0"-15,0 0 16,0 0-1,0 0-15,0 0 16,0 0-16,0 0 16,0 0-16,0 0 15,16 0 1,14 0-16,14 0 16,-5 4-16,0 0 15,-4 0-15,-2 2 16,1-4-1,-3 5-15,-10-1 16,-9-4-16</inkml:trace>
  <inkml:trace contextRef="#ctx0" brushRef="#br0" timeOffset="70539.9631">5441 15430 0,'0'0'0,"0"0"16,0 0 0,0 0-1,0 0-15,0 0 0,0 0 16,0 0 0,0 0-16,0 0 15,0 0-15,0 0 16,0 0-16,0 0 15,0 0-15,0 0 16,0 0 0,0 0-16,0 0 15,0 0-15,11 0 16,11-3-16,7-2 16,2 3-1,-1-1 1,1 3-16,0 0 0,-1 3 15,-1 2-15,-3 0 16,-4-2-16,-3-3 16</inkml:trace>
  <inkml:trace contextRef="#ctx0" brushRef="#br0" timeOffset="71263.9334">5464 16574 0,'0'0'0,"0"0"15,0 0 1,0 0-16,0 0 0,0 0 15,0 0 1,0 0-16,0 0 16,0 0-16,0 0 15,0 0-15,16 7 16,12 1 0,12 2-16,2-4 15,1 0 1,4-5-16,4 2 0,-5 0 15,0-6 1,1-4-16</inkml:trace>
  <inkml:trace contextRef="#ctx0" brushRef="#br0" timeOffset="79004.333">9809 12585 0,'35'-19'0,"-9"-7"0,0-2 16,-3 0-16,3-6 15,4-2-15,5-7 16,-3-3-16,-4-4 16,-2 7-1,-26 43-15,19-46 16,-19 46-16,12-49 15,-12 2-15,0 47 16,-15-38 0,-11 18-16,-7 9 15,-10 11-15,1 8 16,-13 10-16,7 10 16,2 4-16,8 5 15,2 7 1,9 0-16,7 4 15,7-1 1,11-1-16,4 0 0,11-2 16,5-3-1,11 1-15,7-3 16,4-4-16,7-1 16,1-1-1,4 3-15,-3 0 16,-4 1-16,-3-2 15,-9 3-15,-6 1 16,-27-39-16,20 38 16,-13-4-1,-10 2-15,-9-5 16,-6 0-16,-13-11 16,31-20-16,-39 19 15,-12-15 1,-8-4-16,8-12 15,9-12-15,11-9 16,12-8-16,5-5 16,14-11-1,11-4-15,9-9 16,1-2-16,4-5 16,7 2-16,1-2 15,3 6-15,-8-2 16,0 9-1,-10 2-15</inkml:trace>
  <inkml:trace contextRef="#ctx0" brushRef="#br0" timeOffset="80207.2824">10900 12666 0,'-5'67'0,"0"0"15,2-2 1,1-6-16,-1-11 16,-1-13-16,-5-13 15,7-10-15,-1-3 16,1-12 0,2-7-16,0-8 15,2-11-15,1 2 16,-1-2-16,7 0 15,3-1-15,0 2 16,2 2 0,0 5-1,0 5-15,1 12 0,0 6 16,3 8 0,0 6-16,-6 2 15,5-3-15,-7 3 16,-3-5-16,4 0 15,-6-3 1,0-5-16,0-2 16,0-8-16,6-8 15,4-7-15,1-9 16,3-2-16,0 1 16,-6 1-1,4 3-15,-7 9 16,2 3-16,0 12 15,-2 12-15,4 6 16,-7 7 0,3 5-16,-10-28 15,8 32-15,-8-32 16,0 0-16,0 0 16,15 25-1,3-5-15,5-14 16,0-12-16,0-9 15,-1-6-15,-22 21 16,0 0-16,0 0 16,17-25-1,-17 25-15,14-19 16,-5 14-16,-1 10 16,3 9-1,-11-14-15,12 21 16,-12-21-16,0 0 15,15 22-15,8-4 16,0-5-16,-23-13 16,29 2-1,-29-2-15,29-12 16,-4-9 0,-25 21-16,0 0 15,0 0-15,23-22 0,-23 22 16,18-14-1,-3 12-15,-15 2 16,16 16-16,-16-16 16,20 17-16,-20-17 15,0 0 1,23 20-16,2-6 16,4-14-16</inkml:trace>
  <inkml:trace contextRef="#ctx0" brushRef="#br0" timeOffset="80481.6361">12055 12314 0,'0'0'16,"0"0"-16,0 0 15,0 0-15,0 23 16,-10 29-1,-3 30-15,1 11 16,1 17-16,4-4 16,4-17-16,3-89 15,0 0 1,5 72-16,5-31 16,6-22-16,-1-22 15,3-20-15,3-16 16</inkml:trace>
  <inkml:trace contextRef="#ctx0" brushRef="#br0" timeOffset="80989.1117">12210 12304 0,'0'0'15,"0"0"-15,0 15 16,0 19-16,0 20 15,0 7 1,0 4-16,0-6 16,0-59-16,0 59 15,0-59-15,-8 52 16,8-52-16,0 0 16,-18 41-1,18-41-15,0 0 16,0 0-16,-18 22 15,8-11 1,12-8-16,12-3 0,5-8 16,10-3-1,4-2-15,2-2 16,-2 0 0,-33 15-16,0 0 15,0 0-15,38-10 16,-38 10-16,33 3 15,-7 14-15,-9 16 16,-1 14 0,-4 14-16,-4 6 15,-6-2-15,4-4 16,-4-2-16,-2-59 16,0 0-1,5 54-15,-5-54 16,0 47-16</inkml:trace>
  <inkml:trace contextRef="#ctx0" brushRef="#br0" timeOffset="81221.64">12481 12376 0,'0'0'0,"0"0"16,0 0-16,0 0 16,0 0-16,0 0 15</inkml:trace>
  <inkml:trace contextRef="#ctx0" brushRef="#br0" timeOffset="82473.0031">10115 13548 0,'0'0'16,"0"0"-16,0 0 15,0 0-15,0 0 16,-3 18-16,-13 16 16,-2 7-1,-5 5-15,0-3 16,0 7-16,-3-2 16,1 1-1,2-3-15,1 1 16,22-47-16,-17 46 15,17-46-15,0 0 16,0 0-16,-8 41 16,8-41-1,2 31-15,14-11 16,8-4-16,4-6 16,8-7-1,2-6-15,5-1 16,9-10-16,0 3 15,-4-1-15,-48 12 16,48-15-16,-48 15 16,48-16-1,-48 16-15,40-23 16,-40 23-16,34-31 16,-11 11-16,-11-14 15</inkml:trace>
  <inkml:trace contextRef="#ctx0" brushRef="#br0" timeOffset="82701.1078">10387 13744 0,'0'0'0,"0"0"16,0 0-16,0 0 16,0 0-16,0 0 15,0 22-15,-6 25 16,-2 19 15,1 6-31,-1 3 0,8 0 0,0-6 16,0-69-16,10 67 15,3-7 1,-13-60-16,28 51 16</inkml:trace>
  <inkml:trace contextRef="#ctx0" brushRef="#br0" timeOffset="83273.8184">11290 13733 0,'0'0'16,"0"0"-16,0 0 15,0 0 1,-18 0-16,-20 6 16,-16 1-16,12 13 15,7 9-15,4 4 16,6 6-16,25-39 15,-25 46 1,13 0-16,12-46 16,0 0-16,-3 36 15,11-15-15,2-14 16,7-9 0,2-5-16,2-9 15,0-5-15,0-2 16,-2-2-16,0-1 15,-2 2 1,-1 4-16,-4 5 16,0 2-16,-2 5 15,-3 8-15,-2 11 16,1 9-16,2 3 16,-1 5-1,3 1-15,3-4 16,2-4-16,3-8 15,0-5-15,10-14 16,3-4 0</inkml:trace>
  <inkml:trace contextRef="#ctx0" brushRef="#br0" timeOffset="84458.0474">11769 13784 0,'10'-2'0,"2"0"15,-5-3-15,-1-1 16,-3-2-16,-1 1 15,1-1-15,-8 3 16,-9 3 0,-12 2-16,-7 5 15,-3 8-15,5 12 16,8 3-16,6 6 16,4-6-16,5 0 15,3 1 1,5-9-16,5-4 15,6-6-15,6-10 16,4-10 0,5-11-16,-3-4 15,9-10-15,8-10 16,-7-7 0,-2 1-16,-5-3 0,-7 5 15,2 6 1,-9 3-16,-7 17 15,1 6-15,-1 4 16,-5 10 0,0 8-16,0 16 15,-2 7-15,-1 10 16,6 6-16,2 13 16,5-5-16,4-7 15,6-6 1,5-5-16,1-14 15,5-6-15,4-7 16,2-7-16,7-5 16,-1-9-1,6-3-15,-1-6 16,-48 23-16,42-29 16,-42 29-16,0 0 31,0 0-31,29-28 0,-29 28 15,4-23-15,-17 8 16,-12 7-16,-3 11 16,-3 7-16,2 10 15,6 6 1,23-26-16,-21 33 16,21-33-16,-7 34 15,7-34 1,7 27-16,14-16 15,2-8-15,6-10 16,-1-12-16,0-1 16,0-11-1,-2-5-15,2-10 16,-5-6-16,-2-1 16,-6 0-16,-5 2 15,-10 51-15,6-51 16,-6 51-16,0 0 15,0 0 1,0-47-16,-4 14 16,2 18-1,-3 17-15,2 14 0,1 18 16,2 11 0,2 23-16,6-2 15,6-4-15,1-8 16,-15-54-16,21 44 15,4-14 1,-1-17-16,0-10 16,2-8-16,0-11 15,-26 16-15,26-21 16,-26 21 0,0 0-16,0 0 15,21-19-15,-21 19 16,13-16-16,-6 16 15,-5 8 1,3 7-16,-5-15 16,0 0-1,11 12-15,4-1 0,3-9 16,3-9 0,-1-11-16</inkml:trace>
  <inkml:trace contextRef="#ctx0" brushRef="#br0" timeOffset="85567.6837">13070 13263 0,'0'61'0,"0"4"16,0 1-16,0 1 15,0-67-15,0 0 16,5 68 0,-5-68-16,0 0 15,0 0-15,0 56 16,0-56-16,0 36 16,0-36-1,-7 7-15,0-12 16,4-5-16,6 0 15,4-3-15,3-2 16,8-1 0,4-2-16,4 0 15,2-2-15,3-1 16,-1 4 0,-1-2-16,-5 9 15,-7 2-15,-4 8 16,-5 8-16,-3 5 15,-5-13-15,2 23 16,-2-23-16,0 0 16,5 28-1,-5-28-15,13 31 16,-13-31-16,26 25 16,-26-25-16,36 16 15,5-8 1,-41-8-16,44-5 15,-44 5-15,0 0 16,0 0-16,46-10 16,-46 10-1,0 0-15,35-11 16,-35 11-16,0 0 16,0 0-16,26-3 15,-26 3 1,0 0-16,29 3 15,2-3-15,-31 0 16,35 0-16,-35 0 16,40-6-16,-40 6 15,0 0 1,40-2-16,-40 2 16,44-2-16,-44 2 15,49 7-15,-49-7 16,45 8-1,-45-8-15,0 0 16,47 10-16,-1-1 16,-46-9-16,44 0 15,-3-3 1,-8-7-16,-2-1 16,-2-7-16,-29 18 15,30-21-15,-30 21 16,0 0-1,26-26-15,-26 26 16,0 0-16,0 0 16,23-28-16,-8 8 15,-15 20-15,0 0 16,8-11 0,-8 11-16,8 3 15,-8-3-15,0 0 16,12 13-1,-12-13-15,0 0 16,14 20-16,-14-20 16,0 0-16,7 23 15,-7-2-15,-13-13 16,-4-5 0</inkml:trace>
  <inkml:trace contextRef="#ctx0" brushRef="#br0" timeOffset="85744.7193">13488 12993 0</inkml:trace>
  <inkml:trace contextRef="#ctx0" brushRef="#br0" timeOffset="108200.8885">10417 12068 0,'-18'-44'16,"-5"10"-16,-3 6 15,1 7-15,-9 1 16,-2 2-1,-7 5-15,-16 5 16,-3 6 0,3 4-16,-5 6 15,-1 2-15,-3 8 16,-5 5-16,-1 8 16,-1 5-16,-2 8 15,-12 18 1,5 7-16,13 6 15,17 2-15,11 0 16,4 2-16,9-1 16,9-11-16,5-6 15,11 6 1,7-3-16,10 3 16,2 1-16,5 1 15,6 0-15,7-2 16,6-5-1,3-4-15,5-6 16,2-8-16,9-9 16,5-1-16,-1-8 15,1-11 1,4-5-16,3-7 16,-1-8-16,-1-6 15,0-4-15,-1-8 16,1-5-1,-3-8-15,3-6 16,-3-4-16,1-8 16,-6 0-1,-10-2-15,2-3 16,-13-5-16,-5-6 16,-7 3-16,-8-5 15,-3-3-15,-8-4 16,-10-1-16,-13-1 15,-10-2 1,-21-13-16,-18 7 16,-13 7-16,-21 17 15,-15 19-15,-19 15 16,-22 13 0,-15 7-16</inkml:trace>
  <inkml:trace contextRef="#ctx0" brushRef="#br0" timeOffset="109589.3739">15644 12098 0,'24'-30'0,"-1"9"15,1 8 1,-2 8-16,6 8 16,3 5-16,-1 4 15,2 6-15,-4 8 16,-5 7 0,-10 3-16,-13 5 31,-10 8-31,-18 7 0,-14-1 15,-7-7-15,-7-1 16,-3-6-16,-6-8 16,4-2-16,61-31 15,-64 21-15,64-21 16,-62 13 0,62-13-16,-48 0 15,15-8-15,25-5 16,12-5-16,20 0 15,9-3 1,8 6-16,12 8 16,0 11-16,-4 17 15,-4 13-15,-6 9 16,-2 9 0,-37-52-16,43 46 15</inkml:trace>
  <inkml:trace contextRef="#ctx0" brushRef="#br0" timeOffset="109894.1952">16692 12180 0,'0'0'15,"0"0"-15,0 0 16,-17 16 0,-19 7-16,-13 18 15,-6 10-15,-1 16 16,-15 23-16,-1 11 16,72-101-16,0 0 15,0 0 1,-3807 77-16</inkml:trace>
  <inkml:trace contextRef="#ctx0" brushRef="#br0" timeOffset="110128.2987">16251 12129 0,'0'0'15,"0"0"-15,0 0 16,16 18 0,4 13-16,10 10 15,6 8-15,5 8 16,3-1-16,3 3 16,-4-5-16,0-8 15,-1-15 1,-1-21-16</inkml:trace>
  <inkml:trace contextRef="#ctx0" brushRef="#br0" timeOffset="110582.3386">17145 12140 0,'0'0'0,"16"-6"16,8-9-16,15 0 16,-1-1-1,-2 13-15,0 8 16,0 9-16,-3 8 16,-5 12-16,-4 14 15,-16 7-15,-9 4 16,-11 2-1,-17-1-15,-14-6 16,-8-8-16,-9-4 16,-3-7-16,-1-11 15,64-24-15,-63 15 16,63-15 0,-51 5-1,13-8-15,22-10 0,16-2 16,11 2-1,9 2-15,8 9 16,11 10-16,7 13 16,18 17-1,5 11-15,30 20 0,5 4 16,-104-73 0,98 50-16</inkml:trace>
  <inkml:trace contextRef="#ctx0" brushRef="#br0" timeOffset="111295.4321">15632 11237 0,'-17'59'0,"5"-2"16,0-11-1,4-7-15,5-11 16,-2-13-16,3-4 16,-6-9-16,3-7 15,0-5 1,2-5-16,3-11 15,5-5-15,3-3 16,5-2 0,8-3-16,4-4 15,-3 7-15,0 13 16,-1 10-16,-1 8 16,-4 13-1,-4 13-15,1 14 16,0 12-16,0 11 15,-1 2-15,-12-60 16,0 0 0,15 43-16,6-14 0</inkml:trace>
  <inkml:trace contextRef="#ctx0" brushRef="#br0" timeOffset="111534.7437">16546 11135 0,'0'0'0,"0"0"15,-13 7 1,-15 13-16,-10 14 16,-8 17-1,1 8-15,2 8 0,4 0 16,39-67-1,-36 57 1,36-57-16,-40 28 0</inkml:trace>
  <inkml:trace contextRef="#ctx0" brushRef="#br0" timeOffset="111736.409">16087 11173 0,'0'0'0,"0"0"16,0 0-16,12 15 16,11 11-16,6 13 15,4 6 1,8 4-16,6 1 16,1-7-1,-2-10-15,1-12 0,-3-14 16,-4-11-16</inkml:trace>
  <inkml:trace contextRef="#ctx0" brushRef="#br0" timeOffset="112143.5131">16946 11101 0,'0'0'0,"0"0"16,0 0-16,0 20 15,0 19 1,0 20-16,-5 0 16,0-7-16,2-9 15,1-12-15,-1-10 16,3-19 0,0-4-16,0-11 15,3-5 1,4-9-16,12-8 0,7-6 15,7 0 1,8 2-16,-6 9 16,9 4-16,-2 8 15,4 7-15,-5 16 16,-8 14-16,-10 9 16,-10 16-1,-8 28-15,-7 7 16,-8 1-16</inkml:trace>
  <inkml:trace contextRef="#ctx0" brushRef="#br0" timeOffset="112724.9218">18017 11379 0,'52'0'15,"2"4"-15,12-1 16,15 5-16,0-1 16,4 2-1,5-5 1,-90-4-16,76 0 0,-76 0 16,55-7-16,-15-11 15,-9-24-15</inkml:trace>
  <inkml:trace contextRef="#ctx0" brushRef="#br0" timeOffset="113154.8247">18325 11008 0,'0'0'16,"0"0"-16,0 0 15,0 0-15,0 0 16,18 0-1,18-4-15,26-2 16,9 8-16,11 9 16,6 10-1,12 7-15,-7 5 16,-4 0-16,-6 6 16,-12-1-16,-22-4 15,-12-1-15,-16 9 16,-14 4-16,-9 6 15,-22 2 1,-15 3-16,-17-2 16,-13 5-16,-21 9 15,0 5-15,17-11 16,73-63-16,-43 45 16,31-18-1,19-18-15,19-16 16,13-14-16,27-25 15,14-13 1,30-34-16</inkml:trace>
  <inkml:trace contextRef="#ctx0" brushRef="#br0" timeOffset="113600.1225">20045 10834 0,'0'0'16,"0"0"-16,-20 0 16,-26 5-16,-21 2 15,-4 22-15,6 13 16,3 13-16,4 17 16,-4 21-1,10 15-15,26-8 16,21-12-1,20-14-15,12-20 16,11-13-16,13-10 16,13-8-16,17-15 15,8-16-15,30-17 16,1-16-16,-17-12 16,-18-7-1,-21 0-15,-16-7 16,-20 6-16,-15 1 15,-16-1-15,-12-3 16,-13-1 0,-10 3-16,-13 4 15,-9 3-15,-2 14 16,4 11-16,6 12 16,16 8-1,26 7-15,17 3 16</inkml:trace>
  <inkml:trace contextRef="#ctx0" brushRef="#br0" timeOffset="113884.9321">20960 10743 0,'-48'13'0,"4"10"16,-3 14-16,-2 9 0,0 16 15,-1 12 1,-7 24-16,8 17 16,28-14-16,32-16 15,27-11 1,16-23-16,13-15 15,9-12-15,7-14 16</inkml:trace>
  <inkml:trace contextRef="#ctx0" brushRef="#br0" timeOffset="114383.5825">20970 11039 0,'0'0'16,"0"0"-16,15-3 15,16-9 1,18-1-16,-3 2 16,0 15-16,-11 10 15,-5 12-15,-17 5 16,-11 2-16,-2 1 15,0 2 1,0-5-16,0-31 16,0 0-16,0 0 15,0 28-15,0-3 16,3-5 0,2-13-16,6-10 15,6-8-15,6-6 16,8-9-16,5-3 15,-36 29 1,49-35-16,-49 35 16,46-31-16,-46 31 15,43-14-15,-7 26 16,-14 13 0,-5 14-16,-7 7 15,4 10-15,-14-56 16,0 0-16,12 41 15,0-25-15</inkml:trace>
  <inkml:trace contextRef="#ctx0" brushRef="#br0" timeOffset="114896.0544">21774 10599 0,'0'0'16,"0"0"-16,21-2 15,12-6-15,11 1 16,-9 7 0,-7 7-16,-7 8 15,-10 2-15,-8-3 16,-3-3-16,-3-1 15,-3-2-15,-5-3 16,-4 0 0,0-5-16,-4 2 15,7-2-15,5 3 16,7 2-16,7 3 16,9 5-16,1 2 15,4 6 1,1 3-16,-8 1 15,-6 1-15,-11 0 16,-7-1-16,-10-5 16,-7-4-1,-6-6-15,0-10 16,-3-10 0,3-11-16,10-7 15,12-5-15,16-9 16,12 1-16,16-13 15</inkml:trace>
  <inkml:trace contextRef="#ctx0" brushRef="#br0" timeOffset="115092.376">22218 10268 0,'17'-6'16,"9"0"-16,7-3 16,10 4-16,2 9 15,9 15-15,-8 17 16,-4 17-1,-4 10-15,-10 12 16,-13 9-16,-17 30 16,-24 21-1,-32 2-15,-36 2 16,-33-8-16,-7-18 16,-4-22-16</inkml:trace>
  <inkml:trace contextRef="#ctx0" brushRef="#br0" timeOffset="115520.5023">18310 12553 0,'0'0'15,"0"0"-15,0 0 16,26 0 0,19 0-16,25-5 15,2 0-15,-3 2 16,-69 3-1,70-3-15,-70 3 16,74-2-16</inkml:trace>
  <inkml:trace contextRef="#ctx0" brushRef="#br0" timeOffset="115920.3151">18806 12224 0,'0'0'0,"0"0"15,26 0-15,19 5 16,27 3-16,-2 13 16,-9 4-1,-13 3-15,-4 1 16,-44-29-16,32 33 15,-9 4-15,-20-4 16,-13-2 0,-13 2-16,-15 6 15,-20 9-15,-14 2 16,-28 17-16,-13 4 16,10-2-1,103-69-15,-54 47 16,47-32-16,32-20 15,14-18-15,12-11 16</inkml:trace>
  <inkml:trace contextRef="#ctx0" brushRef="#br0" timeOffset="116360.6853">20059 12170 0,'0'0'0,"-24"0"15,-16 8-15,-21 8 16,-8 17-16,3 13 16,-4 16-16,-7 28 15,-1 20 1,13 3-16,27-7 15,20-19-15,27-18 16,20-22 0,17-14-16,24-9 15,17-15-15,31-13 16,16-22-16,-9-15 16,-20-16-16,-18-7 15,-20-3-15,-10-3 16,-6-4-1,-12-3-15,-13-1 16,-21 12-16,-13 4 16,-20-2-16,-22 5 15,-18 5 1,-28 3-16,-6 17 16,17 21-16,29 13 15,41 8-15,25-3 16</inkml:trace>
  <inkml:trace contextRef="#ctx0" brushRef="#br0" timeOffset="116662.9855">20970 12140 0,'-72'25'16,"8"8"-16,7 16 15,3 13 1,2 18-16,-1 33 16,15 29-16,22-4 15,29-1-15,23-30 16,29-19-16,15-32 15,14-18 1,9-21-16,-8-26 16,-16-18-16</inkml:trace>
  <inkml:trace contextRef="#ctx0" brushRef="#br0" timeOffset="117157.3043">21261 12348 0,'0'0'16,"24"0"-16,20 0 16,18 7-1,2 9-15,-12 16 16,-12 3-16,-7 6 15,-8 5-15,-20 2 16,-20 5 0,-23 0-16,-18-2 15,-13-1 1,-29 3-16,-12-11 0,10-17 16,15-17-1,16-11-15,21-9 16,48 12-16,-34-21 15,16-2-15,18-3 16,15-1 0,16 0-16,20 4 15,19 7-15,2 22 16,-3 14-16,-2 22 16,-3 14-1,8 29-15,7 10 16,-79-95-16,75 70 15,-19-40-15,-19-32 16</inkml:trace>
  <inkml:trace contextRef="#ctx0" brushRef="#br0" timeOffset="117586.2192">21771 12090 0,'0'0'16,"26"0"-16,10 0 15,15 8 1,-10 5-16,-12 8 16,-11 4-1,-6-2-15,-9 3 16,-6-5-16,-2-1 15,-7-4-15,-7-4 16,-4-4-16,5 3 16,0-6-1,8 3-15,5 1 16,3 2-16,7 5 16,4-1-16,4 3 15,-13-18 1,11 23-16,-11-23 15,5 20-15,-10 7 16,5-27-16,-16 19 16,-11 0-16,27-19 15,-34 10-15,-4-13 16,3-6 0,10-18-16</inkml:trace>
  <inkml:trace contextRef="#ctx0" brushRef="#br0" timeOffset="117842.2467">22313 11671 0,'0'0'0,"0"0"15,24 16 1,11 9-16,16 24 16,-5 16-16,-7 14 15,-15 34-15,-34 26 16,-53 8 0,-59 2-16,-41-13 15</inkml:trace>
  <inkml:trace contextRef="#ctx0" brushRef="#br0" timeOffset="118651.6166">19524 13869 0,'0'0'0,"0"-20"15,0-11 1,-10-15-16,-16 13 15,-14 12-15,-22 8 16,-18 8-16,-10 13 16,-25 9-1,1 17-15,27 0 16,87-34-16,-50 30 16,27 1-16,23-8 15,10 3 1,13-3-16,15 8 15,18 5-15,7 8 16,5 5-16,23 20 16,1 13-1,-19-3-15,-25-11 16,-48-68-16,12 48 16,-19-12-16,7-36 15,-31 23 1,-3-17-16,-7-9 15,-3-12-15,-3-11 16,4-7-16,12-8 16,12-9-16,16-6 15,15-6 1,14 1-16,18-3 16,8-1-16,11 9 15,23-6 1,-10 11-16,-12 12 15,-28 19-15,-17 4 16,-10 5-16</inkml:trace>
  <inkml:trace contextRef="#ctx0" brushRef="#br0" timeOffset="119040.748">18469 14679 0,'67'-4'16,"12"-2"-16,14 3 16,28 1-16,-7-4 15,0 2 1,-9-2-16,-7 1 16,-98 5-16,87 0 15,-87 0-15,0 0 16,0 0-16,72-2 15,-34 2-15,-35-3 16,-29 1 0,-14-4-16,-13 1 15</inkml:trace>
  <inkml:trace contextRef="#ctx0" brushRef="#br0" timeOffset="119227.1948">18566 14713 0,'0'0'0,"0"0"15,0 0 1,21 0-16,25 0 16,37 0-1,19 5-15,34 2 0,3 9 16,12 9-16,-1 11 16,-20-2-1,-22-3-15,-23 2 16</inkml:trace>
  <inkml:trace contextRef="#ctx0" brushRef="#br0" timeOffset="120357.8467">18542 14730 0,'0'0'16,"0"0"-16,0 0 16,0 0-16,0 0 15,0 0 1,-21 8-16,-26 3 16,-27 4-16,-11-5 15,-20-2-15,-5-3 16,-2-5-1,-3-7-15,-5-14 16,-6-15-16,-6-10 16,-8-11-16,-11-8 15,-6-3 1,0-4-16,5 0 16,4-3-16,4-2 15,0-3-15,3 1 16,-9-2-16,2 2 15,-6 0 1,2-4-16,-4-1 16,4 1-16,3 1 15,1 7-15,-1 1 16,-1 4 0,5 3-16,-5 9 15,5 6-15,7 8 16,-2 8-16,3 10 15,9 6 1,18 5-16,2 10 16,8 5-16,10 5 15,7 0-15,20 5 16,63-10-16,-55 11 16,55-11-1,-41 9-15</inkml:trace>
  <inkml:trace contextRef="#ctx0" brushRef="#br0" timeOffset="120736.6294">13291 12581 0,'-3'-28'0,"-18"8"15,-10 15-15,-5 10 16,-4-1 0,-4 5-16,-16 2 15,4 1-15,0 4 16,5-1-16,51-15 15,-50 20-15,50-20 16,-36 28-16,12 6 16,13-3-1,6 4 1,12 1-16,11 8 0,20 13 16,20 10-1,31 33-15,30 41 16,6 26-16</inkml:trace>
  <inkml:trace contextRef="#ctx0" brushRef="#br0" timeOffset="207311.0605">7742 12530 0,'53'0'0,"1"0"16,3 5-16,-8 3 16,-1 13-1,-6 7-15,-6 6 16,-8 1-16,1 9 15,-7 5-15,-1 5 16,-12 7 0,-6 4-16,-6 2 15,-9 2-15,-9 3 16,-9 0 0,-6 2-16,-5 1 0,-11 20 15,7 1 1,6-7-16,16-4 15,14-11-15,12-14 16,11-9-16,6 1 16,9-6-1,9-3-15,7-1 16,10-6-16,2-3 16,1-5-16,-58-28 15,57 32 1,-57-32-16,0 0 15,49 32-15,-16 10 16,-15 2-16,-20-1 16,-14 1-16,-10 2 15,-5 1 1,-3 1-16,1 3 16,0 4-16,2 1 15,8 4-15,3 1 16,5 5-1,7 7-15,6 2 16,4 1-16,6 7 16,7 2-16,5 23 15,8 3 1,-4 6-16,-4-3 16,-2 4-16,-5 0 15,-1 6-15,-7-6 16,-2 5-1,-13 0-15,-13 2 16,-20 0-16,-21-7 16,-31 5-16,-45-4 15,-55-6 1,-62-3-16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4:21:04.6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8168 12612 0,'5'-51'15,"0"8"-15,7 4 16,9 8-16,5 10 16,6 6-16,-2 8 15,6 7 1,-1 5-16,1 4 16,1 7-16,-1 4 15,-3 9 1,3 5-16,-3 5 15,-5 4-15,-1 3 16,-10 5-16,-8 8 16,-13 0-1,-8 3-15,-10 2 0,-6 6 16,-3-1 0,4 1-16,1 2 15,6-3-15,7 0 16,4-2-16,12 0 15,8-5 1,9-1-16,9-6 16,7-4-16,9-8 15,5-4 1,-50-39-16,55 31 16,-55-31-16,0 0 15,57 28-15,-57-28 16,0 0-1,45 27-15,-15-3 16,-22 2-16,-8 3 16,-13 2-16,-5 2 15,-6 4-15,-4 6 16,-5 8 0,2 6-16,6 5 15,2 2-15,5 8 16,8 5-16,1 5 15,1 3 1,3 33-16,3 16 16,-1 5-16,-2-6 15,5-4 1,8-11-16,4 6 0,7-1 16,-4 3-1,1-3-15,-11 1 16,-3-1-16,-4-5 15,2-2 1,0-4-16,2-6 16,-2-13-16,-2-16 15,-6-10-15,-5-8 16,-9 5 0,-18 1-16,-16-1 15,-41 10-15,-44-4 16,-42-14-16,-45-17 15,-42-24-15,-64-18 16,-19-14 0,-24-6-16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2T04:03:47.475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10455 12194 0,'-15'-37'0,"-3"6"0,-3 6 15,-2 7 1,1 0-16,-4 2 15,-2 1-15,-4-3 16,-1 3 0,-6-1-16,1 0 31,-5 4-31,-12 1 0,3 6 0,0 5 16,0 5-16,0 4 15,2 1 1,-4 8-16,-1 2 15,4 3-15,0 5 16,-4 3-16,5 3 16,4 4-1,2 3-15,0 3 16,6 0-16,-1 7 16,5 1-16,0-1 15,5-1 1,3 0-16,5 4 15,0-2-15,7 2 16,0-2-16,4-1 16,5 0-16,3 0 15,2 1 1,5-1-16,5-2 16,3 0-16,4-2 15,-1-2-15,5-1 16,1-3-1,5-2-15,-1-3 16,4-3-16,3-2 16,3-2-16,2-4 15,5 1 1,-3-6-16,6 1 16,0-6-16,4-2 15,-2-5-15,3-3 16,2-3-1,-3-2-15,4-2 16,-54 2-16,54-8 16,2-7-16,1-3 15,-9 1 1,-1-5-16,-3 0 16,-6-5-16,0 2 15,1-4-15,-5 0 16,-1-8-1,-5 1-15,-3-3 16,1-2-16,-3 3 16,-2-6-16,-4 3 15,-17 41 1,17-49-16,-2-5 16,-2-3-16,0 0 15,-9 4-15,1-1 16,-5 2-16,0-2 15,-2 0 1,-1 1-16,-6-2 16,-1 4-16,-9-3 15,-3 1 1,-6 1-16,-4 5 16,-17 6-16,-14 5 15,-23 8-15,-50 0 16</inkml:trace>
  <inkml:trace contextRef="#ctx0" brushRef="#br0" timeOffset="2243.5679">10895 13602 0,'-31'-31'0,"4"6"16,2 6-16,0 4 15,-3-3-15,-3 0 16,-4 0 0,-5 1-16,-3 3 15,-11 2-15,-5 4 16,-3 2-16,0 6 16,1 6-16,-1 2 15,3 2 1,3 6-16,-1 6 15,-2 4-15,6 3 16,-7 3-16,3 4 16,4 8-1,5 3-15,2 4 16,11 3-16,2 3 16,10 0-16,5-2 15,5 5 1,3 0-16,8 1 15,2-2-15,7 0 16,4 0-16,6 0 16,6 3-1,6-3-15,6-3 16,6-7-16,4-2 16,0-9-16,4-4 15,4-3 1,-1-9-16,7-3 15,0-7-15,3-4 16,2-5-16,0-6 16,-4-1-16,1-10 15,0-1 1,-1-3-16,-1-6 16,-5-6-16,3-4 15,-57 34 1,48-41-16,6 0 15,-8 0-15,-4 0 16,-9 0 0,-7-3-16,-4 0 0,1-2 15,-2-3 1,-6-2-16,-1-3 16,-6-3-16,-4-2 15,1 0 1,-7 5-16,-3-1 15,-7 2-15,-8 4 16,-3 1-16,-10 3 16,-12 7-16,-17 5 15,-16 7 1,-9 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4:14:02.1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21571 15985 0,'59'0'16,"5"5"-16,7 0 16,7 5-1,-1 1-15,1 4 16,-12-2-16,-5 3 15,9-1-15,1-2 16,7 0-16,7-3 16,20 6-1,8-4-15,2 1 16,-10-2-16,-5-4 16,3 3-1,-5-4-15,-2-1 16,-7-2-16,2-1 15,-3 3-15,0-2 16,4 2-16,-3-5 16,-3 0-1,-8-3-15,-18 1 16,-6-6-16,-54 8 16,52-5-1,-52 5-15,0 0 16,40-11-16,-16-4 15,-14-3-15</inkml:trace>
  <inkml:trace contextRef="#ctx0" brushRef="#br0" timeOffset="487.5529">22298 14648 0,'0'0'0,"0"0"16,0 0-16,0 0 16,0 0-1,0 0-15,0 0 16,0 0-16,0 24 16,0 22-16,-6 23 15,-7 6-15,-5 10 16,-10 12-1,-10 3-15,-5 3 16,-7 15-16,-1-2 16,0 3-16,5-4 15,4 1 1,9-6-16,15-10 16,10-17-16,16-27 15,-8-56 1,18 39-16,4-21 0,4-12 15</inkml:trace>
  <inkml:trace contextRef="#ctx0" brushRef="#br0" timeOffset="1271.4788">22244 14590 0,'0'0'15,"0"0"-15,20-4 16,24-3-16,23-6 16,9 0-16,12 5 15,17 1-15,3-1 16,-11 1 0,1-7-16,0 2 15,-1 2-15,-5-6 16,1 3-16,2 3 15,0 0 1,0 2-16,-3 0 16,-5 3-16,-3 3 15,-21-1-15,-6 1 16,-57 2-16,61 0 16,-61 0-1,70 2-15,2 3 16,-72-5-16,66 13 15,-66-13-15,56 18 16,-3 7 0,-53-25-16,40 39 15,-12 8 1,-2 6-16,-9 1 0,-1 8 16,-3 3-1,-5 4-15,2 3 16,3 2-16,1 6 15,-2 5-15,1 15 16,0 6 0,-6-9-16,1-1 15,0-9-15,-3-1 16,-8-2-16,-4-18 16,-6-7-16,-5 6 15,-7-4 1,-15 1-16,-16-5 15,-21-6-15,-44 0 16,-56-9-16,-66-20 16,-94-14-1,-66-8-15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4:15:09.1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7033 5446 0,'-20'46'0,"-4"-5"16,-4 3-16,1 2 15,3-2 1,1-1-16,23-43 0,-19 44 15,19-44 1,-12 46-16,12-46 16,-5 43-16,5-43 15,0 0-15,17 37 16,-17-37-16,33 20 16,6-12-1,8-6-15,-47-2 16,56-5-16,-56 5 15,64-9-15,-64 9 16,0 0 0,0 0-16,60-10 15,-60 10-15,43-17 16,-43 17-16,21-20 16</inkml:trace>
  <inkml:trace contextRef="#ctx0" brushRef="#br0" timeOffset="300.6675">7119 5651 0,'0'0'0,"0"0"16,0 0-16,0-3 16,0-4-1,0 1-15,0 6 16,0-1-16,0 1 15,6 17-15,-3 19 16,2 19 0,-8 0-16,1 0 15,-1 1-15,3-56 16,-2 55-16,7-12 16,7-13-1,7-22-15,1-10 16</inkml:trace>
  <inkml:trace contextRef="#ctx0" brushRef="#br0" timeOffset="562.674">7911 5456 0,'0'0'15,"0"0"-15,0 0 16,0 0-16,-10 12 16,-11 12-1,-13 7-15,-1 12 16,-3 9-16,-1 5 16,0 1-16,39-58 15,0 0-15,0 0 16,-36 59-1</inkml:trace>
  <inkml:trace contextRef="#ctx0" brushRef="#br0" timeOffset="835.6243">7518 5551 0,'0'0'0,"0"0"16,0 0-16,0 0 16,0 0-1,19 8-15,14 5 16,2 10-16,-4 5 16,-5 2-16,2 12 15,1 9-15,-3-2 16,-3-3-1,-23-46-15,26 33 16,-26-33-16,32 12 16</inkml:trace>
  <inkml:trace contextRef="#ctx0" brushRef="#br0" timeOffset="1247.6588">8183 5466 0,'0'0'0,"0"0"16,0 0-16,0 0 15,0 0-15,0 0 16,0 0 0,-2 23-16,-14 16 15,-1 12 1,-9 4-16,3 3 0,0-1 15,4-6 1,19-51-16,0 0 16,0 0-16,-5 43 15,17-12-15,13-15 16,3-10 0,3-4-16,-31-2 15,40 0 1,-40 0-16,42-5 0,-42 5 15,0 0 1,0 0-16,39-11 16,-39 11-16,38-18 15</inkml:trace>
  <inkml:trace contextRef="#ctx0" brushRef="#br0" timeOffset="1393.8435">8353 5671 0,'0'0'16,"0"0"-16,0 0 15,8 18-15,1 24 16,7 29 0,-6 27-16,-2 46 15,-4 21-15</inkml:trace>
  <inkml:trace contextRef="#ctx0" brushRef="#br0" timeOffset="2640.491">18397 6011 0,'0'0'0,"0"0"15,0 0-15,-2 16 16,-7 14-16,-10 13 15,0-4 1,2-8-16,6-2 16,-1-4-16,-2 3 15,7-5 1,2-2-16,8-6 16,4 1-16,9-3 15,7-3-15,10-4 16,8-4-16,9-2 15,7 0 1,-57 0-16,62-5 16,-62 5-16,0 0 15,0 0-15,55-13 16,-55 13-16,38-21 16,-18-12-16</inkml:trace>
  <inkml:trace contextRef="#ctx0" brushRef="#br0" timeOffset="2862.2396">18613 6103 0,'0'0'0,"0"0"15,0 0-15,8 0 16,2-5-16,8 5 16,-3 19-16,-9 9 15,-9 11 1,-2 4-16,-3 21 15,-7 8-15,2 2 32,0-4-32,13-70 0,0 60 15,11-19-15</inkml:trace>
  <inkml:trace contextRef="#ctx0" brushRef="#br0" timeOffset="3149.9399">19434 6052 0,'0'0'0,"0"0"16,0 0-16,-10 16 16,-8 14-16,-13 11 15,-10 12 1,-10 2-16,-5 7 16,1-5-16,55-57 15,-46 41-15</inkml:trace>
  <inkml:trace contextRef="#ctx0" brushRef="#br0" timeOffset="3498.5662">19035 6093 0,'0'0'0,"0"0"15,0 0-15,0-2 16,7-5-16,3 1 16,11 8-16,4 21 15,0 5-15,1 8 16,1 6 0,1 3-1,-2 0-15,-26-45 16,28 43-16,0-7 0,-28-36 15,31 32 1,-31-32-16,27 15 16,4-13-16</inkml:trace>
  <inkml:trace contextRef="#ctx0" brushRef="#br0" timeOffset="3982.1494">19902 6006 0,'0'0'0,"0"0"16,0 0-1,0 0-15,0 0 16,0 0-16,-11 15 15,-4 8-15,-3 5 16,3-2 0,2-3-16,0 1 15,6-2-15,2-5 16,5-2-16,5-5 16,2-3-1,8-5-15,6 2 16,0-4-16,3 0 15,3 0-15,-1-4 16,-3 2 0,0-5-16,-1 2 15,2-3-15,-6-2 16,-3-4-16,-2-1 16,-5 3-1,0-2-15,0 4 16,-3 3-16,-5 7 15,3 7-15,-3 11 16,-3 15 0,-5 19-16,-3 31 15,-6 23-15,-17 48 16</inkml:trace>
  <inkml:trace contextRef="#ctx0" brushRef="#br0" timeOffset="5467.0832">14382 11461 0,'-35'51'16,"5"-7"-16,-1 4 16,-2 7-16,-3-4 15,36-51 1,-28 57-16,28-57 15,-20 48-15,20-48 16,-11 49-16,11-49 16,5 39-1,11-13-15,-16-26 16,29 20-16,4-7 16,7-6-16,2-4 15,-1-3 1,-41 0-16,41-3 15,-41 3-15,0 0 16,35-4-16,-11-4 16</inkml:trace>
  <inkml:trace contextRef="#ctx0" brushRef="#br0" timeOffset="5696.7342">14451 11720 0,'0'0'0,"0"0"16,0 0-16,0-2 16,0-6-16,0 3 15,0 5 1,0-2-16,5 27 16,-2 32-16,2 24 15,0-1 1,-5-5-16,0-75 15,0 0-15,0 0 16,9 67-16</inkml:trace>
  <inkml:trace contextRef="#ctx0" brushRef="#br0" timeOffset="5964.411">15172 11553 0,'0'0'15,"0"0"-15,0 0 16,0 0 0,-15 15-16,-10 9 15,-13 12 1,-5 15-16,-6 9 0,1 9 15,-16 16 1,64-85-16,-52 72 16,17-26-16</inkml:trace>
  <inkml:trace contextRef="#ctx0" brushRef="#br0" timeOffset="6258.4826">14746 11522 0,'0'0'0,"0"0"16,8 15-16,8 22 15,7 7 1,10 7-16,3 5 16,-1-2-16,2 0 15,-37-54-15,36 49 16,-36-49-16,43 36 16</inkml:trace>
  <inkml:trace contextRef="#ctx0" brushRef="#br0" timeOffset="6700.1093">15655 11450 0,'0'0'15,"0"0"-15,0 0 16,0 0-16,0 0 16,-3 16-1,-12 15-15,-9 7 16,-1 6 0,-6 2-16,6 5 0,25-51 15,0 0 1,-20 47-16,20-47 15,-8 44-15,13-14 16,12-14-16,7-6 16,6-7-1,5-3-15,7-5 16,0 2-16,-42 3 16,46-3-16,-46 3 15,0 0-15,48-4 16,-48 4-1,49-21-15</inkml:trace>
  <inkml:trace contextRef="#ctx0" brushRef="#br0" timeOffset="6875.9679">15742 11543 0,'0'0'15,"0"0"-15,0 0 16,0 0-16,8 18 16,0 25-16,-1 42 15,-7 62 1,-10 43-16</inkml:trace>
  <inkml:trace contextRef="#ctx0" brushRef="#br0" timeOffset="66540.5106">6344 6898 0,'-7'46'0,"-3"3"15,-1 0-15,4 2 16,-3 3-1,5 3-15,2 2 16,1 3-16,-2 4 16,2-6-16,0-1 15,2 8 1,0 2 0,0 5-16,2 3 0,-2 1 15,2-1 1,-2-3-16,4-1 15,-2-7-15,3-4 16,-2-3-16,-3-59 16,2 54-1,-2-54-15,0 0 16,5 41-16,-2-21 16,-1-17-16</inkml:trace>
  <inkml:trace contextRef="#ctx0" brushRef="#br0" timeOffset="66911.4293">6285 6946 0,'0'0'0,"21"0"16,10-4-16,18-2 15,0 2 1,0-3-16,5 0 16,-9 2-16,-6 2 15</inkml:trace>
  <inkml:trace contextRef="#ctx0" brushRef="#br0" timeOffset="67757.3789">8292 6854 0,'0'0'0,"0"0"16,0 0-16,20 0 15,15-5-15,14-1 16,-4 4 0,-7-1-16,-5 3 15,-2 9-15,-9 1 16,-1 5-16,-8 6 16,-3-4-16,-2 7 15,-3-1 1,-5-23-16,5 31 15,1 10-15,-3 2 16,-3 12-16,2 1 16,-2 1-1,3 2-15,-1 2 16,-2 2-16,-2-5 16,-1 4-16,1 0 15,2-3 1,0 2-16,0-1 15,0 1-15,-3-4 16,1-3 0,-5-3-16,5-4 0,2-47 15,-5 44 1,5-44-16,-5 41 16,5-41-16,-10 32 15,10-32 1,-21 32-16,-12-4 15,-16 0-15,1-4 16,-7-1-16,1-3 16,-7-4-16,5-1 15,-1 0 1,57-15-16,-54 8 16,7-8-16</inkml:trace>
  <inkml:trace contextRef="#ctx0" brushRef="#br0" timeOffset="68584.1127">9401 6925 0,'0'0'0,"0"0"16,0 0 0,0-12-16,-8-14 15,-10-7-15,-6 13 16,-4 10-16,0 1 16,-5 7-1,0 2-15,-3 2 16,-3 4-16,0 1 15,3 3 1,6 9-16,-1-1 16,-1 2-16,32-20 15,-28 28-15,2 6 16,4 2 0,1 5-16,1 8 15,0 4-15,7 2 16,0-1-16,8 5 15,-1-3-15,6 7 16,4-5 0,1 1-16,0 3 15,0 0-15,0-2 16,-5 1-16,2-2 16,-2-2-1,-2 1 1,2-58-16,-3 59 0,3-59 15,-2 59 1,2-59-16,0 0 16,5 63-16,-5-63 15,0 0-15,10 53 16,-10-53-16,23 47 16,9-11-1,10-13-15,1-8 16,7-5-16,0-7 15,7-1-15,5-2 16,0-7-16,-1-5 16</inkml:trace>
  <inkml:trace contextRef="#ctx0" brushRef="#br0" timeOffset="69207.9947">10295 6854 0,'19'-5'16,"7"-8"-16,10 1 15,5 1 1,10 1-16,-1-1 16,-2 1-16,3 5 15,4-1 1,-5 4-16,-1 2 15,3 0-15,-3 5 16,-3 6-16,-1 4 16,-1 11-16,-4 5 15,-7 2 1,-5 11-16,-2 4 16,-7 6-16,-5 6 15,-4 7-15,-3 0 16,1 2-1,-3 3-15,3 2 16,-2 1-16,2 2 16,-5 0-16,-1-2 15,-2 0 1,0-4-16,0-71 16,-5 72-16,5-72 15,0 0-15,-9 69 16,-4-6-1,-5-10-15,-13-12 16,-9-2-16,-19-6 16</inkml:trace>
  <inkml:trace contextRef="#ctx0" brushRef="#br0" timeOffset="70044.978">7223 8622 0,'-35'-25'15,"1"10"-15,-1 5 16,-3 4 0,-5 6-16,-11 0 0,-3 6 15,57-6 1,-59 2-16,-5 6 15,2 2-15,6 4 16,1-2 0,2 5-16,7 1 15,8 3-15,0 5 16,7 5-16,7-2 16,4 6-1,4 6-15,-5 8 16,9 5-16,5 2 15,4 6-15,3 2 16,3 0-16,1 4 16,6-4-1,0 3-15,6-1 16,-5 2-16,4-1 16,-2-3-16,-2 0 15,-1-3 1,0-4-16,1-3 15,-1-5-15,-10-49 16,14 46 0,-14-46-16,26 41 15,10-5-15,10-5 16,7-8-16,2-8 16,10-4-16,2-3 15,4-6 1,1-4-16,-2-8 15</inkml:trace>
  <inkml:trace contextRef="#ctx0" brushRef="#br0" timeOffset="70726.1941">8162 8643 0,'0'0'0,"0"0"0,16-2 16,15-11-16,9 0 16,5 0-1,-7 8-15,-5 8 16,-2 10-16,-8 4 16,4 6-16,-10 1 15,-3 2-15,-2 2 16,-12-28-16,10 36 15,3 8 1,0 20-16,-5-2 16,-6 4-16,-2 3 15,0 1-15,3-1 16,-1 1 0,3-7-16,0 0 15,0-2-15,5-1 16,4-3-1,-5-7-15,-9-50 16,8 50-16,-8-50 16,8 48-16,-3-4 15,-5-44-15,-5 41 16,5-41 0,-18 33-16,-8-3 15,-7 0-15,-12 1 16,-5-4-16,2 0 15,48-27 1,0 0-16,-44 17 16,8-6-16,19-16 15</inkml:trace>
  <inkml:trace contextRef="#ctx0" brushRef="#br0" timeOffset="71436.8248">9517 8625 0,'0'0'0,"0"0"15,0 0-15,-12-10 16,-13-11-16,-11 3 16,3 5-1,-3 6-15,-5 4 16,-3 3-1,-10 5-15,4 6 0,0 2 16,3 5 0,9 2-16,2 6 15,5 2-15,5 1 16,3 4-16,1 3 16,3 3-16,2 2 15,1 10 1,1 3-16,2 3 15,6 1-15,2 5 16,2 1-16,1 0 16,2 3-1,5-3-15,5 0 16,2 0-16,-1 1 16,-1-3-16,-2-4 15,2 2-15,0-1 16,-1-3-1,3-2-15,-2-3 16,-10-51-16,15 52 16,5-6-1,6-5-15,8-7 16,2-8-16,5-6 16,7-7-16,12-6 15,6-7 1,11-9-16,2-7 15,6-7-15</inkml:trace>
  <inkml:trace contextRef="#ctx0" brushRef="#br0" timeOffset="72101.4317">10510 8602 0,'0'0'0,"18"-5"16,17-6-16,14-6 15,-3-2-15,-1 7 16,1 2 0,4 4-16,-50 6 15,53 0-15,-53 0 16,53 9-16,1 9 15,-54-18 1,46 25-16,-4 8 16,-12 6-16,-4 7 15,-5 0-15,-7 8 16,-1 0-16,-5 3 16,-3 2-1,0 3-15,3 2 16,-6 2-16,-1 2 15,-2 3 1,1 0-16,0-4 16,5-7-16,-2 0 15,-6-7-15,3-53 16,-5 54-16,5-54 16,-7 55-1,-8-1-15,-11 0 16,-10-8-16,-10 0 15,-14-5-15,-4 3 16,-12 2 0,-27 14-16,-19 1 15,2-2-15</inkml:trace>
  <inkml:trace contextRef="#ctx0" brushRef="#br0" timeOffset="73198.2162">17334 7391 0,'0'0'0,"0"0"16,-2-15-16,-11-11 16,-11-13-16,-4 16 15,0 9-15,-3 3 16,-7 4-1,-8 1-15,-10 6 16,-3 6-16,-1 1 16,6 4-16,3 6 15,5 3-15,1 7 16,5 6 0,-1 2-16,6 7 31,4 5-31,4 1 0,6 3 0,7 4 15,0 4 1,2 2-16,1 4 16,6-4-16,5-61 15,-5 69-15,3 0 16,2 4 0,0-4-16,0-7 15,0 2-15,-3-5 16,6 3-16,2-8 15,-5-54-15,10 55 16,-10-55 0,15 53-16,11-7 15,-26-46-15,42 39 16,9-13 0,8-7-16,5-7 15,8-7-15,-1-5 16,7-5-16,2-7 15</inkml:trace>
  <inkml:trace contextRef="#ctx0" brushRef="#br0" timeOffset="73874.1869">18243 7368 0,'0'0'15,"0"0"-15,16-2 16,12-11-16,13 0 16,3 2-16,-4 9 15,3 10 1,-8 2-16,-4 11 15,-3 7-15,-11 1 16,-3 1 0,-4 0-16,-3 1 15,-2 8-15,-3 5 16,2 12-16,-2 4 16,-2 4-1,0 0-15,0 3 16,-6-5-16,-1 0 15,2-1-15,3-2 16,2 0-16,-3-2 16,3-57-1,3 54-15,-3-54 16,4 49-16,-4-49 16,0 0-16,0 49 15,-9-5 1,9-44-16,-26 35 15,-10-6-15,-13-8 16,-2-1-16,51-20 16,-56 15-16,56-15 15,-54 10 1,13-10-16,20-15 16</inkml:trace>
  <inkml:trace contextRef="#ctx0" brushRef="#br0" timeOffset="74535.7516">19588 7358 0,'0'0'16,"0"0"-16,0 0 15,-2-13-15,-18-7 16,-11 2 0,-7 7-16,-2 6 15,0 5-15,-7 5 16,-4 6-16,2 4 15,4 6 1,-2 4-16,1 6 16,2 5-16,1 5 15,4 5-15,0 2 16,10 3 0,4 0-16,3 1 15,6-1-15,8 0 16,1 2-16,4 2 15,1-1 1,-3 3-16,2 4 16,0 1-16,1-3 15,-3-2-15,5-57 16,-5 59-16,-3 2 16,5-1-1,3-60-15,0 56 16,0-56-16,11 54 15,-11-54 1,23 46-16,13-9 16,7-12-16,8-7 15,6-8-15,5-4 16,6-4-16,2-4 16,1-9-1,2-5-15</inkml:trace>
  <inkml:trace contextRef="#ctx0" brushRef="#br0" timeOffset="75053.8547">20481 7471 0,'19'-15'16,"5"-3"-16,6-6 15,3 9 1,-4 2-16,4 6 15,1 4-15,-4 3 16,4 3-16,-1 4 16,0 9-1,-2 2-15,-31-18 16,31 28 0,-5 7-16,2 18 0,-7-5 15,-6 7 1,-3-4-16,-4 6 15,-5 1-15,-3 4 16,0 2-16,0 3 16,-3 5-1,3 0-15,0 5 16,0 0-16,-2 0 16,-11-4-16,-7-9 15,-11-11 1</inkml:trace>
  <inkml:trace contextRef="#ctx0" brushRef="#br0" timeOffset="75819.3261">17457 8841 0,'-23'-33'15,"-10"13"1,-5 6-16,-4 7 0,-7 1 15,-12 6 1,61 0-16,-69 6 16,-5 1-16,1 3 15,1 3 1,6 3-16,5 4 16,-2 4-16,7 1 15,2 1-15,8 5 16,7 2-16,6 9 15,7 4 1,4 5-16,6 8 16,6 6-16,10 4 15,5 3-15,5-3 16,3-2 0,-1 3-16,4-6 15,2 3-15,-3-3 16,3-2-16,-3-1 15,-2 1-15,0-3 16,1-2 0,-1-3-16,7 0 15,5-8-15,8-8 16,3-4-16,11-11 16,4-7-1,14-9-15,9-7 16,8-10-16,10-8 15,28-13-15,17-14 16</inkml:trace>
  <inkml:trace contextRef="#ctx0" brushRef="#br0" timeOffset="76431.4935">18161 8914 0,'0'0'16,"0"0"-16,12-11 15,12-2-15,4-2 16,6 8 0,-4 3-16,4 10 15,-6 1-15,-3 8 16,-1 7 0,-5 3-16,3 3 0,-1 8 15,-4 3 1,-1 5-16,-1 12 15,-2 3-15,0 5 16,-2 6-16,1-4 16,-2 5-1,-2 0-15,0-2 16,1 2-16,-4-5 16,0-2-16,-1-8 15,-4-56-15,2 57 16,-4-8-1,2-49-15,-16 49 16,-10-6-16,-4-4 16,-6-2-16,-4-9 15,-3-6 1,-2-4-16,45-18 16,0 0-16,-44 8 15,10-18 1</inkml:trace>
  <inkml:trace contextRef="#ctx0" brushRef="#br0" timeOffset="77027.845">19414 8942 0,'0'0'0,"0"0"15,-13-3-15,-13-5 16,-15-5-16,-2 9 15,-4-2 1,0 4-16,-8 4 16,-2 4-16,3 6 15,5 9-15,3 4 16,8 3 0,10 1-16,8-1 15,2 3 1,2 2-16,-2 6 0,4 5 15,2 9 1,-1 2-16,8-2 16,0 7-16,5 1 15,-5 4-15,5 4 16,-3 6 0,3-3-16,0 0 15,3-5-15,2-6 16,0-2-16,3-2 15,-8-57 1,7 54-16,3-2 16,-10-52-16,14 48 15,6-7-15,6-4 16,2-9-16,5-13 16,5-5-1,9-13-15,10-8 16</inkml:trace>
  <inkml:trace contextRef="#ctx0" brushRef="#br0" timeOffset="77793.0845">20325 9016 0,'0'0'0,"21"-5"16,12-3-16,19-2 15,2-2 1,0 3-16,-6 2 16,6 4-16,-54 3 15,59-3 1,11 1-16,-1 2 15,-69 0-15,0 0 16,62 5 0,-62-5-16,0 0 15,51 19-15,-15 11 16,-10 3-16,-26-33 16,13 34-16,-8 2 15,-3 4-15,-2 2 16,-2 2-1,2 9-15,-3 2 16,1-4-16,2-51 16,2 54-16,3 5 15,4 0 1,-2 0-16,-7-59 16,15 62-16,1-3 15,-4 3-15,-1-3 16,-4-7-1,-2-1-15,-5-51 16,-2 54 0,-6 2-16,-7 2 0,-6-5 15,-4 1 1,-17-3-16,-18 4 16,-13 1-16,-41 17 15,-38 13-15,-2-6 16,7-7-16</inkml:trace>
  <inkml:trace contextRef="#ctx0" brushRef="#br0" timeOffset="137597.9241">4974 11851 0,'0'47'0,"0"1"16,0 9-16,-5 5 15,-1 5-15,6-3 16,9-5-16,-9-59 15,0 0 1,17 46-16,14-22 16</inkml:trace>
  <inkml:trace contextRef="#ctx0" brushRef="#br0" timeOffset="138177.7437">6101 11886 0,'0'0'0,"0"0"15,15-4-15,16-8 16,12-1-16,0 0 15,-10 13-15,-8 5 16,-2 12-16,-10 10 16,-8 3-1,-8 7-15,-4-7 16,-4 4-16,-6-6 16,-4 3-16,-2-3 15,-5-2 1,-1-6-16,6-1 15,0-7-15,5-4 16,5-6-16,11-6 16,7-4-1,5-6-15,8 4 16,5 1-16,5 3 16,4 6-16,1 8 15,5 9 1,-38-17-1,41 24-15,15 2 0</inkml:trace>
  <inkml:trace contextRef="#ctx0" brushRef="#br0" timeOffset="138706.0243">7233 11882 0,'0'0'16,"0"0"-16,0 0 15,0 0-15,7 8 16,-1 2-1,-3 11-15,-12 2 16,-10 5-16,-9-7 16,2-3-1,3-3-15,2-1 16,3-2-16,3 1 16,6 0-16,7-3 15,7 0-15,6 1 16,6 1-16,1 1 15,6 0 1,-4 0-16,1 3 16,-6 2-16,-4 0 15,-9-1 1,-7 5-16,-11-2 16,-7 3-16,-7-3 15,-7 1-15,37-21 16,0 0-16,-33 18 15,10-5 1,15-13-16,13-8 16</inkml:trace>
  <inkml:trace contextRef="#ctx0" brushRef="#br0" timeOffset="139066.9872">7844 12040 0,'0'0'0,"0"0"16,0 0-16,0 20 15,-5 13-15,0 14 16,8-11 0,2-6-16,9-9 15,5-1-15,5-9 16,4-6-1,-2-5-15,4 0 16,1-5-16,2-2 16,-4-2-16,-1-4 15,-5 6-15,-7-1 16,-4 2 0,-2 6-16,-2 11 15,-5 12-15,-8 10 16,-6 11-16,-6 10 15,-4-5-15</inkml:trace>
  <inkml:trace contextRef="#ctx0" brushRef="#br0" timeOffset="139662.4663">5128 12941 0,'5'52'0,"-2"-8"15,9-11 1,6-10-16,3-7 0,5-8 16,-4-6-1,4-2-15,0-5 16,3-5-16,-4-4 16,-1 2-16,-7-4 15,-1 4 1,-6 1-16,-1 4 15,2 4-15,-1 8 16,0 8-16,1 13 16,4 5-1,2 4-15,-17-35 16,19 36-16,10-7 16,-1-14-16,5-4 15,2-11-15</inkml:trace>
  <inkml:trace contextRef="#ctx0" brushRef="#br0" timeOffset="140050.3622">6201 12859 0,'0'0'15,"0"0"-15,0 0 16,0 0-1,-3 18-15,-5 13 16,-4 11-16,7-10 16,0-7-16,5-11 15,7-6 1,11 0-16,11-6 16,-1 0-16,0-2 15,-2 3-15,4 3 16,-1 3-16,-4 2 15,-25-11 1,25 18-16,-25-18 16,12 23-16,-12 5 15,-16 3-15,-5-5 16,-9 0 0,30-26-16,-31 20 15,-5-7-15,6-13 16,4-8-16</inkml:trace>
  <inkml:trace contextRef="#ctx0" brushRef="#br0" timeOffset="140228.249">6370 12839 0,'0'0'0,"26"0"0,15-6 16,23 1 0,1 3-1,2-1-15,-6 1 0</inkml:trace>
  <inkml:trace contextRef="#ctx0" brushRef="#br0" timeOffset="140633.5532">7236 12887 0,'0'0'0,"0"0"16,-10 13-1,-6 11-15,-4 9 16,4 3-1,-1 8-15,-5 15 0,10-5 16,12-54 0,-4 46-16,13-2 15,9-11-15,-18-33 16,21 21-16,-21-21 16,21 7-16,1-12 15,-4-3 1,-8-7-16,-8-3 15,-4 0-15,-13 0 16,-8 7 0,-5 4-16,5 2 15,4 2-15,8-1 16,6-4-16,14-5 16,8-2-16</inkml:trace>
  <inkml:trace contextRef="#ctx0" brushRef="#br0" timeOffset="141096.2107">7896 12869 0,'0'0'0,"0"0"0,0 0 15,0 0-15,18 0 16,10-4-1,7 1-15,-6 10 16,-11 7-16,-8 11 16,-8 6-1,1 5-15,-3 0 0,-5 5 16,0 0 0,5-41-16,-5 46 15,5-46-15,-10 54 16,10-54-1,0 0-15,-16 41 16,-5-12-16,4-19 16,-1-10-16,1-5 15,1-3 1,3-2-16,2 2 16,3 3-16,6-2 15,4-1-15,12 0 16,12 2-16,5-1 15,1 2 1,5 2-16,-4 1 16</inkml:trace>
  <inkml:trace contextRef="#ctx0" brushRef="#br0" timeOffset="141774.4293">5539 13784 0,'-46'-4'16,"-3"-1"-16,3 7 15,2 8 1,3 16-16,10 7 16,7 3-1,24-36-15,-14 33 0,10-1 16,12-4-16,7-5 16,6 0-1,11-1-15,-2-3 16,8-3-16,1 2 15,-1 2-15,4 3 16,-42-23 0,33 26-16,-33-26 15,16 26-15,-16-1 16,-11 1-16,-15-5 16,-4-4-16,-7-4 15,2-7 1,35-6-16,-34-6 15,9-11-15,10-9 16,11-8 0,10-2-16,12-2 15,10-3-15,16-6 16,7 7-16,6 1 16,4 3-16,0 2 15,1 4 1</inkml:trace>
  <inkml:trace contextRef="#ctx0" brushRef="#br0" timeOffset="142290.4621">6391 13836 0,'0'0'16,"0"0"-16,0 0 16,0 0-16,0 0 15,0 0-15,0 0 16,0 0-1,-19 0-15,-16 0 16,-17 8-16,12 2 16,6 11-1,16 0-15,8-2 16,7-2-16,6-8 16,4-1-16,9-3 15,8-8 1,4-1-16,-1-7 15,2-2-15,-1 1 16,-2-3-16,-3 1 16,-5 1-1,-2 8-15,-4 3 16,-3 9-16,-7 15 16,-4 8-16,-1 11 15,0 5 1,3 3-16,6-5 15,1-11-15,-2-12 16,5-6-16,3-10 16,5-7-16,7-9 15,3-7 1,9-10-16,12-17 16</inkml:trace>
  <inkml:trace contextRef="#ctx0" brushRef="#br0" timeOffset="142450.074">6961 13754 0,'0'0'0,"0"0"16,0 0-16,0 0 15,0 0-15,0 21 32,0 20-32,0 27 0,-8 5 15,-2 2-15,10-75 16,0 0-16,0 0 15,-5 61 1,7-17-16</inkml:trace>
  <inkml:trace contextRef="#ctx0" brushRef="#br0" timeOffset="142861.6722">7244 13816 0,'0'0'16,"0"0"-16,0 0 15,0 0-15,0 0 16,-11 20-16,-6 11 16,-4 15-1,5 6-15,4-9 16,7-4-16,2-13 15,8-9 1,3-4-16,5-11 16,4-6-16,-1-7 15,-1-8-15,3-7 16,-3-8-16,-1-5 16,-5-1-1,-9 4-15,-5 2 16,-8 11-16,-7 10 15,-3 13-15,2 8 16,4 7 0,10 0-16,7-2 15,10-6-15,7-2 16</inkml:trace>
  <inkml:trace contextRef="#ctx0" brushRef="#br0" timeOffset="143103.8077">7860 13775 0,'0'0'0,"0"0"16,0 0-16,0 0 16,5 18-16,-3 15 15,3 16 1,0-3-16,-5-5 15,3-8-15,-3-10 16,2-12-16,4-6 16,2-13-1,7-12-15,8-11 16</inkml:trace>
  <inkml:trace contextRef="#ctx0" brushRef="#br0" timeOffset="143293.7714">8119 13705 0,'0'0'0,"0"0"16,0 0-16,0 0 0,0 0 15,0 0 1,8 23-16,-1 26 16,2 26-16,-7 7 15,-4-5 1,2-77-16,0 75 0</inkml:trace>
  <inkml:trace contextRef="#ctx0" brushRef="#br0" timeOffset="144210.1539">4967 11633 0,'0'0'15,"0"0"-15,0 0 16,-21 0-16,-24-5 15,-20 0 1,5 5-16,-1 8 16,7 7-16,0 8 15,54-23 1,-48 28-16,10 8 16,3 8-16,4 8 15,5 6-15,1 4 16,7 7-16,3 1 15,6 2-15,4 3 16,5 1 0,3 7-16,-1 5 15,9 22-15,-3 18 16,-3-5-16,-2 1 16,-3-1-16,0 3 15,2-5 1,1-7-16,2-7 15,0-9-15,6 3 16,2 4-16,-4 8 16,-3 8-1,1 2-15,3 1 16,0 1-16,8-3 16,3-10-1,8-6-15,-3-19 16,5-7-16,4-11 15,3-15-15,6-8 16,15-2-16,6-10 16,11-9-1</inkml:trace>
  <inkml:trace contextRef="#ctx0" brushRef="#br0" timeOffset="145141.7732">8209 11862 0,'60'0'0,"-4"0"16,-1 4-1,-3 4-15,-5 13 16,-6 7-16,-6 4 16,-35-32-16,36 38 15,0 9-15,-1 3 16,-10 2 0,-2 2-16,-5 1 15,-6 3-15,-2-1 16,-2 4-16,-5 3 15,-6 2 1,3 3-16,0 2 16,3 4-16,-1 0 15,1 0-15,-1-4 16,1 4 0,-1-1-16,6 0 15,0 1-15,2 0 16,3 0-16,1-4 15,-2-1 1,1-4-16,0 1 16,3-5-16,-4 0 15,4-1-15,-4-4 16,-12-57 0,21 61-16,-6-1 15,-15-60-15,18 59 16,-6-3-1,-12-56-15,9 54 0,-20-4 16,-17-7 0,-24 1-16,-21-6 15,-30 1-15</inkml:trace>
  <inkml:trace contextRef="#ctx0" brushRef="#br0" timeOffset="171142.544">5721 14713 0,'-31'-19'15,"7"0"-15,-2-2 16,8 5-16,-4 0 15,1 4-15,1 4 16,-3 6 0,2 7-16,2 8 15,-3 7-15,4 8 16,6 3 0,4 0-16,5-2 15,6-1-15,5-1 16,0 0-16,11-4 15,3-5-15,6-3 16,3-5 0,2-7-16,0-8 15,3-3-15,0-7 16,-5-3 0,-3-5-16,-5-4 15,-3-3-15,-6-3 16,-10-3-16,-4 0 15,-7 2-15,-6 3 16,-7 5 0,-3 6-16,-1 9 15,5 11-15,0 9 16,7 6-16,6 0 16,12 1-16</inkml:trace>
  <inkml:trace contextRef="#ctx0" brushRef="#br0" timeOffset="171630.2632">6622 14555 0,'0'0'0,"0"0"0,0 0 15,0 0 1,0 0-16,0 0 15,0 0-15,0 0 32,0 0-32,-17 14 0,-17 7 0,-10 11 15,3 10 1,8 10-16,7 1 16,12 4-16,9-6 15,10-8 1,-5-43-16,17 39 15,9-15-15,4-7 16,6-5-16,-1-11 16,2-6-16,-6-5 15,-3-11 1,-5-1-16,-5-7 16,-3-4-16,-10-3 15,-5 2 1,-10 1-16,-5 4 15,-10 6-15,-1 5 16,3 8-16,5 8 16,7 7-16,14 0 15,8-3 1,11-9 0</inkml:trace>
  <inkml:trace contextRef="#ctx0" brushRef="#br0" timeOffset="172052.7337">7415 14569 0,'0'0'0,"0"0"0,0 0 16,0 0 0,0 0-16,-20 5 15,-16 3 1,-13 15-16,8 8 0,5 8 15,3 4 1,33-43-16,-22 46 16,22-46-16,-11 46 15,11-46-15,5 38 16,11-14 0,6-12-16,-1-6 15,4-9-15,-1-7 16,-2-2-1,-4-9-15,1-5 16,-4-7-16,-1-6 16,-10 1-16,-4-1 15,-9 3 1,-7 5-16,-11 8 16,-1 10-16,0 9 15,8 4-15,7 2 16,8-4-16</inkml:trace>
  <inkml:trace contextRef="#ctx0" brushRef="#br0" timeOffset="172454.6358">8148 14422 0,'0'0'0,"0"0"15,0 0-15,0 0 16,0 0 0,0 0-16,0 0 15,0 0-15,-19 5 16,-16 4-16,-18 13 16,13 7-16,7 1 15,4 6 1,9-3-16,7-1 15,11-9-15,4 2 16,9-1-16,4-4 16,6-5-1,6-4-15,4-6 16,5-5-16,1-8 16,-2-5-16,-4-7 15,-3-8 1,-5-8-16,-15-6 15,-18-1-15,-32-14 16,-34 6 0,-63-6-16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2T03:56:05.7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3454 3623 0,'0'54'0,"0"-6"16,-4-1-16,-8-1 16,-5 3-16,-4-3 15,-2 5-15,-6 9 16,4 4-16,-2 3 15,4-1 1,-1 4-16,3-4 16,0-3-16,6-9 15,15-54-15,0 0 16,0 0-16,-16 39 16,8-17-16,8-22 15,-2-3 1,2-16-16</inkml:trace>
  <inkml:trace contextRef="#ctx0" brushRef="#br0" timeOffset="400.9699">3462 3626 0,'0'0'0,"0"0"16,0 0-16,0 0 16,0 0-16,0 0 15,7 19-15,1 18 16,3 20-16,-1 1 15,-3 4-15,1 0 16,-2 2-16,-2 0 16,4-1-1,3-10-15,-4 3 16,-2-2-16,-5-54 16,6 57-1,-6-57-15,0 0 16,0 49-1,-8-13-15</inkml:trace>
  <inkml:trace contextRef="#ctx0" brushRef="#br0" timeOffset="638.7343">3215 4263 0,'0'0'0,"0"0"16,0 0 0,0 0-16,17-10 15,15-9-15,9-6 16,5 1-16,6 1 16,2 3-1,-8-6-15,-5 3 16,-4-7-16,-5-2 15</inkml:trace>
  <inkml:trace contextRef="#ctx0" brushRef="#br0" timeOffset="889.0651">3765 3761 0,'0'0'0,"0"0"16,0 0-16,0 0 15,0 0 1,0 0-16,0 0 15,0 0-15,-4 21 16,-3 21-16,-6 22 16,1 5-1,4 3-15,1 1 16,4-8-16,3 0 16,6-8-16,6-5 15,-12-52 1,15 40-16,6-17 15,-4-15-15</inkml:trace>
  <inkml:trace contextRef="#ctx0" brushRef="#br0" timeOffset="1445.7092">4066 4130 0,'0'0'0,"0"0"15,0 0-15,0 0 16,0 0-1,-11 7-15,-15 9 16,-5 4-16,8 10 16,5 1-16,0 3 15,5 2 1,2-5-16,6-6 16,5-4-16,2-8 15,10-11-15,0-6 16,1-7-1,1-2-15,-2-5 16,-3-2-16,-5 1 16,0 5-16,5 6 15,-3 8 1,1 8-16,4 9 16,-2 12-16,4 9 15,2 11-15,1 16 16,-1-1-1,-8 2-15,-3-5 16,-12-4-16,-3-5 16,-12-9-16,23-43 15,-31 36-15,-5-12 16,4-19 0,-2-16-16,3-14 15,5-11-15,8-13 16,6-2-16,9 4 15,8 4 1,5 5-16,3 3 16,3 5-1,4 0-15,1-1 0,1-1 0,1-1 16</inkml:trace>
  <inkml:trace contextRef="#ctx0" brushRef="#br0" timeOffset="1993.7117">4235 4139 0,'0'0'16,"0"0"-16,0 23 16,0 16-1,0 13-15,0-8 16,0-11-16,-5-10 15,-1-12 1,2-9-16,3-8 0,-2-4 16,3-8-16,3-5 15,2-2-15,8-1 16,1-3 0,3 6-16,-2 8 15,-6 7-15,-3 10 16,-1 4-1,0 6 1,3 4-16,0-1 16,-3 1-1,0-3-15,0-6 16,-5-4-16,2-3 16,2-5-16,3-5 15,1-3-15,5-3 0,3-4 16,5-4-1,1 1-15,4 6 16,-3 2-16,0 9 16,-3 12-16,-4 12 15,-6 12 1,-5 9 0,-10 4-16,-5 13 15,-11-4-15,-7-10 16,-8-7-16</inkml:trace>
  <inkml:trace contextRef="#ctx0" brushRef="#br0" timeOffset="2479.2947">3009 4757 0,'0'0'0,"0"0"16,0 0-16,0 0 15,0 0-15,19 0 16,14 0-1,25 0-15,-1 0 0,8 0 16,2 0-16,2 0 16,4-5-1,5-1-15,1 1 16,10 0-16,21-6 16,3-1-16,-1-1 15,1-3-15,-3 6 16,-4 3-16,-8 2 15,-6-1-15,-4 1 16,-10 3 0,-12-4-16,-66 6 15,58-2-15,-58 2 16,61-6 15,-61 6-31,52 0 0,-19 6 16</inkml:trace>
  <inkml:trace contextRef="#ctx0" brushRef="#br0" timeOffset="4840.0003">5719 4698 0,'0'68'16,"0"7"-16,-5 0 16,0 5-16,0 2 15,-1-2-15,6-80 16,-10 74-1,10-74-15,0 0 0,0 0 16,-5 62-16,2-23 16,3-39-1,3 7 1,2-18-16,2-8 0</inkml:trace>
  <inkml:trace contextRef="#ctx0" brushRef="#br0" timeOffset="5099.8563">5646 4849 0,'0'0'15,"0"0"-15,0 0 16,0 0-16,5-11 16,0-4-16,9-5 15,6 12 1,1 10-16,5 9 15,-4 2-15,4 4 16,2 5-16,-2-2 16,0 1-16,-2-1 31,-2 0-31,-1-6 16,-7-1-16,0-8 15,-7-1-15</inkml:trace>
  <inkml:trace contextRef="#ctx0" brushRef="#br0" timeOffset="5576.3876">6073 4757 0,'0'0'16,"0"0"-16,0 0 16,0 0-16,0 0 15,-3 18-15,-12 15 16,-1 8-1,-4 0-15,-1-4 0,8-12 16,0-4-16,6-6 16,-3-5-1,7-4-15,1-6 16,7-8-16,2-6 16,6-4-16,2-7 31,0-6-31,4-5 15,-4 2-15,4 4 16,-4 2-16,-2 5 16,-1 7-1,-1 9-15,-4 7 16,1 7-16,-1 11 16,2 10-1,-2 8-15,3 8 16,-5 18-16,3 2 15,-3 0-15,-5-64 16,8 59 0,-8-59-16,0 0 15,7 50-15,-7-50 16,11 22-16</inkml:trace>
  <inkml:trace contextRef="#ctx0" brushRef="#br0" timeOffset="5870.2197">6501 4725 0,'0'0'15,"0"0"-15,0 0 16,0 21-16,0 18 15,0 22-15,-5 4 16,-2 1-16,-3-4 16,10-62-1,0 0 1,0 0-16,-11 54 0,11-54 16,-10 34-1,5-25-15,0-23 16,0-20-16</inkml:trace>
  <inkml:trace contextRef="#ctx0" brushRef="#br0" timeOffset="6086.3182">6440 4736 0,'0'0'0,"0"0"0,0 0 16,0 0-16,0 0 15,0 0-15,0 0 16,16 16-16,7 7 15,1 7 1,-5 1-16,-1 0 16,-6 0-1,-2-10-15,4-6 16,-4-8 0,1-3-16</inkml:trace>
  <inkml:trace contextRef="#ctx0" brushRef="#br0" timeOffset="6478.5786">6707 4708 0,'0'0'0,"0"0"15,0 0-15,0 0 16,0 0 0,-13 15-16,-5 8 15,-8 8-15,9-5 16,-1-1-1,5-4 1,2-3-16,3-8 16,1-4-16,4-9 15,6-5-15,2-4 16,5-7 0,6-1-16,5-1 15,-1 1 1,3 4-16,-2 5 0,-4 11 15,-1 8 1,-9 8-16,-2 12 16,0 8-16,4 8 15,-9-44-15,7 56 16,-7-56 0,12 52-16,10-16 15</inkml:trace>
  <inkml:trace contextRef="#ctx0" brushRef="#br0" timeOffset="6826.4699">7408 4355 0,'0'0'0,"0"0"16,0 0-16,0 0 0,-10 16 16,-11 13-1,-4 11-15,-2 9 16,1 14-16,4 8 16,-4 8-16,-2 12 15,-2 29 1,4 19-16,8 0 15,15-18 1,14-24 0,10-22-16,3-28 15,7-14-15,7-13 16,9-12-16</inkml:trace>
  <inkml:trace contextRef="#ctx0" brushRef="#br0" timeOffset="7374.3719">7707 4653 0,'0'0'0,"-7"24"0,-8 19 16,-8 24 0,-1 3-16,0 7 15,-5 3 1,-1-9-16,30-71 16,0 0-1,-31 60-15,31-60 16,-27 36-16,9-26 15,11-22-15,9-13 16,3-10 0,6-9-16,6-15 0,5-2 15,-2-2 1,8 2-16,-2 7 16,-3 5-16,-2 11 15,-4 12-15,-6 11 16,1 9-16,-2 12 31,2 14-31,-2 11 16,-3 12-16,1 17 15,-2 7-15,1-1 16,-2-4 0,-5-62-16,0 59 15,0-59-15,-7 46 16,-12-10-16</inkml:trace>
  <inkml:trace contextRef="#ctx0" brushRef="#br0" timeOffset="7559.2288">7342 5044 0,'0'0'0,"0"0"16,17 0-16,19-7 15,20-4 1,0 3-16,-1 1 16,-9-4-16,-10-4 15</inkml:trace>
  <inkml:trace contextRef="#ctx0" brushRef="#br0" timeOffset="7721.5582">7839 5095 0,'0'0'0,"0"0"15,0 19 1,-5 19-16,-3 19 0,0 2 16,1 2-1,2-4-15,5-57 16,-12 51-16,-4-17 16,1-18-16</inkml:trace>
  <inkml:trace contextRef="#ctx0" brushRef="#br0" timeOffset="7975.2906">8188 4695 0,'0'0'15,"0"0"-15,0 18 16,0 21-16,0 19 16,5 9-1,1-3-15,4 1 16,-10-65-16,0 0 16,7 61-1</inkml:trace>
  <inkml:trace contextRef="#ctx0" brushRef="#br0" timeOffset="8460.8648">8188 4674 0,'0'0'0,"0"0"16,0 0-16,16-2 15,14-11-15,23 0 16,-8 0 0,-4 5-16,-13 8 0,-10 6 15,-13 12-15,-12 10 16,-9 3 0,-6-3-16,-1 0 15,-3-3-15,0 0 16,9-6-16,6-3 31,6-3-31,10-1 16,2-1-16,7-1 15,1 1-15,5-1 16,4-2-16,-5-1 16,-3 1-1,-6 2-15,-5 3 16,-5 4-16,-10 4 0,-7 3 15,-9 4 1,-2 3-16,-5 0 16,33-31-16,0 0 15,0 0-15,-34 36 16,8-7 0</inkml:trace>
  <inkml:trace contextRef="#ctx0" brushRef="#br0" timeOffset="8663.8925">8538 5127 0,'0'0'16,"-5"18"-16,-11 12 0,-7 18 15,-8 14-15,0 14 16,3-5-1,-1-4-15,4-13 16</inkml:trace>
  <inkml:trace contextRef="#ctx0" brushRef="#br0" timeOffset="10212.4972">8841 4890 0,'23'-33'0,"-3"4"16,0 9-16,1 7 15,0 3-15,2 5 16,-1 7-16,0 9 15,-9 6-15,-5 4 16,-3 2-16,-3-3 16,-2 1-1,0-3-15,-2-4 16,-1-5-16,1-4 16,-1-5-1,3-2 1,5-8-16,3-6 15,3-2-15,8-5 16,2-3-16,7-2 16,-28 28-16,0 0 15,31-29 1,-31 29-16,32-23 0,-32 23 16,33-7-16,-3 12 15,-2 13 1,-5 8-1,-3-1-15,-20-25 0,21 31 16,-21-31-16,0 0 31,0 0-31,18 26 16,1-10-16</inkml:trace>
  <inkml:trace contextRef="#ctx0" brushRef="#br0" timeOffset="10565.7781">9560 4142 0,'0'0'0,"0"0"16,17 13-1,9 7-15,10 11 16,5 5-16,-3 8 16,-1 5-16,-6 4 15,-11 10-15,-10 6 16,-15 9-16,-10 8 15,-24 35-15,-23 31 16,-25 27 0,-16 7-16,-8-12 15</inkml:trace>
  <inkml:trace contextRef="#ctx0" brushRef="#br0" timeOffset="11962.7585">4939 6239 0,'0'0'0,"0"0"15,0 0-15,0 0 16,0 0-16,0 0 16,0 0-16,0 22 15,0 19 1,0 20-16,-9 3 15,-2 6-15,1 0 16,10-70-16,-8 66 16,8-66-1,0 0-15,-11 64 16,11-64-16,-9 46 16,7-25-16</inkml:trace>
  <inkml:trace contextRef="#ctx0" brushRef="#br0" timeOffset="12534.9607">5405 6196 0,'0'0'16,"15"-12"-16,3-5 16,8-5-16,1 1 15,1-3-15,1-1 16,2 0-16,-31 25 16,34-32-16,-3-5 15,-31 37-15,22-42 16,-10 1-1,-12 41-15,0-34 16,-12 9 0,-10 4-16,22 21 15,-26-11 1,-2 15-16,-3 6 16,3 8-16,2 4 15,-3 13-15,4 11 16,2 3-16,3 4 15,6 6-15,4 3 16,3 2-16,0 9 16,-2 3-1,4 2-15,0-4 16,0-4-16,0-9 16,3-1-16,2-60 15,-4 56-15,4-56 16,0 0-16,0 0 15,-4 49-15,4-49 16,-13 26-16</inkml:trace>
  <inkml:trace contextRef="#ctx0" brushRef="#br0" timeOffset="12766.8887">5209 6567 0,'0'0'0,"0"0"16,16-3-1,20-13-15,11-2 16,10-5-16,3 0 16,6 0-1,-66 23-15,57-18 16,1-3-16</inkml:trace>
  <inkml:trace contextRef="#ctx0" brushRef="#br0" timeOffset="13837.9678">6463 6330 0,'31'-28'16,"-6"5"-16,-4 7 31,-1 3-31,1 8 16,-2 3-16,1 4 15,-2 7 1,-1 10-16,-3 4 15,-7 5-15,0 6 16,-4 0-16,-3-1 16,-3-4-16,1-1 15,-3-8 1,0-2-16,3-6 16,2-3-16,0-12 15,5-3-15,-1-6 16,4-6-16,0-2 15,2-6 1,0-3-16,1 1 16,1 0-16,4-1 15,-16 29-15,17-28 16,-17 28 0,25-28-16,-25 28 15,25-18-15,-25 18 16,26-7-1,-4 12-15,-1 10 16,-5 6-16,-6 9 16,-8 9-1,-2 3-15,-5 4 0,3 9 16,-1-2 0,6-5-16</inkml:trace>
  <inkml:trace contextRef="#ctx0" brushRef="#br0" timeOffset="16214.5391">7958 6119 0,'-67'12'0,"-3"5"15,6 7-15,7 0 16,11-2-16,46-22 15,-46 29-15,46-29 16,-41 32-16,41-32 16,0 0-16,-28 38 15,16-2 1,12-36-16,7 31 16,-7-31-16,26 26 0,12-9 15,8-1 1,10-3-16,-4-3 15,-3-5-15,-6 2 16,-2 1-16,-12-2 16,-6 2-1,-7-4 1,-4 2-16,-4-2 16</inkml:trace>
  <inkml:trace contextRef="#ctx0" brushRef="#br0" timeOffset="16523.4569">7395 6774 0,'0'0'0,"0"0"15,0 0-15,0 0 16,0 0-16,23 0 15,18 0 1,22 0 0,-5 0-16,0 0 15,1 0-15,1 0 16,-1 0-16,-3 0 16,-1 0-1,-55 0-15,56 0 16,-56 0-16,51 0 15,-51 0-15,47-5 16</inkml:trace>
  <inkml:trace contextRef="#ctx0" brushRef="#br0" timeOffset="17155.765">8596 6148 0,'0'0'0,"0"0"16,8-17-16,5-8 15,11-6-15,2 10 16,-1 7-16,6 2 16,2 5-1,0 4-15,1 6 16,-6 3-16,1 7 16,-5 4-16,-1 10 15,-9 3 1,-7 6-16,-9 8 15,-9 12-15,-4 1 16,-11 2-16,-7-3 16,-5-5-1,-7-2-15,45-49 16,-48 39-16,48-39 16,0 0-16,0 0 15,-46 31 1,46-31-16,-36 10 15,15-12-15,13-11 16,11 0-16,8-2 16,7 4-1,2 1-15,4 4 16,-24 6-16,30 6 16,6 9-16,2 6 15,12 13-15,0-2 16,7 0-1,2-2-15,8-1 16,-4-6-16</inkml:trace>
  <inkml:trace contextRef="#ctx0" brushRef="#br0" timeOffset="18923.8614">6121 6990 0,'0'0'0,"0"0"16,0 0-16,0-10 16,0-8-1,0-2-15,0 10 16,-10 7-16,-10 8 15,-3 5-15,0 0 16,-1 6-16,-2 2 16,1 3-16,-1 4 31,4 1-31,3 0 16,5-1-16,3-2 15,8 0 1,3 0-16,10-2 15,3-3-15,8-2 16,1-4-16,4 1 16,0 1-16,-3-2 15,-2 4 1,-5-1-16,-16-15 16,12 21-16,-12-21 15,8 22-15,-8-22 16,-3 31-1,-2 3-15,5-34 16,-10 31-16,10-31 16,-7 30-16,7-30 15,0 0 1,2 28-16,-2-28 16,0 0-16,15 29 15,-15-29-15,0 0 16,0 0-1,18 31-15,-3 2 16,-6 0-16,-12 1 16,-3 0-16,-1-4 15,-6 7-15,-2-2 16,15-35 0,-15 39-16,4 4 15,5 7-15,12-10 31,5-14-31,6-1 0,6-5 16,-23-20-16,28 14 16,6-6-16</inkml:trace>
  <inkml:trace contextRef="#ctx0" brushRef="#br0" timeOffset="19979.3992">6299 9466 0,'0'0'15,"0"0"-15,0 0 16,0 0 0,15-2-16,13-7 15,11-3-15,-7 7 0,-5 0 16,-4 3-16,-2 4 16,-4 5-16,-1 8 15,-6 9-15,-8-1 16,-2 5-1,-7-2-15,-1 3 16,1 4-16,-6 5 16,0 1-16,13-39 15,-18 41 1,18-41-16,-20 57 16,20-57-16,-18 56 15,18-56 1,-5 54-1,10-7-15,-5-47 16,15 37-16,-15-37 16,20 26-1,-20-26-15,0 0 16,24 26-16,-24-26 16,25 28-16,-25-28 0,18 37 15,-18-37 1,11 41-16,-11-41 15,5 51-15,-5 13 16,-3 1-16,1-10 16,2 0-1,0-1-15,0-3 16,7-2 0,-7-49-1,7 54-15,-7-54 0,14 62 16,-7 0-16,-7-62 15,-2 63-15,-7-8 16,-10-4 0,-7-12-16,-5-14 15,-2-9-15,-5-8 16,-12-11-16,-11-14 16,-1-12-1,3-13-15</inkml:trace>
  <inkml:trace contextRef="#ctx0" brushRef="#br0" timeOffset="20781.0544">7119 7747 0,'-33'-11'15,"0"3"-15,2 8 16,3 8-16,6 8 16,-2 7-1,6 2-15,3 1 16,10-3-16,2 3 16,8-2-16,8-4 0,2 0 15,9-5 1,-1-2-16,3-8 15,-1-2-15,3-3 16</inkml:trace>
  <inkml:trace contextRef="#ctx0" brushRef="#br0" timeOffset="20981.4268">7213 7903 0,'0'0'0,"0"0"15,0 0 1,0 0-16,0 0 15,0 0-15,0 0 16,0 0 0,0 0-16,0 0 15,0 20-15,0 11 16,0 10-16,0-12 16,5-8-16,0-11 15,8-8 1</inkml:trace>
  <inkml:trace contextRef="#ctx0" brushRef="#br0" timeOffset="21181.9076">7413 7906 0,'0'0'0,"0"0"15,0 0 1,0 0-16,0 0 15,0 0-15,0 21 16,-5 9 0,0 11-16,3-10 15,-1-7-15</inkml:trace>
  <inkml:trace contextRef="#ctx0" brushRef="#br0" timeOffset="21677.1171">7074 8296 0,'0'0'0,"0"0"16,0 0-16,0 0 15,0 0-15,0 0 16,-10 8-16,-11 8 16,-4 9-16,7 3 15,7-2 17,1 0-32,8-1 0,4-1 15,8-3-15,6-6 16,1-8-1,7-2-15,-1-5 16,0-2-16,2-4 16,-2-1-1</inkml:trace>
  <inkml:trace contextRef="#ctx0" brushRef="#br0" timeOffset="23254.7936">7337 8427 0,'0'49'16,"0"-8"-16,0-9 15,0-5-15,0-3 16,0-6-16,0-3 16,5-10-16,2-5 15,1-5-15,-2-3 16</inkml:trace>
  <inkml:trace contextRef="#ctx0" brushRef="#br0" timeOffset="23644.4602">7459 8489 0,'0'0'0,"0"0"15,0 0-15,0 0 16,0 0-1,0 0-15,15 0 0,13-6 16,7 1 0,-12 3-16,-8 0 0,-7 2 15,-6 4 1,-4 7-16,-4-1 16,-4 5-16,-2 2 15,-2-2-15,0 0 31,-3-4-31,7 1 16,0 1-16,2 0 16,3-1-16,5-1 15,5-3-15,6-3 16,6-2-16,7-3 16,-1-3-16,-3 0 15,1 1 1,-5-1-16,-6 0 15,-6 3-15</inkml:trace>
  <inkml:trace contextRef="#ctx0" brushRef="#br0" timeOffset="24040.3828">7090 8879 0,'0'0'0,"0"0"0,0 0 15,0 0 1,0 0-16,0 0 15,0 0 1,0 0-16,0 0 0,-11 6 16,-9-1-16,-8 13 15,12 5-15,9 1 16,7-7-16,5 1 16,2-5-16,9 3 15,1-6 1,6-3-16,1-4 15,1 0 1,-1-6-16,-4-2 16</inkml:trace>
  <inkml:trace contextRef="#ctx0" brushRef="#br0" timeOffset="24456.952">7332 8972 0,'0'0'15,"0"0"-15,0 0 16,0 0-16,0 0 16,0 0-1,0 0 1,0 0-16,12 0 16,7-5-1,3 0-15,-9 5 16,-8 5-16,-2 6 15,-1 1-15,-7 6 16,-6 0 0,-1-2-16,4-4 15,-1-1-15,-2 2 16,1 0-16,5-3 16,1 0-16,10-2 15,4-2-15,5-5 16,3 2-16,1-3 15,0-4-15,2-2 16,-3-2 0,-3 0-16,-2-2 0,2-1 15,5-3-15</inkml:trace>
  <inkml:trace contextRef="#ctx0" brushRef="#br0" timeOffset="24662.9854">7662 8933 0,'0'0'0,"0"0"15,0 0-15,0 0 16,0 0-16,0 0 16,0 0-16,0 0 0,-3 18 15,-4 14 1,-7 9-1,9-8-15,0-4 16,3-12-16,2-4 16</inkml:trace>
  <inkml:trace contextRef="#ctx0" brushRef="#br0" timeOffset="25084.8966">7188 9301 0,'0'0'0,"0"0"16,0 0 0,0 0-16,0 0 15,0 0-15,-16 6 32,-10-1-32,-8 7 15,12 6-15,8 4 16,4-2-16,3 0 0,7-2 15,0 3 1,5-3-16,5-3 16,6-2-16,3-5 15,2-3-15,1-5 32,0-2-32</inkml:trace>
  <inkml:trace contextRef="#ctx0" brushRef="#br0" timeOffset="25594.1789">7408 9415 0,'0'0'16,"0"0"-16,0 0 15,0 0-15,0 0 16,0 0 0,0 0-16,12 0 15,9-6-15,5 1 16,-6 8-16,-10 7 0,-5 8 16,-7 2-1,-3 4-15,-6-6 16,-1 0-1,-6 0-15,0 2 16,0-4-16,1-3 16,3-3-16,2-3 0,1-4 15,6-6-15,3-4 16,4-3 0,3-1-16,6 3 15,1 4-15,4 4 16,-4 0-1,4 4 1,2 7-16,0 2 0,-3-1 16,-2-1-1,-3-3-15,-3-4 16,5 0-16</inkml:trace>
  <inkml:trace contextRef="#ctx0" brushRef="#br0" timeOffset="25992.4905">7675 9435 0,'0'0'16,"0"0"-16,0 0 15,0 0-15,15-2 16,9-6-1,9-6-15,-10 12 16,-3 4-16,-7 12 16,-5 4-16,-8 5 15,-5 0 1,-6-2-16,-1-1 16,-7 3-16,0 0 0,-5-2 15,0-6-15,2-1 16,-1-5-16,4-4 15,5-5 1,3 0-16,6-2 16,10-3-16,6 2 31,6 3-31,4 3 16,4-1-16,5 1 15,-2-6-15,0 1 16,-1-9-16</inkml:trace>
  <inkml:trace contextRef="#ctx0" brushRef="#br0" timeOffset="26564.6036">7906 7895 0,'57'-10'0,"-6"-3"0,-10 8 16,-5 0 0,-8 3-16,-4 2 15,-5-4-15,-5 4 31,-7 0-31,-2 0 16,-7 0-16,-6 0 16,-8 0-16,-12 4 15</inkml:trace>
  <inkml:trace contextRef="#ctx0" brushRef="#br0" timeOffset="26727.1587">7993 7934 0,'-5'2'15,"-3"4"-15,-2-6 16,3 3-16,4-1 15,3 3-15,8 0 32,7-3-32,10 1 0,6-1 0,9-2 15,-7 0 1,-2 0-16,-3 0 16,-4 0-1</inkml:trace>
  <inkml:trace contextRef="#ctx0" brushRef="#br0" timeOffset="27294.035">7901 8448 0,'0'0'0,"0"0"15,0 0 1,0 0-16,16 0 16,15 0-16,7 0 15,-7 0-15,-12 0 16,0 0-16,-10 0 16,0 0-1,-9 0-15,0 0 0,-6 0 16,-1 0-16,-6 5 15,-5 0 1,-5 8-16,5-3 16,0-2-16,6 0 15,-2-2-15,4-2 16,8 3 0,2-1-1,12-1-15,7-5 16,1-3-16,5-2 15,-2 0 1,1 0-16,-3 1 16</inkml:trace>
  <inkml:trace contextRef="#ctx0" brushRef="#br0" timeOffset="27685.4447">7930 8985 0,'0'0'0,"0"0"15,0 0-15,0 0 16,0 0-16,0 0 16,18 0-1,9 0-15,15 0 16,-9 0-16,-4 0 15,-12 0-15,-1 0 16,-6 0 0,-5 0-16,-5 5 15,-5 0-15</inkml:trace>
  <inkml:trace contextRef="#ctx0" brushRef="#br0" timeOffset="27849.0062">7942 9137 0,'0'0'0,"0"0"16,0 0-16,0 0 15,0 0-15,21 0 16,12 0-16,16 0 16,-8 0-1</inkml:trace>
  <inkml:trace contextRef="#ctx0" brushRef="#br0" timeOffset="28231.9652">8029 9486 0,'0'0'15,"0"0"-15,0 0 16,0 0-16,0 0 16,21 0-16,10 0 0,10 0 15,-13 0 1,-10-5-16,-5 0 0,-11 3 16</inkml:trace>
  <inkml:trace contextRef="#ctx0" brushRef="#br0" timeOffset="28394.571">8003 9640 0,'0'0'0,"0"0"16,0 0-16,23 0 15,22 0 1,22-7-16</inkml:trace>
  <inkml:trace contextRef="#ctx0" brushRef="#br0" timeOffset="30775.0243">5548 11522 0,'0'0'0,"0"0"15,0 0 1,-14 0 0,-17-5-16,-13 0 15,13 3-15,8-1 0,0 1 16,-3-4 0,6-1-1,5 1-15,2 1 16,-4-7-16,5 1 15,-4 1-15,6 5 0,1 0 16,0 0-16,4 2 16,0 0-1,5 3 1,0-2-16,8 2 16,3 0-16,3 0 15,2-3-15,1 3 16,5-2-16,-4-4 15,0 2-15,-6-5 16,-3 2-16,-2 2 16,-5-1-16,-2 2 31,-4 1-31,-10 0 16,-6 3-16,-3 3 15,-4 4-15,-1 4 16,28-11-16,-30 18 15,1 8 1,-1 5-16,4 1 16,6 7-1,5 11-15,15-50 16,-3 48 0,10 1-16,9-8 0,10-8 15,5-12-15,4-6 0,6-7 16,4-5-1,0-3 1,2-5-16</inkml:trace>
  <inkml:trace contextRef="#ctx0" brushRef="#br0" timeOffset="31755.343">5640 11811 0,'0'0'15,"0"0"-15,0 0 16,0-17-16,6-13 16,-3-19-16,2 1 15,0-1-15,-5-3 16,2 3-1,-2 3-15,0 46 16,0-51-16,0 51 16,0 0-16,0 0 15,-5-47-15,-5 14 16,10 33-16,-15-8 16,6 23-16,-3 14 31,2 5-31,2 9 15,4 14-15,-1-1 16,7-2-16,8-5 16,5-8-1,3-7-15,-2-11 16,6-5-16,0-6 16,1-4-16,-1-5 15,4-6-15,-5-8 16,0-1-16,-4-9 15,-1-4-15,2 1 16,-5 1-16,2 3 16,-4 2-1,1 0 1,-2 5-16,4 3 16,3 2-1,-17 8-15,21 0 16,-21 0-16,23 8 15,-23-8-15,20 21 16,-20-21-16,16 28 16,-9 10-1,-7-2-15,-7-2 0,-1-9 16,0 1 0,-2-8-16,5-3 15,2-2-15,6-7 16,7-6-16,6-6 15,4-7 1,-20 13-16,26-18 0,-26 18 16,31-22-16,-31 22 15,33-29-15,-33 29 32,39-36-17,-39 36-15,0 0 0,0 0 16,22-34-16,-11 14 15,-11 10 1,0 10-16,-8 2 0,8-2 16,-8 16-16,8-16 15,-7 28 1,7-28-16,5 30 16,13-3-16,11-12 15,4-7-15,5-5 16</inkml:trace>
  <inkml:trace contextRef="#ctx0" brushRef="#br0" timeOffset="33892.665">5744 12160 0,'-40'18'0,"6"2"15,8 1-15,8-3 0,2-2 0,3-1 32,6 3-32,2-3 15,8 0-15,1-1 16,6-1-1,4-1-15,1 1 16,3-3 0,0 3-16,-2 1 15,-1-2-15,-2 4 0,-10-1 16,-6 2-16,3-17 16,-11 21-16,-4 3 15,15-24-15,0 0 16,-18 25-1,18-25-15,0 0 16,-16 26 0,9 0-16,7-26 15,2 22 1,-2-22-16,13 19 16,-13-19-16,19 18 15,-19-18-15,0 0 16,20 20-1,-20-20-15,13 26 0,-13-26 16,8 33-16,-11 3 16,-2 3-1,-6 2-15,-1 1 16,2 4 0,-1 7-16,5 4 15,6-6-15,6-4 0,7-6 16,5-8-16,7-4 15,7-6-15</inkml:trace>
  <inkml:trace contextRef="#ctx0" brushRef="#br0" timeOffset="41784.5208">7022 12828 0,'9'55'0,"-4"-9"0,0-3 16,-5 1-1,-5-3-15,2 0 16,-2-2-16,5-39 16,-6 38-16,6-38 15,0 0 1,0 0-16,3 33 15,0-14-15,-6-14 16,0-10-16,3-6 16</inkml:trace>
  <inkml:trace contextRef="#ctx0" brushRef="#br0" timeOffset="42085.074">6975 12883 0,'0'0'0,"0"0"0,0 0 16,0 0-1,0 0-15,0-4 16,4-8-16,1-1 16,11 2-16,6 11 15,4 8-15,0 3 16,2 2-16,0 5 15,1-1-15,0 2 16,-10-4 0,0 0-16,-7-2 15,1-3-15,-3-2 16,0-2 0,1-4-1</inkml:trace>
  <inkml:trace contextRef="#ctx0" brushRef="#br0" timeOffset="42647.7694">7459 12808 0,'0'0'0,"0"0"16,0 0-16,0 0 15,0 0-15,0 0 16,-10 13-16,-8 5 15,-2 8-15,4-6 16,1 0-16,-2-3 16,3-3-16,2-4 15,0-2-15,7-3 16,5-5 0,3-5-16,6-3 15,-2-7-15,6-3 31,3 0-31,1-2 16,1-4-16,-1 1 16,2 3-16,-2 2 15,-1 0-15,-4 2 16,1 1 0,-3 7-16,0 3 15,0 5-15,0 5 16,-3 8-1,-2 5-15,1 5 16,-4 5-16,-2 6 16,-2 4-1,-4 4-15,3 1 16,1 4-16,-1-4 16,3-43-16,-2 42 15,2-42-15,0 0 16,0 0-1,-2 30-15,-1-9 16</inkml:trace>
  <inkml:trace contextRef="#ctx0" brushRef="#br0" timeOffset="42963.9243">7778 12777 0,'0'0'0,"0"0"0,0 0 16,0 0 0,0 15-16,0 16 15,0 15 1,-5-2-16,0 2 0,1-4 15,3-2 1,-3-5-16,4-5 16,0-10-16,0-4 15,0-13 1,0-6-16,-2-10 16,-5-2-16</inkml:trace>
  <inkml:trace contextRef="#ctx0" brushRef="#br0" timeOffset="43692.3684">7695 12777 0,'0'0'16,"0"0"-16,0 0 15,0 0-15,0 0 16,19 0-16,14 5 15,10 0-15,-4 8 16,-8 0 0,-3 2-16,-5 0 15,-4 4-15,-5-6 16,0-1 0,-2-1-16,-2-6 15,-2 0-15,0-5 16,-1-3-16,1-4 15,2-4-15,0-1 16,-2-4 0,0 4-16,0 1 15,-3 1-15,-1-1 16,-1 4-16,-3-1 16,-3 6-1,-1 0-15,-4 2 16,-3 4-16,4 4 15,-3-1-15,0 1 16,-1 2-16,4 0 0,2-4 16,0-1-1,-1 0-15,3-5 16,3-2-16,6-4 16,-1-2-1,3-4 1,2-4-16,1-1 15,1-1-15,-12 18 16,18-21-16,-18 21 16,0 0-16,0 0 15,24-20 1,-24 20-16,0 0 16,20-16-16,-2 6 0,0 12 15,-2 8 1,-16-10-16,14 21 15,2 10-15,-6 5 16,-3 5-16,2 3 16,-2 12-16,-2 1 15,-7-6-15</inkml:trace>
  <inkml:trace contextRef="#ctx0" brushRef="#br0" timeOffset="48484.3578">8841 12417 0,'-37'10'0,"1"9"16,15 0 0,4 7-16,1 3 15,2 2-15,1 7 0,0 3 16,3 3-1,-1 12-15,6 4 16,0-1 0,5 5-16,3-2 0,-1 2 15,3-2 1,6-6-16,4-2 16,-15-54-16,23 47 15,8-4-15</inkml:trace>
  <inkml:trace contextRef="#ctx0" brushRef="#br0" timeOffset="49037.7852">9138 12605 0,'0'0'0,"0"0"16,0 0-16,-2 18 15,-11 15 1,-3 16-16,-2-6 0,6-7 16,-1 1-16,0-7 15,-2 6 1,-1-1-16,4 0 0,12-35 16,0 0-16,0 0 15,-17 33 1,17-33-16,-12 24 15,7-15-15,5-11 16</inkml:trace>
  <inkml:trace contextRef="#ctx0" brushRef="#br0" timeOffset="49385.3704">9133 12561 0,'0'0'0,"0"0"16,0 0-16,0 0 15,0 0-15,0 0 16,0 0-16,0 0 16,0 0-16,0 0 15,12 18 1,7 10-16,-1 9 0,-2-5 15,-1 5 1,1-2-16,-5 4 16,-11-39-16,14 39 15,-14-39-15,0 0 16,0 0-16,8 36 31,-8-36-31,5 31 16,-8-9-16</inkml:trace>
  <inkml:trace contextRef="#ctx0" brushRef="#br0" timeOffset="49576.0035">9020 12869 0,'0'0'0,"0"0"16,0 0-16,0 0 15,19 0-15,11-4 16,16-2 0,-2 4-1,-5-1-15,-6 0 16,-5 1-16,-5-6 16</inkml:trace>
  <inkml:trace contextRef="#ctx0" brushRef="#br0" timeOffset="49853.6805">9485 12841 0,'0'0'16,"0"0"-16,0 0 16,0 0-16,0 0 15,0 0 1,0 21-16,0 10 0,0 17 15,-5-4-15,0-3 16,2-10-16,1-3 16,-1-9-16,3-9 15,3-7 1,2-11-16,15-13 16</inkml:trace>
  <inkml:trace contextRef="#ctx0" brushRef="#br0" timeOffset="50086.4053">9664 12821 0,'0'0'16,"0"0"-16,0 0 0,0 0 16,0 0-16,0 0 15,0 0-15,0 20 16,0 16-1,0 13-15,0-5 16,0-3 0,0-5-1,0-7-15,0-7 16,0-6-16,0-11 16</inkml:trace>
  <inkml:trace contextRef="#ctx0" brushRef="#br0" timeOffset="50472.853">10245 12553 0,'0'0'0,"0"0"16,0 0-16,0 0 16,0 0-16,0 0 15,0 20-15,0 22 16,0 17-16,0-5 15,0-5-15,0-3 16,0-10-16,0-36 16,0 34-1,0-34-15,-3 22 16,-7-1-16,0-16 0</inkml:trace>
  <inkml:trace contextRef="#ctx0" brushRef="#br0" timeOffset="52420.9629">10039 13023 0,'-17'53'16,"1"-18"-16,4-7 0,4-12 16</inkml:trace>
  <inkml:trace contextRef="#ctx0" brushRef="#br0" timeOffset="53207.0767">10232 12659 0,'15'-31'15,"6"5"-15,-4 11 16,5 4-16,-4 6 15,2 0 1,1 3 0,0 2-16,-2 0 15,0 5-15,-4 5 16,-2 0 0,-6 1-16,-7 4 15,-2 3 1,-6 0-16,-5 0 0,1 0 15,-1-2-15,0-1 16,3-3-16,2-1 16,0 0-16,6-2 15,-1-1 1,6 3-16,2-7 16,6 4-16,1-2 15,3 1 1,3-1-1,0-2-15,-3 4 16,2 0-16,-2 4 16,-15-12-16,0 0 15,0 0 1,13 16-16,-5 2 16,-8-18-16,-3 18 0,-4 0 15,-9 0 1,-6-5-16,2 0 15,-8-5-15,0-3 16,-3 0-16,3-2 16,-2-1-1,-2 0-15,1-2 0,6-4 16</inkml:trace>
  <inkml:trace contextRef="#ctx0" brushRef="#br0" timeOffset="54271.7541">10695 12839 0,'0'0'0,"0"0"15,0 0-15,0 0 16,0 0-1,0 0-15,0 0 16,0 0-16,0 20 16,0 14-16,0 14 31,0-9-31,0-8 16,0-8-16,0-5 15,0-2-15,0-8 16,0-11-1,0-2-15,0-4 16</inkml:trace>
  <inkml:trace contextRef="#ctx0" brushRef="#br0" timeOffset="54525.6184">10859 12859 0,'0'0'0,"0"0"15,0 0-15,0 0 0,0 0 16,0 0 0,0 0-16,0 0 15,0 18-15,0 10 16,0 11-16,0-5 16,0-9-16,0-5 31,0-6-31,0-14 15,0-8-15</inkml:trace>
  <inkml:trace contextRef="#ctx0" brushRef="#br0" timeOffset="63336.6018">11151 13023 0,'-8'55'0,"-1"-9"16,-1 0 0,-4-5-16,-1-8 15</inkml:trace>
  <inkml:trace contextRef="#ctx0" brushRef="#br0" timeOffset="64423.5411">11577 12581 0,'0'0'0,"0"0"15,0 0-15,0 0 16,0 0 0,0 0-16,0 0 15,0 21-15,-7 10 16,-3 15-16,-1-10 16,3-7-1,-4-7-15,4-8 0,-2-4 16,5-4-16,0-4 15,0-2 1,1 0-16,4-8 16,0 0-16,4-2 15,3-3-15,6 0 16,0-5-16,-1-2 16,2 1-16,1 2 15,4 4-15,3 0 16,-1 3-16,0 2 31,-2 6-31,2 2 0,-5 4 16,1 10-1,-3 3-15,-5 6 16,-6 4 0,-3-2-16,-3-2 15,1-2-15,2-1 16,0-5-16,0-2 15,0-5 1,5-3-16,0-7 0,7-9 16</inkml:trace>
  <inkml:trace contextRef="#ctx0" brushRef="#br0" timeOffset="64786.7499">12030 12468 0,'0'0'0,"0"0"16,0 0-16,0 0 15,0 0-15,0 0 16,0 0 0,0 0-16,0 0 0,-3 22 15,-10 18 1,-4 19-16,-2-4 15,2-2-15,-2 6 16,0 3 0,2-1-1,-1 1-15,18-62 16,-17 66-16,17-66 0,-16 63 0,16-63 16,0 0-1,0 0-15,-15 59 16,6-15-16,9-44 15,6 13-15</inkml:trace>
  <inkml:trace contextRef="#ctx0" brushRef="#br0" timeOffset="65240.713">12129 12898 0,'0'0'0,"0"0"0,0 0 16,0 0-16,0 0 0,17-3 16,9-5-1,9-4-15,-9 6 16,-6 2-16,-2 6 16,-3 10-16,-10 12 15,-5 2 1,-5-1-1,-3-1-15,-4-1 16,-6-1 0,-3 2-16,-1-6 15,-4-3-15,0 1 16,2-6-16,3-5 16,6 1-1,3-6-15,6-3 16,4-2-16,8 2 15,1-2-15,8 5 16,3 3 0,9 2-16,1 3 15,3 1-15,2 7 16,-33-16-16,33 20 16,-33-20-1,33 19-15,1-9 16</inkml:trace>
  <inkml:trace contextRef="#ctx0" brushRef="#br0" timeOffset="65661.4847">12409 12314 0,'0'0'0,"0"0"16,0 0 0,0 0-16,0 0 15,0 0-15,16 8 16,15 7-1,4 6 1,-5 4-16,-2 2 16,0 6-16,3 14 15,-1 0 1,-4 8-16,-6 4 16,-4 5-16,-6 3 15,-10 2 1,-7 9-16,-15 4 15,-11 3-15,-23 27 16,-18 12-16</inkml:trace>
  <inkml:trace contextRef="#ctx0" brushRef="#br0" timeOffset="67415.5627">13293 12479 0,'18'23'16,"0"10"0,-5 1-16,-3-1 15,-5 1 1,0 2-16,0 5 15,1-2-15,-6-39 16,2 40-16,-2-40 16,5 44-1,-5-44-15,0 0 0,0 0 16,0 47-16,0-47 16,-2 30-1,2-30-15,0 0 16,-11 11-16,-2-20 15,4 7-15,-5-11 16</inkml:trace>
  <inkml:trace contextRef="#ctx0" brushRef="#br0" timeOffset="67616.0407">13160 12808 0,'0'0'0,"0"0"15,-6 0-15,3-8 16,6-2-16,5 0 15,4 2-15,9-5 16,5 2-16,2 2 16,0 0-16,3 4 15,8-2-15,6 0 16,-45 7 0,55-6-16,-3 1 15,-4 2 1</inkml:trace>
  <inkml:trace contextRef="#ctx0" brushRef="#br0" timeOffset="67932.184">14063 12551 0,'0'0'0,"0"0"15,0 0-15,5 20 16,0 14-16,6 17 16,-4-2-16,-2-2 31,-2-9-31,2-5 15,3-9-15,-3-6 16,-2-8-16,-1-8 16,1-2-16,-3-8 15</inkml:trace>
  <inkml:trace contextRef="#ctx0" brushRef="#br0" timeOffset="68217.2651">14061 12512 0,'0'0'0,"0"0"15,0 0 1,21 8-1,14 2-15,8 8 16,-9 0-16,-11-3 16,1-2-16,-5 2 15,-3 2 1,0-5-16,-4-4 16,1-6-16</inkml:trace>
  <inkml:trace contextRef="#ctx0" brushRef="#br0" timeOffset="68733.6034">14566 12490 0,'0'0'16,"0"0"-16,0 0 16,0 0-1,-9 12-15,-13 6 16,-4 8-16,6-3 15,0-3-15,-1 0 32,4-3-32,-4-5 15,3-2-15,5 1 16,3-9-16,8-2 16,7-7-16,2-3 15,9-4 1,-1-4-16,6 0 15,-1-3-15,2 1 0,2 0 16,-1 5 0,-3-1-16,1 5 31,-2 4-31,-4 2 16,-2 5-16,-1 5 0,-7 5 15,1 8 1,-4 7-16,1 4 15,0 7-15,-3 0 16,0 2 0,-3-3-16,3-2 15,0-2-15,3-8 16,-1-3 0,5-7-16,1-8 0,3-10 15</inkml:trace>
  <inkml:trace contextRef="#ctx0" brushRef="#br0" timeOffset="69034.1088">14909 12482 0,'0'0'16,"0"0"-16,0 0 15,0 0-15,0 0 16,0 15-16,0 16 16,6 14-16,-2-1 15,1 0 1,0-2-16,-5-4 16,2-4-16,-2-4 15,-2-4-15,-1-8 16,-4-10-1,-4-8-15,0-8 0,4-2 16</inkml:trace>
  <inkml:trace contextRef="#ctx0" brushRef="#br0" timeOffset="69319.2037">14823 12500 0,'0'0'0,"0"0"16,0 0-16,0 0 15,0 0 1,0 0-16,15 0 16,16 7-16,13 1 0,-5 5 15,-6 2 1,-7-1-16,-4 0 15,-1-4-15,-3-2 16,-1-5-16,3-3 16,-5-5-1,3-3 1</inkml:trace>
  <inkml:trace contextRef="#ctx0" brushRef="#br0" timeOffset="69804.4484">15254 12479 0,'0'0'15,"0"0"-15,0 0 16,0 0-16,0-5 16,-7 2-16,-4 6 15,-4 9-15,-3 4 16,-5 7-16,8-5 16,2 0-16,0-3 15,3 1 1,2-6-16,1-3 15,4-4-15,1-3 0,4-5 16,3-2 0,5-6-16,1-5 15,4-3-15,3-2 16,-4 2-16,5 1 16,-6-1-1,2 4 1,-2 4-16,0-1 15,-3 7-15,-1 2 16,4 8 0,-4 1-16,-1 7 15,0 2 1,-3 7-16,-2 6 16,-1 5-16,-2 5 0,-2 5 15,2 0-15,0 2 16,2 4-1,-2-47-15,0 0 16,3 38-16,-1-9 16</inkml:trace>
  <inkml:trace contextRef="#ctx0" brushRef="#br0" timeOffset="70267.666">16004 11975 0,'0'0'16,"0"0"-16,0 0 15,0 0 1,0 0-16,0 0 16,-3 21-16,-10 15 15,-2 20 1,-4-2-1,8-5 1,-5 2-16,1 6 0,3 5 16,-4-1-16,1 3 15,2 3 1,-1 6-16,4 1 16,4 1-16,9-1 0,8 1 15,14-3 1,12-9-16,11-5 15,1-13-15</inkml:trace>
  <inkml:trace contextRef="#ctx0" brushRef="#br0" timeOffset="71592.7237">16600 12304 0,'-15'49'0,"1"3"16,-4 1-16,-2 1 16,-3-5-16,0 7 15,23-56 1,-20 55-16,20-55 16,0 0-16,0 0 15,-19 48-15,19-48 16,-10 26-16,10-26 15,-2 2-15,7-17 16,6-10-16,4-9 16,-1-4-1,5-6 1,-4-8-16,0 3 16,1 6-16,-1 2 15,-3 7 1,0 11-16,-4 3 15,-1 1-15,1 7 16,0 4-16,2 6 16,3 7-16,-1 8 31,1 7-31,0 8 16,-1 6-16,2 2 15,-2 0-15,-2 3 16,-10-39-16,8 40 15,-8-40-15,5 41 16,-5-41 0,3 45-16,-8-5 15,5-40-15,-13 26 16,13-26-16,-25 16 16</inkml:trace>
  <inkml:trace contextRef="#ctx0" brushRef="#br0" timeOffset="71762.2707">16446 12694 0,'0'0'0,"0"0"16,0 0-1,0 0-15,0 0 16,16-2-16,7-11 16,15-2-16,-10-1 15,0 8 1,-5 1-16,1 0 15,-4-2-15</inkml:trace>
  <inkml:trace contextRef="#ctx0" brushRef="#br0" timeOffset="71993.651">16877 12592 0,'0'0'0,"0"0"16,0 0-1,0 0-15,0 20 16,0 14-16,0 17 16,0-4-1,0-4-15,0-2 16,0-10-16,0-13 16,0-10-16,8-8 15,0-8-15,1-12 16</inkml:trace>
  <inkml:trace contextRef="#ctx0" brushRef="#br0" timeOffset="72407.075">17016 12615 0,'0'0'0,"0"0"16,0 0-1,0 0-15,0 0 16,0 0-16,0 0 16,0 0-16,15 5 15,8-2 1,5 4-16,-15 3 16,-5 9-16,-5-4 15,-8 0-15,-4-1 16,-3 1-1,2 0-15,-3 0 16,0 1-16,2 0 16,7-4-16,1 1 0,10-5 15,7-3-15,3 0 16,4-2 0,7-1-16,-1 1 15,1-1-15,-5-2 16,-1 3-1,-6-3-15,-1-3 0,-2 1 16</inkml:trace>
  <inkml:trace contextRef="#ctx0" brushRef="#br0" timeOffset="72713.9816">17632 12694 0,'0'0'0,"0"0"0,0 0 15,0 0-15,0 0 16,0 19-16,-7 16 15,-4 17-15,1-1 16,2-7-16,-5-8 16,3-15-16,3-8 15,2-11 1,-1-4-16,6-9 16</inkml:trace>
  <inkml:trace contextRef="#ctx0" brushRef="#br0" timeOffset="73030.1304">17900 12263 0,'0'0'0,"0"0"0,0 0 16,0 0 0,0 0-16,0 16 15,5 16 1,-3 21-16,3 0 16,0 1-16,-5-3 15,0-51-15,0 0 16,0 0-1,3 49-15,-3-13 16,0-17-16</inkml:trace>
  <inkml:trace contextRef="#ctx0" brushRef="#br0" timeOffset="73662.3119">17902 12263 0,'0'0'15,"0"0"-15,0 0 16,0 0-16,8-12 16,7-10-1,3-1 1,3 13-16,-2 2 15,7 8-15,0 3 16,0 4-16,-7 1 16,-2 5-1,-3 0-15,-7-1 16,-5 2 0,-4 1-16,-5 3 0,-12-2 15,1-1-15,-4 0 16,2 1-1,2-1-15,-2-5 16,5 1-16,5-1 16,5-2-1,5 2-15,5-2 16,2-3 0,5 0-16,7 0 15,-1 3-15,-1-1 16,2 1-16,0 3 15,-2-1 1,-3 3-16,-5 0 16,-9-13-16,8 15 15,-8 0-15,-5 4 0,-6-5 16,-4 0 0,-6-1-16,-3-4 15,-1-1-15,-5-2 16,-1-6-1,1-3 1,-1-2-16,-1-5 16</inkml:trace>
  <inkml:trace contextRef="#ctx0" brushRef="#br0" timeOffset="74717.7607">18374 12551 0,'41'-5'16,"-5"-1"-16,-5 6 15,-6 8-15,-6 8 16,-9 5 0,-4-1-1,-6 1-15,-9-3 16,-6 4-16,-8-1 16,-5 0-1,-6-4-15,3 2 16,1-7-16,1-2 15,4-1-15,4-7 16,4-4-16,7-4 16,6 1-16,8-5 31,8 2-31,3 1 16,8-2-16,0 7 0,6 4 15,-1 7-15,0 0 16,1 7-1,-4 0 1,0-4-16,-1 1 16,-4-5-16,-2-6 15,0-2 1,-3-7-16,1-3 16,2-6-16,3-5 15</inkml:trace>
  <inkml:trace contextRef="#ctx0" brushRef="#br0" timeOffset="74917.8915">18803 12573 0,'0'0'0,"0"0"15,0 0 1,0 0-16,0 0 0,0 0 16,0 24-16,5 17 15,-2 18 1,2-10-1,3-15 1,5-11-16,1-13 16,0-8-1</inkml:trace>
  <inkml:trace contextRef="#ctx0" brushRef="#br0" timeOffset="75149.6287">19209 12725 0,'0'0'0,"0"0"16,0 0-1,0 0-15,-3 21 16,-9 13-16,-6 19 16,1-7-16,0-6 15,7-13 1,1-6-1,2-8-15,4-11 16,3-9-16</inkml:trace>
  <inkml:trace contextRef="#ctx0" brushRef="#br0" timeOffset="75719.6271">19424 12232 0,'0'0'0,"0"0"16,0 0-16,0 0 15,0 0-15,0 0 16,0 0-16,0 15 16,0 17-1,0 5-15,0 0 16,0-7-16,0-6 0,-5-9 16,-2-7-1,-2-5-15,2-3 16,2-3-16,0-5 15,5-2-15,0 1 16,3-8-16,2 2 16,2-1-16,6-2 15,2 0-15,4 6 16,0-4 0,5 5-16,-4 6 15,1 5-15,-3 5 16,1 9-1,-7 3 1,1 7-16,-5 2 16,-6 2-1,1-3-15,-3-4 16,2-3-16,1-8 16,2-5-16,3-10 15</inkml:trace>
  <inkml:trace contextRef="#ctx0" brushRef="#br0" timeOffset="76114.1099">19923 12029 0,'0'0'0,"0"0"15,0 0-15,0 0 16,0 0-16,0 0 15,0 0-15,0 0 0,0 0 16,0 20-16,0 14 16,-9 23-1,-3 1 1,-4 7-16,-2-3 16,-2-1-16,-3 1 15,0 5-15,3-6 16,-1-1-1,21-60-15,-19 56 16,19-56-16,0 0 0,0 0 16,-15 41-16,7-13 15,11-25 1,4-8-16,9-13 16,5-5-16</inkml:trace>
  <inkml:trace contextRef="#ctx0" brushRef="#br0" timeOffset="76565.5144">20082 12396 0,'0'0'16,"0"0"-16,0 0 16,0 0-16,0 0 15,15 0-15,14-5 16,6 0-16,-6 8 15,-6 7-15,-11 8 16,-7 5-16,-5 0 16,-5 5-1,-7 1-15,-9 2 16,-5-3 0,-2-2-16,0-5 15,-6-1 1,3-7-16,5-6 15,2-7-15,3-2 16,6-3-16,7-6 16,5 1-1,11 0-15,3 2 0,6 3 16,1 5 0,5 5-1,2 3-15,3 8 16,4-1-16,-1 5 15,-31-20-15,0 0 16,35 18-16,2-7 16,1-11-1,-2-5-15,-2-11 16</inkml:trace>
  <inkml:trace contextRef="#ctx0" brushRef="#br0" timeOffset="76922.3761">20456 11769 0,'0'0'0,"0"0"16,0 0-16,0 0 15,13 8 1,14 9-16,3 12 16,-2 2-16,-2 2 15,-2 11-15,2 13 32,-2 4-32,-7 11 15,-8 5-15,-9 8 16,-15 31-1,-15 25-15,-18 8 16,-29 5-16,-21-10 16,-18-5-16</inkml:trace>
  <inkml:trace contextRef="#ctx0" brushRef="#br0" timeOffset="79041.9166">7125 13725 0,'0'0'16,"0"0"-1,0 0-15,0 0 0,0 0 16,0 19 0,-6 14-16,-1 18 15,-3 5-15,-6 4 0,-1-6 16,-1-2-16,0-1 16,18-51-16,-13 49 15,13-49-15,0 0 16,0 0-1,-12 43-15,12-43 16,-19 26 0,19-26-16,-14-3 15</inkml:trace>
  <inkml:trace contextRef="#ctx0" brushRef="#br0" timeOffset="79818.0117">6977 13765 0,'0'0'0,"0"0"16,0 0-16,0 0 15,0 0 1,0 0-16,0 0 16,17 0-16,17 0 31,7 4-31,-5 2 15,-6 6-15,2 6 16,-9 0-16,-3 0 16,-2-5-16,3-3 15,-4-2 1,-1-8-16,-1-3 16,1-4-16,4-6 0,-6 0 15,-14 13 1,16-18-16,-16 18 15,0 0-15,0 0 16,14-25-16,-14 25 16,13-27-1,-11 10 1,-4 7-16,-8 7 16,-2 11-16,-4 5 15,-3 7-15,-1 0 16,1 1-1,5-3-15,3-2 16,3-6-16,3-5 16,5-5-1,3-8-15,4-5 16,2-2-16,5-6 16,2-2-16,-16 23 15,20-26-15,-20 26 16,22-28-1,-22 28-15,0 0 16,0 0-16,23-20 16,-1 9-16,-22 11 15,21 8 1,-5 10-16,-1 11 16,-3 4-16,-4 5 15,-3 3-15,0 1 16,-5-42-1,8 40-15,-8-40 16,0 0-16,13 39 16,4-13-16,8-13 15</inkml:trace>
  <inkml:trace contextRef="#ctx0" brushRef="#br0" timeOffset="80168.0764">7808 13723 0,'0'0'0,"0"0"31,0 0-31,0 0 0,0 0 16,0 0-16,0 16 15,0 17-15,0 13 16,0 3 0,0-3-16,0-2 15,0-6-15,0-1 16,0-10 0,0-3-16,0-24 15,3 15-15,-3-5 16,0-7-16,-3-6 15,3-4-15,0-8 16,0-4 0,3-11-16</inkml:trace>
  <inkml:trace contextRef="#ctx0" brushRef="#br0" timeOffset="80849.1778">7737 13733 0,'0'0'0,"0"0"15,0 0 1,0 0-16,0 0 0,0 0 16,0 0-1,18 0-15,15 8 16,13 0-16,-10 4 16,-5 4-16,-10 0 0,-4-4 15,-1-1-15,-3-6 16,-1-5-16,1-5 15,0-1-15,2-4 16,0 0 0,1-5-16,-1 1 15,-1 4 1,-4 0-16,1-1 16,-9 4-1,-2 2-15,-5 5 16,-3 3-16,-2 6 15,0 5-15,-4 3 32,2 2-32,1-4 0,1 0 0,3-4 31,-2-4-31,4 1 16,3-5-16,2-6 0,5-5 15,3-4 1,4-4-16,7-4 15,3-3 1,-22 23-16,27-29 16,-27 29-16,0 0 15,0 0 1,25-26-16,-25 26 16,29-15-16,-29 15 15,25-3-15,-5 16 16,-4 11-16,-4 6 15,-7 6-15,-1 5 16,-4-41-16,2 44 16,-2-44-16,0 0 15,0 0 1,7 47 0,-7-47-16,22 32 0</inkml:trace>
  <inkml:trace contextRef="#ctx0" brushRef="#br0" timeOffset="81249.817">8836 13507 0,'0'0'0,"0"0"16,0 0-16,0 0 16,0 0-16,0 0 15,-10 15-15,-12 6 16,-4 9-16,4-1 16,1 2-16,-2 8 15,-2 7 1,2 5-16,2 3 15,5 2 1,6-1-16,5-1 16,5 3-1,5-1-15,5 1 16,9-4-16,4 1 16,8-7-16,7-6 15,-38-41 1,51 33-16</inkml:trace>
  <inkml:trace contextRef="#ctx0" brushRef="#br0" timeOffset="83336.3898">9408 13733 0,'-15'57'16,"2"-1"-16,-6 9 15,-1-1-15,-1-2 16,1 2-16,5-10 16,15-54-16,-18 51 15,18-51-15,0 0 16,0 0-16,-10 41 15,10-23 1,0-18-16,5-2 16,2-16-1,4-11-15,-1-10 16,5-4-16,0-13 16,4-1-1,-4 3-15,1 6 16,-1 1-16,1 3 15,-6 6-15,0 13 16,3 4-16,-3 2 16,0 7-16,3 7 15,0 5-15,0 10 16,-1 8 0,-4 7-16,-4 11 15,5 3-15,-4 7 16,2 8-1,1 0 1,-8-54-16,9 55 16,-9-55-16,3 51 15,-3-51-15,0 0 16,-3 43 0,-14-17-16</inkml:trace>
  <inkml:trace contextRef="#ctx0" brushRef="#br0" timeOffset="83543.3818">9318 14124 0,'0'0'16,"0"0"-16,0 0 15,0 0-15,17 0 16,15-8-16,12-3 15,-1 2 1,-4 1-16,-3-5 16,-13 0-16</inkml:trace>
  <inkml:trace contextRef="#ctx0" brushRef="#br0" timeOffset="84260.7459">9726 13988 0,'0'0'16,"0"0"-16,0 0 15,0 0-15,0 0 16,0 20-16,0 17 16,0 19-16,-5-5 15,0-4 1,2-6-16,1-8 16,-1-5-16,6-10 15,2-10-15,0-8 31,-3-3-31,6-7 16,6-7-16,1 0 16,3 0-1,-5 1-15,-6 1 16,6-3-16,1-5 16,5-3-16,-4 3 15,-4 5-15,-6-1 16,0 7-16,-5 2 15,2 2 1,-2 0-16,3 3 16,5-3-16,2 4 15,3-1-15,1-1 16,1 4 0,1 2-16,1 6 15,-1-2 1,-4 3-16,-1 6 15,-6 6-15,-5 0 16,0 6-16,-9-5 16,-3 0-1,-3 3-15,-5-2 0,-4-1 16,-2-4-16,3-3 16,3-3-1,-1-5-15,4 1 16,1-6-16,6-4 15,7 2-15,6-3 16,-1-3-16,3 4 16,4 0-16,8 4 15,0 6-15,2-1 16,-19-5 0,28 8-16,-28-8 15,36 8-15,-36-8 16,47 5-1,12-5-15</inkml:trace>
  <inkml:trace contextRef="#ctx0" brushRef="#br0" timeOffset="86440.9697">10406 14199 0,'0'58'0,"0"-1"16,-5-6-1,1-4-15,1-6 16,1-5-16,-1-10 16,-5-14-16,3-6 15</inkml:trace>
  <inkml:trace contextRef="#ctx0" brushRef="#br0" timeOffset="86833.657">10674 13723 0,'0'0'16,"0"0"-16,0 0 16,0 0-1,0 21-15,0 15 16,0 12-16,0 1 16,0-5-16,0 0 15,0-8 1,0-5-16,0-6 15,0-4-15,0-9 16,0-9-16,0-6 16,-7-7-1,-2-5-15,6-5 16,1 1-16,2 4 16,2-11-16</inkml:trace>
  <inkml:trace contextRef="#ctx0" brushRef="#br0" timeOffset="87419.2834">10633 13795 0,'0'0'16,"0"0"-16,0 0 0,-7-8 16,3-4-16,1 2 15,6-6 1,4 3-16,7-2 16,1 2-16,6 5 15,0 2-15,-1 1 16,1 3-16,2 2 15,-7 2 1,-2 6-16,-4 3 16,-2 2-16,-2 2 31,-6 0-31,-4 3 0,-6-3 16,0 1-1,-8 2-15,3-2 16,-3-1-16,6-2 15,-2-3-15,4 0 16,6 1 0,1-4-16,8 1 0,5-1 15,3-1-15,2 2 16,3-1 0,0-2-16,2 3 15,-5 2-15,1 6 16,-6-3-16,-3 5 31,-2-3-31,-5 1 16,-5-3-16,-7 4 15,0-4 1,-12 3-16,1-4 16,-5-1-16,-3 0 15,1-4-15,1-2 16,0-3-16,5-2 15,0-2-15,9-1 16,5-4-16,10-1 16</inkml:trace>
  <inkml:trace contextRef="#ctx0" brushRef="#br0" timeOffset="87757.8164">11044 13980 0,'0'0'0,"0"0"16,0 0-16,0 0 15,0 0-15,0 0 16,0 0-16,0 15 15,0 19-15,0 12 16,0-5-16,0-10 16,0-3-1,5-4-15,-3-7 16,3-4-16,0-5 16,1-8-1,2-5-15,-1-5 0,1-1 16</inkml:trace>
  <inkml:trace contextRef="#ctx0" brushRef="#br0" timeOffset="88236.5564">11234 14016 0,'0'0'0,"0"0"0,0 0 15,0 0 1,0 0-16,0 0 0,0 0 16,7-2-16,9-6 15,7-5 1,0 10-16,-3 6 16,-7 5-16,-2 7 15,-9 6-15,-2-1 16,-5 1-16,-3-3 15,-5 2-15,-1-2 16,-7 0 0,0 0-16,1-5 15,2-3 1,6-4-16,-3-4 16,8-2-1,2-5-15,2 0 16,3-3-16,5-2 15,5-1-15,5 4 16,-1 4 0,2 3-16,2 6 0,2 1 15,-5 5-15,1 2 16,-4-1 0,2-6-16,0 1 15,-1-5-15</inkml:trace>
  <inkml:trace contextRef="#ctx0" brushRef="#br0" timeOffset="88437.0399">11557 14216 0,'0'0'0,"0"0"16,0 0-16,0 0 0,-2 16 15,-12 15 1,0 13-16,-5-8 16,3-16-16,4-7 15,5-3-15</inkml:trace>
  <inkml:trace contextRef="#ctx0" brushRef="#br0" timeOffset="89895.1301">11824 13682 0,'0'43'0,"0"-3"16,0-12-16,0-5 15,0-8-15,0-5 16,0-2-16,0-5 15,0-6 1,0-5-16,0-2 16,0 0-16,7-6 15,7-5-15,-2 3 16,4 3 0,-1 0-16,1 2 15,1 0-15,1 5 16,2 0-16,-6 6 15,2 2 1,-1 10-16,-5 3 16,1 5-16,-4 3 15,-2 0-15,-5-3 16,0 2 0,-2-5-16,2-2 15,-3-5-15,3-5 16,0-6-16,5-2 15,3-11-15</inkml:trace>
  <inkml:trace contextRef="#ctx0" brushRef="#br0" timeOffset="90245.2071">12338 13548 0,'0'0'15,"0"0"-15,0 0 16,0 0 0,0 0-16,0 0 15,-2 21-15,-15 15 16,2 10-16,-8 3 16,2 0-1,1 2-15,0 1 16,2 1-16,2-4 15,2 1-15,0-7 16,14-43 0,0 0-16,-7 46 15,7-46-15,0 0 16,-5 37-16,5-37 16,5 20-1,5-20-15,6-11 16,3-6-16</inkml:trace>
  <inkml:trace contextRef="#ctx0" brushRef="#br0" timeOffset="90699.2364">12397 13919 0,'0'0'0,"0"0"16,0-6-16,0-2 16,5 1-16,-3 0 15,3-5-15,4 2 16,-2 0-1,8 3-15,1 4 16,-1 3-16,-2 3 16,-1 7-16,-4 5 15,-2 6 1,-3 2-16,-3 0 16,-9 3-16,-1 2 15,-5-5-15,-8 1 16,0-7-16,-1-1 15,2-4-15,1-4 16,3-3-16,3-5 16,1-2-1,6-3 1,8-1-16,5-1 16,10 2-16,0 0 0,5 5 15,4 5 1,0 3-16,2 7 15,0 3-15,2 0 16,-1-3-16,-4-2 16,-1-5-1,-1-6-15,-9-7 16,1-5-16</inkml:trace>
  <inkml:trace contextRef="#ctx0" brushRef="#br0" timeOffset="91068.7564">12708 13466 0,'0'0'16,"0"0"15,0 0-31,0 0 0,0 0 0,15 16 0,3 4 16,10 8-1,-7-2-15,-1 4 16,-2 4-16,-1 4 16,-6 4-1,-1 4-15,-3 16 16,-7 2-16,-7 3 15,-5 5 1,-12 5-16,-6 0 16,-8 3-16,-24 15 15,-16 10-15,0-12 16</inkml:trace>
  <inkml:trace contextRef="#ctx0" brushRef="#br0" timeOffset="91930.077">13416 13486 0,'7'52'16,"1"-6"-16,1 0 16,-2-2-1,-2 0-15,-2-1 16,-3-43-16,0 47 16,0-47-16,2 46 15,-2-46 1,0 0-16,0 0 15,0 44-15,0-44 16,0 0-16,-2 28 16,-3-20-16</inkml:trace>
  <inkml:trace contextRef="#ctx0" brushRef="#br0" timeOffset="92163.4534">13334 13733 0,'0'0'0,"0"0"16,0 0-16,18 0 15,18 0-15,16-5 16,-7 0-16,-7 3 15,-1-1 1,-6 0-16,-3-4 16</inkml:trace>
  <inkml:trace contextRef="#ctx0" brushRef="#br0" timeOffset="93493.5064">14382 13384 0,'-5'53'15,"0"4"-15,2-1 0,-2 6 16,-1 0 0,0-3-16,1-2 15,5-6-15,0-51 16,0 0-16,0 0 16,0 36-1,0-36 1,-2 2-16</inkml:trace>
  <inkml:trace contextRef="#ctx0" brushRef="#br0" timeOffset="93793.9472">14330 13486 0,'0'0'16,"0"0"-16,0 0 15,0 0-15,0 0 16,0 0-16,0 0 16,17 0-1,15 0 1,17 5-16,-6 1 16,-6 4-1,-5 1-15,-1-2 16,-5-1-16,-5-3 15,-8-2-15,-3-3 16,0-5 0,-3-7-16</inkml:trace>
  <inkml:trace contextRef="#ctx0" brushRef="#br0" timeOffset="94241.4919">14751 13415 0,'0'0'0,"0"0"16,0 0-16,0 0 15,0 0 1,-2 12 0,-16 12-16,-6 1 15,-1-2-15,5-2 16,-1-3-16,5 0 16,6-3-16,0-4 15,5-7 1,2-6-16,6 0 15,5-9-15,4-2 16,9-5-16,0 0 16,1 0-16,-1-2 15,2-1 1,-2 4-16,0 3 16,-6 4-16,-2 5 0,-3 3 15,0 6 1,-5 7-16,0 7 15,-5 10-15,0 6 16,-2 4-16,-1 6 16,-2 3-16,5-47 31,0 48-31,0-48 16,0 0-16,3 41 15,-3-41-15,5 21 16,7-13-1</inkml:trace>
  <inkml:trace contextRef="#ctx0" brushRef="#br0" timeOffset="94898.8047">15111 13343 0,'0'0'0,"0"0"0,0 0 16,0 0-16,0 0 16,0 0-1,0 0-15,-2 17 16,-7 17-16,-4 20 16,1-3-16,-1 4 31,2-9-31,11-46 15,-10 48-15,10-48 16,0 0-16,0 0 16,-8 46-1,8-46-15,0 0 16,0 0 0,-7 39-16,7-39 0,-5 13 15,0-20-15,0-14 16,2-5-16,1-8 15,2-1-15,0-2 32,2 7-32,-4 1 15,-5 1-15,3 5 16,-1 0-16,3 2 16,-1 4-1,3 3-15,5 2 16,4 2-16,8 4 15,0 6-15,4 6 16,0 1 0,4 5-16,1 7 0,0 1 15,-3 1-15,0 3 16,-3-4 0,-2-2-16,-2-3 15,-1-7-15,-3-3 16,0-7-16,3-4 15</inkml:trace>
  <inkml:trace contextRef="#ctx0" brushRef="#br0" timeOffset="95359.7459">15444 13363 0,'0'0'0,"0"0"15,0 0 1,0 0-16,0 0 0,0 0 15,0 0 1,-11 16 0,-3 1-16,-10 6 0,10-5 15,0-4-15,7-2 16,-1-4 0,6-6-16,4-2 0,3-2 15,3-6-15,3-2 16,1-6-1,3 1-15,1-3 16,-2 0-16,2 0 16,-1 3-16,-1 2 31,-1 5-31,-2 0 16,-4 3-16,0 5 15,1 8-15,0 5 16,-3 7-1,-2 9-15,-1 4 16,1 11-16,-3 16 16,0 0-16,0 0 15,0-60-15,5 54 16,-5-54 0,0 0-16,7 46 0,6-12 15,0-24-15</inkml:trace>
  <inkml:trace contextRef="#ctx0" brushRef="#br0" timeOffset="95817.2205">16194 13150 0,'0'0'16,"0"0"-16,0 0 16,0 0-16,0 0 15,0 0-15,0 0 16,-13 7-1,-10 11-15,-8 8 16,6 5-16,0-3 16,2 3-16,-4 5 15,27-36 1,-26 52-16,8 3 16,18-55-16,-7 65 15,2-3-15,7 3 16,3-9-16,8-2 15,7-6 1,12-1-16,6-9 16,8-4-16,0-11 15,1-10-15</inkml:trace>
  <inkml:trace contextRef="#ctx0" brushRef="#br0" timeOffset="97511.5126">17234 13579 0,'-26'-29'15,"3"6"-15,6 6 16,-6 4-16,-4 5 15,-1 1 1,-3 7-16,1 2 16,-1 11-16,0 5 15,2 7-15,29-25 16,-22 33 0,22-33-16,-21 42 15,21-42-15,-10 51 16,8-9-16,9-20 15,3-3 1,8-9-16,0-4 16,1-10-16,-2 2 15,1-6-15,1-4 16,-2-2 0,-1 2-16,-1-1 15,-2 0-15,-1 0 16,-4-3-16,-1 6 15,-1 1 1,-3 0-16,2 5 16,-3-5-16,1 7 15,-1-1-15,0 0 16,-2 1-16,0 2 16,0 0-16,-4 0 15,-1 2-15,0-2 16,0 0-16</inkml:trace>
  <inkml:trace contextRef="#ctx0" brushRef="#br0" timeOffset="98359.5194">16949 13548 0,'0'0'0,"0"0"16,0 0-16,0 0 16,0 0-16,0 0 15,0 0-15,0 0 16,0 0-16,0 0 15,0 0-15,0 0 16,0 0 0,0 0-16,0 0 15,-3 21-15,-10 15 16,-2 15 0,-3 3-1,1-7-15,3-4 16,2-2-16,12-41 15,0 0 1,0 0-16,-8 36 16,8-36-16,0 0 15,-5 23-15,5-8 0,5-11 16,5-8 0,3-8-16,5-7 15,-1-3-15</inkml:trace>
  <inkml:trace contextRef="#ctx0" brushRef="#br0" timeOffset="98729.0313">17131 13510 0,'0'0'0,"0"0"15,0 0-15,0 0 16,0 0-16,0 0 15,0 0-15,0 0 16,0 0-16,0 0 16,16 8-16,5 4 15,-1 8 1,-4 9 0,-4-3-16,-1 8 0,-4-1 15,1 5-15,-6-2 16,3 2-16,-5-38 15,8 39 1,-8-39-16,0 0 0,0 0 16,8 31-16,-8-31 15,2 25 1,-4-13 0,-8-7-16,1-8 15</inkml:trace>
  <inkml:trace contextRef="#ctx0" brushRef="#br0" timeOffset="98998.4964">16885 13715 0,'0'0'16,"0"0"-16,0 0 15,0 0 1,0 0 0,0 0-16,20 0 0,18-5 15,19 0 1,-3 0-16,-5-1 16,0-1-1,-7 2-15,-42 5 16,43-2-16,-3 2 15</inkml:trace>
  <inkml:trace contextRef="#ctx0" brushRef="#br0" timeOffset="100576.6853">17493 13744 0,'0'53'0,"0"-1"15,0-3-15,0-6 16,0-4-16,0-3 16,0-9-16,0-13 31,0-12-31,2-9 16,2-6-16</inkml:trace>
  <inkml:trace contextRef="#ctx0" brushRef="#br0" timeOffset="101001.5041">17637 13826 0,'0'0'16,"0"0"-16,0 0 0,0 0 15,0 0-15,0 0 16,0 0-1,16 0-15,9 0 16,6 0-16,-13 0 16,-8 8-16,-5 2 15,-5 8-15,-2-1 16,-3 0-16,-3-5 16,-1 1-16,-2 0 15,1-3 1,-1 0-16,3 1 15,5 1 1,6-1 0,-1-1-16,9 0 0,5 0 15,4 1 1,6-6-16,2-2 16,-2-3-16,-1-5 15,-2-1-15,0-6 16</inkml:trace>
  <inkml:trace contextRef="#ctx0" brushRef="#br0" timeOffset="101264.4737">18090 13959 0,'0'0'0,"0"0"0,0 0 31,0 0-31,0 0 15,0 0-15,0 21 16,-10 17 0,-3 17-16,-9-2 15,4-6-15,0-6 16,1-3-16,17-38 16,0 0-16,-16 34 15,16-34 1,0 0-16,-12 23 0,3-10 15</inkml:trace>
  <inkml:trace contextRef="#ctx0" brushRef="#br0" timeOffset="101690.2234">18243 13448 0,'0'0'16,"0"0"-16,0 0 15,0 0-15,0 0 16,0 0-16,0 0 16,0 0-1,0 21-15,0 20 16,0 15-16,0 1 16,0 0-16,0-4 15,0-53 1,0 57-16,0-57 15,2 54-15,-2-54 16,0 0-16,3 40 31,-3-40-31,-3 12 0</inkml:trace>
  <inkml:trace contextRef="#ctx0" brushRef="#br0" timeOffset="102240.7508">18161 13548 0,'0'0'0,"0"0"16,0 0-16,0 0 15,0 0-15,16-2 16,11-11-1,14 0-15,-4 0 16,-4 5-16,-5 8 16,-2 3-16,-9 7 15,-8 4 1,-9 3-16,-6 1 16,-7 5-16,-1-5 15,-2 0-15,1-2 16,-1-1-1,1-2-15,2 3 16,3-2-16,5 0 16,3-4-16,7 2 15,5 2 1,5-1-16,0-1 16,3 3-16,-18-15 15,20 16-15,-20-16 16,0 0-1,0 0-15,21 23 16,-21-23-16,10 26 16,-10-26-16,-3 26 15,3-26-15,0 0 16,-17 23 0,17-23-16,-23 15 15,0-9-15</inkml:trace>
  <inkml:trace contextRef="#ctx0" brushRef="#br0" timeOffset="102755.8078">18587 13816 0,'0'0'0,"0"0"16,0 0 0,0 0-16,0 0 0,0 0 15,0 0-15,0 0 16,0 0-16,7 7 16,3 9-16,7 7 15,-7 6 1,-5 1-16,-10-4 15,-11-1 1,-7-2-16,-5-2 16,-3-5-1,5-3-15,4-6 16,4-5-16,6-2 16,-2-4-16,6 1 15,3-5-15,7 3 16,4-6-16,4 4 15,4 2-15,3 5 16,4 5-16,-1 5 16,-2 3-16,2 2 15,1 2 1,-1-5-16,1-5 16,-3-4-1,-2-6 1,2-4-16,-3-9 15</inkml:trace>
  <inkml:trace contextRef="#ctx0" brushRef="#br0" timeOffset="103188.0569">18803 13805 0,'0'0'16,"0"0"-16,0 0 15,0 0-15,0 0 16,0 0 0,18 5-16,11 1 0,3 12 15,-16 5-15,-11-1 16,-8 2 0,-2-1-16,-8 0 15,-4-2-15,-4 2 16,-2-5-16,0-3 31,-1-4-31,4-5 16,5-4-16,1-4 15,7-4-15,7 1 16,2-4 0,9 4-16,2 3 15,5 2-15,2 7 16,-2 7-16,0 1 15,-2 6-15,1-4 16,-1 1-16,-1-4 16,1-6-16,2-8 15</inkml:trace>
  <inkml:trace contextRef="#ctx0" brushRef="#br0" timeOffset="103441.9194">19301 13919 0,'0'0'0,"0"0"0,-3 15 16,-9 16-16,-4 15 15,-5-7-15,2-1 16,-5 0-1,4-4-15,1-5 16,6-9-16,1-4 16,2-7-16,4-6 15,6-8-15</inkml:trace>
  <inkml:trace contextRef="#ctx0" brushRef="#br0" timeOffset="104312.6337">19651 13497 0,'0'0'0,"0"0"15,0 0-15,0 0 16,0 0-16,0 0 16,7 15-16,1 16 15,1 10 1,-4 1-16,1-7 16,-3-9-1,-3-3 1,2-8-16,-4-4 15,-1-6-15,-3-5 16,1-8-16,1-2 16,6-3-16,3-3 15,8 2 1,2-5-16,6 1 0,1 1 16,-3 0-1,2 5-15,0 5 16,-1 1-16,0 6 15,1 8-15,-6 5 16,1 5 0,-9 5-16,2 3 0,-9 2 15,-4 2-15,4-30 16,0 0-16,-5 24 16,3-6-1,4-10-15,3-8 16,4-11-16,4-4 15,4-11 1,7-5 0,1-5-16,3-8 15,-2 0-15,-26 44 16,0 0-16,0 0 16,20-40-1,-20 40-15,0 0 16,0 0-16,21-34 0,-5 17 15,-3 11 1,-3 14-16,-8 10 16,-2 10-16,-10 11 15,-3 9-15,-13 19 16,-4 3 0,-1-1-1,3-1-15,2-8 16,26-60-16,-21 57 15,21-57-15,-10 46 16,10-46 0,0 32-16,8-25 15,5-14-15,7-8 16</inkml:trace>
  <inkml:trace contextRef="#ctx0" brushRef="#br0" timeOffset="104775.6342">20296 13713 0,'0'0'0,"0"0"16,0 0-16,0 0 15,0 0-15,0 0 16,17 8-16,9 7 15,2 8 1,-16 2-16,-9 1 0,-11 3 16,-8 1-16,-8-1 15,-4-4 1,-4-4 0,1-3-16,-2-8 0,3-5 15,4-5-15,5-5 16,11-2-16,5-4 15,13 1-15,4 0 32,6 5-32,2 5 15,3 5-15,1 10 16,-1 3-16,3 3 16,-2-1-16,7-5 31,-2 1-31,-1-10 0,-2-12 15,0-4-15,-9-11 16</inkml:trace>
  <inkml:trace contextRef="#ctx0" brushRef="#br0" timeOffset="105114.1039">20544 13126 0,'0'0'0,"0"0"16,15 0-16,13 8 16,8 8-1,-8 7-15,-6 8 16,-5-1-16,2 9 15,-5 7-15,5 14 16,-3-2-16,-2 9 16,-6 2-16,-8 6 15,-5 2-15,-14 11 16,-21 28-16,-43 22 16,-40 17-1,-31-1-15,-15-7 16</inkml:trace>
  <inkml:trace contextRef="#ctx0" brushRef="#br0" timeOffset="106784.0159">7294 14730 0,'0'0'16,"0"0"-16,0 0 0,0 0 0,0 0 15,0 0 1,0 0-16,0 19 15,-5 17-15,-2 20 16,-4 8 0,1 8-1,-5 8-15,2-3 16,1-7-16,1-6 16,11-64-16,-10 64 15,10-64-15,-7 54 0,7-54 16,-10 41-16,10-41 15,-4 21 1,3-24-16,1-9 16</inkml:trace>
  <inkml:trace contextRef="#ctx0" brushRef="#br0" timeOffset="107069.0779">7162 14812 0,'0'0'15,"0"0"-15,0 0 0,0 0 16,0 0 0,17 0-16,14 6 15,10 2-15,-8 12 16,-4 1-16,-5-4 15,-4 2 1,-2-2 0,2-1-16,0-3 15,-1-3-15,-4-10 16</inkml:trace>
  <inkml:trace contextRef="#ctx0" brushRef="#br0" timeOffset="107575.8554">7633 14751 0,'0'0'0,"0"0"15,0 0-15,0 0 16,-12 8 0,-14 7-16,-4 8 15,4 6-15,4-7 0,0 2 16,4-3-1,3-6-15,4-5 16,4-2-16,4-8 16,3-8-16,5-5 15,5-8 1,6-1 0,5-4-16,-2-2 15,6 5-15,-5 2 16,0 6-1,-2 2-15,1 5 16,-5 5-16,5 6 16,-9 7-16,-3 11 15,-2 5-15,-5 10 16,0 5-16,-5 5 16,-2 14-1,-3-2-15,10-58 16,-9 60-16,9-60 15,0 0-15,0 0 16,-5 56 0,5-56-1,-2 46-15,7-15 16</inkml:trace>
  <inkml:trace contextRef="#ctx0" brushRef="#br0" timeOffset="107870.8104">7960 14844 0,'0'0'15,"0"0"-15,0 0 16,0 0-16,0 0 16,0 0-1,0 23-15,0 18 16,0 21-16,0-3 15,0 3-15,0-62 16,-5 61 0,5-61-16,-7 64 15,7-64-15,0 0 32,0 0-32,-4 52 15,4-52-15,0 23 16,4-23-16,-8-10 15</inkml:trace>
  <inkml:trace contextRef="#ctx0" brushRef="#br0" timeOffset="108690.7424">7937 14823 0,'0'0'16,"0"0"-16,0 0 15,0 0-15,0 0 32,0 0-32,0 0 15,21 8-15,9 7 16,6 6 0,-10 2-16,-3-2 15,-2 4-15,-3-2 16,-1 1-16,2-7 15,-2 2-15,-1-9 16,-4-5-16,4-5 16,-4-5-1,1-5-15,2-3 16,2-3-16,-17 16 16,17-13-16,-17 13 15,0 0 1,0 0-16,19-18 15,-7 6 1,-4-3-16,-8 6 16,-6 6-16,-1 6 15,-8 6-15,-3 0 16,0 5 0,-1-1-16,5-4 0,0-1 15,4-3-15,2 0 16,3-2-1,3-6-15,6-5 16,5-4-16,6-6 16,3 0-16,6-3 15,-24 21-15,25-23 16,-25 23-16,0 0 16,28-23-16,-28 23 31,0 0-31,0 0 0,31-24 15,-31 24-15,25-12 16,-25 12 0,21 3-1,-8 12-15,-6 11 16,-5 5-16,-2 2 16,0 6-16,0-39 15,0 40-15,0-40 16,6 42-1,-1 2-15,-5-44 0,0 0 16,13 41-16,-2-21 16,7-12-16</inkml:trace>
  <inkml:trace contextRef="#ctx0" brushRef="#br0" timeOffset="109089.169">9051 14679 0,'0'0'0,"0"0"16,0 0-16,0 0 15,0 0-15,0 0 16,0 0 15,-15 15-31,-6 14 0,-8 7 0,-1 6 0,-1 5 16,0 8-16,1 1 16,2 6-1,4 3-15,4 1 16,1 9-16,7-1 15,5 4-15,3 1 32,8 3-32,8 1 15,14-4-15,8-2 16,6-5-16,7-7 16</inkml:trace>
  <inkml:trace contextRef="#ctx0" brushRef="#br0" timeOffset="112362.4159">9568 14929 0,'-30'39'0,"9"-9"16,4-2-16,-3 5 15,-3 6-15,-2 5 16,25-44-16,-26 49 15,26-49 1,-28 44-16,28-44 16,0 0-1,0 0-15,-24 41 0,24-41 16,-20 25 0,6-17-16,12-16 15,4-12-15</inkml:trace>
  <inkml:trace contextRef="#ctx0" brushRef="#br0" timeOffset="112659.4647">9520 14929 0,'0'0'0,"0"0"15,0 0-15,0 0 16,0 0-16,0 0 15,14 5-15,10 2 16,0 14 0,-5 2-16,-3 5 15,-7 1-15,1-1 16,1 3-16,-1 2 16,-3 1-16,-7-34 15,0 0-15,0 0 16,5 33-16,-7-2 15,-3-8-15,-2-5 16,-1-10 0</inkml:trace>
  <inkml:trace contextRef="#ctx0" brushRef="#br0" timeOffset="112885.6863">9380 15178 0,'0'0'0,"0"0"16,0 0-16,0 0 15,14 0-15,17 0 16,16 0-16,-9 0 31,0-5-31,0 0 16,-3-1-16,-1-4 15</inkml:trace>
  <inkml:trace contextRef="#ctx0" brushRef="#br0" timeOffset="113439.9157">9885 15209 0,'0'0'0,"0"0"16,0 0-16,0 0 16,0 0-1,0 0-15,0 0 16,0 0 0,0 0-16,0 0 15,0 0-15,16 0 16,6 4-16,5 5 15,-11 6 1,-9 5-16,-10 2 16,-6 3-16,-7-4 0,-2 2 15,-3-1 1,-5 2-16,0-3 16,1-3-16,5-3 15,2-5-15,3-2 16,1-3-16,7-5 15,7-5-15,2 0 16,1-3-16,8 0 16,1 0-16,1 1 15,0 7 1,2 0-16,0 7 16,2 4-1,2 4-15,-1 1 16,0 2-1,-2-3-15,-3 1 16,-3-4 0,3-4-16,-6-5 0,2-3 15,6-6 1,-5-3-16</inkml:trace>
  <inkml:trace contextRef="#ctx0" brushRef="#br0" timeOffset="113726.3531">10181 15162 0,'0'0'16,"0"0"-16,0 0 15,0 0-15,0 0 16,0 0-16,0 21 15,0 15-15,-5 18 16,0-7 0,3-6-1,-3-8-15,4-2 16,1-5-16,0-1 16,0-4-16,0-9 15,-8-3 1</inkml:trace>
  <inkml:trace contextRef="#ctx0" brushRef="#br0" timeOffset="115043.429">10430 15361 0,'-5'48'0,"-3"-6"16,-3-4-16,2-5 15,-5-2-15,2-5 16,-1-5 0,3-6-16,0-5 15</inkml:trace>
  <inkml:trace contextRef="#ctx0" brushRef="#br0" timeOffset="115676.8948">10733 14884 0,'0'0'0,"0"0"16,0 0 0,0 0-16,0 0 15,0 0-15,0 0 16,0 0-16,0 0 15,0 0 1,0 0-16,0 0 16,0 0-16,0 0 15,0 0-15,0 0 16,5 16 0,-2 16-16,2 13 0,-5-1 15,0-6 1,-3-4-16,1-8 15,2-1-15,0-1 16,0-1-16,0-8 0,0-2 16,0-8-1</inkml:trace>
  <inkml:trace contextRef="#ctx0" brushRef="#br0" timeOffset="116521.7793">10746 14859 0,'0'0'15,"0"0"-15,0 0 16,0 0-16,0 0 16,0 0-1,15-2-15,16-7 0,12-3 16,-9 7 0,-6 3-16,-2 6 15,-5 4-15,-6 2 16,-11 1-16,-6 4 15,-8 3 1,0-2-16,-3-1 16,-2-5-16,-3 1 0,1-1 15,1 1-15,-3-2 16,1 1 0,5 1-16,5-1 15,6-2-15,4-1 16,6 1-1,3 1 1,1-2-16,5 3 16,-2-2-16,0 2 15,3 1-15,-2 4 16,-7 0 0,-1 1-16,-2-1 15,-6 0-15,-5-2 0,-4 3 16,-5-3-1,-5-1-15,-1 2 16,0-4-16,-2-5 16,22-5-16,-23 5 31,3-3-15,-1-2-16,8-2 0,6-3 15,4 0 1,6-3-16,7-2 15,5-6-15</inkml:trace>
  <inkml:trace contextRef="#ctx0" brushRef="#br0" timeOffset="116805.0214">11164 15091 0,'0'0'0,"0"0"15,0 0-15,0 0 16,0 0-16,0 18 16,-5 12-16,-1 11 15,4-8 1,-3 4-16,0-1 16,0-2-16,0-6 15,3 1-15,2-12 16,-3-2-1,3-9-15,0-6 16,5-10 0,0-4-16,5 0 0,1-5 15</inkml:trace>
  <inkml:trace contextRef="#ctx0" brushRef="#br0" timeOffset="117105.2177">11399 15093 0,'0'0'15,"0"0"-15,0 0 16,0 0 0,0 0-16,0 0 15,0 0-15,0 0 16,0 0-16,0 20 15,-4 11 1,-1 11-16,2-9 16,1-5-16,-1-5 15,3-2-15,0-3 16,3-5 0,2-8-16,-3-7 15</inkml:trace>
  <inkml:trace contextRef="#ctx0" brushRef="#br0" timeOffset="118333.3492">11703 15227 0,'0'61'0,"-5"-4"15,-2-8-15,-3-6 16,-1-9-16,-2-8 16,6-14-16,-1-9 15,5-8 1,6-5-16</inkml:trace>
  <inkml:trace contextRef="#ctx0" brushRef="#br0" timeOffset="118818.8671">12070 14905 0,'0'0'0,"0"0"31,0 0-31,0 0 16,0 0-16,0 21 16,0 10-16,0 7 15,0-10 1,0-7-16,0-8 16,0-5-16,0-5 15,0-6-15,0-3 16,0-3-16,5-5 15,1 1-15,6-2 16,1 0 0,0 2-16,-3 1 15,7 3-15,-2 2 16,3 2-16,-3 7 16,-2 6-16,2 3 15,-4-2 1,-1 7-16,-5-1 15,0 0 1,0-2-16,-5 1 16,2-2-1,-2-4-15,0-8 16,4-5 0</inkml:trace>
  <inkml:trace contextRef="#ctx0" brushRef="#br0" timeOffset="119203.9815">12533 14761 0,'0'0'16,"0"0"-16,0 0 15,0 0-15,0 0 16,0 21-1,-5 15-15,-5 18 16,-7-6-16,-3 0 16,2-3-16,0 1 15,1 6 1,-2-3 0,2 2-16,1-5 15,1 1-15,15-47 16,0 0-16,-13 44 15,13-44 1,0 0-16,0 0 16,-7 38-16,12-17 0,5-16 15,0-10-15</inkml:trace>
  <inkml:trace contextRef="#ctx0" brushRef="#br0" timeOffset="119679.6654">12666 15088 0,'0'0'0,"0"0"16,0 0-16,0 0 15,0 0-15,0 0 16,15 5-16,9 0 15,5 8 1,-12 3-16,-15 1 0,-4 5 16,-3-5-16,-5 4 15,-3-1 1,-2-2-16,-4 2 16,-4-3-16,3-8 0,-1 1 15,1-4 1,4-1-16,4-5 15,1-2-15,9-1 16,2-3-16,2-1 16,9-3-16,1 2 31,4 3-31,1 3 16,2 4-16,-2 3 15,1 5-15,1 5 16,-4 4-16,4-2 15,-5-1 1,2-3 0,-3-6-16,2-7 15,-2-7-15,-3-8 16</inkml:trace>
  <inkml:trace contextRef="#ctx0" brushRef="#br0" timeOffset="120137.5501">12914 14643 0,'0'0'16,"0"0"-16,0 0 31,0 0-31,12 13 0,6 6 16,2 6-16,-2-2 16,0 5-1,-3 3 1,0 5-16,-1 3 15,-5 4-15,-1 14 16,-5-1-16,-6 1 16,-2 2-1,-3-2-15,-6-6 16,-7 3 0,-5-2-16,-2-4 0,-3-2 15,-2-2-15,-3-6 16,36-38-16,0 0 15,-41 34-15</inkml:trace>
  <inkml:trace contextRef="#ctx0" brushRef="#br0" timeOffset="120692.4221">13776 14710 0,'0'0'16,"0"0"0,0 0-16,0 18 15,0 15-15,0 14 16,0-4-1,4 4-15,-1-1 16,2 3-16,-5-49 16,5 49-16,-5-49 15,0 61 1,0-61-16,2 63 16,-2-63-16,-2 61 15,2-61-15,0 0 16,0 0-16,-5 49 31,5-49-31,-5 31 0,5-31 16,-5 7-16,5-7 15,-5-10-15</inkml:trace>
  <inkml:trace contextRef="#ctx0" brushRef="#br0" timeOffset="120942.752">13598 15055 0,'0'0'0,"0"0"15,0 0-15,0 0 16,0 0-16,0 0 16,0 0-1,17 0-15,19-8 16,9-5-16,1 2 15,0-4-15,-7 7 16,-5 1 0,-34 7-16,27-3 15,4-2-15</inkml:trace>
  <inkml:trace contextRef="#ctx0" brushRef="#br0" timeOffset="123127.9844">14615 14627 0,'8'48'16,"-3"-3"-16,0 1 15,-5-2-15,3 3 16,-3-4-1,0-43-15,0 44 16,0-44-16,0 0 16,0 46-16,0-46 15,0 0-15,0 0 16,0 41 0,0-41-16,-3 16 15,1-19-15,-4-10 16,6-5-16</inkml:trace>
  <inkml:trace contextRef="#ctx0" brushRef="#br0" timeOffset="123421.4934">14482 14576 0,'0'0'16,"0"0"-16,0 0 15,0 0 1,0 0-16,0 0 16,17 0-16,16 0 15,15 6 1,-5-2-16,1 10 16,-6 4-16,-9 0 15,-3 0-15,-26-18 16,25 18-16,-25-18 15,0 0 1,0 0-16,28 15 16,0 0-16</inkml:trace>
  <inkml:trace contextRef="#ctx0" brushRef="#br0" timeOffset="123913.5661">15049 14576 0,'0'0'0,"0"0"16,0 0-16,0 0 15,0 0-15,-10 16 16,-6 7-16,-5 5 16,9-7-16,-3-1 15,4-2-15,4-4 16,0-2-16,2-7 15,1-2-15,4-6 16,0-5 0,6-4-16,1-1 0,3-5 15,1-3-15,-1 3 16,0 0 0,1 3-16,-1 2 15,-3 6-15,3 3 16,-2 4-16,0 6 15,-3 7 1,0 9 0,-2 7-16,-1 5 15,-2 4-15,-2 3 16,2-41 0,-6 46-16,6-46 15,0 50-15,0-50 16,6 40-16,-1-16 15,3-14-15,-1-10 16,0-7-16</inkml:trace>
  <inkml:trace contextRef="#ctx0" brushRef="#br0" timeOffset="124227.0056">15352 14515 0,'0'0'16,"0"0"-16,0 0 0,0 0 16,0 0-16,0 0 15,0 0-15,0 20 16,0 14 0,0 22-16,-5 1 15,-1-1 1,3-4-16,-1-9 0,4-43 0,0 0 15,0 0-15,-2 39 32,2-39-32,0 0 15,-5 26 1,2-16-16,1-15 16,-1-5-16,1-8 15</inkml:trace>
  <inkml:trace contextRef="#ctx0" brushRef="#br0" timeOffset="124455.2299">15262 14651 0,'0'0'15,"0"0"-15,0 0 16,0 0 0,0 0-16,0 0 0,0 0 15,23 5 1,16 3-16,7 10 15,-10 0-15,-14-2 0,-3-7 16,2-1 0,-3-5-16,3-6 15,-2 0-15,5-4 16</inkml:trace>
  <inkml:trace contextRef="#ctx0" brushRef="#br0" timeOffset="124946.6667">15715 14600 0,'5'-3'15,"0"0"-15,0-1 16,-3 0-16,-2 2 16,-2 0-1,-8 6-15,-9 7 16,2 12 0,-4 4-16,2-2 15,4-5-15,-1 4 0,2-7 16,-1-4-1,4-2-15,3-4 16,3-7 0,2-3-16,3-1 15,6-9-15,1-3 16,3-2-16,4-5 16,0-3-1,5-2-15,-2 5 16,5 3-16,-4 1 15,-6 7-15,-2 4 16,-1 0-16,-2 8 16,1 2-16,-4 12 15,-1 1-15,-3 11 16,0 1 0,0 7-16,-3 2 15,1 0 1,0-3-16,2 2 15,0-10-15,4-3 16,4-8 0,0-9-16,2-7 15,3-9-15</inkml:trace>
  <inkml:trace contextRef="#ctx0" brushRef="#br0" timeOffset="125330.6404">16282 14227 0,'0'0'0,"0"0"0,0 0 16,0 0-16,0 0 15,-3 18-15,-9 13 16,-6 15-16,-1-3 16,-2-4-1,1 8-15,-4 1 16,5 6-16,3 5 16,1 1-16,2 1 15,0 3-15,0 1 16,3-1-1,3 5-15,4 4 16,8-4-16,5 0 16,13-5-16,8-9 15,7-12 1,-1-12-16,7-15 16</inkml:trace>
  <inkml:trace contextRef="#ctx0" brushRef="#br0" timeOffset="126386.954">16946 14723 0,'-15'43'0,"-6"1"15,-1 3 1,-2-1-16,-1 6 0,4-1 15,1-5-15,-3-5 16,23-41-16,0 0 16,0 0-16,-19 26 15,19-26 1,-10 8-16,10-16 16,2-13-1,3-5 1,6-6-16,2-4 15,6-6-15,3-7 16,1 1-16,-2 4 16,0 3-1,-4 5-15,-7 12 16,3 4-16,-3 4 0,3 4 16,1 6-16,-4 9 15,-2 7 1,2 8-16,0 10 15,-2 8-15,0 4 16,-1 0-16,-2 1 16,-2-3-16,-1 1 15,0-5-15,2-8 16,-8-5-16,2-4 16,0-4-1,-6-5-15,-4-3 16,-2-7-16,2-9 15</inkml:trace>
  <inkml:trace contextRef="#ctx0" brushRef="#br0" timeOffset="126576.1075">16811 14977 0,'0'0'0,"0"0"16,0 0-1,0 0-15,0 0 16,0 0-16,0 0 0,20 0 15,13 0 1,15 0-16,-5 0 16,-10 0-16,-2-5 31,-8 1-31</inkml:trace>
  <inkml:trace contextRef="#ctx0" brushRef="#br0" timeOffset="127087.9103">17178 14939 0,'0'0'16,"0"0"-16,0 0 15,0 0 1,0 0-16,0 0 0,0 0 16,0 0-16,0 0 15,16 0-15,8 0 16,9 0-16,-4 5 15,-6 0 1,-10 10-16,-8 4 16,-5 2-1,-2-4-15,-3 4 32,-11 2-32,-2 0 0,-5 0 15,0-2-15,-5-1 16,2-4-16,1-4 15,4-4 1,3-2-16,5-9 0,7-2 16,4-3-1,4 0-15,9-2 16,1 2-16,4 3 16,3 0-1,-1 2-15,3 6 16,-2 5-16,0 4 0,-2 4 15,1 2-15,1-1 16,-5 0-16,0-5 16,-1-4-1,-6-8-15,-2-5 16,4-5-16</inkml:trace>
  <inkml:trace contextRef="#ctx0" brushRef="#br0" timeOffset="127350.8871">17555 14887 0,'0'0'16,"0"0"-16,0 0 0,0 0 15,0 0 1,0 0-16,0 0 15,0 21-15,0 15 16,0 18 0,0-5-1,0-3-15,0-5 16,0-5-16,0-8 16,0-4-16,0-9 15,0-10-15</inkml:trace>
  <inkml:trace contextRef="#ctx0" brushRef="#br0" timeOffset="137505.7273">18037 15132 0,'-7'56'16,"-4"-2"-1,1-3 1,0 1-16,-6-6 16,4-7-16,12-39 15,-7 26-15,-2-11 16,7-10-16</inkml:trace>
  <inkml:trace contextRef="#ctx0" brushRef="#br0" timeOffset="137926.5497">18320 14754 0,'0'0'16,"0"0"-16,0 0 16,0 0-16,0 0 15,0 15 1,0 17-16,5 8 0,-2 1 16,2-3-1,0 4-15,-5 0 16,3-4-16,-3-5 15,-3-5-15,1-6 16,-3-10 0,-3-5-1</inkml:trace>
  <inkml:trace contextRef="#ctx0" brushRef="#br0" timeOffset="138629.6016">18282 14744 0,'0'0'0,"0"0"15,0 0 1,0 0-16,0 0 16,0 0-16,0 0 15,7-11-15,7-9 16,6-3 0,5 5-1,-1 7-15,-1 6 16,-1 0-16,5 8 15,-7-1 1,-2 6-16,-5 3 16,-3 1-16,-5 3 15,-5 1-15,-5-4 16,-2 4-16,-9-1 16,1 1-1,-2 0-15,-5-1 0,4-2 16,3-5-1,4 2-15,3-3 16,8-2-16,5 3 16,6 0-1,2 0 1,-1-1-16,7 1 16,-4 0-16,3 2 15,-2 2-15,-1 4 16,-5-3-1,-4 0-15,-4 0 16,-4-1-16,-9-1 0,-1 3 16,-9-5-1,0-1 1,-2-1-16,2-1 16,0-1-16,4-2 0,4-6 15,8-4-15,2-4 16,11 1-16</inkml:trace>
  <inkml:trace contextRef="#ctx0" brushRef="#br0" timeOffset="139215.4869">18692 14884 0,'0'0'0,"0"0"15,0 0-15,0 0 16,0 0-16,0 0 16,0 0-16,0 0 15,0 0 1,0 0-16,0 0 0,0 0 16,0 0-1,0 0-15,0 0 16,9 14-16,-2 6 15,5 14-15,-7-3 16,-5-8 0,-7-6-1,0 0-15,-7-2 16,-1 0-16,-3 1 0,-2-1 16,0-5-16,-2 1 15,5-6-15,-4-3 16,4 1-16,3-3 31,4-3-31,-1 3 16,9-2-16,4 0 15,7-1-15,-4 3 16,2 3-16,3-1 16,3 3-1,2 2-15,1 4 16,1 1-1,3 1-15,0 0 16,0 0 0,-2-5-16,-3-1 15,1-4-15,-4-3 16,-1-3-16,-1-7 16,3-2-16</inkml:trace>
  <inkml:trace contextRef="#ctx0" brushRef="#br0" timeOffset="139794.4545">18834 14846 0,'0'0'15,"0"0"-15,0 0 16,0 0-16,0 0 15,0 0 1,0 0-16,0 0 16,8-2-1,1-6-15,7-5 16,-2 11 0,-2 4-16,-5 11 15,-7 5-15,-2 3 16,-5-1-16,-2-4 15,-3-1 1,-3 0-16,-6-4 0,3 1 16,-3-1-16,5-6 15,4 0 1,-1-5-16,5 0 16,3-5-16,0 0 15,5 0-15,3-3 31,2-2-31,5 5 16,3 2-16,2 3 16,3 3-16,0 5 15,1 5 1,1-1-16,-2 3 16,0 2-16,-3 0 15,3-2-15,-6 3 16,2-5-16,1-2 15,-2-4-15,3-2 16,-6-2-16</inkml:trace>
  <inkml:trace contextRef="#ctx0" brushRef="#br0" timeOffset="140110.4974">19363 15081 0,'0'0'16,"0"0"-16,0 0 0,0 0 16,-2 22-16,-15 22 15,-14 18-15,-7-1 16,-12 6-16,-13 5 16,-19 13-1</inkml:trace>
  <inkml:trace contextRef="#ctx0" brushRef="#br0" timeOffset="141672.4603">19923 14669 0,'-9'44'15,"-1"-6"-15,2-9 16,3-7 0,0-9-16,0-7 15,-2-1-15,1-8 0,1-5 16,0-5 0,5 1-16,2-1 15,1-3-15,5-1 16,2-2-16,2-1 15,7 2 1,-3 3-16,-1-1 0,-2 8 16,3 7-16,-4 2 15,1 7 1,-5 8-16,-1 4 16,0 6-16,-1 0 15,-3 2-15,-3-7 31,-3-4-31,0-6 16,0-6 0,1-5-16,4-3 15</inkml:trace>
  <inkml:trace contextRef="#ctx0" brushRef="#br0" timeOffset="141961.4593">20225 14566 0,'0'0'16,"0"0"-16,0 0 16,0 0-1,0 0-15,0 24 16,-7 13 0,-7 26-16,-3-7 15,-4 0-15,1-1 16,2-1-1,18-54-15,-21 59 16,6-6-16,15-53 16,-19 55-16,19-55 15,0 0 1,-12 38-16,7-20 16,5-15-16</inkml:trace>
  <inkml:trace contextRef="#ctx0" brushRef="#br0" timeOffset="142436.9203">20400 14812 0,'0'0'15,"0"0"-15,0 0 16,0 0-1,0 0 1,0 0-16,0 0 16,8 9-16,1 6 15,7 8-15,-6 8 16,-7-1-16,-8-1 16,-10-3-1,-3-3-15,-6-5 0,1-5 16,3-2-16,2-7 15,1-1-15,1 0 16,3-6 0,4 0-16,9-1 15,6-5-15,4 4 16,2 0 0,5 5-1,4 0-15,-1 10 16,5 1-16,-1 6 15,1 5 1,0-5-16,-3-2 16,-1-1-16,-2-12 15,0-4-15,1-9 0</inkml:trace>
  <inkml:trace contextRef="#ctx0" brushRef="#br0" timeOffset="142821.6803">20810 14479 0,'0'0'16,"0"0"-16,0 0 15,16 8 1,12 7-16,3 10 16,-5 1-1,-6 3-15,1 1 16,-1 5-16,1 0 16,-3 6-16,-2 16 15,-4 2-15,-6 0 16,-8 7-16,-12 4 15,-7 5-15,-17 2 16,-26 25 0,-37 22-16,-31 7 15,-22-2-15,-9-14 16</inkml:trace>
  <inkml:trace contextRef="#ctx0" brushRef="#br0" timeOffset="145205.5342">7382 16019 0,'0'46'0,"0"-3"15,0-1 1,0-1-16,0 3 16,0 2-16,-5 3 15,5-49-15,-7 51 16,-4 5-1,11-56-15,-10 60 0,10-60 16,0 0-16,0 0 16,-12 48-1,12-48-15,0 0 16,-12 18 0</inkml:trace>
  <inkml:trace contextRef="#ctx0" brushRef="#br0" timeOffset="146035.5993">7305 16068 0,'0'0'15,"0"0"-15,0 0 16,0 0-16,0 0 15,18 4-15,13 2 16,10 7 0,-7 4-16,-7 2 15,-4-2 1,-2 2-16,3-2 16,-4-1-1,1-3-15,-1-3 16,-2-3-16,0-4 15,-6-8-15,2 3 16,-14 2-16,15-11 16,-15 11-1,18-17-15,-18 17 16,0 0-16,0 0 16,20-19-16,-20 19 15,0 0 1,0 0-1,14-17-15,-9 6 0,-15 11 16,-4 3-16,-1 7 16,-3 3-1,-3 0-15,6-3 16,-3 0-16,5-5 16,3 0-16,2-2 15,3-6 1,8-7-16,5 0 15,2-8-15,5-2 16,1-1-16,4-3 16,0 2-1,-20 22-15,23-26 16,-23 26-16,0 0 16,0 0-16,27-26 15,-27 26-15,0 0 16,26-18-1,-26 18-15,24-2 16,-5 12-16,-19-10 16,12 26-1,-1 5-15,-4 7 16,-2 1-16,-5-39 16,3 43-16,-3-43 15,5 56-15,-5-56 16,0 0-1,0 0-15,6 55 16,-6-55-16,10 41 16</inkml:trace>
  <inkml:trace contextRef="#ctx0" brushRef="#br0" timeOffset="146622.7239">8168 16036 0,'0'0'15,"0"0"-15,0 0 16,0 0 0,0 0-16,0 21 15,0 15-15,0 15 16,0 1-1,-6-1-15,-1 3 16,7-54-16,0 0 16,-7 54-16,7-54 15,0 0-15,0 0 16,-8 46 0,8-46-16,-6 26 15,1-26-15,3-13 16,2-4-16,0-7 15,0-4 1,-5-3-16,0-2 16,0 2-16,0 0 15,-3 3-15,3 5 16,2 2-16,1 5 0,2 4 16,0 4-1,7 1-15,4 4 16,4 6-16,6 1 15,-2 7-15,2 1 16,2 4 0,-3 2-16,3-3 0,-1 1 31,-1-3-31,-4-3 16,1-5-16,-5-5 15,-3-2-15,5-6 31,0-2-31</inkml:trace>
  <inkml:trace contextRef="#ctx0" brushRef="#br0" timeOffset="147114.6092">8496 16101 0,'5'-3'16,"4"0"-1,-7 1-15,1 0 16,-1 2-16,-2 0 16,0 0-16,0 0 15,0 4 1,-7 5-16,-7 9 0,0-1 15,-5 2-15,5-7 16,-1-2-16,3-2 16,1-2-16,4-1 15,2-3 1,7-4-16,5-3 16,4-6-1,2-4 1,4-1-16,0-2 15,4 0-15,-4 3 16,4 2-16,-3 0 16,-3 6-1,1 1-15,1 1 16,-4 8-16,-3 2 16,0 8-16,-1 7 0,-4 6 15,-2 8 1,-1 4-16,-2 3 15,-2 5-15,-3 5 16,5-51-16,-5 52 16,5-52-16,0 0 15,0 0-15,0 41 16,2-18-16,6-12 16,2-14-16</inkml:trace>
  <inkml:trace contextRef="#ctx0" brushRef="#br0" timeOffset="147537.7029">9141 15872 0,'0'0'0,"0"0"0,0 0 16,0 0 0,0 0-16,-15 8 15,-11 7-15,-7 6 16,2 4 0,3 1-1,-1 2-15,-2 6 16,1 7-16,1 5 15,4 1-15,7-1 16,0 5 0,2-2-16,5 3 15,7 1-15,6 2 16,3 0-16,3-3 16,8-3-16,5-3 15,4-5-15,-25-41 16,34 36-16,-34-36 15,40 26 1,-40-26-16,55 16 16</inkml:trace>
  <inkml:trace contextRef="#ctx0" brushRef="#br0" timeOffset="148239.1501">9462 16119 0,'-28'51'16,"7"-12"-16,1 4 15,0 3-15,1 4 31,0-4-31,19-46 0,-17 43 16,17-43-16,0 0 0,0 0 16,-15 44-1,15-44-15,-11 34 16,11-34-16,-5 12 16,8-12-16,7-12 15,-2-4 1,9-12-16</inkml:trace>
  <inkml:trace contextRef="#ctx0" brushRef="#br0" timeOffset="148755.2873">9482 16144 0,'0'0'0,"0"0"16,0 0-16,0 0 16,0 0-1,0 0 1,0 0-16,0 0 15,0 0-15,0 0 16,0 0-16,13 14 16,5 6-1,3 8-15,-7 1 16,1 1 0,-3 1-16,-1 3 0,-4-6 15,-2 0-15,0-2 16,0-3-16,-5-2 15,3-4-15,-6-4 16,-4-2 0,-1-6-1,-5-5-15,-2-5 16,-2-4 0,0 0-16,3-4 0,-3-3 15,-3 1-15,-1 0 16,4 7-1,0 0-15,5 5 16,5 2-16,2-2 0,8 3 16,4-3-1,7-2-15,8 0 16,3-3-16,6 2 16,2 1-16,-1 1 15,-2 4 1,-2-6-1,1 4-15</inkml:trace>
  <inkml:trace contextRef="#ctx0" brushRef="#br0" timeOffset="149341.5377">9856 16391 0,'0'0'15,"0"0"-15,0 0 16,0 0-16,0 0 16,0 0-16,0 0 15,0 0-15,17-2 16,8-6 0,12-5-16,-11 8 15,-8 3-15,4 6 16,-10 7-16,-3 4 15,-9 12-15,-5-2 16,-6 1 0,-1-7-16,-4 5 15,-4 0 1,-3-6-16,-6 0 16,1-3-16,2-3 15,-1-3 1,8-5-16,1-1 15,6-6-15,1 2 16,8-8-16,6-1 0,5-1 16,7 2-1,1 0-15,4 4 16,0 1-16,4 6 16,-2 3-16,-1 8 15,3 2-15,-3 4 31,1-2-31,-1 2 16,2-4-16,-6-3 16,-1-3-16,-1-5 15,-4-4 1,-1-8-16,-1 3 16,6-7-16</inkml:trace>
  <inkml:trace contextRef="#ctx0" brushRef="#br0" timeOffset="149921.5593">10232 16355 0,'0'0'0,"0"0"15,0 0-15,0 0 16,0 0-1,0 0-15,0 0 16,5-10-16,0-13 16,11-5-16,1 7 15,-1 10 1,0 4-16,0 4 16,1 3-16,-3 3 15,0 7-15,-4 4 16,1 3-1,-3 4-15,-6 5 16,-4-1-16,-3 4 16,-6-4-16,-2 1 15,-1-3 1,-7 0-16,-2-5 16,-2-3-16,3-2 15,1-2-15,3-6 16,3-3-1,4-2-15,4-2 16,4-3-16,6-1 16,8 1-16,1-2 15,3 4-15,6 0 16,-1 6 0,5 3-16,-3 3 15,6 4-15,0 3 16,-28-16-16,31 20 15,-31-20 1,33 21-16,-33-21 16,40 21-16</inkml:trace>
  <inkml:trace contextRef="#ctx0" brushRef="#br0" timeOffset="152468.0219">10664 16581 0,'-9'57'0,"-1"-8"16,3-5 0,-2-8-16,2-5 15,-3-9-15,3-8 16,-3-12-16,6-4 16</inkml:trace>
  <inkml:trace contextRef="#ctx0" brushRef="#br0" timeOffset="152799.153">11054 16139 0,'0'0'0,"0"0"15,0 0-15,0 0 16,0 0 0,0 21-16,0 18 15,0 22 1,0 1-16,0 0 0,0-3 16,0-59-16,0 0 15,-5 54-15,5-54 16,0 0-1,-5 41-15,5-41 16,-5 20-16,0-20 16</inkml:trace>
  <inkml:trace contextRef="#ctx0" brushRef="#br0" timeOffset="153431.9636">11032 16196 0,'0'0'0,"0"0"0,0 0 15,0 0 1,0 0-16,0 0 16,5-10-16,-3-11 0,6-5 15,6 9-15,5 6 16,-1 6-16,2 3 15,0 2 1,-1 0-16,1 2 16,-2 3-16,-6 6 31,0-2-31,-5 7 16,-4-3-16,-6 5 15,-1-2 1,-7 1-16,-3-4 15,-3 0-15,4 0 16,-1-1-16,2-1 16,2-1-16,3 3 15,3-5-15,4 2 16,4-2-16,3 2 16,3-2-1,2 2-15,2 1 16,-1 1-16,4 4 15,-4-1-15,-1 1 0,-3-1 16,-4 0 0,0 1-16,-5-3 15,-5 2-15,-2-2 16,-11 0-16,-1 0 16,-4-3-1,0-5 1,1 1-16,-2-4 15,4-2-15,5 0 16,1-2 0,5-1-16,9-5 15,5-2-15</inkml:trace>
  <inkml:trace contextRef="#ctx0" brushRef="#br0" timeOffset="154035.8433">11463 16427 0,'0'0'0,"0"0"16,0 0-16,0 0 15,0 0 1,0 0-16,0 0 16,0 0-16,0 0 15,7 0-15,3-5 16,6 1 0,-6 4-16,-3 7 15,-2 8-15,-2 1 16,-3 4-1,-8-2-15,-4 3 0,-4-3 16,1-3-16,2-5 16,-4 4-16,-2-5 15,2-1 1,0-3-16,5 0 16,1-2-16,6 0 15,2-3 1,6-3-1,2-2 1,6 0-16,-1 2 0,4 1 16,1 2-16,3 2 15,-1 3 1,-1 3-16,2 2 16,0 3-16,-3 0 0,0 1 15,-2-5-15,-2-1 16,-4-1-16,1-3 15,-4-4 1</inkml:trace>
  <inkml:trace contextRef="#ctx0" brushRef="#br0" timeOffset="155103.6568">11342 16314 0,'-9'51'0,"-3"-4"16,0-1-16,1-7 31,6-12-31,0-3 16,0-3-16,2-1 15</inkml:trace>
  <inkml:trace contextRef="#ctx0" brushRef="#br0" timeOffset="157361.0035">11845 16540 0,'-10'54'0,"-3"-2"15,8-1-15,-3 0 16,3 1-16,5-52 16,-8 49-16,0 0 15,-4-11 1</inkml:trace>
  <inkml:trace contextRef="#ctx0" brushRef="#br0" timeOffset="157862.1437">12229 16219 0,'0'0'16,"0"0"-16,0 0 0,0 18 16,0 15-1,0 9-15,0-11 16,0-11-16,-5-7 15,1-5-15,1-3 16,1-8-16,-1-5 16,3-5-16,0-2 15,3-1 1,2-4-16,8 2 16,2 1-16,-3 8 15,-1 1-15,-1 6 16,3 2-16,0 5 31,-1 6-31,0 9 16,-2 3-16,-3 1 15,-5-2-15,-2-1 16,0-3 0,-2-2-16,0-6 15,2-3-15</inkml:trace>
  <inkml:trace contextRef="#ctx0" brushRef="#br0" timeOffset="158193.9572">12603 16137 0,'0'0'16,"0"0"-16,0 0 15,0 0 1,0 26-16,0 20 16,-9 24-16,-3-4 15,-4 1-15,1-6 16,-3-1-16,1-4 16,0 1-16,17-57 15,-15 53 1,15-53-16,0 0 15,0 0-15,-11 44 16,11-44-16,-5 31 16,10-21-1,1-12 1</inkml:trace>
  <inkml:trace contextRef="#ctx0" brushRef="#br0" timeOffset="158663.7079">12818 16397 0,'0'0'0,"0"0"16,0 0-16,0 0 16,0 0-16,12 7 15,9 9 1,-1 4-16,-8 1 0,-10 2 15,-4-2-15,-8 1 16,1 2 0,-6-3-16,-4-1 15,1-4-15,-2-1 16,0-2-16,-1-1 31,6-4-31,-1-1 16,6-4-16,3-3 15,4-3-15,6-1 16,4-1-16,3-1 16,4 2-1,0 1-15,5 6 16,1 7 0,0 2-16,3 4 0,-2 1 15,1-1-15,-2-3 16,-2-5-16,-3-3 15,1-8 1,-4-4-16</inkml:trace>
  <inkml:trace contextRef="#ctx0" brushRef="#br0" timeOffset="159095.7359">13041 15962 0,'0'0'16,"0"0"-16,0 0 15,7 13-15,3 10 16,7 10-16,-1 1 16,-1-6-16,-3 1 15,-1 1-15,1 1 32,-2 5-32,1 5 15,-6 3-15,-2 10 16,-8 6-16,-9-2 15,-6 2 1,-3-4-16,0-2 16,23-54-16,-27 51 15,27-51-15,-22 39 16,4-10-16</inkml:trace>
  <inkml:trace contextRef="#ctx0" brushRef="#br0" timeOffset="159497.4859">13868 16080 0,'0'0'0,"0"0"16,0 0-16,0 0 15,0 0 1,0 0-16,0 21 16,0 22-16,0 19 15,0 0 1,0-8-1,0-6-15,0-48 16,0 0-16,0 48 16,0-48-1,0 0-15,-2 40 16,2-40-16,0 0 16,-8 30-16,8-30 15,-15 9 1,-1-18-16</inkml:trace>
  <inkml:trace contextRef="#ctx0" brushRef="#br0" timeOffset="159713.9063">13660 16296 0,'0'0'0,"0"0"15,0 0-15,18 0 16,16 0-16,16 0 15,3-5 1,-2 0-16,2 2 16,-2 1-16,-51 2 15,58-2 1,-2 2-16,-1 0 16</inkml:trace>
  <inkml:trace contextRef="#ctx0" brushRef="#br0" timeOffset="160048.0137">14658 16191 0,'0'0'16,"0"0"-16,0 0 15,0 0-15,0 15 16,0 19 0,0 14-16,0 4 15,0 2-15,0-3 16,0-4 0,0-47-16,0 0 15,0 0-15,0 38 16,0-10-16,0-12 31,-7-11-31,7-8 0,-5-10 16,-2-2-16</inkml:trace>
  <inkml:trace contextRef="#ctx0" brushRef="#br0" timeOffset="160751.0582">14587 16201 0,'0'0'0,"0"0"16,0 0-16,0 0 16,0 0-1,18 0-15,16 5 16,9 3-16,-5 10 16,-9 0-16,-3 0 15,-6-3 1,3-4-16,-3-1 15,4-5-15,-4-2 16,0-6-16,2 0 16,-7-5-1,-15 8-15,18-10 16,-5 1 15,-13 9-31,0 0 0,0 0 0,13-11 16,-13 11-16,10-10 15,-10 4-15,-8 6 16,-2 8-16,-6 5 16,-2 5-1,1 3-15,-5-3 16,5 0-16,1-5 0,6-4 16,-1-1-16,6-2 15,5-9-15,5-5 16,6-2-16,1-5 15,7-3 1,-1-3-16,3-2 16,-21 23-16,23-26 31,-23 26-31,0 0 16,0 0-16,28-20 0,-28 20 15,28-14 1,1 14-16,-10 14 15,-3 8-15,-6 10 16,-5 4-16,1 4 16,-6-40-16,0 0 15,7 44-15,-7-44 16,11 47 0,-11-47-16,13 31 15,2-18-15,-2-13 16</inkml:trace>
  <inkml:trace contextRef="#ctx0" brushRef="#br0" timeOffset="161521.7918">15347 16088 0,'0'0'15,"0"0"-15,0 0 16,0 18-16,0 18 16,0 21-16,0-4 15,-6 1 1,2-7-16,1-11 16,1-5-1,-1-11-15,3-4 0,0-9 0,-2-4 16,-3-6-1,0-10-15,2-4 16,3-10-16,3 2 16,2-3-16,0-3 15,2-3 1,0 1 0,2-3-16,-2 8 15,-2 5-15,3 5 16,-2 5-1,1 5-15,0 8 16,6 2-16,0 9 16,-1 2-16,-1 2 15,2 3-15,-4-2 16,0-1-16,-1-5 16,0 1-16,-2-6 15,4-7-15,-5-1 16,0-5-1,2-5-15,4-5 16,-4-3 0,3 1-1,-2-3-15,2 2 16,0 3-16,-5 3 16,3 2-16,-2 3 15,3 5-15,1 5 16,1 5-1,-3 5-15,-1 11 0,-2 7 16,0 3-16,-2 5 16,0 2-1,-3-38-15,0 41 16,0-41-16,0 0 16,2 39-1,-2-39 1,6 36-16,-6-36 15,13 23-15,2-16 16,5-14-16</inkml:trace>
  <inkml:trace contextRef="#ctx0" brushRef="#br0" timeOffset="161907.2122">16179 15826 0,'0'0'16,"0"0"-16,0 0 16,0 0-16,0 0 15,0 0-15,0 0 16,0 0-16,0 0 16,-3 20-1,-15 16-15,-3 8 16,-1 3-16,-1 4 15,0 3 1,2-1 0,0 7-16,3 1 15,3 6-15,4 5 16,6 3-16,5 4 16,8 3-1,5 1-15,10-6 16,9-2-16,6-8 15,5-3-15,3-5 16,-2-3-16</inkml:trace>
  <inkml:trace contextRef="#ctx0" brushRef="#br0" timeOffset="163309.532">16590 16201 0,'-17'67'16,"0"2"-16,-4 0 15,1-2 1,0 3 0,20-70-16,-16 68 15,16-68 1,0 0-16,-8 55 15,8-55-15,-4 31 16,4-23-16,2-16 16,0-7-16,6-8 15,3-9-15</inkml:trace>
  <inkml:trace contextRef="#ctx0" brushRef="#br0" timeOffset="163625.9082">16621 16178 0,'0'0'15,"0"0"-15,0 0 0,0 0 16,0 0-16,0 0 16,0 0-1,0 0-15,0 0 16,0 0-16,7 18 16,2 18-16,3 18 31,-2-3-31,3 1 15,-3-8-15,1-8 16,-11-36-16,10 30 16,-10-30-1,0 0-15,5 28 16,-5-28 0,0 0-16,0 31 0,-8-8 15,8-23-15,-16 11 16</inkml:trace>
  <inkml:trace contextRef="#ctx0" brushRef="#br0" timeOffset="163794.9892">16525 16548 0,'0'0'16,"0"0"-16,0 0 15,24 0-15,12 0 16,16 0-16,-14 0 16,-5 0-16</inkml:trace>
  <inkml:trace contextRef="#ctx0" brushRef="#br0" timeOffset="164912.2727">17052 16561 0,'21'-10'16,"1"-3"0,3 11-16,-5 2 0,-5 7 15,-2 8-15,-3 11 16,-5-2-16,-5-2 15,-8-4-15,1 3 32,-6-3-17,-6 0-15,-1 0 0,-4 0 16,5-8-16,-2-2 16,2-5-1,2-3-15,7-3 16,2-2-16,3-3 15,5 0-15,5-2 16,3 2-16,5 0 16,-1 8-16,4 3 15,5 5-15,-4 2 16,4 5 0,-3 2-16,3-3 15,-1-3-15,-2-1 16,0-8-16,-1-4 15,2-5 1,-5-9 0</inkml:trace>
  <inkml:trace contextRef="#ctx0" brushRef="#br0" timeOffset="165381.8809">17401 16530 0,'0'0'0,"0"0"16,0 0-16,0 0 16,0 0-16,0 0 15,0 0-15,0 0 16,13 8 0,7 2-16,3 11 0,-12-1 15,-9 2-15,-2-10 16,-7 6-1,-1-3-15,-5 0 16,0-2-16,-2 0 16,-3-5-16,3-1 31,-1-1-31,1-4 16,4 1-16,4-3 15,2 0-15,5-3 16,3 3-1,4 3-15,4 0 16,1-1-16,1 8 16,5 3-16,-2 5 15,-2 0 1,1 3-16,1 0 0,-5-4 16,4-4-16,-3-2 15,-1-9 1,5-2-16</inkml:trace>
  <inkml:trace contextRef="#ctx0" brushRef="#br0" timeOffset="165629.2301">17791 16705 0,'0'0'15,"0"0"1,0 0-16,0 0 0,0 0 15,0 0-15,-2 15 16,-14 13-16,-6 8 16,-2-2-1,4-3-15,1 0 16,1-5-16,3-6 16,4-5-16,4-9 15,5-9-15,4-5 16,5-2-16</inkml:trace>
  <inkml:trace contextRef="#ctx0" brushRef="#br0" timeOffset="166045.4158">18069 16098 0,'0'0'0,"0"0"16,0 0-16,0 0 16,0 0-1,0 0-15,0 0 16,0 0-16,0 24 15,0 24 1,0 19 0,0 0-16,0-8 15,0-59-15,0 0 16,0 55-16,0-55 16,0 0-1,0 0-15,0 40 0,2-19 16,1-16-16,-1-8 15,3-9 1,-1-7-16,-2-4 16,3-3-16</inkml:trace>
  <inkml:trace contextRef="#ctx0" brushRef="#br0" timeOffset="166556.0338">18080 16204 0,'-4'-3'0,"2"1"16,-5-1-16,-2 1 15,1-4-15,5-2 16,-2 3-16,8 0 15,-1-5 1,9 2-16,0 0 16,7 3-16,2 3 15,6 2 1,-1 2 0,-1 6-16,-7 0 15,-4 5-15,-8 2 16,-7 1-16,-7-1 15,0-3 1,-4 2-16,-5-2 16,3-2-16,-1 4 0,4-2 15,0 1 1,1-2-16,8-1 16,3 0-16,8 3 15,5-3-15,-1 3 16,7 0-1,-2 3 1,1-4-16,-1 6 16,-3-2-16,-7 2 15,-2 0 1,-5-3-16,-5 3 16,-2-3-16,-9 1 15,16-16 1,0 0-16,-22 13 0,-1-3 15,-1-2-15,6-6 16,8-2-16,10-4 16,5-2-16</inkml:trace>
  <inkml:trace contextRef="#ctx0" brushRef="#br0" timeOffset="167100.6318">18464 16530 0,'0'0'0,"0"0"16,0 0-16,0 0 15,0 0 1,0 0-16,0 0 0,0 0 16,0 0-16,0 0 15,18 0 1,10 6-16,5-2 15,-5 10-15,-9 1 16,-10 3-16,-6 0 16,-8 0-16,-2 3 15,-9-2-15,-4 5 16,-6-4-16,-2 1 16,-5-3-1,2-5-15,0-3 16,2-5-16,4-2 15,5-6 1,4-2 0,4-2-1,3-4-15,9 3 0,6-2 16,4 0-16,3 2 16,2 3-1,3 5-15,0 2 0,3 9 16,-1 2-16,1 2 15,0 1 1,1-4-16,2 2 16,-4-5-16,0-3 15,-2-3-15,3-6 16,-4-5-16,-1-8 31</inkml:trace>
  <inkml:trace contextRef="#ctx0" brushRef="#br0" timeOffset="167586.2063">18787 16427 0,'0'0'16,"0"0"-16,0 0 15,0 0-15,0 0 16,0 0-16,0 0 15,0 0 1,0 0-16,16 8 16,8 7-1,-1 4-15,-13 4 0,-5 0 16,-5 2-16,-8 1 16,-5 0-1,-2 0-15,-1-6 0,-4 1 16,-1-6-1,0-2 1,4-5-16,-1-6 16,5-2-16,2-2 15,4-3 1,7-3-16,7 2 16,4-1-16,2-1 15,5 6-15,2-1 16,3 8-16,0 0 15,4 5-15,-3 6 16,0 2-16,-24-18 16,0 0-1,23 18-15,-23-18 16,33 10-16</inkml:trace>
  <inkml:trace contextRef="#ctx0" brushRef="#br0" timeOffset="167833.5603">19361 16633 0,'0'0'0,"0"0"15,0 0 1,0 0-16,-4 21 15,-9 17-15,-7 21 16,-3-8-16,0-4 16,3-9-16,4-6 15,6-18-15,3-8 16,-2-9-16</inkml:trace>
  <inkml:trace contextRef="#ctx0" brushRef="#br0" timeOffset="168388.0357">19717 16243 0,'0'0'15,"0"0"-15,0 0 16,0 0-16,0 0 16,0 0-1,0 0-15,0 17 16,0 11-16,0 9 31,-6-14-31,1-8 16,0-8-16,0-1 15,-2-6-15,1 0 16,3-6 0,6-3-16,5-2 15,5-2-15,0-2 16,5 2-16,1 0 16,-2 0-16,1 3 15,3 5-15,-1 5 16,-4 8-16,-2-1 15,0 6 1,-4 5-16,-1-2 16,0 2-1,-4-3-15,-3-2 16,1-5 0,-1-3-16,4-5 15,2-5-15,0-9 16,4-1-1,7-3-15</inkml:trace>
  <inkml:trace contextRef="#ctx0" brushRef="#br0" timeOffset="169189.3642">20173 16078 0,'0'0'0,"0"0"16,0 0-16,0 0 15,0 0-15,0 0 16,0 0-16,0 0 15,0 20-15,-2 19 16,-10 20-16,-11 0 16,-3-2-16,-6-6 31,2 8-31,1 3 16,1-6-16,4-2 15,0-4-15,24-50 16,-18 46-1,18-46-15,-16 46 16,16-46-16,0 0 16,-11 36-1,11-36 1,4 21-16,8-19 0,10-4 0,3-12 16,5 0-16,1-8 15,6-1 1,-4-2-16,1-4 15,-34 29-15,35-33 16,-35 33-16,0 0 16,0 0-1,36-36 1,-8 0-16,-2 5 16,-5 10-16,-3 4 15,0 4 1,-18 13-16,17-10 15,4 7-15,-21 3 16,19 7-16,-7 8 0,-7 9 16,-5 2-1,-8 2-15,-8 0 16,16-28-16,-17 26 16,-6-5-1,23-21-15,-26 18 0,26-18 16,-25 12-16,25-12 15,0 0-15,0 0 16,-24 5 0,24-5-16,-10 0 15,13 0-15,9 4 16,7 3-16,4 8 31,5 3-31,3 8 16,4-3-16,3-2 15,12-6-15,-7-7 16,-1-8-16,-9-8 16,-2-10-1,2-2-15</inkml:trace>
  <inkml:trace contextRef="#ctx0" brushRef="#br0" timeOffset="170056.1571">20852 15841 0,'0'0'0,"0"0"16,0 0-16,0 0 15,0 0 1,0 0 0,0 0-16,0 0 15,0 0-15,0 0 16,18 0-16,10 5 15,8 3 1,-10 7-16,-11 6 16,-10 0-16,-5 2 15,-3-3-15,-2 3 16,-5 3-16,0 0 16,-6 2-1,2 1-15,-5-2 16,4 4-16,15-31 15,-15 31-15,15-31 16,-13 31 0,13-31-16,0 34 15,0-34-15,8 30 16,-8-30-16,0 0 16,15 28-1,-15-28-15,0 0 16,0 0-16,18 27 15,-18-27-15,0 0 16,11 28 0,-11-28-16,7 25 15,-7-25-15,-3 31 16,3-31-16,-5 31 16,5-31-1,-5 36-15,5-36 16,0 41-16,5 3 15,-5-44-15,13 57 32,2 1-32,-15-58 0,13 62 15,-13-62-15,10 67 16,-10-67-16,5 67 16,-5-67-16,0 64 15,-5-5-15,-11-7 0,-1-6 31,-9-5-31,-9-4 16,-7-9-16,42-28 16,-49 25-16,-7-9 15</inkml:trace>
  <inkml:trace contextRef="#ctx0" brushRef="#br0" timeOffset="171073.547">20765 15829 0,'38'33'0,"-12"-10"16,-3 0 0,-2-2-16,-1 4 15,-2 1-15,-2 7 16,-2 4-16,-14-37 15,14 41 1,-7 7-16,-2 12 0,-2-1 31,-6 0-31,-4 0 0,-3-2 16,-9 2-16,-4 0 31,-5 2-31,-3-2 16,-3 1-16,-1 2 15,-3-4-15,-4 2 16,-4-4-16,-8 3 16,-7-5-16,-12 3 15,-28 7-15,-27 2 16</inkml:trace>
  <inkml:trace contextRef="#ctx0" brushRef="#br0" timeOffset="173293.1511">5962 16492 0,'0'0'0,"0"0"16,0 0-16,0 0 15,0 0-15,0 0 16,0 0 0,0 0-1,15 13-15,8 6 16,1 13-16,-9-7 15,-4 9 1,-8 3-16,-1 6 16,-7 10-16,-6 7 15,-4-3-15,-6 1 0,3-1 16,-2 0 0,20-57-16,-19 54 15,19-54-15,-12 51 16,12-51-16,-2 49 15,2-49 1,7 43 0,-7-43-16,16 33 15,-16-33-15,0 0 16,0 0 0,17 24-16,-17-24 15,0 0-15,18 21 16,-3 4-16,-10 1 15,-5 5-15,-5 2 16,5-33-16,-5 34 16,5-34-1,0 0-15,-7 38 0,7-38 16,-5 42 0,2-2-16,3-40 15,-2 47-15,2-47 16,0 51-16,0-51 15,-6 54-15,6-54 16,-10 54-16,-7-5 16,17-49-1,-23 41-15,-10-5 16,-7-5 0,-1-8-16,-10-5 15,0-5-15,-6-3 16,0-5-1,-6-10-15,-7-8 16,-7-10-16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03:35.16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7188 4432 0,'48'0'0,"-2"0"15,-8 0-15,1-4 16,0-2-16,2 4 16,-6-1-16,3 0 15,-38 3-15,45 0 16,-45 0 0,51 0-16,-51 0 15,59 0-15,0-2 16,-2-3-16,-11 0 15,-5 3 1,0 2-16,-4-4 16,-37 4-16,45-2 15,14 0 1,1-2-16,-4 2 16,-3 2-16,2 0 15,-1 0-15,2 0 16,1-2-16,1 2 15,1 0 1,3 0-16,-62 0 16,67 0-16,5 0 15,-2 0-15,-2 0 16,-4 0-16,-1 0 16,-3 0-1,4 0-15,-1 0 16,-2 0-16,-1 0 15,0-3 1,3 3-16,-3-3 16,3 1-16,-7-1 15,3 6-15,1-3 16,1 0-16,-2 0 16,3 2-1,-3 1-15,0 0 16,3-1-16,0 0 15,-1 2-15,1 0 16,2 2 0,-64-6-16,71 2 15,5 4-15,0-2 16,-1-1-16,-3 0 16,-1-1-1,2 0-15,-2-2 16,-2 4-16,4 0 15,-2-1-15,6 2 16,-2-2 0,4-1-16,-1 1 15,-1-3 1,0 3-16,-1-3 0,0 2 16,0-2-1,1 3-15,2-1 16,-1 0-16,1-2 15,1 6-15,0-4 16,-4 1 0,1 3-16,1-4 15,-1 0-15,-3 3 16,6-2-16,-4 3 16,5-4-16,-5 3 15,4-2 1,-4 2-16,3 0 15,-1 3-15,-1-4 16,0 1-16,0 1 16,3-1-1,0 0-15,-3 1 16,2-1-16,-2 2 16,3 1-1,0 0-15,0-4 16,-4 2-16,0 0 15,5-1-15,-5 2 16,2-3-16,-2-1 16,0 1-1,-2-4-15,-2 4 16,2-1-16,-3 0 16,3-3-16,-3 2 15,1 0-15,-2-2 16,-2 4-1,-1-8-15,-3 4 16,0 0-16,-2 0 16,2-2-16,-1-3 15,2 0 1,1-1-16,-3 1 16,1 0-16,1-3 15,-6 1-15,2 1 16,1 2-1,2-2-15,6 1 16,-4 2-16,-1 1 16,4 0-16,-2-3 15</inkml:trace>
  <inkml:trace contextRef="#ctx0" brushRef="#br0" timeOffset="3296.4994">4193 4366 0,'49'-18'0,"-11"0"16,-4 2-1,-3 9-15,2-1 16,6 2-16,-1 4 16,4-3-1,14 0-15,3-1 16,0 1-16,4 1 15,2 4 1,-4 0-16,-4-6 0</inkml:trace>
  <inkml:trace contextRef="#ctx0" brushRef="#br0" timeOffset="7399.8708">5690 5363 0,'49'0'0,"-8"-6"16,-3 2-16,-2-1 15,1-1-15,-4-1 16,5 1 0,0 4-16,-38 2 15,48 0-15,2-5 16,4 0-16,0-2 15,-5 1 1,-3 4-16,-46 2 16,52-3-16,10 3 15,2 0-15,-64 0 16,68 3 0,2-3-16,-1 0 15,-4 0-15,-1 0 16,-64 0-16,69 0 15,-69 0-15,77 0 16,5 0 0,-6 2-16,-5 0 15,-71-2-15,66 0 16,3 4-16,4-2 16,-9-2-1,-4 2-15,-5-2 16,1 3-16,-56-3 15,59-3-15,-59 3 16,71 3 0,-71-3-16,76 0 15,-76 0 1,86 3-16,8-3 0,-1-6 16,-19 4-1,-21 0-15,0-2 16,-53 4-16,53 0 15,1-2-15,-54 2 16,59 0-16,-59 0 16,69 0-16</inkml:trace>
  <inkml:trace contextRef="#ctx0" brushRef="#br0" timeOffset="10956.8954">5444 6075 0,'45'0'0,"-13"0"16,-7 0-16,1 0 15,2 0-15,3-3 16,-1 3-16,2-4 15,-2 0 1,-30 4-16,32-2 16,-32 2-16,0 0 15,0 0 1,30 0-16,-30 0 16,25 0-16,-12 2 15</inkml:trace>
  <inkml:trace contextRef="#ctx0" brushRef="#br0" timeOffset="11273.9977">5354 6206 0,'0'0'0,"0"0"16,0 0-16,0 0 15,0 0-15,0 0 16,18 0-16,13 0 16,14 0-1,0 0-15,-2 0 16,6 0-16,1 0 15,8 0-15,4-4 16,-2-2 0,5 4-16,-6-4 15,-3-1-15</inkml:trace>
  <inkml:trace contextRef="#ctx0" brushRef="#br0" timeOffset="16265.3276">6299 6175 0,'50'-5'0,"-3"-2"15,-3-1 1,-5 1-16,-1 4 16,2-3-16,0 6 15,-2-2-15,3 0 16,-41 2 0,46-6-16,-46 6 15,54-5-15,-54 5 16,57 0-16,-11 0 15</inkml:trace>
  <inkml:trace contextRef="#ctx0" brushRef="#br0" timeOffset="21502.6504">7282 6119 0,'62'-5'0,"-8"0"0,-8 2 16,0 0-16,1 0 15,1 3 1,0 0-16,11 0 16,-1-2-16,3-3 15,-61 5-15,54-5 16,-2 2-1,-52 3-15,53 0 16,-53 0-16,51 3 16,1-3-16</inkml:trace>
  <inkml:trace contextRef="#ctx0" brushRef="#br0" timeOffset="21967.9633">8533 6109 0,'0'0'0,"0"0"16,0 0-16,0 0 15,0 0 1,0 0-16,0 0 16,0 0-16,0 0 15,0 0-15,0 0 32,0 0-32,15 0 0,16 0 15,9 0-15,5 0 16,-4 0-16,-1 2 15,4-2-15,3 3 16,-3-3 0,6 0-16,4-3 15,1 3-15,-1-5 16,-54 5-16,61-3 16,1 0-1,-62 3-15,61-2 16,-61 2-16,58 2 15,0 7-15</inkml:trace>
  <inkml:trace contextRef="#ctx0" brushRef="#br0" timeOffset="31095.9464">10305 5333 0,'0'48'0,"0"6"16,0 5-16,0 8 15,0 10 1,0 8-16,-5 17 16,0-3-16,-5-2 15,3-7-15,2-7 16,5-18 0,0-10-16,0-55 15,0 0-15,0 0 16,7 44-16,4-13 15</inkml:trace>
  <inkml:trace contextRef="#ctx0" brushRef="#br0" timeOffset="32018.0101">10302 5393 0,'0'0'0,"0"0"15,0 0-15,12-2 16,14-10-16,15-1 15,8-3 1,6 1-16,-3 2 16,10-3-16,8 2 15,-1-2-15,2 3 16,5-3-16,2 4 16,1 2-1,-3 4-15,1 1 16,-5 2-16,3-2 15,-3 0-15,-72 5 16,71-8 0,-1 3-16,-70 5 15,0 0-15,0 0 16,59 0-16,-59 0 16,51 5-16,-51-5 15,39 16 1,-39-16-16,36 20 15,-36-20-15,19 31 16,-2 1 0,-5 3-16,2 4 15,-2 2-15,-2 5 16,3 10-16,-3 1 31,0 5-31,1-3 0,1 3 16,-2-4-16,-1-1 15,-2 0-15,-2-1 16,-5-56-16,3 54 16,1 3-1,-4-57-15,3 54 16,-3-54-16,0 0 16,0 54-16,0-54 15,-5 51 1,-7-4-16,12-47 15,-19 38-15,-6-12 16,-4 0-16,0-6 16,-9-4-16,-2-1 15,-12-2 1,52-13-16,-50 11 16,-10-4-16,-1-5 15,-8-2-15,-7-5 16,-6 3-1,-8 0-15,-29 2 16,-25 4-16,-11 6 16,1 14-16,2 9 15,-6 13 1,-19 6-16</inkml:trace>
  <inkml:trace contextRef="#ctx0" brushRef="#br0" timeOffset="44895.0118">4039 8108 0,'57'-5'0,"-11"1"16,-5 1 0,-4 0-16,6 0 15,-5 3-15,2 0 16,5 0 0,-45 0-16,51-2 15,-51 2-15,64-7 16,-64 7-16,73-14 15,-73 14 1,0 0-16,66-10 0,-66 10 16,0 0-1,59-2-15</inkml:trace>
  <inkml:trace contextRef="#ctx0" brushRef="#br0" timeOffset="47784.066">5505 7975 0,'34'0'0,"-11"0"16,3 0-1,-8 0-15,7 0 16,-5 0-16,5 0 16,3 0-1,-4 0-15,-3 0 16,-3 0-16,0-3 16,3 3-16,-21 0 15,23-2 1,-23 2-16,31 0 15,-31 0-15,38 0 16,-38 0-16,39 2 16,-39-2-1,44 0-15,-44 0 16,53 6-16,-53-6 16,54 2-16,-54-2 15,54 0 1,-1 0-16,-53 0 15,52 2-15,-52-2 16,52 4-16,-52-4 16,48 0-16,-48 0 15,51 2 1,-51-2-16,0 0 16,55 0-16,-55 0 15,56 5 1,-56-5-16,57 2 15,-57-2-15,54 5 16,0-2-16,-54-3 16,0 0-16,53 3 15,-53-3 1,58 0-16,-58 0 16,0 0-16,61 2 15,-61-2 1,64 0-16,-64 0 0,0 0 15,69 0 1,-69 0-16,69 3 16,-69-3-16,66 0 15,-66 0 1,69 0-16,-69 0 16,63 0-16,-63 0 15,0 0-15,64 0 16,1 3-16,-65-3 15,64 2 1,-64-2-16,58 2 16,-58-2-16,58 0 15,-58 0-15,55 0 16,-55 0 0,59 0-16,-59 0 15,60 0-15,-60 0 16,59 0-16,-5 0 15,-2-2-15,-52 2 16,48 0 0,-2 0-16,-46 0 15,48 0-15,0 0 16,-48 0-16,49-2 16,-49 2-1,48 0-15,-48 0 16,53 0-16,-53 0 15,54-3 1,-54 3-16,54 0 16,-54 0-16,59 0 15,-59 0-15,57-3 16,-57 3-16,59-2 16,-59 2-1,62 0-15,-62 0 16,59-3-16,0 3 15,-59 0-15,57-3 16,-57 3-16,0 0 16,58-5-1,-58 5-15,65-5 16,-1 3-16,-64 2 16,60-6-16,-60 6 15,57-2 1,-57 2-16,62-2 15,-62 2-15,62 0 16,3-3 0,-65 3-16,58-3 15,-2-2-15,1 0 16,-57 5-16,57-3 16,-3-2-16,3 0 15,-9 5 1,3 0-16,-51 0 15,-3701 0-15,7510 3 16,-3809-3-16,54 2 16,-54-2-1,56 3-15,2-1 16</inkml:trace>
  <inkml:trace contextRef="#ctx0" brushRef="#br0" timeOffset="53063.1348">11134 7350 0,'0'-35'0,"0"1"15,4 9-15,4 1 16,13 9-16,2 2 15,4 2-15,-5 7 16,6-2 0,-2 6-16,2 2 15,-2 6-15,-9 8 16,-4 5-16,-3 7 16,-2 5-1,-8 5-15,-5-1 16,0 1-16,-3-4 15,3-1-15,-2-7 16,6-3 0,-2-7-16,1-4 15,2-7-15,0-2 16,5-11-16,3-4 16,2-10-1,3 0-15,1-7 16,1-2-16,1-2 15,-2-3-15,0 5 16,-2-2-16,4 2 16,-16 31-1,0 0-15,0 0 16,12-31-16,-12 31 16,13-20-16,-13 20 15,8-11 1,-6 17-16,-2 10 15,-2 6-15,2 6 16,-2 5-16,2 1 16,-4 3-1,4 1-15,0-38 16,4 43-16,-4-43 16,4 54-16,6-5 15</inkml:trace>
  <inkml:trace contextRef="#ctx0" brushRef="#br0" timeOffset="53357.8795">11784 7574 0,'0'0'0,"0"0"15,0 0 1,0 0-16,0 0 15,0 0-15,0 0 16,0 20-16,-5 11 16,0 11-16,0-5 15,3-1 1,-1-1-16,3-10 16,3-7-16,4 0 15,3-5-15,2-8 16,4-8-1,-1-4-15,-2-9 16,-1-5-16</inkml:trace>
  <inkml:trace contextRef="#ctx0" brushRef="#br0" timeOffset="53546.5808">11845 7317 0,'0'0'0,"0"0"0,0 0 15,0 0 1,0 0-16,0 0 16,0 0-16</inkml:trace>
  <inkml:trace contextRef="#ctx0" brushRef="#br0" timeOffset="53877.9225">12346 7379 0,'0'0'0,"0"0"31,0 0-31,0 0 0,0 0 0,18 0 16,15 0 0,10 0-16,-10 0 15,-12 0-15,-5 0 16,-5 0-16,-9 0 15,-2 0 1,-5 0-16,-9 5 16,-6-3-16,-8 6 15</inkml:trace>
  <inkml:trace contextRef="#ctx0" brushRef="#br0" timeOffset="54021.6055">12307 7533 0,'0'0'0,"0"5"16,0 0-16,7-3 15,10 3 1,11-5-16,12 3 16,6-3-16,5 0 15,2-5 1,-53 5-16,68-12 0</inkml:trace>
  <inkml:trace contextRef="#ctx0" brushRef="#br0" timeOffset="54996.9793">13488 7224 0,'16'-31'16,"1"3"-16,4 7 15,2 9 1,3 1-16,2 1 15,0 3-15,3 3 16,-1 4-16,1 6 16,-3 2-16,-7 7 15,-3 3 1,-2 8-16,-8 2 16,-3 3-16,-2 0 15,-3-1-15,0-1 16,-3-1-1,3-4-15,0-24 16,0 0-16,-3 17 16,3-4-16,3-5 15,-3-10-15,3-4 16,4-4 0,1-2-16,-8 12 15,10-22-15,3-6 16,3 0-1,-1-5-15,-15 33 16,17-34-16,-17 34 16,18-33-16,-18 33 15,0 0 1,0 0-16,18-33 16,-18 33-16,0 0 15,18-24-15,-5 13 16,-7 14-16,-6-3 15,2 11 1,-4 12-16,-4 5 16,0 6-16,1-1 15,3 3-15,2-36 16,-5 39 0,5 2-16,0-41 15,5 44-15,-5-44 16,17 46-1,3-13-15</inkml:trace>
  <inkml:trace contextRef="#ctx0" brushRef="#br0" timeOffset="55240.3343">14192 7536 0,'0'0'15,"0"0"-15,0 0 16,0 0-16,0 0 15,0 0-15,0 0 16,0 0-16,-3 14 16,-10 18-1,0 7-15,0-9 16,6-4-16,3-3 16,4-3-1,9-4-15,3-5 16,15-9-16,1-8 15,-5-4-15,-8-3 16</inkml:trace>
  <inkml:trace contextRef="#ctx0" brushRef="#br0" timeOffset="55410.056">14225 7350 0,'0'0'16,"0"0"-16,0 0 15,0 0-15,0 0 16,0 0-16,0 0 16</inkml:trace>
  <inkml:trace contextRef="#ctx0" brushRef="#br0" timeOffset="55782.7375">14433 7646 0,'0'0'15,"0"0"-15,0 0 16,0 0-16,0 0 16,0 0-16,0 0 15,0 0-15,21 0 16,7 0-1,12 0-15,-8-6 16,-6 2-16,-1 1 16,-7 0-16,-2 1 15,-2-1 1,2-9-16</inkml:trace>
  <inkml:trace contextRef="#ctx0" brushRef="#br0" timeOffset="56050.3015">14767 7471 0,'0'0'16,"0"0"-1,0 0-15,0 0 16,0 0-16,0 18 16,0 15-16,0 22 15,-11 1 1,-6 8-16,-10-5 16</inkml:trace>
  <inkml:trace contextRef="#ctx0" brushRef="#br0" timeOffset="57768.1605">13621 6762 0,'-15'-34'0,"0"8"16,-1 13-16,1 8 15,-1 5 1,-1 11-16,-6 5 0,-1 8 16,-4 10-1,-3 12-15,-2 11 16,-1 7-16,4 9 15,2 6 1,4 4-16,-2 27 16,13 5-16,16-4 15,19-13 1,6-19-16,7-16 0,17-13 16,9-1-1,16-5-15,27 0 16,31-16-16,-2-20 15,-1-24 1,-20-15-16</inkml:trace>
  <inkml:trace contextRef="#ctx0" brushRef="#br0" timeOffset="58226.4153">15008 6711 0,'0'0'0,"0"0"16,15 0 0,16 7-16,15 3 15,-4 16-15,-4 5 16,-5 8-16,6 2 16,0 7-16,2 1 15,-1 6 1,2 0-16,-4 5 15,1-1-15,-6 2 16,-5 4-16,-5 0 16,-10 4-1,-10 2 1,-14 4-16,-14 2 0,-14 5 16,-23 22-16,-14 11 15,-11-4 1,-1-9-16,6-14 15,82-88-15,-82 64 16</inkml:trace>
  <inkml:trace contextRef="#ctx0" brushRef="#br0" timeOffset="59391.5857">15433 6342 0,'0'0'0,"0"0"15,0 0-15,14-2 16,7-6-16,15-5 16,-3 8-1,-5 0-15,-5 3 16,0 4-16,0 6 16,-2 10-16,-10 7 15,-11 1 1,-5 3-16,-10 1 15,1 7-15,-10 1 16,-6 3-16,-1-2 16,0-8-1,3-8-15,28-23 16,0 0-16,-31 20 16,31-20-16,0 0 15,-33 13 1,4-5-16,10-11 15,10-2-15,7-5 16,9-6 0,6 1-16,8 0 15,3-1-15,3 3 16,-1 3-16,0 5 16,0 5-16,-1 5 15,-1 7 1,-2 12-16,1 4 15,-3 11-15,7 9 16,-27-48-16,23 49 16,3 0-16</inkml:trace>
  <inkml:trace contextRef="#ctx0" brushRef="#br0" timeOffset="60259.2915">16118 7617 0,'0'0'0,"0"0"0,0 0 16,0 22 0,0 6-16,0 13 15,0-11 1,0-7-16,0-9 15,0-7-15,0-7 16,-5-3-16,-1-7 16,3-5-16,-2-3 15,0-3 1,5-2-16,8-5 16,12-3-16,4 11 15,-2-1-15,1 8 16,-2 0-16,2 3 15,0 4 1,-2 9 0,2 8-16,-3 2 15,1 7-15,-3 4 0,-3 1 16,-3 1 0,-3-1-16,-1-7 15,-3-2-15,-2-4 16,2-3-16,-2-2 15,4-5 1,1-2-16,4-7 16,4-4-16,5-4 15,4-3-15,0-2 16,1-2-16,1 3 16,-27 19-1,30-21-15,-30 21 16,33-18-16,-33 18 15,38-13 1,0 8-16,-38 5 16,35 5-16,-10 13 15,-6 7-15,-7 7 16,-6 4 0,-6-36-16,5 35 15,-5-35-15,7 34 16,-7-34-16,13 18 15</inkml:trace>
  <inkml:trace contextRef="#ctx0" brushRef="#br0" timeOffset="60659.8414">17298 7615 0,'0'0'0,"0"0"0,0 0 16,0 0-16,0 0 16,-16 8-1,-15 9-15,-7 11 16,3 8-16,7 7 16,9-2-1,11-5-15,13-11 16,7-7-16,0-6 15,11-1-15,1-6 16,4-5-16,0-5 16,-1-6-1,-1-6-15,-2-4 16,-3-2-16,-6-5 16,-5-3-16,-7 0 15,-11 0-15,-7 6 16,-6 2-1,-11 7-15,4 6 16,0 10-16,8 2 16,9 3-1,11-2-15,14-3 16</inkml:trace>
  <inkml:trace contextRef="#ctx0" brushRef="#br0" timeOffset="61244.15">17770 7687 0,'0'0'16,"0"0"-16,0 0 16,0 0-16,0 0 15,0 0 1,0 0-16,0 0 16,-14 0-16,-22 0 15,-16 5-15,3 3 16,6 12-1,7 9-15,10 4 16,11-5 0,4-2-16,8 0 0,8-6 15,6-3-15,5-8 16,7-6 0,5-6-16,8-6 15,-1-11-15,4-3 16,3-12-16,-4-7 15,-7-4 1,-6-3-16,-5-2 16,-4-3-16,-4 3 15,-7 4-15,1 6 16,-6 15 0,0 6-16,-2 5 15,2 7-15,-6 5 16,-2 14-16,1 6 15,-3 12-15,-3 9 16,3 12 0,-3 11-16,8 4 15,5-4-15,5-2 16,3-5 0,2-5-16,2-10 15,4-17-15,5-9 16</inkml:trace>
  <inkml:trace contextRef="#ctx0" brushRef="#br0" timeOffset="61748.6491">18201 7625 0,'0'0'0,"0"0"0,0 0 16,0 0 0,16 0-16,12-4 15,9 0-15,-6 12 16,-8 6-16,-6 11 16,-12 1-1,-7 2-15,-1-6 16,-2 2-16,3-3 15,-1-3 1,1-6-16,2 1 0,-3-5 16,3-5-1,-2-6-15,4-5 16,8-2 0,9-8-16,0 0 15,5-5-15,2-5 16,2-1-16,1 1 15,1 3-15,-30 25 16,31-28-16,-31 28 16,36-24-1,-36 24-15,41-20 16,8 13-16,-6 8 16,-12 17-16,-16 14 15,-7 15 1,-8 37-16,-5 15 15,-5 38-15</inkml:trace>
  <inkml:trace contextRef="#ctx0" brushRef="#br0" timeOffset="78224.8875">5190 8797 0,'23'-5'0,"-1"1"15,6 0-15,-1 2 16,-4-1-16,-1 3 15,-6-3-15,8 3 16,-5-2 0,0 2-16,-4 0 15,3 0-15,2 0 16,3 0-16,-23 0 16,24 0-1,-24 0-15,31 0 16,-31 0-16,39 0 15,-39 0-15,40 2 16,-40-2 0,44 3-16,-44-3 15,56 3-15,-56-3 16,57 2-16,-57-2 16,61 6-1,1-4-15,-62-2 16,59 3-16,-2-3 15,-57 0-15,57-3 16,-7 3 0,4 3-16,-54-3 15,53 2-15,3 2 16,-56-4-16,55 2 16,-55-2-16,64 0 15,-2 2 1,-62-2-16,65 3 15,0 0-15,-65-3 16,66 2-16,0-2 16,-66 0-1,70-2-15,-4-1 16,0 3-16,-2-3 16,-6-1-16,-2-2 15,-56 6-15,60-3 16,-1-1-1,-1-5-15,-58 9 16,60-5-16,-3-2 16,-1 1-1,-56 6-15,0 0 16,0 0-16,48-10 16,-12-1-16,-20 2 15</inkml:trace>
  <inkml:trace contextRef="#ctx0" brushRef="#br0" timeOffset="78670.8824">5389 8050 0,'0'0'16,"0"0"0,0 0-16,0 0 15</inkml:trace>
  <inkml:trace contextRef="#ctx0" brushRef="#br0" timeOffset="93674.0437">14707 8900 0,'24'-30'0,"-4"9"16,6 5-16,-5 6 16,4 5-16,0 2 15,-2 6 1,1-1-16,0 4 16,-7 7-16,-1 2 15,-9 8-15,-7 3 16,0 2-1,-7 0-15,-4 3 16,-1 1-16,-2-4 16,1-3-16,1 1 15,-2-8 1,4 0-16,1-8 16,-5-3-16,7-4 15,2-6-15,5-7 16,5-5-16,4-5 15,3-3 1,0-3-16,1-5 16,5 1-1,1-4-15,-2 0 16,1 3-16,3 3 16,-3 2-16,-18 26 15,0 0-15,23-23 16,-23 23-16,0 0 15,21-15 1,-21 15-16,19-5 16,-5 13-16,-7 12 15,-2 3-15,-3 5 16,-4 4 0,0 1-16,-1 3 15,3-3-15,0-33 16,3 38-16,6-4 15,-9-34 1,20 28-16,5-9 16,4-12-16</inkml:trace>
  <inkml:trace contextRef="#ctx0" brushRef="#br0" timeOffset="94036.7269">15388 9044 0,'0'0'15,"0"0"-15,0 0 16,0 0 0,0 0-16,0 0 15,0 0-15,-3 16 16,-15 12-16,-2 5 16,5-1-1,5-9-15,5 0 16,2-3-16,3-1 15,3-4-15,7-3 16,1-4-16,8-5 16,2-3-1,-1-8-15,-2 1 16,3-9-16,-6 0 16,-6-7-16,0 0 15,-3-3 1,-6 4-16,-4 1 15,-9 5-15,-4 0 16,-4 6 0,-2 3-16,8 2 15,2 2-15,8 0 16,7 3-16,7-2 16,5-6-16</inkml:trace>
  <inkml:trace contextRef="#ctx0" brushRef="#br0" timeOffset="94393.1773">15798 8993 0,'0'0'0,"0"0"15,0 0-15,0 0 16,0 0-16,0 0 16,16 0-16,16-5 15,8 0 1,-4 3 0,-4-4-16,2 0 0,-3 2 15,-5-2-15,-2 4 16,-6 2-1,-8-2-15,-3 2 16,-4-4-16,-6 4 16</inkml:trace>
  <inkml:trace contextRef="#ctx0" brushRef="#br0" timeOffset="94553.7418">15829 9126 0,'0'0'16,"0"0"-16,0 0 16,0 0-16,24 0 15,14 0 1,18 0-16,-4 0 16,-6 0-16,-2-7 15,-6-5-15</inkml:trace>
  <inkml:trace contextRef="#ctx0" brushRef="#br0" timeOffset="95690.5114">16518 8839 0,'15'-34'16,"-4"3"-16,-6 8 15,2 5 1,5 6 0,2 7-16,-1 3 0,3 2 15,1 2 1,1 3-16,0 5 15,-5 7-15,2 5 16,-4 0-16,-9 9 16,-2 0-1,-5 3-15,-3 2 16,-7-1-16,-6 1 16,-4-2-16,-6-6 15,-3 1-15,-7-4 16,1-4-1,1-6-15,11-8 16,4-4-16,4-3 16,4-4-16,6-7 15,5 1 1,7-6-16,6 1 16,8 2-16,0 3 15,4 0-15,1 2 16,1 5-1,-1 3-15,2 6 16,-3 6-16,1 6 16,-1 5-16,-2 5 15,4-2 1,-22-26-16,23 26 16,-23-26-16,25 21 15,4-14-15,1-7 16</inkml:trace>
  <inkml:trace contextRef="#ctx0" brushRef="#br0" timeOffset="96232.6108">17087 8790 0,'0'0'0,"0"0"15,0 0 1,0 0-16,0 0 16,0 0-1,-12 7-15,-16 11 0,-5 13 16,0 8 0,3 4-16,7 4 15,7-3-15,16-44 16,-10 46-16,6-4 15,4-42 1,9 35-16,7-9 16,10-9-16,6-6 15,1-8-15,-5-8 16,-2-4 0,-4-3-16,-4-1 15,-8-3-15,-8 4 16,-6 1-16,-9 4 15,-10 0-15,-5 3 16,-5 4 0,0 6-16,33-6 15,0 0 1,0 0-16,-29 5 16,10-3-16,14-4 15,13-5-15</inkml:trace>
  <inkml:trace contextRef="#ctx0" brushRef="#br0" timeOffset="96810.6705">17370 8808 0,'0'0'0,"0"0"15,0 0-15,0 0 16,0 0 0,18-3-16,13-5 15,13-5-15,1 11 16,-5 2-16,-5 6 16,-7 1-1,-2 3-15,-8 5 16,-8 6-16,-10 0 15,-2-1-15,-6-4 16,-5 0 0,-7-2-16,-1 2 15,-2-3-15,0-1 16,3 0-16,4-5 16,1 0-16,1-2 15,7 3 1,2-2-16,2 2 15,6-4-15,7 4 16,6 0-16,4 2 16,1 1-1,-21-11-15,0 0 16,0 0-16,23 12 16,-23-12-16,26 16 15,-26-16-15,0 0 16,17 23-1,-6 0-15,-11 3 16,0-26-16,-11 20 16,-14 1-16,-11-6 15,-15 1 1,-22-1-16,-5-2 16</inkml:trace>
  <inkml:trace contextRef="#ctx0" brushRef="#br0" timeOffset="99188.6992">14522 9969 0,'0'0'0,"0"0"16,0 0 0,0 0-16,0 0 15,15-2-15,12-11 16,11 1-16,-1-2 15,-9 7 1,-6 4-16,-1 6 16,-6 7-16,1 11 15,-11 7-15,-5 0 16,-2 3 0,-3-3-16,-6 4 15,-2-2-15,0 1 16,-2-1-16,0-1 15,-1-2-15,1-8 16,2-1 0,0-5-16,6-3 15,-1-5-15,5-5 16,1-5-16,2-5 16,2-5-1,1-6-15,2-2 16,5-5-16,0-3 15,4-2-15,0-1 16,2-2 0,-3 3-16,2-3 15,0 5-15,-2 3 16,1 2-16,-4 5 16,-3 3-1,4 5-15,-1 5 16,-2 4-16,-3 6 15,-2 6-15,-9 2 16,1 10 0,-5 4-16,0 7 15,-1 0-15,4 5 16,-1-4-16,6 9 16,-1-7-16,6 2 15,4-2 1,3-4-16,6 2 15,-16-32-15,23 25 16,5-7-16,6-8 16,-4-6-1</inkml:trace>
  <inkml:trace contextRef="#ctx0" brushRef="#br0" timeOffset="99449.1619">15172 10196 0,'0'0'0,"0"0"0,0 0 16,0 0-1,0 0-15,0 0 16,0 0-16,0 0 16,0 0-16,-2 15 15,-15 8 1,1 8-16,0-3 15,9-4-15,-1-1 16,6 0-16,2-2 16,2-1-16,6-2 15,2-5 1,5-3-16,3-7 16,-5-8-16,-1-8 15,2-5-15</inkml:trace>
  <inkml:trace contextRef="#ctx0" brushRef="#br0" timeOffset="100266.7459">15634 10062 0,'55'0'15,"-7"0"-15,-4 0 16,-6 0-16,1 0 16,-6 0-16,3 0 15,-6 0 1,-30 0-16,31 0 15,-31 0-15,0 0 16,0 0 0,26 3-16,-26-3 15,13 2-15,-9-4 16</inkml:trace>
  <inkml:trace contextRef="#ctx0" brushRef="#br0" timeOffset="100570.2604">15694 10289 0,'0'0'16,"0"0"-16,0 0 15,21 0-15,12 0 16,15 0-16,-4 0 16,-3 0-1,-5-6-15,-3 1 16,-2 2 0,-6 2-16,0-3 0,-6 4 15</inkml:trace>
  <inkml:trace contextRef="#ctx0" brushRef="#br0" timeOffset="105885.0159">16649 9980 0,'35'-18'0,"-9"0"16,-9 5-1,2 3-15,2 2 16,3 3-16,0 3 15,2 4-15,2 1 16,-2 4 0,0 3-16,-4 4 15,0 4-15,-22-18 16,21 23-16,-4 5 16,-6 3-1,-4 5-15,-7 0 16,-5 0-16,-5 3 15,-6-4-15,-2 1 16,-8 0 0,-10 0-16,36-36 15,-41 33 1,1-6-16,40-27 16,-49 20-16,49-20 0,0 0 15,0 0 1,-49 12-16,49-12 15,0 0-15,-39-2 16,17-8-16,6-8 16,13 0-1,6 0-15,4-3 16,9 6-16,5-3 16,-1 5-1,5 3-15,4 3 16,-3 1-16,2 3 15,-28 3-15,26 5 16,1 6-16,1 7 16,-2 2-1,-26-20-15,22 24 16,-7 6-16,-15-30 16,0 0-16,16 37 15,-16-37 1,14 33-1,-14-33-15,19 24 0,1-17 16,5-12-16</inkml:trace>
  <inkml:trace contextRef="#ctx0" brushRef="#br0" timeOffset="106500.1605">17431 9967 0,'0'0'0,"0"0"0,0 0 15,0 0 1,0 0-16,0 0 16,-10 13-16,-8 7 15,-7 9 1,2-1-16,0 3 16,0 5-16,7-3 15,0 3-15,16-36 16,-15 37-1,2-2-15,13-35 16,-7 41-16,7-41 16,0 0-16,2 48 15,-2-48 1,16 50-16,-16-50 16,26 41-1,9-10-15,4-13 0,-39-18 16,36 6-16,-36-6 15,0 0 1,30-6-16,-30 6 16,29-13-16,-29 13 15,0 0-15,15-21 16,-10 2 0,-10-3-16,-5 10 15,-5-1-15,15 13 16,-19-5-16,19 5 15,-19 0 1,19 0-16,0 0 16,0 0-16,-21 8 15</inkml:trace>
  <inkml:trace contextRef="#ctx0" brushRef="#br0" timeOffset="107213.9191">17884 10042 0,'0'0'16,"0"0"-16,0 0 15,0 0-15,0 0 16,0 0-16,0 0 31,0 0-31,16-3 0,15-5 16,14-4-16,-4 6 15,-8 1-15,-2 5 16,-1 5-16,-8 6 16,-9 1-1,-5 3-15,-11 9 16,-2-3-16,-1-3 16,-4-3-16,-8 1 15,-2-1 1,-5 0-16,0 0 15,2-1-15,6-4 16,3-2-16,2 0 16,5-4-16,2 8 15,-1-2 1,3-4-16,6 2 16,8-3-1,1 3-15,4 0 16,1 0-16,1-1 15,0 4-15,-18-11 16,21 10-16,-21-10 16,14 18-16,-7 2 15,-7 4 1,-11-3-16,-3-1 16,-16 0-16,-5-1 15,-9-3-15,-17-1 16,-7 0-1,0-5-15,-2-5 16</inkml:trace>
  <inkml:trace contextRef="#ctx0" brushRef="#br0" timeOffset="107741.7101">16651 9764 0,'0'0'16,"0"0"-16,0 0 16,-14 8-16,-15 7 15,-8 13 1,4 11-16,2 7 16,0 8-16,7 5 15,0 8-15,1 3 16,1 2-16,8 2 15,3-5 1,14 1-16,7-5 16,11-4-16,8-1 15,14-5-15,8-1 16,13-5 0,11-5-16,27 0 15,25-6-15,-7-12 16,-3-13-16,-3-16 15,-6-12 1,-16-10-16</inkml:trace>
  <inkml:trace contextRef="#ctx0" brushRef="#br0" timeOffset="108270.7734">18105 9643 0,'0'0'16,"0"0"-16,0 0 16,15 13-1,8 5-15,5 8 16,0-3 0,0 5-16,6 3 15,5 11-15,-1 3 16,3 2-16,-5 4 15,-1 3-15,-6 3 16,-5 0-16,-9 4 16,-5 3-1,-10 3-15,-5 0 16,-8-1-16,-4-4 16,-9 3-16,-5-9 15,-8-5 1,-2-2-16,-5-5 15,1-3-15,-3-5 16,4-3-16,44-33 16,-38 29-16,5-16 15,11-16 1,3-12-16</inkml:trace>
  <inkml:trace contextRef="#ctx0" brushRef="#br0" timeOffset="108994.8294">18439 9219 0,'0'0'0,"0"0"16,0 0-1,0 0-15,0 0 16,7-2-16,9-5 16,4-7-16,10 8 15,-4 4-15,5 8 16,-8 4 0,0 5-16,-7 11 15,-5 2-15,-4-2 16,-4-1-16,-3 4 15,-8-4 1,-3 4-16,-7-1 16,-3-2-1,-7-3-15,0 0 16,-5-5-16,2 0 16,3-8-16,7-2 15,3-3-15,3-2 16,2-9-16,8 2 15,5-4 1,2-2-16,11-3 16,8 0-16,2 2 15,4 4-15,1 1 16,0 1-16,-2 8 16,-4 5-1,1 7-15,0 6 16,0 7-16,-2 3 15,2 5 1,-23-36-16,24 36 16,3 2-16</inkml:trace>
  <inkml:trace contextRef="#ctx0" brushRef="#br0" timeOffset="109811.6399">18993 10247 0,'0'0'0,"0"0"0,0 0 15,0 0 1,0 0-16,0 18 0,0 10 16,0 11-1,0-10-15,0-10 16,0-5-16,0-7 16,0-4-16,0-6 15,0-4 1,0-9-16,0 1 15,5-5 1,9-8-16,-2 4 0,4 1 16,-1 2-1,3 0-15,-1 4 16,2 4-16,-2 3 16,6 7-16,-2 3 15,-2 7 1,-4 4-16,-3 5 15,2-1-15,-7 0 16,-2-2-16,0 1 16,0-5-16,-2-3 15,0-2 1,-1-1-16,-2-3 16,3-3-1,4-4-15,1-4 16,5-2-16,2-3 15,5-4-15,-20 20 16,24-17-16,1 1 16,-25 16-16,31-10 15,-31 10 1,37-2-16,-37 2 16,38 8-16,-8 9 15,-30-17-15,21 26 16,-21-26-1,10 33-15,-10-33 16,0 0-16,0 0 16,8 34-16,2-6 15,1-10-15,15-13 16</inkml:trace>
  <inkml:trace contextRef="#ctx0" brushRef="#br0" timeOffset="110176.2585">19891 10206 0,'0'0'16,"0"0"-16,0 0 15,0 0-15,0 0 16,0 0 0,0 0-16,-15 13 15,-8 2-15,-8 13 16,11-4-1,7 1-15,6 1 16,7-5-16,2-3 16,6-2-16,5-8 15,7-4-15,1-1 16,1-6 0,3-4-16,5-6 15,-5-3-15,-1-2 16,-8-5-16,1 2 15,-12-2 1,-3 2-16,-9 1 16,-7 4-16,-3 4 15,-4 4-15,-4 3 16,-1 8 0,8-1-16,8 1 15,10-3-15</inkml:trace>
  <inkml:trace contextRef="#ctx0" brushRef="#br0" timeOffset="110769.5127">20400 10206 0,'0'0'0,"0"0"15,0 0-15,0 0 16,0 0-16,0 0 15,0 0-15,-16 5 16,-12 1-16,-12 7 16,5 7-1,12 4-15,6 1 16,6-2-16,6 0 16,3-5-1,4-3-15,6-4 16,5-6-16,4-5 15,7-8 1,-5-5-16,0-4 16,0-10-16,2-1 15,-4-8-15,1 1 16,-6-9-16,-2-5 16,-1 0-16,1 5 15,-5 6 1,-3 12-16,-2 3 15,0 8-15,2-1 16,-2 8-16,3 6 16,0 10-1,-6 10-15,3 7 16,-5 8-16,3 3 16,-1 8-16,3 11 15,0-1-15,5-1 16,0-4-1,8-3-15,6-5 16,4-5-16,-2-15 16,-1-13-1</inkml:trace>
  <inkml:trace contextRef="#ctx0" brushRef="#br0" timeOffset="111308.1583">20955 9960 0,'0'0'0,"0"0"16,0 0-1,0 0-15,0 18 16,-5 12-16,-2 13 16,5-9-1,0-5-15,-1-8 16,3-4-16,0-4 16,0-5-16,5-8 15,6-2-15,7 2 16,2 0-16,6 0 15,6 0 1,-2 2-16,-2 3 16,1 3-16,-29-8 15,25 12 1,3 7-16,-28-19 16,26 23-16,-12 2 15,-14-25-15,2 26 16,-10-2-16,-11-4 15,19-20 1,-25 21-16,-11-9 16,36-12-16,-40 8 15,-2-8-15,3-5 16,6-8 0,7-8-16,7-5 15</inkml:trace>
  <inkml:trace contextRef="#ctx0" brushRef="#br0" timeOffset="111604.6398">20868 9962 0,'0'0'0,"0"0"16,0 0-1,0 0-15,7-10 16,9-14-16,5 4 15,8 7-15,0 3 16,1 6 0,7-2-16,-4 0 15,3 2-15,-36 4 16,0 0-16,36-4 16,2 0-1,-38 4-15,39-8 16</inkml:trace>
  <inkml:trace contextRef="#ctx0" brushRef="#br0" timeOffset="112093.5534">21620 9887 0,'0'0'0,"0"0"0,0 0 16,0 0-16,0 0 15,0 0-15,0 0 16,0 0-16,-10 13 16,-5 5-1,-14 11-15,3-4 16,-5 3-16,-4 3 16,-4 13-16,39-44 15,-36 49-15,36-49 31,-25 49-31,11 0 0,14-9 16,0-40-16,10 31 16,13-5-1,11-5-15,-34-21 16,38 16-16,-38-16 16,44 5-16,-44-5 15,48-7 1,-10-10-16,-21 2 15,-9-3-15,-13 0 16,-10 2-16,-9 4 16,-2 1-16,26 11 15,-31-1 1,31 1-16,0 0 16,0 0-16,-28 0 15,13-4-15</inkml:trace>
  <inkml:trace contextRef="#ctx0" brushRef="#br0" timeOffset="112334.7553">21940 9887 0,'0'0'0,"0"0"0,0 0 16,0 0-16,5 21 31,0 23-31,6 25 0,-2 14 16,-5 14-16,1 37 15,-5 17-15,-5 19 16,1 41-16,1 7 15</inkml:trace>
  <inkml:trace contextRef="#ctx0" brushRef="#br0" timeOffset="139202.9569">10048 11556 0,'52'0'16,"-2"-5"-16,-4 0 15,3 2-15,1 0 16,-5 0-1,7 3-15,0 0 16,-52 0-16,64 0 16,4 0-16,-68 0 15,72-4 1,-72 4-16,59-3 16,-59 3-16,0 0 15,0 0-15,42-5 16,-12 5-1</inkml:trace>
  <inkml:trace contextRef="#ctx0" brushRef="#br0" timeOffset="139595.691">10174 11710 0,'0'0'0,"0"0"31,22 0-31,22-7 0,23-7 16,2 0-16,-4 0 16,4 1-16,2 1 15,6 1-15,6 4 16,-1 1-16,2 1 16,16-8-1</inkml:trace>
  <inkml:trace contextRef="#ctx0" brushRef="#br0" timeOffset="140337.8325">15682 11278 0,'50'0'0,"-4"0"15,5 0-15,-4 0 16,0 0-1,3 0-15,-50 0 16,46 0-16,-46 0 16,52 0-1,-52 0-15,0 0 16,0 0-16,44 4 16,-22-4-16,-17-4 15,-7-1-15,-11 0 16</inkml:trace>
  <inkml:trace contextRef="#ctx0" brushRef="#br0" timeOffset="140544.0993">15717 11399 0,'0'0'0,"0"0"15,0 0-15,17 0 16,17 0-1,17 0-15,1 0 16,0 0-16,6 0 16,-1 0-16,-1 0 15,-2 0 1,-2-8-16,6-4 16</inkml:trace>
  <inkml:trace contextRef="#ctx0" brushRef="#br0" timeOffset="140854.1801">16718 11155 0,'0'0'16,"0"0"-16,0 0 15,0 0 1,0 0-16,0 0 16,0 0-16,7 23 15,4 21-15,4 16 16,-4-5 0,-3-3-16,-3-3 0,-5-49 15,0 0 1,5 43-16,-5-43 15,13 31-15,2-15 16</inkml:trace>
  <inkml:trace contextRef="#ctx0" brushRef="#br0" timeOffset="141380.449">17272 11142 0,'0'0'0,"0"0"16,0 0-16,0 0 15,-10 13 1,-6 5-16,-6 10 15,-1 0 1,0 5-16,-3 6 16,-2 13-16,28-52 15,-18 54-15,18-54 16,-11 51-16,11-51 16,6 49-16,11-13 15,10-13 1,1-7-16,3-6 15,-1-8-15,1-4 16,-31 2 0,0 0-16,28-7 15,-5-12-15,-5 1 16,-10 3-16,-8-1 16,-10 4-16,-13 4 15,0 3 1,-3 5-16,26 0 15,-26 7-15,26-7 16,-18 11-16,15 0 16,17-11-1,5-9-15</inkml:trace>
  <inkml:trace contextRef="#ctx0" brushRef="#br0" timeOffset="141816.877">17768 11225 0,'0'0'0,"0"0"16,0 0-16,0 0 16,0 0-16,0 0 15,0 0-15,-2 17 16,-18 14-1,-6 10-15,-6 6 16,7 2-16,6-4 16,19-45-16,-7 42 15,7-42 1,5 33-16,8-10 16,7-5-16,7-4 15,-4-7-15,0-5 16,-5-2-16,-5-4 15,-3-7 1,-5 3-16,-5-2 16,-10 0-16,-11 5 15,-12-1 1,-11 6-16,44 0 16,-54 3-1,-5 2-15,3 0 0</inkml:trace>
  <inkml:trace contextRef="#ctx0" brushRef="#br0" timeOffset="142197.4198">16877 11790 0,'0'0'0,"0"0"16,0 0-16,23 0 15,23-5-15,22-1 16,0 4 0,2 0-16,7-1 15,2 0-15,4-2 16,-6-1-16,-77 6 15,75-2-15,-75 2 16,71-2 0,-71 2-16,0 0 15,0 0-15,61-3 16,-27-2 0,-34 5-16,9-2 15,-20-1-15,-10 1 16,-7-4-16</inkml:trace>
  <inkml:trace contextRef="#ctx0" brushRef="#br0" timeOffset="142491.8562">17011 11872 0,'0'0'0,"0"0"0,0 0 0,0 0 15,0 0-15,0 0 16,20 0-16,17 6 16,15-4-1,11 4-15,0-2 16,5-4-16,-1 0 16,-1-3-1,-1-2-15,-65 5 16,64-2-16,2-4 15,-66 6-15,0 0 16,57 0-16,-57 0 16,36 4-1</inkml:trace>
  <inkml:trace contextRef="#ctx0" brushRef="#br0" timeOffset="163742.752">8358 8271 0,'0'53'0,"-8"-2"16,0 1-16,-2-8 15,0-3-15,2-7 16,3-4-16,5-30 16,-2 34-1,2-34-15,0 0 16,0 0-1,-3 39-15,3-39 16,0 0-16,3 38 16,4-9-16</inkml:trace>
  <inkml:trace contextRef="#ctx0" brushRef="#br0" timeOffset="164634.3043">8804 8695 0,'0'0'16,"0"0"-16,0 0 15,0 0-15,0 0 16,8-16-16,3-17 16,7-11-1,2 5-15,-1 4 16,-5 2-16,-4 2 16,-10 31-16,11-37 15,-11 37 1,3-38-16,-3 38 15,0 0-15,0 0 16,0-36-16,-5 10 16,-7 13-1,0 11-15,-3 10 16,2 10-16,1 9 16,-4 7-16,9 2 15,2 5 1,5-3-16,2-2 15,3 0-15,5-7 16,1-3-16,4-6 16,3-7-1,1-2-15,3-9 16,-2-7-16,6 0 16,-9-8-16,3 0 15,-6-3 1,2 1-16,-3 1 15,0 0-15,-3 1 16,-3 8-16,3 0 16,-1 8-1,-2 7-15,0 2 16,1 7-16,-2-2 16,-4-1-16,1-3 15,-1-3-15,1 0 16,-1-2-1,3-3-15,1-2 16,-1-6-16,-3 0 16,-2-7-16,-2-5 15,-3 0 1,-6-4-16,-4 4 16,-6 0-16,-2 1 15,-10 4-15,0 3 16,-1 1-1,-2 4-15,3 2 16,0-3-16,-1 1 16</inkml:trace>
  <inkml:trace contextRef="#ctx0" brushRef="#br0" timeOffset="164796.4602">8651 8531 0,'0'0'0,"0"0"0,0 0 16,4 0-16,3-6 15,10 1 1,9 2-16,12-2 16,3 0-16,11 1 15,1-4-15,1-4 16,-6-3 0</inkml:trace>
  <inkml:trace contextRef="#ctx0" brushRef="#br0" timeOffset="165451.0666">9760 8345 0,'0'0'0,"0"0"16,0 0-16,0 0 15,0 0-15,0 0 16,0 0-16,0 18 16,-5 15-1,-5 14-15,-7-7 16,-3-3-16,2-11 16,2-6-1,-1 0-15,4 1 16,0-3-16,1 0 15,1-2-15,1-6 16,5 0 0,3-4-16,2-2 15,7 2-15,3-1 16,6-2-16,2-6 16,4 0-16,4-5 15,0 4 1,1-2-16,-3 1 15,2 0-15,0-3 16,-3 4-16,3-2 16,-4-2-1,-1 3-15,-2-3 16,-7 3 0,2-2-16,-7 2 0,0-1 15,-4-1-15,-3 1 16,0-4-1,-3 2-15,1 1 16,0-4-16,-1 6 16,3 2-1,0 3-15,0 8 16,-2 6-16,-1 11 16,3 16-16,3 16 15,4 27 1,3 43-16</inkml:trace>
  <inkml:trace contextRef="#ctx0" brushRef="#br0" timeOffset="203066.6317">7983 9003 0,'46'-15'0,"1"2"16,-6-3 0,-6 1-16,-9 4 15,0 4-15,2 5 16,1-4-16,-2 6 16,7 0-1,-34 0-15,36 3 16,5 0-16,3-1 15,-44-2-15,58 5 16,-4-3 0,3 7-16,-57-9 15,57 7-15,2 3 16,0 0-16,-3 4 16,2-4-1,-58-10-15,60 10 16,7-2-16,0 0 15,-67-8-15,66 5 16,6 2-16,-2 1 16,-6-3-1,1 3-15,-4-3 16,1-2-16,2 0 16,0-1-16,3 1 15,-1-3 1,0-3-16,-1 1 15,-2-1-15,2 0 16,1 0-16,0 3 16,-66 0-1,68 0-15,2 0 16,-70 0-16,75 0 16</inkml:trace>
  <inkml:trace contextRef="#ctx0" brushRef="#br0" timeOffset="221642.1566">14641 12533 0,'0'-33'0,"5"1"0,0 10 16,6-2-1,4 7-15,2 3 16,1 1-16,1 6 16,1 0-16,4 1 15,1 1 1,1 2 0,2 3-16,0 5 0,-1 4 15,-27-9-15,32 9 16,-3 9-16,-4 5 15,-25-23 1,21 32-16,-21-32 16,17 36-16,-17-36 15,11 46-15,-4 7 16,-7-53 0,0 52-16,0-52 15,0 0-15,0 0 16,-2 46-16,2-46 15,0 0 1,0 0-16,-3 36 16,3-36-16,3 15 15,2-12-15,3-11 16,2-6-16,-2-8 16,-8 22-1,13-28-15,0-5 16,-13 33-1,18-36-15,0 1 0,-18 35 16,15-37 0,-15 37-16,0 0 15,0 0-15,15-38 16,-15 38 0,0 0-16,0 0 15,12-32-15,0 9 16,-12 23-16,0 0 15,10-5-15,-10 5 16,4 13 0,-4-13-16,6 23 15,-4 10-15,-2-33 16,3 39 0,0 0-16,7-1 0,-10-38 15,13 33 1,-13-33-16,25 32 15,-25-32-15,34 25 16,5-7 0,-39-18-16,38 8 15,-5-8-15</inkml:trace>
  <inkml:trace contextRef="#ctx0" brushRef="#br0" timeOffset="222504.2058">15629 12615 0,'0'0'0,"0"0"16,0 0-16,0 0 15,0 0-15,0 0 16,13-3-16,6-4 16,7-6-1,-4 0-15,-1 5 16,-1 6-16,-2 4 16,-5 6-16,-3 0 15,-3 7 1,2 3-16,-4 8 15,0 2-15,-3 1 16,-2-4-16,0-1 16,-2 1-1,-3 1-15,-4 2 16,-1 3-16,0-3 16,10-28-16,-18 32 15,-2-2-15,20-30 16,-28 26-1,28-26-15,-30 23 16,30-23-16,0 0 16,-41 18-16,41-18 15,-38 7 1,38-7-16,0 0 16,-35 0-16,12-10 15,8-5 1,6 1-16,9-3 15,6-1-15,7 0 16,-1-1-16,6 4 16,3 0-16,-2 2 15,3 3 1,-2-1-16,5 7 16,-6-2-16,5 4 15,-4 2-15,-2 4 16,2 4-16,-3 3 15,2 2 1,-19-13-16,15 18 16,-15-18-16,14 29 15,-14-29-15,15 32 16,1 1 0,5 1-16,-21-34 15,23 31-15,11-7 16,3-10-16</inkml:trace>
  <inkml:trace contextRef="#ctx0" brushRef="#br0" timeOffset="223687.2609">16267 12674 0,'0'0'0,"0"0"0,0 0 15,0 0-15,0 0 16,17 0 0,14 0-16,8 0 15,-1 0-15,1 0 16,-3 0-1,-1 0-15,-4 0 16,-3 0-16,-1 0 16,-2 0-16,-5 0 15,-4 5 1,-14 0-16,-7 0 16,-4 0-16,-2-2 15</inkml:trace>
  <inkml:trace contextRef="#ctx0" brushRef="#br0" timeOffset="223921.507">16287 12849 0,'0'0'0,"0"0"16,0 0-16,0 0 15,20 0-15,23 0 16,20 0 0,-2 0-16,3 0 15,0 0-15,0-8 16</inkml:trace>
  <inkml:trace contextRef="#ctx0" brushRef="#br0" timeOffset="226723.0551">17807 12430 0,'0'61'16,"5"-4"-1,-3-3-15,3-2 16,0-1-16,-5-51 15,0 51-15,0-51 16,5 55 0,-5-55-16,0 0 15,9 51-15,-9-51 16,12 36 0,0-19-16,2-13 15,-3-13-15</inkml:trace>
  <inkml:trace contextRef="#ctx0" brushRef="#br0" timeOffset="227148.5387">18320 12438 0,'0'0'16,"0"0"-16,0 0 15,0 0-15,0 0 16,0 0 0,-15 17-16,-13 14 15,-6 11 1,3 3-16,3 5 0,28-50 16,-23 51-1,5 3-15,8 0 16,10-54-16,0 46 15,13-5-15,-13-41 16,20 26-16,-20-26 16,33 15-1,-33-15-15,36 5 16,-36-5-16,35-5 16,-11-5-16,-10-7 15,-12-1 1,-7 2-16,-13 0 15,-3 4-15,-2 2 16,0 4-16,2 1 16,9 3-1,4-4-15,11-4 16,9-3-16</inkml:trace>
  <inkml:trace contextRef="#ctx0" brushRef="#br0" timeOffset="227568.3393">18774 12440 0,'0'0'0,"0"0"0,0 0 15,0 0-15,-15 15 16,-10 12-1,-6 11-15,3 3 16,2 5 0,3 3-16,23-49 0,-13 49 15,13-49 1,-5 49-16,5-49 16,13 42-16,10-15 15,-23-27-15,33 18 16,-33-18-16,36 6 15,2-10 1,-5-3-16,-6-3 16,-11-1-16,-11-1 15,-13-1-15,-13 3 16,-13 5 0,-7 2-16,-5 6 15,-12-1-15,-2-2 16</inkml:trace>
  <inkml:trace contextRef="#ctx0" brushRef="#br0" timeOffset="228057.716">17111 11813 0,'77'-5'0,"5"-3"16,6 0-16,14 1 16,1 1-16,-3 4 15,-2 0 1</inkml:trace>
  <inkml:trace contextRef="#ctx0" brushRef="#br0" timeOffset="228679.9658">17781 12273 0,'0'0'16,"0"0"-16,0 0 15,-11-10 1,-3-6-16,-10 1 16,1 7-16,-4 11 15,0 5 1,-3 4-16,-7 12 15,1 1-15,-4 16 16,-2 5-16,3 9 16,4 1-1,7 9-15,2-1 16,5 2-16,9 1 16,11 3-16,12-3 15,9-1-15,9-2 16,15-2-1,7-2-15,19-4 16,22 6-16,20-6 16,6-19-16,-2-21 15,-7-20 1,-16-11-16,-5-14 16</inkml:trace>
  <inkml:trace contextRef="#ctx0" brushRef="#br0" timeOffset="229170.8375">18675 12088 0,'0'0'0,"0"0"15,0 0 1,0 0-16,0 0 16,21 13-16,6 7 15,9 12-15,5 1 16,-2 5-1,-1 3-15,1 3 16,-6 2 0,-2 4-16,1 3 0,-9 1 15,-6 3-15,-7 0 16,-10 1 0,-7 4-16,-8 0 15,-8-1-15,-7-1 16,-8-4-16,-8-4 15,0-4 1,-3-4-16,49-44 16,-49 36-16,49-36 15,-41 24-15,8-20 16</inkml:trace>
  <inkml:trace contextRef="#ctx0" brushRef="#br0" timeOffset="229769.671">19147 11842 0,'0'0'0,"0"0"0,0 0 15,0 0 1,20 0-16,17 0 15,11 4-15,-12 4 16,0 12-16,-16 6 16,-7-3-1,-9 3 1,-4 0-16,-11 4 0,-5-1 16,-5-1-16,-6 0 15,-1-2 1,-3 0-16,1-6 15,-2-2-15,6-4 16,3-7-16,8-2 16,2-3-1,5-2-15,11-4 16,2-4-16,8-2 16,-1 2-16,7 2 15,-2 10 1,4 0-16,-2 10 15,1 6-15,1 10 16,-2 6-16,5 3 16,-24-39-16,30 49 15,3-5-15</inkml:trace>
  <inkml:trace contextRef="#ctx0" brushRef="#br0" timeOffset="230857.2914">19719 12543 0,'0'0'0,"0"0"16,0 0-16,0 18 15,-5 15-15,0 19 16,0-6-1,0-5-15,-3-10 16,3-3-16,-3-9 16,1-7-16,2-7 15,2-5-15,6-7 16,-1-6 0,5-8-16,1-5 15,5-5-15,0 1 16,2 4-16,1 0 15,0 6-15,2 1 16,0 7 0,2 2-16,-2 8 15,0 4-15,-3 8 16,3 8 0,-3 5-16,-2 0 15,-2-2-15,-3 2 16,-2-3-16,-2-4 15,-1-3-15,-1-3 16,1-2 0,2-5-16,5-6 15,3-8-15,1-2 16,8-5-16,-2-1 16,-20 19-1,26-27-15,-26 27 16,31-25-16,-31 25 15,36-19-15,-36 19 16,36-10 0,-5 16-16,-8 6 15,-3 12-15,-20-24 16,13 31 0,-13-31-16,10 36 15,-10-36-15,0 0 16,12 33-16,10-7 15,4-11-15,2-10 16,5-10-16,0-8 16,5-10-1,5-8-15,-43 31 16,0 0-16,0 0 16,33-31-1,-33 31-15,22-26 16,-22 26-16,6-10 15,-12 13-15,-1 12 16,-3 8 0,10-23-16,-5 34 15,5-34-15,2 33 16,11-2-16,10-6 16,2-9-1,6-6 1,0-7-16,0-10 0,-5-7 15,-3-4-15,-23 18 16,18-25-16,-18 25 16,7-33-1,-12-1-15,-10 4 16,-10 3-16,-6 9 16,31 18-16,-32-10 15,32 10 1,-23-5-16,11 0 15</inkml:trace>
  <inkml:trace contextRef="#ctx0" brushRef="#br0" timeOffset="231869.4637">21000 12615 0,'-48'13'0,"4"7"0,14 4 15,10-2 1,4 2-16,5 4 16,6-2-16,5-6 15,5 1-15,8-11 16,3-2-1,4-11-15,6-4 16,-3-6-16,0-11 16,0-4-1,2-5-15,-4-8 0,3-11 16,-4 1 0,-2 0-16,-8 5 15,-1 2-15,-5 11 16,-1 9-16,2 4 15,-3 5 1,-2 4-16,0 8 16,-2 6-16,-1 12 15,-2 6-15,-4 13 16,3 7 0,-2 7-16,3 15 15,3-5-15,2-4 16,5-8-16,5-7 15,3-11 1,4-5-16,4-5 16,-1-8-16,6-7 15,-2-8-15,4-5 16,3-11 0,2-4-16,5-9 15,6-13-15,-10 12 16,-34 35-16,48-59 15,-48 59-15,0 0 16,0 0 0,36-49-16,-36 49 15,0 0-15,18-29 16,-8 22-16,-10 7 16,0 7-1,0-7-15,0 0 16,0 0-16,3 13 15,-3-13-15,5 16 16,-5-16 0,12 13-16,12-6 15,-24-7-15,31 5 16,-31-5-16,41 9 16,-41-9-1,46 12-15,-46-12 16,48 29-16,-48-29 15,38 33-15,-19 2 16,-14-4-16,-7-4 16,-8-2-1,10-25-15,-21 23 16,21-23-16,-31 15 16,-5-4-16,36-11 15,-33 0 1,5-11-16,7-12 15,6-8-15</inkml:trace>
  <inkml:trace contextRef="#ctx0" brushRef="#br0" timeOffset="232034.1822">21540 12427 0,'49'-15'15,"5"2"1,10 0-16,5 5 0,1 6 16,-4-3-1,-6 2-15,-17-7 16</inkml:trace>
  <inkml:trace contextRef="#ctx0" brushRef="#br0" timeOffset="232488.7979">22392 12366 0,'0'0'0,"0"0"0,0 0 16,-12 7-1,-19 11-15,-8 10 16,-5 8-16,-4 3 16,2 4-16,-1 1 15,12 1-15,35-45 16,-26 43 0,26-43-16,-7 42 15,14-7-15,10-6 16,-17-29-1,28 17-15,-28-17 16,34 11-16,-34-11 16,0 0-16,40 0 15,-10-7-15,-13-7 16,-12-2 0,-12 4-16,-14-1 15,21 13-15,-27-8 16,27 8-16,0 0 15,0 0 1,-32-8-16,4 1 16</inkml:trace>
  <inkml:trace contextRef="#ctx0" brushRef="#br0" timeOffset="232757.7686">22740 12283 0,'0'0'0,"0"0"16,0 0-1,0 0-15,0 21 16,0 23-16,0 30 15,-3 19-15,-8 30 16,-1 16 0,-6 6-16,-3 11 15,-7 8-15</inkml:trace>
  <inkml:trace contextRef="#ctx0" brushRef="#br0" timeOffset="233658.1085">16775 13713 0,'0'0'0,"0"0"16,0 0-16,21 0 15,14 0-15,17 0 16,-4 0-16,-1 0 15,-1 0 1,-46 0-16,46 0 16,-46 0-16,0 0 15,0 0-15,41 0 16,-16 5 0,-14 0-16</inkml:trace>
  <inkml:trace contextRef="#ctx0" brushRef="#br0" timeOffset="233846.9175">16834 13990 0,'0'0'15,"0"0"-15,0 0 0,23 5 16,22-2 0,29 3-16,2-2 15,3-4 1,1 3-16</inkml:trace>
  <inkml:trace contextRef="#ctx0" brushRef="#br0" timeOffset="234527.9729">10024 14445 0,'0'0'16</inkml:trace>
  <inkml:trace contextRef="#ctx0" brushRef="#br0" timeOffset="235266.7316">18618 13602 0,'-47'0'0,"-3"5"15,1 3-15,0 16 16,2 6 0,9 14-16,0 8 15,8 4-15,30-56 16,-22 61-16,22-61 15,-3 62 1,19-5-16,12-11 16,-28-46-16,42 31 15,3-16 1,7-12-16,-52-3 16,0 0-16,46-6 15,-46 6-15,42-10 16,-42 10-16,20-18 15,-18 1-15,-14 1 16,-16 3 0,-6 5-16,-7 6 15,-1 4-15,2 6 16,40-8-16,-36 10 16,13 1-1,13-1-15,15-10 16,12-10-16</inkml:trace>
  <inkml:trace contextRef="#ctx0" brushRef="#br0" timeOffset="235625.2756">18957 13602 0,'0'0'0,"0"0"0,0 0 16,0 0-1,21-2-15,15-6 16,17-5 0,-2 0-16,1 5 0,-2 0 15,-7 12 1,-43-4-16,35 10 15,-7 12-15,-7 15 16,-13 1 0,-11 6-16,-2 5 15,-6 5-15,1 0 16,3-1-16,7-53 16,-11 50-16,11-50 15,0 0 1,0 0-16,-15 43 15,15-43-15,-18 26 16,6-21-16</inkml:trace>
  <inkml:trace contextRef="#ctx0" brushRef="#br0" timeOffset="235758.0379">19031 13846 0,'0'0'16,"0"0"-16,0 0 15,0 0-15,29-2 16,29-14-16,33-2 16,24 3-16,18 2 15,4 0 1</inkml:trace>
  <inkml:trace contextRef="#ctx0" brushRef="#br0" timeOffset="237886.442">18027 14289 0,'49'0'0,"3"0"15,7 0-15,2 0 16,1 0-16,4 0 16,4 0-1,5 0-15,1 0 16,4 0-16,2 0 15,-2 0-15,0 0 16,-3 0 0,-6 0-16,-4-3 15,-4 1 1,-13-4-16,-50 6 0,44 0 16,-44 0-1,0 0-15,0 0 16,33 0-16,-33 0 15,12 0-15,-19 0 16,-16-2 0,-10-1-16,-8 0 15</inkml:trace>
  <inkml:trace contextRef="#ctx0" brushRef="#br0" timeOffset="238395.6795">18151 14453 0,'0'0'0,"0"0"16,0 0-16,0 0 16,0 0-1,0 0-15,0 0 16,0 0-16,15 8 15,16 2-15,17 6 16,4-6 0,-1-3-16,6-2 15,5-2-15,9-3 16,4 3-16,-1-3 16,6-3-1,-5 0-15,-4 1 16,3 2-16,-1-3 15,1-2-15,1 3 16,-6-4-16,-3 4 16,-4 0-1,-62 2-15,56-6 16,-56 6-16,0 0 16,0 0-16,52-5 15,-52 5-15,0 0 16,0 0-1,36-3-15,-20 3 16,-16 0-16,-2 3 16,-12 2-16</inkml:trace>
  <inkml:trace contextRef="#ctx0" brushRef="#br0" timeOffset="239639.5761">14895 14625 0,'55'0'0,"-8"0"0,-7 8 15,-5 0 1,-3 7-16,-15 4 15,-4 0-15,-5 7 16,-6 5 0,-2 8-16,-5 4 15,-2 8-15,-6 4 16,13-55-16,-15 51 16,-5 1-1,20-52-15,0 0 16,0 0-16,-17 46 15,17-46 1,0 0-16,-11 37 16,11-37-16,-5 17 15,13-15-15,3-9 16,3-11-16,6-6 16,-3-3-16,4-7 15,0-5 1,0-4-16,3-6 15,-1 3 1,-2-1-16,-21 47 16,20-44-16,-20 44 15,0 0-15,0 0 16,19-41-16,-19 41 16,0 0-1,16-31-15,-1 16 16,-15 15-16,10 3 15,-8 9-15,-2 14 16,-2 8-16,-1 2 16,1 7-16,-1 8 15,3-51 1,0 57-16,5 0 16,7-3-16,7-8 15,9-7 1,-28-39-16,33 31 15,7-11-15,3-10 16,-7-10-16,-1-4 16</inkml:trace>
  <inkml:trace contextRef="#ctx0" brushRef="#br0" timeOffset="240210.5456">15687 14975 0,'0'0'16,"0"0"-16,0 0 0,0 0 15,0 0 1,0 0-16,14-3 16,15-5-16,9-4 15,-6 9-15,0 6 16,-8 4-16,-9 6 15,-7 2 1,-3 6-16,-8-3 16,-4-2-16,-4-1 15,-4 3 1,-4 0-16,-1 0 16,2 3-16,-4-1 15,6-2-15,1 0 16,9-2-1,4-4-15,4 2 16,4-2-16,9 1 16,0 0-16,5 2 15,4-2 1,-24-13-16,25 21 16,3-1-16,-2 4 15,0 1-15,-26-25 16,21 31-16,-21-31 15,12 36 1,-8 0-16,-8 3 16,-8-4-16,-9-1 15,-5-6-15,-7 1 16,-16-1 0,-7-5-16,-6-8 15,-7-5-15,-8-2 16,-4-5-16,-2-6 15,-31-7-15</inkml:trace>
  <inkml:trace contextRef="#ctx0" brushRef="#br0" timeOffset="241122.2975">16464 15224 0,'0'0'0,"0"0"0,0 0 15,0 0 1,23 0-16,15 0 16,25 0-16,0 0 15,1 0-15,-64 0 16,67 0 0,-67 0-16,67 0 15,-67 0-15,0 0 16,0 0-1,61 6-15,-61-6 16,45 5-16,-28 0 16,-19-3-16</inkml:trace>
  <inkml:trace contextRef="#ctx0" brushRef="#br0" timeOffset="241358.7417">16621 15461 0,'0'0'0,"0"0"16,23 0 0,17 5-16,27-3 15,6 4 1,3-1-16,7-5 0,2 2 15,12-2 1</inkml:trace>
  <inkml:trace contextRef="#ctx0" brushRef="#br0" timeOffset="242026.3913">18670 15142 0,'0'0'0,"0"0"15,0 0-15,0 0 16,0 0-16,-16 8 16,-14 2-16,-17 13 15,6 7 1,0 7-16,6 4 15,0 8-15,7-1 16,5 7 0,7-1-16,11-3 15,10-2-15,13-5 16,13-8-16,12-8 16,2-5-16,7-8 15,-2-9 1,-50-6-16,50-4 15,-50 4-15,49-9 16,-14-9-16,-35 18 16,18-24-1,-21 2-15,-9-4 16,-11 0-16,-11 6 16,-7 2-16,41 18 15,-49-13 1,49 13-16,0 0 15,-40-14-15,21 4 16,14-7-16,15-4 16</inkml:trace>
  <inkml:trace contextRef="#ctx0" brushRef="#br0" timeOffset="242404.9457">18993 15173 0,'0'0'15,"0"0"1,0 0-16,0 0 16,19 0-16,9-5 15,15-1-15,-5 4 31,0 0-31,2-1 0,-4 6 16,-6 1-16,-2 7 16,-8 2-1,-4 12-15,-6 1 0,-8 3 16,-4-2 0,-1 9-16,-4 5 15,0-2-15,-3 3 16,-4-4-16,14-38 15,-12 42 1,12-42-16,0 0 16,0 0-16,-11 35 15,11-35 1,-12 25-16,1-14 16</inkml:trace>
  <inkml:trace contextRef="#ctx0" brushRef="#br0" timeOffset="242589.9478">19156 15492 0,'0'0'0,"0"0"16,0 0-16,0 0 15,22-3 1,14-5-16,20-5 16,3 8-16,-2 0 15,-3-2-15,-54 7 16,38-18-16,-12-6 15</inkml:trace>
  <inkml:trace contextRef="#ctx0" brushRef="#br0" timeOffset="242975.8229">18417 14916 0,'0'0'0,"-15"7"16,-11 9-1,-9 7-15,4 8 16,1-1-16,-7 15 15,-7 19 1,6 10-16,2 3 16,3 26-16,12 5 15,21 0-15,21-10 16,20-11-16,15-7 16,16-16-1,13-12-15,5-11 16,5-15-16,5-16 15,3-15 1,-8-16-16,-8-8 0</inkml:trace>
  <inkml:trace contextRef="#ctx0" brushRef="#br0" timeOffset="243429.2714">19535 14916 0,'0'0'16,"0"0"-16,20 13 15,9 7 1,7 14-16,-4 9 16,-4 9-16,1 7 0,-5 5 15,-8 3 1,-9 2-16,-9 3 16,-7-2-16,-7-1 15,-4-2 1,-6-7-16,26-60 15,-25 51-15,-1-13 16,6-20-16,7-18 16,5-10-16</inkml:trace>
  <inkml:trace contextRef="#ctx0" brushRef="#br0" timeOffset="243839.0935">19923 14751 0,'0'0'16,"0"0"-16,15-2 15,19-6-15,13-5 16,2 8-1,-4 0-15,-7 5 16,-2 5-16,-5 5 16,-13 6-1,-11 1-15,-9 4 16,-6-3-16,-5-2 16,-3-1-16,-3-3 15,-2 2-15,-2-1 16,0-4-16,8 2 15,6-1 1,12 3-16,13 1 16,9-2-16,13 1 15,6-2-15,15-2 16,6 1 0</inkml:trace>
  <inkml:trace contextRef="#ctx0" brushRef="#br0" timeOffset="244872.1843">20765 15224 0,'0'0'15,"0"0"-15,0 0 16,0 0-1,0 16-15,0 17 16,0 14-16,-7-2 16,-2-1-16,-1-10 15,-3-9-15,5-9 16,3-6-16,3-2 16,0-6-1,-1-6-15,6-9 16,4-11-16,6-2 15,2 1 1,2-1-16,2 3 0,4-3 16,-3 1-1,1 4-15,-2 6 16,-2 5-16,-1 6 16,-1 8-16,-2 6 15,-3 5 1,-3 6-16,-2-4 15,1 2-15,-3-6 16,-1-1-16,1-4 16,-1-1-1,1-4 1,4-3-16,4-5 0,6-4 16,1-5-16,9-1 15,-27 15 1,31-23-16,-31 23 15,0 0-15,35-24 16,-35 24-16,41-13 16,-2 11-1,-8 14-15,-8 10 16,-5 3-16,-18-25 16,0 0-16,13 32 15,-13-32 1,13 28-16,-13-28 15,17 22-15,6-12 16,6-10-16,-1-7 16,6-6-1,-4-5-15,1-4 16,-31 22-16,0 0 16,0 0-16,26-27 15,-26 27 1,15-23-16,-13 3 15,-9 11-15,-6 7 16,-5 10-16,-3 10 16,21-18-16,-17 26 15,17-26-15,-11 31 16,11-1 0,0-30-16,16 26 15,-16-26-15,26 18 16,-26-18-1,35 8-15,3-11 16,-1-7-16,-6-8 16,-31 18-16,20-25 15,-10-3 1,-10-4-16,-10 4 16,10 28-16,0 0 15,0 0-15,-16-24 16,7 7-16,9 1 15,13 3 1</inkml:trace>
  <inkml:trace contextRef="#ctx0" brushRef="#br0" timeOffset="245418.5601">22090 15307 0,'-54'-11'0,"2"-2"16,3 11-16,3 7 15,3 10-15,6 13 16,10 1 0,16-3-16,5-5 15,12-1-15,8-5 16,3-2-16,6-5 15,5-6 1,3-9-16,2-6 16,-2-8-16,3-7 15,1-11-15,1-7 16,-5-3-16,-6-5 16,-4 3-1,-3-1-15,-7 6 16,-11 46-16,0 0 15,0 0-15,8-36 16,-8 19 0,-5 11-16,-5 20 15,-3 10-15,-1 18 16,1 12-16,0 15 16,6 0-1,7-2-15,7-7 16,11-9-16,6-12 15,9-14-15,0-15 16,6-10-16</inkml:trace>
  <inkml:trace contextRef="#ctx0" brushRef="#br0" timeOffset="246398.4321">22813 14936 0,'0'0'0,"0"0"15,0 0-15,0 0 16,-2 13-16,-17 8 16,0 4-16,-2-4 15,11-8 1,-1 0-16,4-5 15,4 1-15,6 0 16,8-2-16,6-1 16,11-1-16,3 0 15,2 2 1,1 6-16,-3 3 16,-3 4-16,-5 1 15,-8 2-15,-9 2 16,-10-4-1,-8 2-15,-11-4 16,-8-7-16,-5-2 16,-5-4-16,3-9 15,-1-8 1,3-3-16,8-8 16,6-3-1,10-3-15,7-3 16,3-5-16,7 0 15,0 0-15,-1 0 16,7 0-16,5 7 16,2 1-16,11 3 15,4 4 1,7 6-16,14-1 16,6 5-16,-1 4 15,-59 7-15,61-10 16,-61 10-1,62-5-15,-62 5 16,53 0-16,-53 0 16,0 0-16,0 0 15,37 7 1,-20 8-16,-12 4 16,-12 7-1,-8 4-15,-8 9 0,-8 7 16,5 3-16,5-3 15,21-46 1,-9 44-16,9-3 16,0-41-16,9 31 15,12-3-15,7-7 16,1-8 0,1-8-16,1-5 15,-31 0-15,29-7 16,-29 7-16,23-19 15,-10-6 1,-13-4-16,-5 1 16,-11 0-16,-6 5 15,-8 2-15,-4 6 16,1 5-16,3-1 16,5 6-1,9-3-15,11 1 16,10-7-1,11 1-15,6 2 16</inkml:trace>
  <inkml:trace contextRef="#ctx0" brushRef="#br0" timeOffset="246541.9188">23686 14730 0,'16'80'0,"-6"10"0,-8 36 16,-14 16-16,-9 4 16,-1 1-1</inkml:trace>
  <inkml:trace contextRef="#ctx0" brushRef="#br0" timeOffset="247556.8605">17165 16232 0,'0'0'0,"0"0"16,0 0 0,0 0-16,0 0 15,18 0-15,15 5 16,16-2-16,-5 2 15,7 0-15,-4-5 16,-7 5 0,-2 0-16,-38-5 15,0 0-15,0 0 16,29 8 0,-10 3-16,-17 1 15</inkml:trace>
  <inkml:trace contextRef="#ctx0" brushRef="#br0" timeOffset="247760.5258">17092 16663 0,'0'0'0,"26"0"16,17 0-16,23 0 15,10 0-15,7 0 16,6 0-16,12 0 16,-9 0-1,-7 0-15</inkml:trace>
  <inkml:trace contextRef="#ctx0" brushRef="#br0" timeOffset="248174.7911">19199 16283 0,'0'0'0,"0"0"16,0 0-16,0 0 15,0 0-15,0 21 16,0 15-1,0 21-15,0-4 16,0 2 0,0-6-16,0-1 15,0-48-15,0 46 16,0-46-16,-2 49 16,-14-3-16</inkml:trace>
  <inkml:trace contextRef="#ctx0" brushRef="#br0" timeOffset="248501.4432">18725 17024 0,'0'0'0,"0"0"15,0 0-15,0 0 16,0 0-1,0 0-15,21 0 16,20 0-16,22 0 16,3 0-16,5 0 15,4 0 1,-3 0-16,-5 0 16,-3 0-16,-64 0 15,64 0-15,-64 0 16,0 0-16,0 0 15,60 0 1,-22-3-16,-25-1 16,-19-5-16,-9-1 15</inkml:trace>
  <inkml:trace contextRef="#ctx0" brushRef="#br0" timeOffset="248809.3648">18549 17147 0,'0'0'0,"0"0"16,0 0-16,22 0 15,25 0-15,22 0 16,11 0-16,10 0 15,17 0 1,2-5-16,4 0 16,-3-3-16,0 3 15,-2-3-15,-8 5 16,-8 1-16,-9-3 16,-22-10-1</inkml:trace>
  <inkml:trace contextRef="#ctx0" brushRef="#br0" timeOffset="290153.8982">3664 10589 0,'-15'-38'0,"1"6"16,-1 13-16,-1 5 16,-1 7-16,-1 2 15,1 5 1,-4 5-16,0 5 15,-1 5-15,-4 9 16,2 3-16,7 5 16,2 6-1,0 1-15,9 2 16,0-5-16,9-2 16,1-3-16,-4-31 15,11 24 1,4-4-16,3-8 15,6-10-15,-4-4 16,4-9-16,-3-4 16,-4-3-1,3-7-15,-5-3 16,1-7-16,-4 5 16,-1-3-16,-3-1 15,-3 3 1,1 3-16,-1 8 15,0 2-15,-2 1 16,-1 8-16,1 1 16,-3 6-1,2 6-15,1 7 16,-1 6-16,3 6 16,-2 4-16,4 3 15,2 4 1,0-4-16,4-1 15,1-4-15,1-4 16,2-5-16,2-6 16,1-2-1,3-11-15,-4-4 16,-2-10-16,1-5 16</inkml:trace>
  <inkml:trace contextRef="#ctx0" brushRef="#br0" timeOffset="290429.9331">3946 10474 0,'0'0'16,"0"0"-16,0 0 15,0 0-15,17-3 16,8-13-16,4-2 15,-1 3 1,-7 3-16,6-4 16,-2 2-16,-4 5 15,0 1-15,-6 1 16,-4 7 0,-4-2-16,-7 4 15,-5 0 1</inkml:trace>
  <inkml:trace contextRef="#ctx0" brushRef="#br0" timeOffset="290625.8576">4008 10607 0,'0'0'0,"0"0"16,0 0-16,17-3 15,10-4-15,11-6 16,1-3-1,-8 2-15,-3-2 16,-5 0-16,3 2 16,0-8-16,0-4 15</inkml:trace>
  <inkml:trace contextRef="#ctx0" brushRef="#br0" timeOffset="291307.5634">4531 10193 0,'0'0'16,"0"0"-16,0 0 16,0 0-1,0 0-15,0 0 16,14-10-16,0-8 15,13-2-15,-6 4 16,2 5 0,-2 1-16,1 6 15,1 1 1,-4 6-16,-2 7 0,0 2 16,-2 7-1,-6 1-15,-4 4 16,-1 4-16,-8 2 15,-3 4-15,-3 0 16,-8 1-16,-1 1 16,-1-5-1,-2-3-15,3 1 16,-2-9-16,-2-2 16,3-5-16,0-8 15,5-5 1,1-5-16,6-1 15,4-3-15,1-4 16,3-3-16,0 2 16,7-5-1,1 1-15,6 5 16,-2 0-16,7 9 16,-2-2-1,4 9-15,1 1 16,1 5-16,3 0 15,-1 5-15,-25-14 16,28 12-16,-28-12 16,30 15-16,-30-15 15,0 0 1,0 0-16,28 16 16</inkml:trace>
  <inkml:trace contextRef="#ctx0" brushRef="#br0" timeOffset="291877.6366">3330 11255 0,'0'0'0,"0"0"16,0 0-1,23-2-15,15-14 16,11-4 0,4-6-16,8-3 0,3 2 15,3-4 1,6-5-16,8 0 16,19-10-16,6-1 15,-2 1 1,-3 3-16,-12 1 0,1 1 15,-3 0 1,-4 5-16,-4 5 16,-6 0-16,-15 5 15,-7 6-15,-4 2 16,-47 18 0,0 0-16,0 0 15,41-21-15,-41 21 16,26-13-1,-18 8-15,-18 8 0,-11 1 16,-11 4 0,-8 6-16</inkml:trace>
  <inkml:trace contextRef="#ctx0" brushRef="#br0" timeOffset="292384.6025">3299 11410 0,'0'0'0,"0"0"15,16-3-15,13-10 16,12-5-16,-1-3 16,2 1-1,6-5-15,3-3 16,12-1-16,4-5 15,4 1-15,4-6 16,2 0 0,23-12-16,7-1 15,-6 7-15,-12 6 16,5-4-16,-8 1 16,-3 4-16,-7 2 15,-2 2 1,-11 6-16,-9 2 15,-54 26-15,55-23 16,-55 23-16,0 0 16,55-26-1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2T04:04:36.650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17688 3964 0,'49'0'0,"-7"0"16,-4 0-16,-7 0 15,-1 0-15,2 0 16,-2 0-16,4 0 16,-34 0-1,40 0-15,7 0 16,-47 0-16,57 3 16,-57-3-1,64 3-15,-64-3 16,66 2-16,-66-2 15,65 0 1,1-2-16,1 4 0,-6-2 16,-2 0-1,-4-2-15,-3-1 16,0 0-16,-52 3 16,57-2-16,3 2 15,-60 0 1,61 0-16,5-2 15,1 2-15,-8 0 16,0 0-16,-4-5 16,-4 0-1,1 1-15,-1 4 16,-2-2 0,-1 2-16,-48 0 0,49-5 15,6 5-15,-55 0 16,53-2-1,-2 4-15,-51-2 16,56 2-16</inkml:trace>
  <inkml:trace contextRef="#ctx0" brushRef="#br0" timeOffset="2033.0205">16579 2587 0,'-16'51'0,"-1"3"15,-9 0-15,-2 5 16,-5 5 0,0 9-16,1-4 15,4 0-15,28-69 16,0 0-1,-21 62-15,21-62 0,-9 49 16,6-26 0</inkml:trace>
  <inkml:trace contextRef="#ctx0" brushRef="#br0" timeOffset="2415.4816">16641 2607 0,'0'0'0,"0"0"15,0 0-15,0 0 16,0 0-16,0 16 16,0 14-1,5 14-15,0-3 16,8 1 0,0-6-16,2-1 0,-2-6 15,0-3 1,-13-26-1,9 25-15,-9-25 16,0 0-16,0 0 0,11 24 16,-11-24-1,8 20-15</inkml:trace>
  <inkml:trace contextRef="#ctx0" brushRef="#br0" timeOffset="2664.1009">16492 2988 0,'0'0'0,"0"0"0,0 0 15,0 0-15,20-11 16,14-9-1,15-3-15,10 1 16,5-3-16,3 11 16,-3 0-16,-8 1 15</inkml:trace>
  <inkml:trace contextRef="#ctx0" brushRef="#br0" timeOffset="3913.4311">21258 2980 0,'0'0'16,"0"0"-16,0 0 16,0 0-1,0 0-15,0 0 16,0 0-16,0 0 15,0 0-15,0 0 16,0 0-16,0 0 16,0 0-16,0 0 15,0 23 1,0 16-16,0 17 16,0-9-16,-2-9 15,-3-9-15,4-11 16,1-3-1,0 1-15,0-9 16,6-2-16,-4-10 16,1-6-16,-1-1 15</inkml:trace>
  <inkml:trace contextRef="#ctx0" brushRef="#br0" timeOffset="4428.9282">21258 3011 0,'0'0'0,"0"0"16,0 0-16,0 0 16,8-2-16,6-12 15,12 2-15,0-4 16,-8 4-1,-1 4-15,2 3 16,-1 5-16,3 0 16,-3 2-16,-1 6 15,-7-1-15,-1 4 16,-7 2 0,-7 3-16,-3-4 15,-2 1-15,-5 0 16,-1 0-16,4-3 15,-1 3 1,4-4-16,4 3 16,3-3-16,2 1 15,5 1-15,6 0 16,2-4 0,2 4-16,3-7 15,-1 7-15,2-3 16,-4-1-16,-5 1 15,0-1-15,-5 4 16,-2 2 0,-8-1-16,-3 4 15,-7 5-15,-10-3 16,-14 5-16,-24 2 16,-13-2-1</inkml:trace>
  <inkml:trace contextRef="#ctx0" brushRef="#br0" timeOffset="9688.8842">18536 2137 0,'7'49'0,"-1"-4"0,-1-9 16,-5 3 0,2 0-16,-2 3 15,-2 1-15,-1 3 31,-5 0-31,3 1 0,5-6 16,-2 0-16,-1-5 16,-4 5-16,-3 5 15,-8 8 1,-1 0-16,2 0 0,-1-2 16,4 4-1,1-4-15,6-3 16,2-1-16,5-2 15,0-46 1,0 52-16,0 5 16,0-1-16,0-56 15,-3 59 1,3-59-16,-2 57 16,2-57-16,-8 46 15,0-17-15</inkml:trace>
  <inkml:trace contextRef="#ctx0" brushRef="#br0" timeOffset="10396.5428">17267 2967 0,'0'0'31,"0"0"-31,0 0 0,21-2 16,12-6-16,19-5 15,-1 7-15,3 2 16,6 1 0,-4 3-16,3-5 15,3 3-15,4-6 16,3 6-16,6 0 16,7-2-16,3 4 15,15-2 1,-5-9-16,-8 1 15,1 3-15,-7 4 16,-9 3-16,-7-2 16,1 4-1,4 1-15,0 1 16,3 1 0,4 0-16,0-2 0,1 0 15,-1-1-15,-4-2 16,0 0-1,-73 0-15,72 0 32,-1 0-32</inkml:trace>
  <inkml:trace contextRef="#ctx0" brushRef="#br0" timeOffset="11303.0885">22780 2088 0,'-10'41'15,"8"-4"-15,2 6 16,-3 5-16,-3 7 16,-1 1-1,-5 4-15,1-7 16,3 9-16,6 0 15,-1 2-15,3 0 16,3 3-16,-1 0 16,3 0-1,-2 2-15,3 6 16,-4 2-16,1 2 16,-1 4-16,-4-3 15,2-1 1,0 1-16,2-6 15,-2-74-15,0 0 16,0 0-16,12 72 16</inkml:trace>
  <inkml:trace contextRef="#ctx0" brushRef="#br0" timeOffset="11922.257">21694 3183 0,'0'0'0,"0"0"15,19 0 1,21-5-16,20-3 16,-1 1-16,4-1 15,2 2 1,1-1-16,3 0 16,3 1-16,5 1 15,-2-2 1,-3-4-16,5 1 15,8 2-15,20-2 16,5 0-16,-4 4 16,-12 1-1,-4-2-15,0 3 0,3 2 16,-6 2 0,3 0-16,-3 0 15,-4-2-15,-16-1 16,-6 1-16,-1 2 15,1-5 1,0 2-16,-61 3 16,0 0-16,60 0 15,-60 0 1,0 0-16,53 0 0</inkml:trace>
  <inkml:trace contextRef="#ctx0" brushRef="#br0" timeOffset="13064.1858">20870 4206 0,'0'0'15,"0"0"-15,0 0 16,0 0-16,8-3 16,2-9-16,5-1 15,-2 0 1,2 8-16,-3 10 0,-3 11 15,-9 15 1,-6 2-16,-1 3 16,2-3-1,0 3-15,0 2 16,3 6-16,2 8 16,0-1-16,2 6 15,-2 2 1,3 3-16,-3 5 15,0 2-15,0 1 16,2 4-16,0 0 16,1 1-16,2-6 15,-3 1 1,3-1-16,1-2 16,-3 3-16,-3 2 15,0 0-15,2 0 16,-2-1-1,0 4-15,-2-8 16,-3-2 0,5-65-16,0 0 0,0 0 15,-9 50 1,9-50-16,-10 39 16</inkml:trace>
  <inkml:trace contextRef="#ctx0" brushRef="#br0" timeOffset="13872.4625">19526 5292 0,'0'0'0,"0"0"16,0 0-1,0 0-15,16-4 16,16-11-16,1-3 15,2 2 1,-4 6-16,5 4 16,9 0-16,11-2 15,2 5-15,2-2 16,3 2-16,5-4 16,4 0-1,4 2-15,1-4 16,4 2-16,0 2 15,4-1-15,25 1 16,14-6-16,-6 2 16,-6-2-1,-3 6-15,-12 0 16,-2 0-16,-5-1 16,0 2-16,0 1 15,-6 0 1,1-1-16,0 1 15,-4-2-15,-8 5 16,-9-2-16,5-2 16,4 4-1,-4-2-15,-5-1 16,0 1-16,-7 2 16,-57 0-16,0 0 15,56 2-15</inkml:trace>
  <inkml:trace contextRef="#ctx0" brushRef="#br0" timeOffset="23245.7817">17751 2515 0,'-26'0'0,"5"0"16</inkml:trace>
  <inkml:trace contextRef="#ctx0" brushRef="#br0" timeOffset="28721.3897">17961 2456 0,'-18'57'15,"-10"-4"-15,2-3 16,2-7-1,4 1-15,20-44 16,0 0-16,-16 43 16,16-43-16,0 0 15,-15 28 1,5-20-16</inkml:trace>
  <inkml:trace contextRef="#ctx0" brushRef="#br0" timeOffset="29061.9145">17950 2405 0,'0'0'16,"0"0"-16,0 0 16,0 0-16,0 0 15,0 0 1,0 0-16,0 0 16,8 14-16,0 15 15,2 12-15,0 0 16,-2-2-1,2-8-15,0-8 16,1-5-16,-4-6 16,1 4-16,-3-4 15,-5-4 1,-3 0-16,1-5 16,-3 0-16,0-3 15</inkml:trace>
  <inkml:trace contextRef="#ctx0" brushRef="#br0" timeOffset="29371.5636">17819 2692 0,'0'0'16,"0"0"-16,0 0 15,0 0 1,0 0-16,0 0 16,21 0-16,10-5 15,13-1 1,-6 4-16,-8-1 16,-1 1-16,-6 2 15,-6-3-15,-2-1 16,-2-1-16,-6 2 15,-2-7 1</inkml:trace>
  <inkml:trace contextRef="#ctx0" brushRef="#br0" timeOffset="29849.3464">18171 2628 0,'0'0'0,"0"0"15,0 0-15,0 0 16,0 0-16,0 0 16,0 0-16,0 0 15,0 21 1,-5 11-16,-3 18 15,1-9 1,-1-8-16,5-10 0,-2-7 16,5-9-1,-2-7-15,4-2 16,9-3-16</inkml:trace>
  <inkml:trace contextRef="#ctx0" brushRef="#br0" timeOffset="30138.1189">18310 2579 0,'0'0'0,"0"0"0,0 0 16,0 0 0,0 0-16,0 0 15,0 0 1,0 0-16,5 23 15,-2 19-15,2 14 16,-8-8-16,1-7 16</inkml:trace>
  <inkml:trace contextRef="#ctx0" brushRef="#br0" timeOffset="31223.5091">18952 2446 0,'-9'50'0,"-3"-1"15,-3 6-15,-6-9 16,1-3-16,2 1 16,18-44-16,0 0 15,-13 37 1,11-18-16</inkml:trace>
  <inkml:trace contextRef="#ctx0" brushRef="#br0" timeOffset="31595.2663">19012 2476 0,'0'0'16,"0"0"-16,0 0 15,0 0 1,0 0-16,5 16 0,0 12 15,4 11 1,0-4 0,-4 3-16,-3-3 0,1 1 15,2-6-15,2 4 32,1-12-32,0 0 0,-6-10 15,-2-1-15,0-6 16,-5-3-16,0-4 15</inkml:trace>
  <inkml:trace contextRef="#ctx0" brushRef="#br0" timeOffset="31888.0711">18808 2741 0,'0'0'15,"0"0"-15,0 0 16,0 0 0,0 0-16,0 0 15,0 0-15,0 0 16,0 0 0,0 0-16,0 0 15,0 0-15,21-3 16,12-4-16,15-7 15,-9 7 17,-1-6-32,-11 1 0,-5 1 0</inkml:trace>
  <inkml:trace contextRef="#ctx0" brushRef="#br0" timeOffset="32327.076">19214 2628 0,'0'0'0,"0"0"16,0 0-16,0 0 15,0 0-15,0 0 16,0 0-1,0 16-15,0 14 16,0 9 0,0-6-16,0-5 15,0-7-15,0-3 16,0-6 0,0-9-16,0-3 0,2-7 15,2-7-15,1 2 16</inkml:trace>
  <inkml:trace contextRef="#ctx0" brushRef="#br0" timeOffset="32811.078">19306 2628 0,'0'0'0,"0"0"16,0 0-16,0 0 16,0 0-16,0 0 15,0 0 1,0 0-16,0 0 16,13 0-16,4 7 15,8 2-15,-11 0 16,-3-3-1,-6 2-15,-5 1 0,-2 4 16,-1 1 0,-2-7-16,3 3 15,-3-2-15,1 0 16,2 0 0,0 0-16,-1 0 15,1-4-15,2 2 16,0-4-16,5 0 15,8-2 1,9-4-16,17-2 16,9-2-16,14-4 15,0-1-15</inkml:trace>
  <inkml:trace contextRef="#ctx0" brushRef="#br0" timeOffset="33593.7656">17862 3234 0,'-9'47'0,"-6"-4"16,-9-3-16,4-5 15,2-3 1,5-4-16,3-5 15,8-6-15,2-4 16,2-7-16,8-10 16,0-3-16,1-9 15,1-4 1,2-3-16,3-3 16,1-2-16</inkml:trace>
  <inkml:trace contextRef="#ctx0" brushRef="#br0" timeOffset="34100.4703">17943 3163 0,'0'0'16,"0"0"-16,0 0 16,0 0-16,0 0 0,0 0 15,7 18-15,4 13 16,7 12-16,-5-4 15,-3-11 1,-5-2-16,2 0 16,-4-3-16,-1 2 15,-7-2 1,0-2-16,-2-5 16,-7-9-16,2-2 15,0-3-15,-4-2 16,-1-2-16,1-1 31,-2-1-31,-1 1 0,1 3 16,6-2-16,2-4 15,1-2 1,4 1-16,5-4 16,5 4-16,6 2 15,4-2-15,8-2 16,1 2-16,1-1 31,-2 3-31,1-3 0,-6 0 16,-3 3-16,1-2 15,-4 1 1,-2 4-16</inkml:trace>
  <inkml:trace contextRef="#ctx0" brushRef="#br0" timeOffset="34462.5008">18069 3352 0,'0'6'0,"0"2"31,0-3-31,0 0 0,0-5 16,0 0-16,0 0 15,5 0-15,1 0 16,6 0 0,1 0-16,0 0 15,-1 0-15,1 2 16,-7 1-16,-1 4 15,-5 2 1,-3 3-16,-2-1 16,-3 4-16,-2 0 15,0-2 1,-3 2-16,-2 3 0,1-2 16,5 0-1,-2-1-15,5-2 16,3-3-16,3-5 15,3 0-15,5-5 16,5 0 0,1-2-16,1-3 15,0-6-15,0 1 16,1-3-16,1-2 16</inkml:trace>
  <inkml:trace contextRef="#ctx0" brushRef="#br0" timeOffset="34711.4594">18241 3299 0,'0'0'0,"0"0"15,0 0 1,0 0-16,0 0 15,0 0-15,-3 21 16,-5 15-16,-5 20 16,0 6-16,1-4 15,-1-3 1,5-16-16,8-39 16,0 0-16,13 28 15</inkml:trace>
  <inkml:trace contextRef="#ctx0" brushRef="#br0" timeOffset="35313.3661">18867 3135 0,'-17'58'0,"-6"-12"16,-6 2-16,3-7 15,8-9 1,5-8-16,6-9 16,1-7-16,3-6 15,3-7 1,3-5-16,0 0 0,5-8 16,-3 4-1,5-6-15</inkml:trace>
  <inkml:trace contextRef="#ctx0" brushRef="#br0" timeOffset="35584.0821">18808 3132 0,'0'0'16,"0"0"-16,0 0 0,0 0 16,0 0-1,0 0-15,0 0 16,0 0-16,0 15 15,5 16-15,-2 18 16,2-3 0,1-2-16,-6-5 15,5-9-15,0-7 16,0-5 0,-3-4-16,1-7 0,-6-2 15,-2-5 1,0-3-16</inkml:trace>
  <inkml:trace contextRef="#ctx0" brushRef="#br0" timeOffset="35780.326">18716 3368 0,'0'0'15,"0"0"-15,0 0 0,0 0 16,0 0-16,18 0 15,12 0 1,12-4-16,-4-2 16,-1 4-16,-8-4 15,-5 1-15,-11 0 16</inkml:trace>
  <inkml:trace contextRef="#ctx0" brushRef="#br0" timeOffset="36206.543">18972 3328 0,'0'0'0,"0"0"0,0 0 15,0 0 1,0 0-16,0 0 16,0 0-16,8 4 15,3 1 1,4 6-16,-4-1 15,-4 0-15,-2 3 16,-3 3-16,-2 4 16,0 4-16,-2-6 15,-5-1 1,-3 1-16,-1-5 16,3-2-16,6-4 15,-2-2-15,8 0 16,1 1-16,5-4 31,3-2-31,3 0 0,4-5 16,3 2-16,-3-2 15,0 0-15,-1-8 32,-7 0-32</inkml:trace>
  <inkml:trace contextRef="#ctx0" brushRef="#br0" timeOffset="36837.4848">19178 3328 0,'0'0'16,"0"0"-16,0 0 15,0 0-15,0 0 16,0 0 0,0 0-16,0 0 15,13 0 1,10-6-16,5 1 0,-7 2 16,-6 1-1,-2 7-15,-6 6 16,-4 3-16,-6 8 15,1-5-15,-1-1 16,-2-4 0,0-1-16,-3 2 15,1-3-15,-1 0 16,0 3-16,0-3 16,1 1-1,2-2-15,0-3 16,3-1-16,4 2 15,6-3-15,9-2 16,14-4-16,8-2 16,13 2-1,14-3-15,0 5 16,-66 0 0,75-2-16</inkml:trace>
  <inkml:trace contextRef="#ctx0" brushRef="#br0" timeOffset="41621.1769">18910 6238 0,'-48'-6'0,"-1"1"0,10 5 15,1 5-15,3 6 16,1 0 0,-2 14-16,9 0 15,5 6-15,6 3 16,1 1-1,2 6 1,6 8-16,2 16 0,0 4 16,2 5-16,-3 11 15,-1 31 1,0 26-16,-3 4 16,-1 1-16,8-9 15,1-4-15,2-1 16,-5 3-1,5 1-15,2 7 16,-4 6-16,-5-2 16,-2 4-16,2 2 15,-1 3-15,-3 2 16,9-7 0,-2-16-16,8-2 15,-4-3-15,5-13 16,0 0-1,6-9 1,-4-12-16,6-10 0,0-2 16,8-5-16,-1-23 15,5-11-15,9-2 16,7-10 0,3-4-16,5-7 15,-49-23-15,58 21 16,5-11-16,0-7 15,-9-14 1,-10-12-16,-13-6 16</inkml:trace>
  <inkml:trace contextRef="#ctx0" brushRef="#br0" timeOffset="42432.5292">19137 6602 0,'-19'-26'0,"2"14"16,-4 12-16,1 5 16,-4 7-16,0 9 15,-1 2 1,2 8-16,6-3 15,1 3-15,11-3 16,0-2-16,5-3 16,3-5-1,4-4-15,3-7 16,6-7-16,-1-5 16,4-8-16,-1-2 15,2-9 1,-4 1-16,1-3 15,-4 3-15,2 5 16,-4 4-16,-1 3 16,-3 6-1,1 7-15,0 9 16,2 4-16,-2 8 16,-4 3-16,2 2 15,-3-2 1,2 2-16,3-5 15,0-5 1,0-5-16,-1-5 0,3-8 16,0-5-16</inkml:trace>
  <inkml:trace contextRef="#ctx0" brushRef="#br0" timeOffset="42609.4433">19443 6700 0,'2'-3'16,"3"1"-16,-5-4 15,3 4-15,-3-1 16,0 1 0,0 7-16,0 8 0,0 15 15,0 11 1,0 2-16,0-6 16,0-6-16,7-16 15,6-11-15</inkml:trace>
  <inkml:trace contextRef="#ctx0" brushRef="#br0" timeOffset="43295.548">19569 6659 0,'0'0'16,"0"0"-16,0 0 15,0 0 1,0 0-16,0 0 15,0 0-15,0 0 16,0 20-16,0 22 16,0 17-1,0-5-15,5-9 16,0-11-16</inkml:trace>
  <inkml:trace contextRef="#ctx0" brushRef="#br0" timeOffset="45096.2578">20529 6600 0,'7'-43'0,"-2"0"16,-5 13-16,-10 7 16,-11 5-16,4 8 15,-7 4 1,3 6-16,-1 2 16,-4 6-16,-5 9 15,3 2 1,0 8-16,2 1 15,7 5-15,7-2 16,7-6-16,5 2 16,5-7-16,7-5 15,7-5 1,2-4-16,1-6 16,6-8-16,1-2 15,-1-6-15,0-1 16,1-5-1,-3 0-15,-3-2 16,0-2-16,-8 6 16,1 2-16,-6 6 15,0 1 1,-3 6-16,2 7 16,-4 4-16,0 6 15,-3 12-15,3 5 16,-5 6-1,2 1-15,-2 3 16,5-6-16,4-8 16,1-4-16,1-8 15,-1-10-15</inkml:trace>
  <inkml:trace contextRef="#ctx0" brushRef="#br0" timeOffset="45298.8966">20878 6659 0,'0'0'0,"0"0"16,0 0-16,0 0 15,0 0 1,-3 18-16,-4 16 0,-7 9 15,9-5 1,0-6-16,3-13 16,7-10-16,2-7 15,9-9-15,2-2 16</inkml:trace>
  <inkml:trace contextRef="#ctx0" brushRef="#br0" timeOffset="45682.1309">21048 6659 0,'0'0'0,"0"0"16,0 0-16,0 0 16,0 0-1,0 0-15,17 0 16,14 0-16,8 0 15,-9 5 1,-7 1-16,-5 6 16,-5 1-16,-4 3 15,-13-2-15,-1 4 16,-2-2-16,-7 2 16,-1 3-16,-3-4 15,0-1 1,6 0-1,3 0-15,7-4 16,7-2-16,6-5 16,9-2-16,5-3 15,7-6-15,2 1 16,6-7-16,-2-1 16,-2-6-16</inkml:trace>
  <inkml:trace contextRef="#ctx0" brushRef="#br0" timeOffset="46466.3418">21899 6504 0,'0'0'0,"0"0"15,0 0-15,-3-2 16,-11-6-16,-12-4 16,-5 6-16,-2 6 15,1 13 1,-1 5-16,0 10 15,7 4-15,11-4 16,5-8-16,5 1 16,5-9-16,2 1 15,8-4 1,6-7-16,-1-2 16,1-5-16,-2-3 15,5-5-15,-4-2 16,-2-1-1,3-2-15,-3 2 16,-1 4-16,-2 4 16,1 6-16,-3 10 15,-1 6 1,-4 9-16,2 4 16,-5 1-16,3-3 15,-3-7-15,2-5 16,3-5-1,0-3-15,3-5 16,-2 0-16,4-7 16,2-7-16,1 2 15,0-1 1,2 1-16,-2 1 16,0 4-16,-2 1 15,-1 6 1,-3 6-16,2 9 15,-4 2-15,-5 10 16,0-3-16,-3 3 16,-3-4-16,6-2 15,0-6-15,6-5 16,-1-7 0,3-6-16,0-2 15</inkml:trace>
  <inkml:trace contextRef="#ctx0" brushRef="#br0" timeOffset="46871.0853">22113 6689 0,'7'0'16,"-2"0"-16,0 0 15,0 0-15,8-5 16,3 0 0,5 3-16,-6-1 15,-2 3-15,-5 5 16,-8 0-16,-3 3 15,-2 2 1,-6 1-16,4-3 16,-3-1-16,-1 0 15,4 1 1,7 3-16,0-3 0,10-3 16,3 2-1,4 1-15,4 0 16,0 2-16,-4-2 15,-1-1-15,-6 4 16,-5 1 0,-8-1-16,-4 3 15,-9-2 1,-4 0-16,-5-1 0,-1 0 16,0-10-1,11-2-15,4-8 16,15-6-16</inkml:trace>
  <inkml:trace contextRef="#ctx0" brushRef="#br0" timeOffset="47499.2164">22792 6443 0,'0'0'0,"0"0"16,0 0-16,0 0 16,0 0-1,-14 0-15,-22 7 16,-13 9 0,10 7-16,11 2 0,10-4 15,8-8 1,2-2-16,8-3 15,3-6-15,7 0 16,3-4-16,2 0 16,3-6-1,-1 2-15,2-1 16,0 4-16,-4 8 16,-3 4-16,4 3 15,-6 6 1,3 3-16,-5-4 15,-1-2-15,4-3 16,-1-3-16,0-3 16,3-6-1,2-3-15,1 0 16,-4-4-16,5 1 16,-2-2-16,1 1 15,-2-1-15,-1 0 16,-2 6-1,-4 2-15,-2 7 16,-3 9-16,-4 5 16,-1 2-16,1 2 15,2 3 1,0-28-16,0 0 16,0 0-16,2 24 15,-2-24-15,8 12 16,8-14-1</inkml:trace>
  <inkml:trace contextRef="#ctx0" brushRef="#br0" timeOffset="47862.4056">23142 6648 0,'0'0'0,"0"0"16,0 0-1,0 0-15,0 0 0,0 0 16,0 0-16,0 16 31,-4 9-31,-2 7 0,3-12 16,3-7-16,6-5 15,4-6-15,11-2 16,-2-2 0,2-4-16,0 1 15,0-3-15,-3-2 16,-1 2-16,-1-2 15,-3 2 1,-5 1-16,-1 4 16,-4 6-16,-1 4 15,-2 9-15,0 7 16,-2 8 0,-3 2-16,2 4 15,1-5-15,-2-1 16</inkml:trace>
  <inkml:trace contextRef="#ctx0" brushRef="#br0" timeOffset="49109.306">19035 7245 0,'0'0'0,"0"0"0,0 0 15,0 15-15,-6 16 16,1 13 0,3-5-16,-1 1 15,1-9-15,2 0 16,0-10-16,0-4 15,0-1 1,0-8-16,0-1 16,0-4-16,0-1 15,-3 1 1,-2-3-16,0 0 16,2 0-16,3 0 15,-3 0-15,3 0 16,-2 0-16,2 0 15,0 0 1,-3-3-16,-5 3 16,3 0-16,-3 0 15,5 0-15,-2 0 16,3 3-16,2 0 16,-3 2-1,3 4-15,-2-2 16,-1-2-16,3-1 15,-2 2-15,2-1 16,-3 0 0,3 0-16,3 3 15,-3-2-15,0-6 16,0 0-16,0 0 16,2 4-1,3-1-15,0-8 16</inkml:trace>
  <inkml:trace contextRef="#ctx0" brushRef="#br0" timeOffset="50211.0021">19178 7291 0,'0'0'0,"-16"0"15,-18 5-15,-16 3 16,7 13 0,6 1-16,11-1 0,6 5 15,4 0 1,6 7-16,3 0 15,7-33-15,2 34 16,-2-34 0,10 30-16,8-3 15,5-12-15,-2-7 16,3-8-16,1-6 16,3-6-1,-5-6-15,-3-6 16,-1-2-16,-7 1 15,0-1-15,-6 1 16,-1 4 0,-2 6-16,-1 4 15,4 9-15,-3 7 16,-1 11 0,4 2-16,2 7 0,-4 3 15,4 1 1,-1-1-16,-2 0 15,4-8-15,-2-4 16,0-8-16,7-8 16,1-5-16,-2-3 15,4-10 1,-1 9-16,4-16 16,-2 8-16,-1 2 15,-2-1-15,-3 2 16,4 0-1,-4 1-15,7 2 16,-1 4-16,2 1 16,3 4-16,-3 7 15,-5 5 1,-15-10-16,9 18 16,-7 5-16,-13 4 15,11-27 1,-15 25-16,-5 1 15,20-26-15,0 0 16,0 0-16,-26 22 16,26-22-16,0 0 15,-16 19 1,16-19-16,0 0 16,-7 18-16,7-18 15,7 16-15,-7-16 16,0 0-1,16 17-15,-16-17 16,18 16-16,-18-16 16,23 5-16,-3-10 15,0-9 1,-20 14-16,17-18 16,-4-1-16,-13 19 15,0 0-15,0 0 16,10-27-1,-2 10-15,0 11 16,2 14-16,-3 13 16,1 4-16,-1 8 15,-7-33 1,0 0-16,11 37 16</inkml:trace>
  <inkml:trace contextRef="#ctx0" brushRef="#br0" timeOffset="50738.1994">20657 7327 0,'-41'-5'0,"0"2"16,0 11-1,5 12-15,10 12 16,4 1-16,10-5 15,2-1-15,3-5 16,1-4 0,6-5-16,6-7 15,4-6 1,0-4-16,5-5 0,1-7 16,-3-2-1,2-3-15,-3 1 0,2 2 16,-4 2-1,6 6-15,-4 10 16,1 8-16,-3 7 16,-2 8-1,4 4-15,2-5 16,-2-1-16,-1-9 16,-1-6-16,1-4 15</inkml:trace>
  <inkml:trace contextRef="#ctx0" brushRef="#br0" timeOffset="51389.8488">20821 7389 0,'0'0'16,"0"0"-16,0 0 16,15-3-1,9-4-15,9-6 16,-10 7-16,-3 6 15,-4 8-15,-6 6 16,-7 6 0,-6 1-16,-7-2 15,-3 2-15,-4-3 16,-2 0-16,-1 3 16,0-1-16,6-2 15,4-2-15,7-4 16,3-1-1,6-3-15,6 0 16,7-6-16,-1-2 16,2-2-16,3-4 15,0-4 1,-3-5-16,1-6 16,-3 0-16,0-2 15,1 1-15,-7-2 16,1 4-1,-5-1-15,-3 5 16,1 6-16,-1 2 16,-3 3-16,3 0 15,2 1 1,6 1-16,-13 3 16,18-3-16,-18 3 15,23-2-15,-1 7 16,-22-5-16,0 0 15,22 7 1,-12 11-16,-6 6 16,-8-1-16,-8 0 15,-2 0-15,-1 0 16,5-5-16,10-18 16,-5 20-1,5-20-15,10 16 16,15-6-16,9-10 15,5-5 1,-1-10-16</inkml:trace>
  <inkml:trace contextRef="#ctx0" brushRef="#br0" timeOffset="51854.7109">22003 7224 0,'0'0'0,"0"0"0,0 0 16,-16 0-16,-12 0 16,-19 6-1,7 1-15,1 16 16,5 5-16,9 3 15,9-5 1,5-5-16,4-1 16,4-4-16,6-4 15,4-3-15,4-7 16,5-2-16,0-5 16,-2-5-1,0-6-15,1 1 16,0-6-16,-2 3 15,0 0-15,-3 7 16,0 9-16,1 8 16,-6 6-1,0 11-15,2 6 32,1-2-32,-3-1 0,3-7 0,-3-9 15,3-2 1,1-8-16</inkml:trace>
  <inkml:trace contextRef="#ctx0" brushRef="#br0" timeOffset="52218.6732">22059 7347 0,'0'0'0,"0"0"0,0 0 15,0 0 1,0 0-16,12 0 15,12 0-15,6 0 16,-9 6-16,-8-1 16,-10 8-1,-11 5-15,-3-1 16,1 5-16,-3-5 16,0 1-16,1 0 15,3 0-15,4 3 16,5-5-1,3-2-15,10-3 16,3-2-16,10-5 16,2-7-1,-3-4 1,1-7-16,-4 0 0,-1-8 16,-5 7-16,4-10 15</inkml:trace>
  <inkml:trace contextRef="#ctx0" brushRef="#br0" timeOffset="52627.9662">22279 7358 0,'0'2'0,"0"4"16,0-6-1,0 2-15,5-2 16,-2 0-16,8 0 16,6 0-16,2 0 15,1 0-15,-7 0 16,-3 6-1,-5-1-15,-2 5 16,-3 3-16,-8-1 16,-2 2-16,0-4 15,2 0-15,1 0 16,2 1 0,2-1-16,3 0 15,5-2-15,3 5 16,2-3-1,-2 3-15,-3-1 16,-3 1-16,-4 0 16,-3 2-16,-8-1 15,-8-4-15,0 1 16,-2-4 0,5-7-16,8 0 15,7-7-15,11-7 16,7-4-16</inkml:trace>
  <inkml:trace contextRef="#ctx0" brushRef="#br0" timeOffset="53432.4115">22967 7307 0,'0'0'15,"0"0"-15,0 0 0,0 0 16,0 0 0,0 0-16,-14 0 15,-19-5-15,-17 2 16,7 11 0,1 4-16,9 12 15,12-7-15,6 5 16,10-8-16,5 0 15,0-4-15,5-2 16,3-4-16,8-4 16,-2-2-1,7-5-15,-4-6 16,2-1-16,-1 2 16,-3-1-1,1 8-15,-4 2 16,1 11-16,-2 7 15,-3 3-15,2 6 16,-2 1-16,-3-2 16,2-4-1,-2-7-15,3-5 16,0-4-16,2-6 16,0-1-16,1-7 31,1 1-31,0-3 0,2 0 15,-4 6-15,3-1 16,-6 5-16,2-2 16,-2 0-1,2 0-15,3 0 16,1 3-16,2-1 16,4 3-16,0 0 15,-3 3-15,-6 2 16,0 2-1,-8 3 1,-4 3-16,-6 5 0,-1-2 16,-10-1-1,4-2-15,-3 3 16,6-2-16,-2 2 16,10-3-16,1 0 15,10-3-15,7-2 16,3-3-1,4-3-15,5-6 16,-26 4-16,28-8 16,-28 8-16,25-19 15,-25 19 1,32-25-16</inkml:trace>
  <inkml:trace contextRef="#ctx0" brushRef="#br0" timeOffset="53737.7666">23403 7402 0,'0'0'15,"0"0"-15,0-6 16,0 1-16,5 3 16,1-1-16,4 1 15,1 2-15,0 0 16,-4 2 0,-2 3-16,-2 8 15,-1 0-15,-2 0 16,-5-3-16,-5 3 15,2 1 1,1 0-16,3-3 16,8-1-1,3 1-15,4 2 0,-1-1 16,3 3-16,-3 3 16,-3 3-1,-7 0 1,-7 2-16,-9-1 15,-12 2-15,-13-4 0,-18 2 16</inkml:trace>
  <inkml:trace contextRef="#ctx0" brushRef="#br0" timeOffset="54198.5504">19240 8170 0,'0'0'15,"0"0"-15,0 0 16,0 0-16,0 0 16,0 0-16,0 18 15,0 29-15</inkml:trace>
  <inkml:trace contextRef="#ctx0" brushRef="#br0" timeOffset="54366.8324">19329 8852 0,'0'0'0,"0"0"15,0 0 1,0 0-16,0 0 0,0 0 16</inkml:trace>
  <inkml:trace contextRef="#ctx0" brushRef="#br0" timeOffset="54601.9248">19291 9753 0,'0'0'16,"0"0"-16,0 0 15,0 0-15,7 17 16,3 2-16,8 7 15</inkml:trace>
  <inkml:trace contextRef="#ctx0" brushRef="#br0" timeOffset="54740.2928">19280 10147 0,'0'0'16,"0"-21"-16,0-6 16</inkml:trace>
  <inkml:trace contextRef="#ctx0" brushRef="#br0" timeOffset="55629.014">21479 6330 0,'0'0'16,"0"0"-16,0 0 16,0 0-1,0 23-15,0 20 16,0 22-16,0 4 16,0 9-16,0 6 15,-5 22-15,-1 2 16,1 5-1,-3 0 1,1 2-16,-6 4 0,5 10 16,3 1-1,0 9-15,-2 10 16,2 13-16,10 3 16,-3-6-16,3-2 15,-5 1 1,5-4-16,-5-8 15,-2 6-15,-1 4 16,-2 3-16,5-12 16,-2-18-16,-6-11 15,-3-6 1,3-6-16,2-18 16,1-11-16,3-18 15,4-8-15,-2-51 16,0 0-1,-5 46-15</inkml:trace>
  <inkml:trace contextRef="#ctx0" brushRef="#br0" timeOffset="56527.7559">18505 8093 0,'59'-5'16,"-2"0"-16,12-1 16,10-1-1,12 2-15,18 0 16,7 2-16,8-1 15,3-2 1,8 1-16,3-1 16,7 6-16,5-3 15,7 3-15,2 0 16,0 3-16,1 6 16,5-1-1,19-6-15,14-2 16,-13 0-16,-8 5 15,-13 0-15,0-3 16,0 1-16,-2-3 16,-3 0-1,-2 3-15,-3-3 16,-7 4-16,1 2 16,-1 1-1,-9-1-15,-9-1 16,-16-3-1,-6 3-15,-15-2 0,-14 2 16,-78-5-16,59 0 16,-59 0-1,43-3 1,-9-4-16</inkml:trace>
  <inkml:trace contextRef="#ctx0" brushRef="#br0" timeOffset="57827.4873">19199 6402 0,'-47'-10'16,"1"-4"-16,0 10 15,0-1-15,1 7 16,2 5-16,5 8 16,0 2-1,6 6-15,32-23 16,-25 28-16,25-28 15,-16 36 1,6-1 0,2 9-16,5 8 0,3-3 15,0 5-15,0 2 16,0 4-16,-2 3 16,2 5-1,0 1-15,-3 1 16,-2 2-1,0-3-15,0 2 0,3-1 16,-4-2 0,1-5-16,5-63 15,-5 67-15,5-67 16,0 70-16,0-70 16,10 69-16,-10-69 15,26 59 1,9-10-16,10-14 15,3-3-15,8-12 16,7-4 0,3-4-16,6-4 15,3-5-15,4-3 16,3-8-16,3-5 16</inkml:trace>
  <inkml:trace contextRef="#ctx0" brushRef="#br0" timeOffset="58624.0435">20765 6281 0,'0'0'0,"0"0"16,20-2-16,13-6 15,19-4 1,0 5-16,-2 2 16,-1 3-16,0 4 15,-5 3-15,-4 6 16,2 5-1,-1 1-15,-2 1 16,-39-18-16,30 24 16,-30-24-16,23 31 15,1 2 1,-7 8-16,1 8 16,-4 5-16,-1 2 15,-3 1 1,-3 2-16,-2 3 15,-1-1-15,-4 7 16,-6 1-16,1 2 16,-3 1-16,-2 3 15,0 0-15,-1-3 16,1-3 0,1-2-16,2-8 15,-3-3-15,10-56 16,-10 55-1,-6-4-15,16-51 16,0 0-16,-23 49 16,-7-10-16,30-39 15,-43 33-15,-12-10 32,-9-7-32,-2-4 0,-2-6 15,7-6-15,7-14 16</inkml:trace>
  <inkml:trace contextRef="#ctx0" brushRef="#br0" timeOffset="59390.515">22197 6299 0,'0'0'16,"0"0"-16,0-16 15,0-6-15,-2-10 16,-10 9-16,-9 5 16,-6 8-16,-4 4 15,1 4 1,-6 4-16,-8 10 15,-7 3-15,-3 2 16,3 5-16,-2 3 16,0 1-1,3 4-15,13 7 16,4 0-16,7 3 16,6 3-16,9 6 15,6 2 1,0 6-16,2-1 15,1 4-15,2 4 16,-3-2-16,3 2 16,3 0-1,-1 3-15,3 2 16,0 1-16,-2-4 16,-3 2-16,-3-5 15,1 0 1,-1-4-16,3-59 15,-2 56-15,2 3 16,0-59-16,7 54 16,9-4-16,7-9 15,6-11 1,1-7-16,6-4 16,5-4-16,12-2 15,2-6 1,6-3-16,2-4 15,-2-7-15,0-6 16,1-4-16</inkml:trace>
  <inkml:trace contextRef="#ctx0" brushRef="#br0" timeOffset="60092.1494">23091 6239 0,'54'-10'0,"2"-3"16,2 8-16,-5 0 16,0 3-16,-53 2 15,49 5-15,0 8 16,-5 8-16,-6 4 16,-7 3-1,-8 0-15,-6-2 16,3 8-1,-5 2-15,-2 3 16,-3 6-16,0 12 16,-2 4-16,-3 1 15,0 3 1,0-1-16,0 2 0,-3 5 16,-2-2-1,0 0-15,-2 0 16,2 2-16,-3-6 15,1 2-15,2-2 16,2-4 0,1-2-16,-3-4 15,-5-6-15,-7-3 16,-7-5-16,-9-2 16,-13-7-1,-11 0-15,-4-11 16</inkml:trace>
  <inkml:trace contextRef="#ctx0" brushRef="#br0" timeOffset="61097.5151">19620 8345 0,'-34'-31'0,"-2"5"15,-5 9-15,-6 1 16,-3 3-1,-10 8-15,4 3 16,-3 2-16,0 5 31,2 2-31,2 11 0,1 3 16,4 7-16,9 5 16,6 6-16,4 5 15,10 2-15,5 3 16,4 8-1,1 7-15,0 4 16,4 2-16,2 8 16,5 2-16,-5 2 15,0 5-15,-3 21 16,5 0 0,-2-2-16,5-11 15,-5-8-15,0-5 16,0-12-1,-3-6-15,3 2 16,3 4-16,-1-6 16,3-2-16,7-5 15,7-6 1,-14-51-16,22 46 16,9-2-16,11-6 15,4-6-15,10-4 16,6-5-16,7-7 15,3-3 1,3-6-16,4-2 16,1-5-16,-3-8 15,-3-9-15,-5-11 16</inkml:trace>
  <inkml:trace contextRef="#ctx0" brushRef="#br0" timeOffset="61748.9376">20564 8448 0,'0'0'0,"0"0"16,21-10-16,10-6 16,13-5-1,5 3-15,0 6 16,6 4-16,-55 8 15,60-5-15,-60 5 16,61 0-16,-61 0 16,59 10-1,-7 11-15,-11 8 16,-8 6-16,-15 7 16,-6 3-16,-1 7 15,-3 5 1,-3 4-16,-3 5 15,-4 7 1,-1 4-16,-5 3 0,0 5 16,-4 25-1,-4 16-15,1-8 16,8-7-16,5-16 16,-3-13-16,4-15 15,1-6-15,-5 2 31,0 0-31,-5 1 0,-4-1 16,0-6 0,-5-4-16,-4-7 0,23-46 15,-31 41 1,-8-12-16,-4-6 16,-8-10-16,-9-9 15,4-11-15,5-8 16,6-8-1</inkml:trace>
  <inkml:trace contextRef="#ctx0" brushRef="#br0" timeOffset="62355.2015">22392 8579 0,'-31'-30'0,"7"3"0,-3 8 31,-4-1-31,-2 5 0,-2 5 16,-7 8-16,-4 2 15,-11 8 1,-1 6-16,4 11 16,5 3-16,10 7 15,3 9-15,5 7 16,8 2-1,2 5-15,3 3 16,6 9-16,0 2 16,6 3-16,1 1 15,0 4-15,-3 5 16,0 20 0,3 1-16,2-1 15,1-12-15,2-8 16,0-11-1,2-15-15,3-5 16,3 3-16,5-6 16,4 1-16,9-9 15,6-4 1,7-6-16,1-6 0,14-10 16,6-9-1,6-11-15,3-7 16,3-11-16,0-10 15,-1-13-15</inkml:trace>
  <inkml:trace contextRef="#ctx0" brushRef="#br0" timeOffset="62973.0897">23008 8510 0,'31'-34'0,"-2"11"15,-1 8-15,11 4 16,4 6 0,11 5-16,3 3 15,-4 2-15,-6 3 16,-47-8 0,44 12-16,-44-12 0,35 24 15,-7 5 1,-7 3-16,-6 7 15,-4 5-15,-4 9 16,-2 4-16,-2 5 16,-1 2-1,-4 6-15,-3-1 16,0 6 0,0 1-16,-3 4 0,0 3 15,-4-1 1,2 1-16,1-7 15,2 2-15,2-4 16,-2-4-16,-2-3 16,-1-7-16,0-3 15,-5-5 1,-1-3-16,-10-8 16,-7-5-16,-9-6 15,-3-3-15,-7-10 16,-1-9-1,-1-13-15</inkml:trace>
  <inkml:trace contextRef="#ctx0" brushRef="#br1" timeOffset="65544.1182">19923 6875 0,'0'0'0,"0"0"15,0 0-15,0 0 16,0 0-16,-3 18 16,-15 14-16,-8 16 15,-7 0 1,-4 7-16,2-2 16,-1 1-16,7-2 15,29-52 1,-23 48-16,23-48 15,-17 36-15,17-36 16,-10 19-16,10-19 16,-4 0-1,4-19-15</inkml:trace>
  <inkml:trace contextRef="#ctx0" brushRef="#br1" timeOffset="65855.5419">19891 6857 0,'0'0'16,"0"0"-16,0 0 15,0 0 1,0 0-16,0 0 16,0 0-16,0 0 15,7 15-15,2 16 16,2 16-16,-6 4 15,2 2 1,4 1-16,-11-54 16,18 53-1,-18-53-15,15 51 16,-15-51-16,10 51 16,-10-51-16,-3 44 15,3-44-15,-12 25 16</inkml:trace>
  <inkml:trace contextRef="#ctx0" brushRef="#br1" timeOffset="66062.1237">19754 7286 0,'0'0'0,"0"0"15,0 0-15,17-3 16,14-9-16,17-1 15,0 0 1,2 0-16,-14 0 16,-13-5-16,-5 0 15</inkml:trace>
  <inkml:trace contextRef="#ctx0" brushRef="#br1" timeOffset="66248.6591">20161 7124 0,'0'0'16,"0"0"-16,0 0 15,0 0-15,5 20 16,-2 19-16,1 20 16,3-10-1,-7-5-15,0-16 16,-4-12-16,1-9 15,6-9-15</inkml:trace>
  <inkml:trace contextRef="#ctx0" brushRef="#br1" timeOffset="66496.1249">20354 7083 0,'0'0'0,"0"0"16,0 0-16,0 0 16,0 0-1,0 23-15,0 23 16,0 26-16,0-3 16,4-2-16,3-7 15,10-13 1,6-17-16</inkml:trace>
  <inkml:trace contextRef="#ctx0" brushRef="#br1" timeOffset="67325.5073">22524 6898 0,'0'0'0,"0"0"16,0 0-16,0-11 15,5-4 1,-2 8-16,1 9 16,1 10-16,-5-4 15,3-2 1,-15 17-16,-9 13 15,-6 9-15,-1 0 16,1-1-16,3-9 16,9-6-16,2-8 15,8-9 1,0-10-16,5-4 16,5-8-16,3-6 15,8-7-15,1-3 16,4-4-1,-3-3-15,4-1 16,-1-2-16,-3 3 16,1 4-16,-5 6 15,2 3 1,-1 7-16,1 5 16,1 8-16,1 14 15,1 0-15,-7 12 16,-2 3-1,-4 1-15,-6 5 16,0 2-16,2-1 16,-2-2-16,-2-6 15,-2-8-15,-1-7 16</inkml:trace>
  <inkml:trace contextRef="#ctx0" brushRef="#br1" timeOffset="67478.492">22462 7124 0,'0'0'0,"0"0"15,0 0-15,15-3 16,16-4-16,18-7 16,2 10-1,5-4-15,-4 3 16,-6-8-16,-10-5 15</inkml:trace>
  <inkml:trace contextRef="#ctx0" brushRef="#br1" timeOffset="67708.3512">22947 7019 0,'0'0'0,"0"0"0,0 0 16,0 20-1,0 13-15,0 19 16,0-8-16,0-11 16,0-13-16</inkml:trace>
  <inkml:trace contextRef="#ctx0" brushRef="#br1" timeOffset="68227.5831">22983 7052 0,'0'0'0,"0"0"15,0 0 1,15-3-16,13-4 16,9-6-16,-6 8 15,-6 0 1,1 5 0,-5 5-16,-4 5 0,-7 5 15,-4 6-15,-12-1 16,-4 4-1,-5-6-15,-3 0 16,-8 3-16,-2-3 16,-3-1-16,0-2 15,5 1-15,11-3 16,10 2 0,15 1-16,13-1 15,13-2-15,14 3 16,11-3-16,3-6 15</inkml:trace>
  <inkml:trace contextRef="#ctx0" brushRef="#br1" timeOffset="69166.7574">20005 9024 0,'-36'33'0,"8"1"16,-4 4 0,-3 6-16,-5 5 15,3 5-15,-1-3 16,1 0-16,37-51 16,0 0-1,0 0-15,-28 39 16,28-39-16,-19 21 15,17-21-15,9-13 16,9-11-16,2-6 16,6-6-1,4-6-15,5-4 16,-2 0-16,-1 8 16,-6 7-16,-6 13 15,-2 5 1,-4 8-16,-1 10 15,-4 5-15,1 8 16,0 7-16,0 9 16,-3 4-1,-5-38-15,4 44 16,-4-44-16,0 57 16,-4 0-16,4-57 15,0 0-15,-13 38 16,13-38-1,-21 21-15,21-21 16,-29 7-16,29-7 16,-33 3-16,0-9 15,33 6 1,0 0-16,0 0 16,-28-7-16,13-8 15,15 1-15,15-1 16,11 3-1,9 2-15,7 0 16,2-1 0,4-5-16,-7 1 0</inkml:trace>
  <inkml:trace contextRef="#ctx0" brushRef="#br1" timeOffset="70072.5195">20182 9364 0,'0'0'15,"0"0"-15,0 0 16,0 0-16,0 0 16,0 0-1,12-4-15,12-12 16,1 2-16,0 1 15,-1 5 1,0 11-16,-6 5 16,-3 4-16,-6 4 15,-6 4-15,-10 6 16,-8 0 0,-8-1-16,-3-2 15,-8 3-15,1-5 16,-3-6-16,8-2 15,2-3-15,8-4 32,8-4-32,4-7 0,12-3 15,7 1-15,7-1 16,6 3-16,0 5 16,-3 7-1,1 4-15,2 2 16,-5 2-16,1 0 15,-7-2-15,3-3 16,-3-4-16,3-6 16,2-8-1</inkml:trace>
  <inkml:trace contextRef="#ctx0" brushRef="#br1" timeOffset="70234.2591">20564 9332 0,'0'0'16,"0"0"-16,0 0 16,0 18-16,-5 24 15,-5 24 1,0 14-16,-3 8 15,13-88-15,-11 110 16</inkml:trace>
  <inkml:trace contextRef="#ctx0" brushRef="#br1" timeOffset="71998.4354">22361 8921 0,'-14'60'0,"-7"1"16,-7-5-16,1-1 16,-4 3-16,4-4 15,27-54 1,-26 52-16,26-52 16,0 0-16,-18 39 15,18-39-15,-5 18 16,10-24-1,6-12-15,4-10 16,3-8-16,4-5 16,7-14-16,4 4 15,-2 3 1,0 9-16,-8 3 16,-7 10-16,-4 5 15,1 3-15,0 9 16,-1 6-1,4 6-15,-3 12 16,0 11-16,-1 7 16,2 5-16,-6 6 15,-5 12 1,-3-56-16,0 56 16,0-56-16,-3 47 15,3-47-15,-13 34 16,-3-16-1,-5-10-15,-2-8 16,1-3-16,-6-2 16,-3-3-16,0-2 15,5-2 1,0-6-16,8-1 16,8 1-16,12 5 15,8 1-15,16 3 16,8 2-1,7 2-15,2 0 16,9-2-16,0-5 16</inkml:trace>
  <inkml:trace contextRef="#ctx0" brushRef="#br1" timeOffset="72547.5266">22628 9281 0,'0'0'16,"0"0"0,0 0-16,0 0 15,0 0-15,16 0 16,17-5-16,11-1 16,-11 4-1,-4-1-15,-11 3 16,-6 8-16,-9 5 15,-6 8-15,-4-1 16,-7 3 0,-3-2-16,-6 0 15,-5 4-15,0-2 16,1 1 0,7-4-16,7-4 0,8-1 15,7-2 1,12-3-1,5-2-15,11-3 16,3-5-16,-33 0 0,44 0 16,-44 0-1,54-10-15,-3-9 16,-9-3-16,-4-4 16</inkml:trace>
  <inkml:trace contextRef="#ctx0" brushRef="#br1" timeOffset="72913.0243">23050 9229 0,'0'0'0,"0"0"16,0 0-16,0 0 15,0 0-15,0 0 16,0 0-1,0 0-15,7 9 16,10-2-16,3 11 16,-10-2-16,-7 1 15,-9 1 1,1 0-16,-7 0 16,-2 0-16,-4 1 15,2-5-15,1 2 16,4-2-1,11-2-15,16 0 16,17-3-16,20-5 16,23-6-16,12-6 15</inkml:trace>
  <inkml:trace contextRef="#ctx0" brushRef="#br1" timeOffset="77422.8489">16502 10867 0,'21'54'15,"0"-10"-15,-2 2 16,-3 5-16,-7 3 15,-7 5-15,3 3 16,-3 2 0,3-2-16,-5 2 15,4-2-15,1 2 16,-3-5 0,-2 0-16,-2-2 15,2-57-15,0 0 16,0 0-16,-3 47 15,3-47-15,5 28 16</inkml:trace>
  <inkml:trace contextRef="#ctx0" brushRef="#br1" timeOffset="77670.575">16320 11751 0,'0'0'15,"0"0"-15,0 0 16,0 0-16,20 7 16,16 10-16,12 5 15,2 10 1,1-7-16,-3 1 15,-48-26-15,0 0 16,0 0-16,43 23 16,-5-8-1</inkml:trace>
  <inkml:trace contextRef="#ctx0" brushRef="#br1" timeOffset="77889.4887">16877 11585 0,'0'0'0,"0"0"16,0 0-16,-15 7 15,-18 19 1,-16 23-16,-13 35 15,-15 58-15,-15 69 16</inkml:trace>
  <inkml:trace contextRef="#ctx0" brushRef="#br1" timeOffset="91249.1632">5622 5384 0,'39'0'0,"-7"0"0,-2 0 16,4 0-1,7 0-15,-3 0 16,9 0-16,4 0 15,8 0 1,1 0-16,-2 0 16,1 0-16,9 0 15,-5 5-15,1-3 16,3 6 0,8-3-16,1-2 15,5-6-15,2 3 16,23 0-16,2 0 15,-3 0-15,-7 5 16,-6 0 0,1 1-16,2-1 15,2-3 1,6-2-16,-2-2 0,0 2 16,6-5-16,0-1 15,1 1 1,-7 0-16,-7 0 15,-1 2-15,-1-2 16,-2 3 0,2-1-16,1-2 15,-3 1-15,-2-2 16,-3 3-16,5-2 16,-4-1-16,-2 2 15,-2-1 1,-12-1-16,-5-1 15,1-1-15,0 1 16,1-1 0,-4-2-16,0 0 15,-63 10-15,64-14 16,-64 14-16,0 0 16,0 0-16,58-12 15,-58 12-15,52-19 16</inkml:trace>
  <inkml:trace contextRef="#ctx0" brushRef="#br1" timeOffset="91916.5745">7775 3926 0,'-5'54'15,"-2"-3"-15,-4 0 16,1-1-16,-1-1 15,11-49-15,-7 53 16,7-53 0,-10 52-16,10-52 15,-17 49 1,-5-3-16</inkml:trace>
  <inkml:trace contextRef="#ctx0" brushRef="#br1" timeOffset="92257.5339">7449 4314 0,'0'0'0,"0"0"0,0 0 15,0 0-15,0 0 16,0 0 0,0 0-16,15 9 15,11 5-15,2 4 16,-2 3-16,0-5 16,-1-1-1,6-2-15,0-3 16,-1-2-16,-30-8 15,37 7-15,-37-7 16,33 6-16,-33-6 16,37-6-1</inkml:trace>
  <inkml:trace contextRef="#ctx0" brushRef="#br1" timeOffset="92530.3254">8024 4253 0,'0'0'0,"0"0"16,0 0-1,0 0-15,0 0 16,0 0-16,0 0 16,-16 17-16,-6 10 15,-9 8 1,-2 6-16,2 0 15,0 3 1,31-44-16,-34 44 0</inkml:trace>
  <inkml:trace contextRef="#ctx0" brushRef="#br1" timeOffset="92877.3767">8322 3893 0,'0'0'0,"0"0"0,0 0 15,0 0-15,-3 20 16,-9 19 0,-7 17-16,5-5 15,-4-4-15,4 0 16,14-47-1,-12 50-15,12-50 16,-9 53-16,9-53 16,-7 46-16</inkml:trace>
  <inkml:trace contextRef="#ctx0" brushRef="#br1" timeOffset="93207.3546">8024 4273 0,'0'0'0,"0"0"16,0 0-16,0 0 15,15 0-15,19 5 16,10 1-16,-9 9 15,-11 0 1,-7 3 0,-6 0-16,-1 0 0,2-2 15,-1-4-15,4-4 16,-1-8 0,1-2-16</inkml:trace>
  <inkml:trace contextRef="#ctx0" brushRef="#br1" timeOffset="93371.7284">8499 4139 0,'0'0'15,"0"0"-15,0 0 16,0 0-16,-15 9 16,-16 10-1,-8 17-15,-2 17 16,-2 16-16,-4 10 15,-15 22-15,-2 6 16</inkml:trace>
  <inkml:trace contextRef="#ctx0" brushRef="#br1" timeOffset="94452.5274">9447 4612 0,'-10'-46'15,"-9"5"-15,2 11 16,-6 9-16,-4 7 16,-4 2-16,-2 7 15,-5 0 1,-2 7-16,0 3 16,-1 8-16,-5 3 15,-8 9-15,0 8 16,3 6-1,0 7-15,5 6 16,4-1-16,14 4 16,7-2-16,9 2 15,1 3-15,6-1 16,8 2 0,1-2-16,10-3 15,3-3-15,9-4 16,7-7-16,1-4 15,8-7 1,5-9-16,5-4 16,3-11-16,-3-3 15,0-7 1,-4-5-16,-5-3 16,-3-7-16,2-8 15,-4-6-15,1-7 16,-4-5-16,1-8 15,-2-3 1,-7-2-16,-6-3 16,-4-2-16,-5 3 15,-12-4-15,-7 4 16,-18-1-16,-15 7 16,-21 12-1,-30 21-15,-57 13 16</inkml:trace>
  <inkml:trace contextRef="#ctx0" brushRef="#br1" timeOffset="96135.6404">6381 7019 0,'62'-10'0,"-6"-4"15,-3 1-15,7 6 16,4-1-16,2 6 15,5-1-15,3 1 16,3 2 0,0 0-16,1 0 15,8 0-15,19 0 16,-4 0-16,-2 2 16,-4 1-16,3-3 15,0 0 1,0 5-16,1-2 15,5-3-15,0-3 16,-1 3 0,-4-3-16,8 1 15,-3-6-15,2 3 16,-3 5-16,-8 0 16,2-6-1,-5 2-15,-4-2 16,-3 4-16,-14 2 15,-11 2-15,-9 4 16</inkml:trace>
  <inkml:trace contextRef="#ctx0" brushRef="#br1" timeOffset="133498.1145">6463 5939 0,'-15'46'0,"2"3"16,0 2-1,4 3-15,-6 3 16,3-1-16,1 1 15,8 3-15,1-2 16,4 1 0,1-2-16,-2 2 15,-2-2-15,-4 5 16,-2 4-16,4-1 16,3-65-1,0 0-15,0 0 16,0 58-1</inkml:trace>
  <inkml:trace contextRef="#ctx0" brushRef="#br1" timeOffset="134420.3029">6503 5898 0,'0'0'16,"0"0"-16,0 0 16,24 0-1,15 0-15,20 0 16,-1 0-16,1-5 16,6 0-1,5 3-15,-70 2 16,78-4-16,10 2 15,15-1-15,-5-2 16,-5 0-16,1-1 16,-1 4-1,-1-5-15,-1 1 16,5 1-16,5 0 16,-2 0-16,0-1 15,-2 2-15,-4-1 16,1 0-1,4 5-15,-1-4 16,-4 4-16,-4 0 16,-3 0-16,-3 0 15,-2-2 1,-15 2-16,-7-3 16,-59 3-16,65-2 15,-65 2 1,68 0-16,-68 0 15,75 2-15,-75-2 16,67 5-16,-67-5 16,62 14-16,-62-14 15,0 0 1,49 20-16,-49-20 16,39 28-1,-39-28-15,33 41 0,-10 9 16,-23-50-1,17 51-15,-17-51 16,11 57-16,-11-57 16,10 61-1,0 2-15,-3-8 16,-7-55-16,6 57 16,-1-3-16,-5-54 15,5 59-15,3-5 16,-4 0-16,2-5 15,-6-49 1,0 48-16,-10-3 16</inkml:trace>
  <inkml:trace contextRef="#ctx0" brushRef="#br1" timeOffset="139705.7222">8593 7978 0,'58'-6'0,"-9"1"0,-4 2 0,-1 1 15,0-1 1,5 3-16,1 0 16,4 0-16,6 0 15,1-2 1,1-3-16,5 0 15,-3 3-15,-1 2 16,-3 0-16,7 0 16,3-3-16,4 3 15,0 0 1,4 0-16,1 0 16,1-3-16,2-2 15,3 0-15,12 3 16,4-2-1,-10 4-15,0 0 16,-4-2-16,-4 2 16,-14-2-16,-3 2 15,4-4 1,-3 2-16,4 0 16,1-1-16,2 1 15,1-1-15,-1 3 16,-2-2-1,3 0-15,-75 2 16,76 0-16,5-4 16,-4-1-16,-77 5 15,73-2-15,0-1 16,-4 0 0</inkml:trace>
  <inkml:trace contextRef="#ctx0" brushRef="#br1" timeOffset="143769.1293">8801 7771 0,'0'-33'0,"-7"5"16,-6 5-16,-5 10 16,-5 7-1,1 6-15,1 4 16,-2 1-16,-3 2 31,0 6-31,3 3 0,0 4 0,5 3 16,3 3-1,5 2-15,2 3 16,0 0-16,6-2 16,4-7-16,6 2 15,2-7 1,5-3-16,4-6 16,0-6-16,2-2 15,1-8-15,-2-2 16,0-3-1,1-2-15,-1-4 16,-2-1-16,-5 2 16,0 0-16,-1 0 15,-4 3 1,0-1-16,-3 3 16,0 3-16,2 5 15,-2 3-15,1 4 16,-2 8-1,-4 5 1,0 4-16,2 3 0,-2 4 16,5 3-16,0-1 15,0-3-15,0 4 16,0-6 0,1 0-16,-1 0 15,0-2-15,-3-3 16,1-8-16,-3-5 15</inkml:trace>
  <inkml:trace contextRef="#ctx0" brushRef="#br1" timeOffset="144090.9908">9011 7964 0,'0'0'0,"0"0"16,0 0-16,0 0 16,0 0-1,0 0-15,0 0 16,0 0-16,0 22 15,0 10-15,0 20 16,0-11 0,4-7-16,-1-11 15,2-5-15,3 0 16,-3-6-16,5-7 16,2-7-1,2-6-15,-2-4 16,-3-1-16,-2-5 15</inkml:trace>
  <inkml:trace contextRef="#ctx0" brushRef="#br1" timeOffset="144358.7349">9216 7934 0,'0'0'0,"0"0"15,0 0-15,0 0 16,0 0-16,0 0 16,0 20-1,-7 19-15,3 18 16,2-1-16,-1-2 16,1-5-16,2-8 15,0-15-15</inkml:trace>
  <inkml:trace contextRef="#ctx0" brushRef="#br1" timeOffset="145156.0031">9534 7872 0,'0'-31'0,"0"8"16,0 5 0,0 8-16,0 8 15,-5 7-15,-7 9 16,-2 18-16,-9 4 16,2 0-1,4 0-15,-2 3 16,2-4-16,1 1 15,1-3-15,7-2 16,0-7 0,5-6-16</inkml:trace>
  <inkml:trace contextRef="#ctx0" brushRef="#br1" timeOffset="145529.5654">9287 7800 0,'0'0'0,"0"0"15,0 0-15,0 0 16,0 0 0,8 13-16,8 10 15,3 8-15,2-6 16,1 2 0,-5-1-16,6 4 0,1-2 15,-24-28 1,25 30-16,-25-30 15,31 32-15</inkml:trace>
  <inkml:trace contextRef="#ctx0" brushRef="#br1" timeOffset="149636.2576">9765 7526 0,'0'48'0,"-8"-1"16,-1 0-16,1 0 15,2-3-15,3-8 16,0-5-16,1-3 16,-3-7-1,5-21 1,0 0-16,0 0 0,-8 17 16,8-6-1,0-8-15,3-3 16,-1-5-16,6-4 15,4-1-15,2-2 16,1-4 0,4 3-16,1 4 15,-1 1-15,3 2 16,-1 3-16,-4 3 16,4 9-16,-21-9 15,17 12 1,-17-12-16,12 24 15,-7 4-15,-8-1 16,-4 3-16,-7-5 16,14-25-1,-20 25-15,20-25 16,-26 21 0,26-21-16,0 0 0,0 0 15,-33 17 1,33-17-16,-28 12 15,28-12-15,-16 0 16,11-12-16</inkml:trace>
  <inkml:trace contextRef="#ctx0" brushRef="#br1" timeOffset="151070.6034">10110 7862 0,'-10'51'15,"1"-5"-15,1-2 16,3-8-16,2-5 16,1-5-16,2-6 15,0-4 1,2-6-16,6-5 16,-3-3-16,0-4 15,0-7-15</inkml:trace>
  <inkml:trace contextRef="#ctx0" brushRef="#br1" timeOffset="151378.6939">10232 7832 0,'0'0'15,"0"0"-15,0 0 16,0 0-16,0 0 16,0 0-1,0 0-15,0 0 16,0 19-16,0 18 16,-5 20-1,0-7-15,2 0 0,1-12 16,-1-13-1</inkml:trace>
  <inkml:trace contextRef="#ctx0" brushRef="#br1" timeOffset="152314.0093">10949 7461 0,'0'0'16,"0"0"-16,0 0 15,0 0 1,0 0-16,0 0 15,5 15-15,-3 16 16,3 15-16,-3 1 16,-4 2-16,-3-3 15,-2 2 1,7-48-16,-8 47 16,8-47-16,-7 49 15,7-49 1,0 49-16,0-49 15,0 0-15,0 33 16,-4-20 0</inkml:trace>
  <inkml:trace contextRef="#ctx0" brushRef="#br1" timeOffset="152572.2488">10629 7731 0,'0'0'0,"0"0"15,0 0-15,0 0 16,0 0-1,0 0-15,21-3 16,13-10-16,13 0 16,-4 1-16,-3 4 15,-2 6-15,-5-4 16,-5 6 0,-7-2-16,4 2 15,-7 0-15,-6-4 16</inkml:trace>
  <inkml:trace contextRef="#ctx0" brushRef="#br1" timeOffset="154737.6632">11599 7605 0,'0'-34'15,"0"6"-15,-5 11 16,0 5-16,-5 5 16,-7 7-1,-6 3-15,-3 4 16,3 2-1,-4 3-15,-1 6 16,-1 5-16,-2 5 16,3 5-16,-3 11 15,8 0-15,23-44 16,-13 43 0,13-43-16,-2 42 15,9-11-15,6-8 16,2-8-16,5-7 15,-1-6-15,4-9 16,-3-3 0,4-5-16,-1-6 15,3-5-15,-7 3 16,2 0-16,-6-1 16,1 1-16,-5 7 15,1 2 1,-4 4-16,1 2 15,1 3 1,-3 2-16,1 3 16,-3 4-16,3 8 15,-3 3-15,0 5 16,-3 8-16,3 4 16,0 0-16,4 5 15,-2-3 1,5-4-16,7-2 15,-1-10-15</inkml:trace>
  <inkml:trace contextRef="#ctx0" brushRef="#br1" timeOffset="158369.346">11927 7821 0,'0'51'0,"0"-2"16,0-3 0,5-7-16,-3-6 15,11-7-15,-1-8 16,2-5-16,0-13 15,-2 0-15,-2-8 32</inkml:trace>
  <inkml:trace contextRef="#ctx0" brushRef="#br1" timeOffset="158625.0477">12122 7903 0,'0'0'0,"0"0"16,0 0-1,0 0-15,0 0 16,0 0-16,0 24 16,-5 11-16,0 17 15,1-11 1,2-10-16,-1-14 15</inkml:trace>
  <inkml:trace contextRef="#ctx0" brushRef="#br1" timeOffset="159252.6495">12698 7543 0,'0'0'0,"0"0"16,0 0-16,0 0 16,0 0-16,0 0 15,0 0-15,-17 5 16,-16 3 0,-12 18-16,6 7 15,8 3-15,4 3 16,10-9-16,7-7 15,2-10 1,0-5-16,3-11 16</inkml:trace>
  <inkml:trace contextRef="#ctx0" brushRef="#br1" timeOffset="159496.0839">12437 7522 0,'0'0'0,"0"0"15,0 0-15,0 0 16,0 0 0,8 18-16,5 16 15,5 7-15,2 0 16,5-2-16,3-9 15,-3-12 1,-2-9-16</inkml:trace>
  <inkml:trace contextRef="#ctx0" brushRef="#br1" timeOffset="161368.4521">13314 7749 0,'-11'-41'0,"-1"1"15,7 5 1,0-1-16</inkml:trace>
  <inkml:trace contextRef="#ctx0" brushRef="#br1" timeOffset="162023.1202">13157 7358 0,'0'52'0,"0"-4"16,0-2-16,0-2 15,0-8-15,0-5 16,0-6 0,-6 3-16,1-6 15,-2-8-15,4 0 16,-2-7-1,5 1-15,0-5 0,3-6 16,2-2 0,2-8-16,4-5 15,4-2-15,3-4 16,2 4 0,3-3-16,2 5 15,3 8-15,0 5 16,5 2-1,-33 3-15,31 8 16,-31-8-16,28 12 16,-11 11-16,-9 0 15,-8-23-15,-5 27 16,-10-2 0,-6-2-16,-5-2 15,26-21-15,0 0 16,-30 16-16,30-16 15,0 0-15,0 0 16,-31 9 0,31-9-16,-22 6 15,13-9-15,20-7 16</inkml:trace>
  <inkml:trace contextRef="#ctx0" brushRef="#br1" timeOffset="162545.1487">13694 7677 0,'0'0'0,"0"0"16,0 0-16,0 0 16,0 0-1,0 0-15,0 0 16,18 0-1,12 0-15,8 5 0,-8 0 16,-8 10 0,-14 3-16,-5 5 15,-8-5-15,-6 3 16,-6-3-16,-5 0 16,-1 0-1,-3-3-15,4-2 16,-4-2-16,5-4 15,4-4-15,6 0 16,6-6-16,10-3 16,4-1-1,3-1-15,3 4 16,1-2 0,4 6-16,0 2 15,1 4-15,-3 2 16,-3 0-16,-3 2 15,0-3-15,0-1 16,4-6 0,-3-6-16,0-1 15,4-3-15</inkml:trace>
  <inkml:trace contextRef="#ctx0" brushRef="#br1" timeOffset="162728.9976">14061 7646 0,'0'0'0,"0"0"0,0 0 15,0 0 1,0 0-16,0 0 16,0 21-16,0 16 15,-5 28 1,0 5-16,1-6 15,3-10 1</inkml:trace>
  <inkml:trace contextRef="#ctx0" brushRef="#br1" timeOffset="184017.6064">12135 7810 0,'0'-25'0,"8"9"15,-5 1 1,2 4-16,2 4 15,1 7-15,3 0 16,1 7-16,1 2 16,-3 0-1,0 1-15,-3 4 16,-1 4-16,-1 0 16,0 2-1,0 1-15,0-1 16,0 1-16,-1-1 15,-4 4-15,0-4 16,-9 3-16,4 1 16,-2-5-1,-3 3-15,-1-7 16,-1 1-16,-2-3 16,-1-4-16,2-1 15,-2-3 1,5-5-1,-4 0-15,4-5 0,-1 0 16,4-3 0,-1 1-16,1-3 15,0-3 1,3-3-16,-1 1 0,3 2 16,-1-5-16,6 2 15,4 1 1,2-1-16,0 1 15,-1 2-15,3 4 32,-1-3-32,0 8 0,4 4 15,1 2-15,1 4 16,1 2-16,6 1 16,-2 4-16,1 5 15,4 3 1,-1 5-16,5-1 15,-2 3-15</inkml:trace>
  <inkml:trace contextRef="#ctx0" brushRef="#br1" timeOffset="190446.55">8804 8375 0,'-7'-17'0,"-6"-3"15,-3-4-15,-2 11 16,1 8 0,-2 5-16,0 5 15,-2 6 1,-5 1-16,0 7 0,3 6 15,3 2-15,1-2 16,9 3 0,3-2-16,4-3 15,6-3-15,4-4 16,3-3-16,4-9 16,5-4-1,2-1-15,3-8 16,0-3-16,1-2 15,-2-5-15,0-2 16,-2 0 0,-2 3-16,2 1 15,-6 3-15,-1 5 16,-6 3-16,-6 6 16,-2 2-1,0 6-15,0 2 16,-2 6-16,2 5 15,-3 4-15,3 1 16,0-1-16,3 2 16,-1-2-1,3 1-15,3-1 16,0-1-16,-1-4 16,4-7-16,-3-8 15</inkml:trace>
  <inkml:trace contextRef="#ctx0" brushRef="#br1" timeOffset="191158.0269">9077 8489 0,'0'0'0,"0"0"16,0 0-1,0 0-15,0 0 16,0 0-16,0 0 16,0 16-16,-5 12 15,0 11 1,2-9-16,1-4 16,-2-5-16,4-6 15,0-10-15,4-5 16,1-8-1,7-7-15,-2-1 16,1 1-16,-4 0 16,-2 1-16,3 2 15,0-1 1,0 2-16,-3 1 16,-1 3-16,0-4 15,1 3-15,2-1 16,3 1-16,1 3 15,2-1 1,0 3-16,0 3 16,-1 0-1,2 6-15,-4 0 0,-3 2 16,-4 1-16,-3-1 16,-3 5-1,-2 3-15,-2-4 16,-5 3-16,1 1 15,-2-1 1,0 0-16,5 1 16,1-3-16,7 0 15,7-3 1,6-5 0,3 1-16,3-6 0,5-3 15,1 0-15,1-2 16,-5 2-1,-1-2-15,-4 0 0,-3-5 16</inkml:trace>
  <inkml:trace contextRef="#ctx0" brushRef="#br1" timeOffset="191502.3963">9816 8386 0,'0'0'0,"0"0"0,0 0 16,0 0-16,0 0 16,0 0-1,-10 15-15,-8 6 16,-5 7-16,3-2 16,-4 1-1,3-2-15,6-3 16,-1 0-16,4-8 15,5 0-15,-1-4 16,2-5 0,1-7-16</inkml:trace>
  <inkml:trace contextRef="#ctx0" brushRef="#br1" timeOffset="191809.1808">9560 8368 0,'0'0'0,"0"0"16,0 0-16,0 0 15,0 0 1,0 0-16,0 0 16,15 5-16,11 1 15,9 10-15,-9 0 16,-8 5-1,-3-3-15,-2 3 16,2-3-16,5-2 16,-6-4-16,5-9 15,-4-3 1,-2-10-16</inkml:trace>
  <inkml:trace contextRef="#ctx0" brushRef="#br1" timeOffset="192306.3339">10017 8263 0,'0'0'16,"0"0"-16,0 0 16,0 0-16,0 0 15,0 18-15,0 15 16,0 18-1,0-5-15,0-1 16,0-15-16,0-2 16,0-9-16,0-3 15,0-9 1,5-5 0,0-4-16,10-4 0,3-4 15,5 1-15,-2 3 16,0 1-16,2-1 15,-2 4 1,-2 2-16,0 2 16,-7 6-16,-2 1 15,-4 0-15,-4 0 16,-4 0 0,-9-1-16,-4-2 15,-6-2-15,4 2 16,-6 2-1,5-4-15,0 4 16,2-3-16,6-2 16,5-3-1,2-4-15</inkml:trace>
  <inkml:trace contextRef="#ctx0" brushRef="#br1" timeOffset="192554.1444">10392 8489 0,'0'0'0,"0"0"15,0 0-15,0 0 16,0 0-16,0 21 16,0 12-1,-5 10-15,-1-7 16,3-7-16,1-9 15,2-6 1,5-12-16,3-4 16,0-9-16,7-6 15</inkml:trace>
  <inkml:trace contextRef="#ctx0" brushRef="#br1" timeOffset="192933.3669">10548 8489 0,'0'0'0,"0"0"15,0 0-15,0 0 16,0 0-16,0 0 16,13 0-16,7 0 15,6 6 1,-14-2-16,-7 11 15,-5 2 1,-2-2-16,-3-3 0,0 4 16,-8-4-1,0 4-15,-5 2 16,3-3-16,3 1 16,1-3-16,1 0 15,8-3 1,7-2-16,7-3 15,11 0-15,3-5 16,5 0-16,-1-2 16,7-1-1,-7 0-15,1-5 16,-8-2-16</inkml:trace>
  <inkml:trace contextRef="#ctx0" brushRef="#br1" timeOffset="193436.5174">11120 8253 0,'0'0'16,"0"0"-1,0 0-15,0 0 16,0 0-16,0 0 16,0 0-16,0 0 15,0 20 17,0 14-32,0 15 0,0-6 0,0-2 15,0-5-15,0-2 16,0-4-1,0-4-15,-2-2 16,-1-7-16,-4-2 16,2-7-16,0-8 15,0-2 1,5-4-16</inkml:trace>
  <inkml:trace contextRef="#ctx0" brushRef="#br1" timeOffset="193675.6555">10916 8438 0,'0'0'0,"0"0"15,0 0-15,23-3 16,17-5-1,20-5-15,-9 0 16,-5 7-16,-5-3 16,-8 6-16,-9 1 15</inkml:trace>
  <inkml:trace contextRef="#ctx0" brushRef="#br1" timeOffset="195388.7773">11845 8356 0,'-18'-29'0,"-7"12"16,-3 11-16,1 9 15,-1 4-15,0 8 16,-3 7-16,5 2 16,3 5-1,8-1-15,3-4 16,10-4-16,2-4 16,12-5-16,-2-7 15,5-4 1,0-4-16,1-7 15,-1-5-15,1-2 16,-1-2 0,3 0-16,2-3 15,0 1-15,2 2 16,-5 5-16,2 1 16,-4 7-16,3 4 15,-6 11 1,2 8-16,-5 6 15,5 7-15,1 7 16,5 3-16,14 4 16,2-7-1,-3-10-15</inkml:trace>
  <inkml:trace contextRef="#ctx0" brushRef="#br1" timeOffset="196518.3702">12135 8440 0,'-6'55'0,"1"-10"0,0-6 15,5-3 1,0-5-16,0-11 15,0-7-15,3-13 16,4-8-16,7-10 16</inkml:trace>
  <inkml:trace contextRef="#ctx0" brushRef="#br1" timeOffset="196905.6072">12276 8458 0,'0'0'0,"0"0"16,0 0-16,0 0 15,0 0 1,15 0-16,15 0 16,8 6-16,-13-2 15,-10 11 1,-7 1-16,-6 2 15,-4-4-15,-6 1 16,-1 0-16,-5-2 16,-1 3-16,0-4 15,0 1 1,-2 2-16,7 1 16,8-3-16,7-3 15,4-2 1,6 0-1,4-4-15,5-1 0,4-3 16,-2-5-16,-1-3 16,6-7-16</inkml:trace>
  <inkml:trace contextRef="#ctx0" brushRef="#br1" timeOffset="197155.979">12885 8347 0,'0'0'0,"0"0"15,0 0-15,0 0 16,0 0 0,-2 16-16,-17 10 15,-5 7-15,-4 1 16,3-1-1,5-5-15,4-7 16,6-6-16,3-7 16,2-6-16,-1-7 15,6-7-15,3-6 16</inkml:trace>
  <inkml:trace contextRef="#ctx0" brushRef="#br1" timeOffset="197387.3763">12739 8314 0,'0'0'0,"0"0"0,0 0 15,0 0-15,14 8 16,17 8 0,3 9-16,-7 1 15,-6-4-15,3 5 16,0-4-16,-5-8 15,5-5 1,-1-7-16,0-3 0</inkml:trace>
  <inkml:trace contextRef="#ctx0" brushRef="#br1" timeOffset="197879.4711">13324 8211 0,'0'0'15,"0"0"-15,0 0 16,0 18-16,0 16 16,-8 15-1,-3-8-15,4-5 0,2-5 31,3-5-31,-1-8 0,1-8 16,2-6 0,2-1-1,3-1-15,5-4 0,6-3 16,1 0-16,6 2 16,3 1-1,-3 4-15,-5-2 16,1 6-16,-2 1 15,-1 1-15,-6 2 16,-8 1-16,-2-1 16,-7 3-1,-8-3 1,-6 3-16,-10-3 0,0 0 16,3-2-16,5-2 15,3-4-15,7-4 16,8-6-1,7-2-15,8-6 16</inkml:trace>
  <inkml:trace contextRef="#ctx0" brushRef="#br1" timeOffset="198371.5903">13684 8386 0,'0'0'16,"0"0"-16,0 0 16,0 0-1,0 0-15,0 0 16,14 0-16,10 5 16,6-1-16,-12 2 15,-10 4-15,-10 11 16,-7 0-1,2 2-15,-6-4 16,0 3-16,-2-1 16,-3-1-16,-5-2 15,-2-4 1,2-2-16,3-1 16,6-6-16,0-1 15,4-4 1,8-4-16,2-4 15,7-2-15,7 4 16,1 2-16,4-2 16,-2 1-16,1 5 15,0 5 1,0 5-16,-2 2 16,1-3-16,4 1 31,-1-2-31,0-6 0,0-2 0,-6-5 15,5-3 1</inkml:trace>
  <inkml:trace contextRef="#ctx0" brushRef="#br1" timeOffset="198800.1937">14030 8375 0,'0'0'0,"0"0"16,0 0 0,0 0-16,17-2 15,11-6-15,12-4 16,-12 6 0,-6 6-16,-5 9 0,-7 3 15,-13 9 1,-4 1-16,-6 5 15,-1-7 1,-2 0-16,-1-1 0,-6-2 16,-1 0-1,2-5 1,-1-2 0,5-5-16,3 0 0,2-2 15,4-6-15,7-2 16,7-3-16,12-2 15,3 3-15,5-1 16,3 5 0,3 12-16,-1 6 15,1 11-15,-2 8 16,9 9-16,-2-5 16</inkml:trace>
  <inkml:trace contextRef="#ctx0" brushRef="#br1" timeOffset="201532.3039">8712 8849 0,'-10'57'0,"-3"-6"16,0-8-16,1-9 15,1-8-15,1-8 16,3-3 0,2-5-16,1 1 15,4-4-15,0-2 16,0 1-16,4-3 16,-2-3-16,-2 0 15,5 0 1,0-6-16,0 2 15,2-7-15</inkml:trace>
  <inkml:trace contextRef="#ctx0" brushRef="#br1" timeOffset="202054.3929">8771 8931 0,'0'0'0,"0"0"16,0 0-1,0 0-15,0 0 16,0 0-16,0 0 16,0 0-16,-15 0 15,-18 0 1,-16 6-16,6 1 15,0 11-15,13 3 16,12-4-16,3 2 16,2-2-1,0 1-15,8 0 16,5-4-16,5-4 16,8-5-16,2 1 15,3-6-15,1-4 16,0-1-1,-3-2-15,2-4 16,1-4-16,-4 2 16,1 3-16,-7-1 15,2 4 1,-3 5-16,-1-4 16,3 6-16,-4 3 15,1 4-15,-2 3 16,3 6-1,-1 0-15,2 4 16,0 1-16,1-1 16,9 1-16,-2-1 15,2-2 1,2-7-16,-4-6 16</inkml:trace>
  <inkml:trace contextRef="#ctx0" brushRef="#br1" timeOffset="202481.9429">9079 9054 0,'0'0'15,"0"0"-15,0 0 16,0 0-1,0 0-15,0 0 0,0 0 16,16 0 0,6 6-16,2 2 15,-16 10 1,-12 3-16,-3-3 16,-5-1-16,-2 1 15,2 3-15,-6-1 16,3 1-1,2-3-15,5-1 16,6-4-16,2 0 16,10-3-16,3-2 15,6-8-15,5-2 16,-1-4-16,-2-4 16,-1-3-1,-1-4-15,-4-7 16</inkml:trace>
  <inkml:trace contextRef="#ctx0" brushRef="#br1" timeOffset="202729.0839">9356 9036 0,'0'0'0,"0"0"0,0 0 16,0 0-16,0 0 15,0 0 1,0 21-16,0 18 16,0 15-16,0-8 15,0-10-15,7-11 16,3-9-16,7-8 16,4-8-16</inkml:trace>
  <inkml:trace contextRef="#ctx0" brushRef="#br1" timeOffset="203044.1423">9979 8962 0,'0'0'15,"0"0"-15,0 0 16,0 0-16,0 0 16,0 0-1,-9 19-15,-5 8 16,-10 9 0,3-5-16,0 1 0,4-4 15,3-6-15,4 2 16,-4-9-1,0-5-15,2-5 16,1-6-16,4-8 16</inkml:trace>
  <inkml:trace contextRef="#ctx0" brushRef="#br1" timeOffset="203217.112">9755 9003 0,'0'0'0,"0"0"0,0 0 16,0 0-16,0 0 16,0 0-16,21 8 15,14 3 1,13 9-16,-9 6 16,-5-3-16,-8-5 15,-5-11-15</inkml:trace>
  <inkml:trace contextRef="#ctx0" brushRef="#br1" timeOffset="204144.8499">10258 8892 0,'0'59'16,"0"-4"0,0-7-16,0-6 0,0-12 15,0-9 1,0-11-16,0-1 15,0-5-15,2-1 16,1-6 0,2-7-16,5 0 15,7-3-15,0 2 16,6 1-16,5 3 16,1 1-1,-4 6-15,-5 6 16,-7 4-16,-3-3 15,-2 6-15,-11 1 16,-4 1-16,-11-5 16,-2 6-1,-6-6-15,-2 0 16,0-2-16,2-4 16,5 2-16,5-3 15,9-3 1,5-6-16,11-4 15</inkml:trace>
  <inkml:trace contextRef="#ctx0" brushRef="#br1" timeOffset="204494.0519">10612 9116 0,'0'0'0,"0"0"0,0 0 15,0 0 1,0 0-16,0 19 16,0 9-16,0 8 15,0-16 1,0-10-16,5-7 16,-3-9-16,5-6 15,2-3-15,-1-3 16,-1 0-16,1-6 15,3-1 1,-3 12-16,-3 8 16,-3 2-16,-2 3 15,0 0-15,0 5 16,5 4 0,1 3-16,2 4 15,-4 3-15,4 3 16,-3-2-1,-5-2-15,2-3 16,4-2 0</inkml:trace>
  <inkml:trace contextRef="#ctx0" brushRef="#br1" timeOffset="205045.675">11331 8931 0,'0'0'0,"0"0"16,0 0 0,0 0-16,0 0 15,0 16-15,0 18 16,0 14-16,0 1 16,0-2-16,0-9 15,0-5 1,0-5-16,0-5 15,0-7-15,0-9 16,-5-7 0,-3-5-16,-7-5 15,7 0 1,-4-11-16</inkml:trace>
  <inkml:trace contextRef="#ctx0" brushRef="#br1" timeOffset="205230.2759">11093 9078 0,'0'0'0,"0"0"0,0 0 16,17-3-16,21-9 31,24-1-31,8-1 0,2 7 16,-3 4-16</inkml:trace>
  <inkml:trace contextRef="#ctx0" brushRef="#br1" timeOffset="206388.7372">12048 9024 0,'0'-36'16,"0"3"0,-8 6-16,-10 5 15,0 8-15,-8 10 16,0 4-16,-5 2 16,-2 11-1,0 2-15,7 9 16,4-4-16,3-1 15,10-1-15,-1-6 16,8-1 0,9-4-16,0-7 15,5-3-15,4-4 16,2-1-16,2-3 16,4 1-16,-5-2 15,2 3 1,-3 2-1,-3 2-15,2 7 0,-7 6 16,0 6 0,1 5-16,-1 5 15,-1-2-15,5 0 16,-4-4-16,3-6 16,-3 1-16,0-8 15,1-2 1,-1-8-16,4 0 15,0-3-15,3-7 16</inkml:trace>
  <inkml:trace contextRef="#ctx0" brushRef="#br1" timeOffset="206835.7263">12245 9044 0,'-2'0'0,"-1"0"16,1-5-16,2 0 15,10 0 1,0 0-16,3-3 15,4 3-15,2 2 16,5 3-16,1-2 16,-2 2-16,-8 5 15,-5 8 1,-5 13-16,-7-1 16,-3 1-16,-5-2 15,-8 1 1,-3-2-16,-1-2 15,-5-1-15,1-5 16,1-2-16,5-2 16,4-7-16,6 0 15,8-8 1,7 2-16,7-6 16,4 3-16,4 3 15,0 2-15,4 5 16,-1 5-1,-2 3-15,-3 0 16,2-1-16,-5-1 16,0-3-16,-4-8 15,1-5 1,-1-6-16</inkml:trace>
  <inkml:trace contextRef="#ctx0" brushRef="#br1" timeOffset="207054.2896">12584 9024 0,'0'0'0,"0"0"16,0 0 0,0 18-16,-7 15 15,-4 18-15,4-4 16,-3-3-16,2-14 15,2-9 1,12-6-16,-3-5 16,4-2-16,1-5 15</inkml:trace>
  <inkml:trace contextRef="#ctx0" brushRef="#br1" timeOffset="207649.4544">13167 9026 0,'0'0'0,"0"0"15,0 0-15,0 0 16,0 0-16,0 0 16,-16 0-1,-12 5-15,-12 3 16,3 13-1,14-1-15,5 1 0,0-6 16,3-5 0,-3-4-16,6-6 15,-2-3-15,7-7 16,-3 0-16,2-6 16,3 1-16,-3-3 15,6-6 1,-3 2-16,-2 1 15,4 3-15,3 0 16,10 8 0,0 2-16,2 11 15,6 6-15,3 7 16,1 7-16,2 1 16,1-2-1,1 2-15,3-9 16,-1-4-1,5-9-15</inkml:trace>
  <inkml:trace contextRef="#ctx0" brushRef="#br1" timeOffset="208109.0052">13509 8757 0,'0'0'16,"0"0"-16,0 17 16,0 17-16,0 17 15,-5 1 1,-3-8-16,0-6 15,0-7-15,6-9 16,-3-3-16,5-9 16,-2-3-16,2-7 15,0-4 1,2-2-16,5 2 16,14-1-16,5 2 15,0 3 1,-4 0-16,-4 3 0,-1 4 15,-17-7 1,15 12-16,-15-12 16,5 14-16,-5-14 15,-5 18-15,5-18 16,-19 18 0,-10-3-16,29-15 15,0 0-15,-33 7 16,5-1-16,11-9 15,14-1 1</inkml:trace>
  <inkml:trace contextRef="#ctx0" brushRef="#br1" timeOffset="208624.585">13776 9014 0,'0'0'0,"0"0"16,0 0 0,0 0-16,0 0 15,14 0-15,16-6 16,0 1 0,-7 2-16,-8 6 15,1 8-15,-9 9 16,-7 3-16,-4 6 15,-4-4 1,-5 3-16,-5-1 16,-2-8-16,-4 2 15,-2-8-15,4-3 16,-2-1-16,4-7 16,5-4-1,5-4-15,6 0 16,13-3-1,1-4-15,6 3 0,1-3 16,4 8 0,-2 2-16,3 6 15,-4 6-15,-3 5 16,6 1-16,-4 0 16,4-2-16,0-5 15,-1-8 1,0-5-16,-1-8 15</inkml:trace>
  <inkml:trace contextRef="#ctx0" brushRef="#br1" timeOffset="209006.0393">14197 8972 0,'0'0'0,"0"0"15,0 0 1,0 0-16,0 0 0,23 0 16,13 0-1,8 0-15,-11 9 16,-14 0-16,-2 12 16,-14-3-1,-3 3-15,-8-3 16,-4 2-16,-5-1 15,-6-1-15,-3-4 16,-2 1-16,2-3 16,4-2-1,-1-5-15,6-3 16,5-2-16,7-2 16,7-6-16,13-2 15,7-3 1,6 2-16,0 9 15,3 7-15,2 13 16,2 7-16,13 22 16,0 2-1</inkml:trace>
  <inkml:trace contextRef="#ctx0" brushRef="#br1" timeOffset="211620.0852">8864 9602 0,'-21'-28'0,"1"10"15,-9 10-15,3 8 16,-4 5-16,-3 5 16,2 9-1,0 6-15,2 3 16,3 6-16,12-3 16,0-3-1,9-5-15,5 0 16,9-8-1,6-4-15,5-6 0,0-5 16,9-5-16,-1-2 16,1-4-16,-4-4 15,3-3 1,-2-3-16,-4 0 16,-2-1-16,-5 3 15,0 4 1,-2 4-16,0 9 15,-6 4-15,3 4 16,-1 6-16,1 6 16,-3 3-1,3-1-15,-4-4 16,1-3-16,1-6 16,5-1-16</inkml:trace>
  <inkml:trace contextRef="#ctx0" brushRef="#br1" timeOffset="212085.4009">9231 9683 0,'0'0'16,"0"0"-16,0 0 15,0 0-15,0 0 16,0 0-1,16-4-15,8-3 16,8-7 0,-12 10-16,-8 4 15,-1 12-15,-6 7 16,-5 6-16,-2-4 16,-3 1-16,-5-1 15,-6 5-15,-5-2 16,-5 3-1,-2-1-15,-2-3 16,5-5-16,3-2 16,6-6-16,7-7 15,4-6-15,2-5 16,8-4 0,2-1-16,9-1 15,-1 2-15,4 4 16,-5 0-1,8 8-15,-4 6 16,2 1-16,1 4 16,-3-4-16,-1-1 15,-3-4 1,-4-7-16,-3-1 16</inkml:trace>
  <inkml:trace contextRef="#ctx0" brushRef="#br1" timeOffset="212493.3627">9493 9672 0,'0'0'0,"0"0"16,0 0 0,0 0-16,0 0 15,17 0-15,11-3 16,4 6-16,-11 4 15,-11 11 1,-5 2-16,-3 4 16,-7-4-16,-2 4 15,-3-6-15,-3 3 16,-5-1-16,-3 1 16,2-5-1,7-2-15,2-3 16,2-4-16,3-4 15,2-3-15,8-5 16,6 0-16,6-6 16,4 3-1,6 3-15,-3 4 16,2 1 0,0 1-16,-3 4 0,-2-2 15,-1-3 1,0-3-16</inkml:trace>
  <inkml:trace contextRef="#ctx0" brushRef="#br1" timeOffset="212768.6976">10125 9602 0,'0'0'0,"0"0"15,0 0-15,0 0 16,-10 16-16,-12 6 16,-4 12-1,3-3-15,1 0 16,-1 3-16,-1-6 16,7-8-16,-1-7 15,3-5 1,1-8-16,4-2 15,-3-7 1</inkml:trace>
  <inkml:trace contextRef="#ctx0" brushRef="#br1" timeOffset="212950.601">9856 9607 0,'3'0'0,"3"0"16,-1 0-16,0 5 15,16 1 1,-1 6-16,6 9 15,-5-3-15,-1 5 16,1-5-16,-3 0 16,2 3-16,-2-6 15,0-2 1,2-5-16,-1-6 16,-1-7-16,2-7 15,4-5 1</inkml:trace>
  <inkml:trace contextRef="#ctx0" brushRef="#br1" timeOffset="213437.1881">10381 9479 0,'0'0'0,"0"0"0,0 0 16,0 0-16,0 0 15,0 0-15,0 23 16,0 23-1,0 18 1,0-2-16,-8-10 0,8-52 0,-10 44 16,3-11-16,1-8 15,4-9-15,-1-6 16,1-3 0,2-3-16,5-10 15,3 1-15,4-5 16,7-3-1,8 0-15,0 0 16,4 4-16,1 2 16,-32 7-16,31 4 15,-31-4 1,26 12-16,-8 9 16,-11 2-16,-7-5 15,-10 2-15,10-20 16,-20 19-1,20-19-15,-28 18 16,28-18-16,0 0 16,-34 10-16,8-10 15,13-8 1</inkml:trace>
  <inkml:trace contextRef="#ctx0" brushRef="#br1" timeOffset="213681.6434">10715 9796 0,'0'0'16,"0"0"-16,0 0 15,0 0-15,0 0 16,0 19-16,0 20 16,0 15-1,-5-5-15,0-15 16,3-12-16,-1-6 15,3-9-15,7-8 16,1-13-16,-1-1 16</inkml:trace>
  <inkml:trace contextRef="#ctx0" brushRef="#br1" timeOffset="214015.3339">10859 9805 0,'0'0'0,"0"0"16,0 0-1,0 0-15,15 0 16,11 0-16,4 0 16,-6 5-16,-10 0 15,-10 8-15,-10 3 16,-1 1-1,-1-1-15,1-3 16,2 5-16,-1-2 16,1-1-1,0 0-15,3-2 16,2-2-16,2-2 16,8 0-16,6-2 15,9-2 1,6-2-16,3-6 15,-3 1-15,-3-4 16,3-1-16,-7-6 16,3-5-16</inkml:trace>
  <inkml:trace contextRef="#ctx0" brushRef="#br1" timeOffset="214436.3809">11516 9507 0,'0'0'16,"0"0"-16,0 0 16,0 0-1,0 0-15,0 18 0,0 16 16,0 17-16,0-5 16,0 0-1,0-5-15,0 1 16,-8-3-1,8-39-15,0 0 0,-10 41 16,10-41 0,0 0-16,0 0 15,-6 30-15,6-30 16,0 13 0,6-21-16</inkml:trace>
  <inkml:trace contextRef="#ctx0" brushRef="#br1" timeOffset="214671.6385">11365 9746 0,'0'0'16,"0"0"-16,0 0 16,-1-3-1,-7-9-15,8-2 16,19 2-1,20 2-15,6 2 16,7-3-16,9 4 16,6-4-16,-2 2 15</inkml:trace>
  <inkml:trace contextRef="#ctx0" brushRef="#br1" timeOffset="215716.4226">12112 9683 0,'0'-37'16,"-11"6"-16,-9 8 15,-3 13-15,0 7 16,-3 9 0,0 6-16,-3 6 15,9 2-15,4 9 16,7-1-1,6-3-15,8-3 16,5-4-16,8-8 16,6-5-16,5-5 15,-1-2 1,-3-7-16,-2-3 16,0-4-16,0 0 15,-5-1-15,1 2 16,-4 4-1,0 3-15,0 8 16,1 6-16,-1 9 16,-4 8-16,-1 3 15,2-1-15,1-1 16,2-6-16,1-8 16,-4-10-1</inkml:trace>
  <inkml:trace contextRef="#ctx0" brushRef="#br1" timeOffset="216098.134">12471 9723 0,'0'0'16,"0"0"-16,0 0 15,20 0-15,14-6 16,15 2-16,-11 1 15,-2 3-15,-8 3 16,-13 1 0,-6 5-16,-14 4 15,-4 12-15,-6 0 16,-1 7-16,-1-9 16,-4 2-1,-2-1-15,1-1 16,6-3-16,6-2 15,8-5-15,7-2 16,10-6 0,5-3-16,4-2 15,4-2-15,5 2 16,1-3-16,-1-2 16,-33 5-1,31-11-15,-31 11 16,30-20-16</inkml:trace>
  <inkml:trace contextRef="#ctx0" brushRef="#br1" timeOffset="216485.9678">12890 9764 0,'0'0'0,"0"0"16,0 0-1,0 0-15,0 0 16,18 0-16,11 0 16,3 6-1,-6-4-15,-13 11 16,-6 2-16,-7 9 16,-2-4-16,-3 3 15,-6 0-15,-4 0 16,-1 0-1,-1-2-15,5 0 16,-2-1-16,9-5 16,8-2-16,13-4 15,11 0 1,14-4-16,12 1 16,18-6-16,0-6 15</inkml:trace>
  <inkml:trace contextRef="#ctx0" brushRef="#br1" timeOffset="217552.0193">13585 9579 0,'-22'36'15,"-2"-8"-15,-4-5 16,5-2-16,1-3 16,1 0-1,2-5-15,1-6 16,7-4-16,2-6 16</inkml:trace>
  <inkml:trace contextRef="#ctx0" brushRef="#br1" timeOffset="217752.2909">13321 9620 0,'0'0'0,"0"0"15,0 0 1,0 0-16,0 0 16,24 8-16,11 7 15,8 3 1,0 8-16,-8-3 15,-2-5-15,-7-3 16,-1-7-16,-2-2 16,-1-6-16</inkml:trace>
  <inkml:trace contextRef="#ctx0" brushRef="#br1" timeOffset="218237.0835">13888 9486 0,'0'0'16,"0"0"-16,0 0 16,5 24-16,-1 14 15,1 16 1,-10-5-16,-4-10 0,2-6 15,4-7 1,-2-8-16,5-8 16,-2-2-16,2-6 15,0-2 1,2-7-16,6-1 16,15-3-16,10 1 15,0 0-15,-1 8 16,-4 2-1,0 4-15,-2 2 16,-26-6 0,20 12-16,-20-12 0,11 16 15,-9 3 1,-10-2-16,8-17 16,-15 20-16,15-20 15,0 0-15,-23 16 16,3-6-16,4-10 15</inkml:trace>
  <inkml:trace contextRef="#ctx0" brushRef="#br1" timeOffset="219103.807">14443 9774 0,'5'-33'0,"-2"5"15,10 5 1,5 7-16,4 11 15,1 2-15,-1 3 16,-3 8-16,3 3 16,-2 6-1,-2 7-15,-5 3 16,-8 5-16,-5-4 16,-5 3-1,-5 0-15,-8-3 16,0-5-16,-6 1 15,-1-7-15,-4-1 16,1-8-16,3-3 16,4-1-1,6-4-15,4 0 16,15-4-16,3-1 16,8-3-16,3 5 15,3 1-15,1 2 16,4 5-1,1-1-15,1 7 16,0-1-16,0-1 16,-28-9-16,26 4 15,-2-1 1,-24-3 0,26-11-16,-2-9 0</inkml:trace>
  <inkml:trace contextRef="#ctx0" brushRef="#br1" timeOffset="219526.316">14905 9692 0,'0'0'16,"0"0"-16,0 0 15,0 0 1,0 0-16,16-2 0,4-12 15,9 2 1,-2 2-16,-3 7 16,-6 6-16,-6 4 15,1 8 1,-7 6-16,-9 5 16,-8 0-16,1-1 15,1-1-15,-7 2 16,-3-6-16,0-3 15,-2-1 1,-2-3-16,3-6 16,1 2-16,1-4 15,0 0-15,8-5 16,1 0-16,12-5 16,6-3-1,8-2-15,4 2 16,8 5-16,1 3 15,6 5-15,7 11 16,13 12 0,12 5-16,6 1 15,2-1-15</inkml:trace>
  <inkml:trace contextRef="#ctx0" brushRef="#br1" timeOffset="223823.8093">15116 7329 0,'18'-33'0,"0"2"16,2 13-16,1 8 15,-1 3 1,3-2-16,0 7 16,7 0-16,-2 4 15,0-2 1,3 5-16,-4 3 16,-2 0-16,-4 8 15,-21-16-15,19 18 16,-19-18-16,15 28 15,-7 8 1,-2 5-16,-6 0 16,-5 2-1,-4 8-15,-6 5 16,-4-5-16,0 5 16,0-2-16,-2 0 15,3-3-15,-2 3 16,2 1-16,3-2 15,-1 2 1,16-55-16,-12 58 16,12-58-16,-8 59 15,8 0-15,0-59 16,13 52 0,-13-52-16,26 39 15,-26-39-15,43 33 16,6-13-16,7-7 15,-56-13 1,56 9-16,-56-9 16,0 0-16,0 0 15,54 1-15,-5 4 16,-12 3 0,-37-8-16,16 13 15,-14 5-15,-8 3 16,-4 4-16,-9 6 15,2 1 1,-7 3-16,0 1 16,3 3-16,-5 9 15,5-1-15,7 2 16,3 0-16,11-49 16,-3 54-1,6 2-15,3-2 16,1 2-16,1-3 15,-1-2-15,4 2 16,1-3 0,1 1-16,0 0 15,-1-1-15,2-2 16,-2-2-16,0 0 16,-3-2-1,-4-3-15,-5-41 16,0 36-16,-8 5 15,-8 0 1,-4 3-16,-5-1 16,-8-4-16,-6-5 15,-8-8-15,-7-8 16,1-9-16</inkml:trace>
  <inkml:trace contextRef="#ctx0" brushRef="#br1" timeOffset="224455.3654">13509 5816 0,'-5'51'0,"0"0"15,2-2-15,0 2 16,0 1-1,3 2-15,0 3 16,0 1-16,0-58 16,0 65-16,0 0 15,0-1 1,0-64-16,0 0 16,-2 59-16,-1-16 15</inkml:trace>
  <inkml:trace contextRef="#ctx0" brushRef="#br1" timeOffset="224754.2384">13236 6415 0,'0'0'16,"0"0"-1,0 0-15,0 0 16,0 0-16,0 0 16,0 0-16,22 7 15,8 4 1,16 12-16,-11 5 0,-1 2 16,-3-1-1,-3-5-15,-5-4 16,-23-20-16,0 0 15,26 13-15,-3-5 16</inkml:trace>
  <inkml:trace contextRef="#ctx0" brushRef="#br1" timeOffset="225032.2951">13765 6289 0,'0'0'0,"0"0"16,0 0-1,0 0-15,-3 15 16,-9 16-16,-6 18 16,3 0-1,-1 0 1,1 4-16,-1 4 0,16-57 15,-19 54-15</inkml:trace>
  <inkml:trace contextRef="#ctx0" brushRef="#br1" timeOffset="225799.6571">14582 5764 0,'10'-18'0,"0"-10"15,6-11 1,-6 3-16,-5 5 16,-5 7-16,-8 4 15,-4 11-15,-4 3 16,-10 9-1,-2 7-15,-6 5 16,2 4-16,-5 9 16,-3 11-16,4-1 15,5 1 1,15-6-16,13-8 16,3 2-16,10-7 15,6 0 1,11-1-16,1 1 15,5 1-15,5-1 16,5 3 0,5 4-16,-5-5 0,-2 1 15,-41-23-15,36 28 16,-11 6 0,-25-34-16,15 31 15,-10 2-15,-10-1 16,5-32-16,-17 30 15,-9-3 1,26-27-16,-33 20 16,0-10-16,5-13 15,5-8 1,6-12-16,7-5 16,7-4-16,3-10 15,5-5-15,9-12 16,4-8-1,10-2-15,8-3 16,-1 2-16,4 4 16,-2 1-16,-1 4 15,-8 2 1</inkml:trace>
  <inkml:trace contextRef="#ctx0" brushRef="#br1" timeOffset="227135.5975">15499 5487 0,'-7'56'0,"3"3"16,-1 10-16,3 4 15,-1-1-15,6-8 16,-3-64 0,7 62-16,4-9 15,-11-53-15,3 52 16,-3-52-1,-5 33-15,-6-20 0</inkml:trace>
  <inkml:trace contextRef="#ctx0" brushRef="#br1" timeOffset="227387.568">15203 5949 0,'0'0'0,"0"0"16,0 0 0,15-15-16,14-9 15,15-6 1,3 2-16,16-3 16,4 2-16,0 1 15,-3 6-15,-6 0 16,-58 22-16,58-17 15,-58 17 1,0 0-16,0 0 16,45-16-16,-14 6 15</inkml:trace>
  <inkml:trace contextRef="#ctx0" brushRef="#br1" timeOffset="227885.8104">14931 5795 0,'0'0'16,"0"0"-16,0 0 16,0 0-16,0-3 15,0-4 1,0 1-16,0 6 16,0-2-16,0 25 15,0 20 1,5 24-16,-2-2 15,5-9-15,-1-7 16,1-10-16,-3-13 16,-5-11-16,0-10 15</inkml:trace>
  <inkml:trace contextRef="#ctx0" brushRef="#br1" timeOffset="228125.1455">14890 5877 0,'0'0'0,"0"0"15,0 0-15,0 0 16,0 0 0,0 0-16,19 0 15,19-5-15,5 0 31,-5 2-31,-10 0 0,-7 1 16,-9 2-16,-1-2 16,-2-6-16</inkml:trace>
  <inkml:trace contextRef="#ctx0" brushRef="#br1" timeOffset="228601.3888">15149 5697 0,'0'0'0,"0"0"0,0 0 16,0 0 0,0 0-16,-10 18 15,-3 9 1,-4 10-16,2 0 16,3-1-16,0-6 15,4-4-15,2-8 16,6-5-16,0-6 15,3-7-15,2-4 16,1-12 0,1-5-16,3-4 15,1-3-15,0-3 16,-1 2-16,-3-2 16,4 6-1,-4 2-15,-2 5 16,3 8-16,-2 4 15,3 9-15,3 10 16,2 10 0,-2 8-16,2 12 15,-2 19-15,-1 8 16,-11-70-16,12 71 16</inkml:trace>
  <inkml:trace contextRef="#ctx0" brushRef="#br1" timeOffset="229186.5387">15139 6433 0,'0'56'0,"-2"1"16,-11-6 0,0-2-16,0-8 0,8-5 15,5-8 1,5-5-16,3-10 16,7-8-16,1-5 15,7-7-15,4-1 16,4-5-1,3 0-15,-3 1 16,0-4-16,-4 4 16,-3-4-16,-4 3 15,-4 1-15,-6-2 16,-7 2 0,-1-1-16</inkml:trace>
  <inkml:trace contextRef="#ctx0" brushRef="#br1" timeOffset="229436.7321">15365 6484 0,'0'0'15,"0"0"-15,0 0 16,0 0-16,0 0 16,0 0-1,0 0-15,0 18 16,0 12-16,5 17 15,-3-1 1,11 3-16,-3 2 16,9-5-16,-19-46 15,0 0 1,0 0-16,12 39 16,-1-18-16</inkml:trace>
  <inkml:trace contextRef="#ctx0" brushRef="#br1" timeOffset="229945.8919">15891 6340 0,'0'0'0,"0"0"16,0 0-16,0-2 15,0-12-15,-10 4 16,-6 3-16,-12 9 16,0 11-1,0 15-15,7 8 16,9 0-16,1-4 15,4-4-15,4-3 16,3-7 0,3-2-16,5-11 15,4-5-15,1-5 16,0-8-16,2-3 16,-3-4-1,2-4-15,1 1 16,-1 7-16,-4 4 15,3 5-15,-3 10 16,2 4 0,1 6-16,0-1 15,3-1-15,-4-4 16,6-4 0,0-8-16,2-2 15</inkml:trace>
  <inkml:trace contextRef="#ctx0" brushRef="#br1" timeOffset="230942.3863">16256 6186 0,'0'0'0,"0"0"16,0 0-16,-17 6 16,-18 1-16,-11 12 15,13 10-15,5 3 16,7-2-1,9-4-15,2-3 16,1-5-16,9-2 16,3-12-16,3-7 15,-1-4 1,2-10-16,1-4 16,2-5-16,-2-2 15,2-7-15,1-2 16,-4-1-1,3 2-15,-3 5 16,2 5-16,-4 7 16,0 11-1,0 6-15,-3 12 16,3 9-16,-2 7 16,-1 5-16,6-4 15,0 2-15,7-6 16,4-5-16,2-9 15,4-2 1,0-9-16,3-7 16,-2-2-16,-3-6 15,3-1 1,-5-5-16,-8 2 16,-6 0-16,-4 6 15,-8 5-15,-7 7 16,-4 9-1,0 6-15,0 12 16,1 1-16,4 3 16,4-5-1,7-2-15,0-5 16,2-9-16,3-7 16,3-7-16,3-7 31,1-9-31,-1-2 0,0-7 15,-1-3-15,-5-2 16,1-1-16,-4 0 16,0-1-16,1 8 15,-1 6-15,-2 9 16,0 6 0,3 12-16,-3 11 15,2 8-15,1 5 16,-1 4-16,1-1 15,3-3 1,1-4-16,3-3 16,0-4-16,1-2 15,1-5-15,1-6 16,0-4 0,-2-6-16,1-2 15,-2 1-15,2 2 16,3 5-16,-3 2 15,-1 7 1,-1 1-16,-3 5 16,-2-3-16,1-4 15,-6-6 1,7-4-16,1-8 16</inkml:trace>
  <inkml:trace contextRef="#ctx0" brushRef="#br1" timeOffset="231498.5301">16764 5703 0,'8'48'0,"-3"3"16,0 4-1,-5-2-15,3-3 0,-3-7 16,0-12 0,0-31-16,0 23 15,0-10-15,0-8 16,0-8-16,8-9 16,7-6-1,3-6-15,0 1 16,-3 0-16,0-3 15,1 4-15,-1 1 16,-4 4 0,-4 3-16,1 9 15,-3 5-15,0 5 16,0 3-16,0 2 16,4 0-16,-4-2 15,2-6 1,7 1-16,-5-6 15,7-4 1,2 2-16,2 0 0,1-6 16,-1-2-1,-20 13-15,26-12 16,8 1-16,1-4 16,-35 15-16,37-13 15,-37 13-15,38-18 16,0-5-1,9-10-15</inkml:trace>
  <inkml:trace contextRef="#ctx0" brushRef="#br1" timeOffset="231621.2247">17552 5604 0,'5'-4'0,"1"-8"16,-1 1-16,-2 8 16,-6 8-16,-17 8 15</inkml:trace>
  <inkml:trace contextRef="#ctx0" brushRef="#br2" timeOffset="239750.9735">9318 8221 0,'45'0'15,"3"0"-15,-2 0 16,0 0 0,6 0-16,-4 0 15,-7-2-15</inkml:trace>
  <inkml:trace contextRef="#ctx0" brushRef="#br2" timeOffset="240408.7234">12468 7934 0,'48'-5'16,"-5"-1"-16,-5 4 15,3 2-15,-3 2 16,4 4 0,-1-4-16,-5-2 0</inkml:trace>
  <inkml:trace contextRef="#ctx0" brushRef="#br2" timeOffset="240914.527">9631 8808 0,'47'-5'0,"-7"-1"15,2 4 1,4-1-16,2 1 16,6 2-16,4 0 15,0 0 1,4 0-16</inkml:trace>
  <inkml:trace contextRef="#ctx0" brushRef="#br2" timeOffset="241431.5002">12713 8677 0,'66'-6'0,"-5"1"16,-1 5 0,-3 3-16,-9-1 15,-48-2-15,41 6 16,-14 2-16</inkml:trace>
  <inkml:trace contextRef="#ctx0" brushRef="#br2" timeOffset="241916.858">9752 9404 0,'57'-5'0,"-1"0"16,2 3-16,2-1 16,1 1-16,5 2 15,0-6-15,5-7 16</inkml:trace>
  <inkml:trace contextRef="#ctx0" brushRef="#br2" timeOffset="242455.476">12826 9188 0,'0'0'0,"0"0"16,0 0-16,14 0 15,19 0-15,17 0 16,2 0 0,-4 6-16,4-4 15,2 3-15,-1 4 16,1-5 0,-54-4-16,55 8 15,-55-8-15,54 10 16</inkml:trace>
  <inkml:trace contextRef="#ctx0" brushRef="#br2" timeOffset="242949.4641">9945 10104 0,'61'-8'0,"-2"-3"16,3 4-1,-1 1-15,1 4 16,0-1-16</inkml:trace>
  <inkml:trace contextRef="#ctx0" brushRef="#br2" timeOffset="243831.4726">13324 10021 0,'0'0'0,"0"0"16,0 0-16,0 0 15,0 0-15,23 0 16,20-4 0,24-2-16,3 3 15,1 1-15,4-1 16,-1-2-16,1-8 16</inkml:trace>
  <inkml:trace contextRef="#ctx0" brushRef="#br2" timeOffset="244884.0004">15203 5353 0,'-36'-33'0,"1"9"15,-3 4 1,-2 2-16,-17 5 16,-6 5-16,-5 6 15,0 6-15,-5 12 16,-4 7-1,-3 9-15,-15 13 16,4 14-16,13 6 16,20 4-16,20 3 15,12-7 1,7 1-16,9 8 16,5 4-16,12 4 15,7-3 1,11-1-16,10-9 15,12-7-15,7-3 16,8-7-16,5-7 16,6-8-16,8-9 15,3-10-15,24-8 16,6-18 0,-3-17-16,-4-14 15,-13-9-15,-19-6 16,-9-5-1,-12-6-15,-19 6 16,-8-3-16,-8-5 16,-5-9-16,-3-4 15,-1-8 1,-10-22-16,-12-11 16,-16 18-16,-17 26 15,-22 16-15,-22 22 16,-28 26-16,-28 28 15,-25 37 1,-25 30-16</inkml:trace>
  <inkml:trace contextRef="#ctx0" brushRef="#br2" timeOffset="246005.8929">10797 8099 0,'62'-11'0,"-5"-2"16,-1 8-1,-6-3-15,-50 8 16,58-5-16,-58 5 15,66-7-15</inkml:trace>
  <inkml:trace contextRef="#ctx0" brushRef="#br2" timeOffset="246473.7007">11007 8870 0,'0'0'15,"0"0"-15,0 0 16,0 0-16,0 0 15,0 0 1,25 0-16,13 0 16,21-6-16,-8 1 15,0 3-15,1-1 16,-52 3-16,48-2 16,-2-6-1</inkml:trace>
  <inkml:trace contextRef="#ctx0" brushRef="#br2" timeOffset="246886.7534">11250 9528 0,'0'0'15,"0"0"-15,0 0 16,17-3-16,16-4 16,19-7-16,-5 1 15,3 6 1,-3-1-16,-4 6 15,-43 2-15,40-2 16,-40 2-16,48-4 16</inkml:trace>
  <inkml:trace contextRef="#ctx0" brushRef="#br2" timeOffset="247231.8993">11424 10165 0,'0'0'0,"23"0"15,8 0 1,25 0-16,9-8 16,11-4-16,8-4 15,14-7-15,-1-11 16,-3-9-1</inkml:trace>
  <inkml:trace contextRef="#ctx0" brushRef="#br2" timeOffset="248151.3343">15696 6309 0,'-30'-30'15,"-2"10"-15,-1 0 16,-3 5 0,-8 2-16,-13 1 15,-1 9 1,-1 6-16,1 4 0,-2 11 16,6 8-16,0 10 15,5 8 1,3 12-1,3 6-15,1 4 0,6 5 16,7 0 0,10 1-16,7-2 15,12-3-15,14-7 16,9-3-16,14-5 16,8-10-1,12-4-15,-1-8 16,6-6-16,0-9 15,4-7-15,4-10 16,-4-14-16,1-7 16,-2-7-1,-9-9-15,-8-11 16,-3-1-16,-14-6 16,-8-1-16,-8-4 15,-13-2 1,-12-3-16,-15-1 15,-11 5-15,-16 0 16,-15 10-16,-34-1 16,-29 15-16,-22 37 31,-7 38-31</inkml:trace>
  <inkml:trace contextRef="#ctx0" brushRef="#br2" timeOffset="254767.7141">6782 8077 0,'0'70'15,"0"-8"-15,0 10 16,5 7-16,3 9 16,6 20-1,2 2-15,-3 0 16,5 6-16,3 6 15,-4 1 1,-6 8-16,-4 2 16,-2 12-16,3 4 15,-1-5 1,4-5-16,1-11 0,0-17 16,-2-9-1,0-11-15,1-16 16,-6-20-16,-5-55 15,2 47-15</inkml:trace>
  <inkml:trace contextRef="#ctx0" brushRef="#br2" timeOffset="256689.5021">6514 7553 0,'0'0'16,"0"0"-16,0 0 15,0 0 1,18-10-16,16-7 16,7-5-1,5 7-15,5 0 16,8 4-16,8 4 16,4-1-16,5 2 15,9 2-15,27-4 16,22-5-1,9 0 1,-1 0-16,-6 1 0,-5 1 16,-3-2-16,3-2 15,6 2-15,13 1 16,2-1 0,2-1-16,0 1 15,0 3-15,-3-3 16,1 3-1,0 3-15,2 0 16,0-2-16,3 2 16,7 1-16,-2 4 15,-6-1 1,1 1-16,-5-1 16,-5 3-16,0 3 15,2-1-15,0-2 16,3-2-1,0-1-15,2 0 16,-3 3-16,3 0 16,-2 3-16,-3-6 15,-3 1 1,-5 0-16,0-2 0,-2 2 16,-6-3-1,-2 2-15,-4-1 16,1-2-16,0-2 15,-5 6-15,-7-1 16,-11 1 0,-17 2-16,-12-3 15,-12 3-15,-1-3 16,3 3-16,-1 3 16,-1 0-1,-64-3-15,66 5 16,-66-5-16,0 0 15,60 10-15,-4 3 16,-56-13-16,40 26 16,-6 2-1,-11 8 1,-5 0-16,-2-2 0,-4 2 16,2 4-16,-7 7 15,3 12 1,-2 3-16,2 5 15,-2-1-15,2 1 16,3 2-16,3 7 16,-4-3-1,0 8-15,2-2 16,-4 3-16,-1 5 16,6 22-16,-3 2 15,2 1 1,0-6-16,5-16 15,0 0-15,2-6 16,0 1-16,-6 0 16,1-5-16,-4-13 15,1-6 1,1 2-16,-4 0 16,3 1-1,-1 1-15,-1-3 16,-11-62-16,12 61 15,-12-61-15,10 62 16,1-3-16,-11-59 16,0 0-1,5 56-15,-5-56 16,0 0-16,0 0 16,0 55-16,0-55 15,0 0-15,-11 46 16,-6-5-1,17-41-15,-33 26 16,0-8-16,-7-8 16,-1-2-16,-10-1 15,-19 1 1,-9-1-16,-3-1 16,-6-4-16,-30 1 15,-22-3-15,-14 3 16,7-3-1,5-6-15,2 4 16,-2 2-16,-9 0 16,1 2-16,-4 1 15,-3 0 1,-8-1-16,3 1 16,5-3-16,-3 0 15,1 2-15,-5 6 16,-4-3-1,-1-3-15,-3-2 16,1 0-16,-4 4 16,-2-8-16,3 2 15,1-3 1,2-3-16,1 3 16,1 0-16,-4-6 15,-2-1-15,-1 5 16,-2 4-16,1 3 15,-1-3 1,-1 6-16,0 4 16,-6 7-16,-9 1 15,-8 0 1,-13-10-16</inkml:trace>
  <inkml:trace contextRef="#ctx0" brushRef="#br2" timeOffset="278398.4444">5180 11996 0,'50'-6'0,"-1"1"16,-5 3 0,3-1-16,-2 0 15,1 6-15,3 0 16,3 2-16,2 0 16,0-2-1,4-1-15,-1 1 16,4-3-16,-1 0 15,-1 0-15,0-3 16,-2 3 0,-3 3-16,-54-3 15,60-3 1</inkml:trace>
  <inkml:trace contextRef="#ctx0" brushRef="#br2" timeOffset="284268.3557">7048 13301 0,'44'0'0,"-6"0"16,-6 0 0,1 0-16,0 0 0,3 6 15,2-4-15,2 4 16,-2-2 0,-38-4-16,45 0 15,-45 0-15,54 3 16,-54-3-16,60 2 15,9 4-15,-69-6 16,74 2 0,-1 3-16,1-2 15,-7 2 1,-3-3-16,-3-2 16,2-2-16,1 0 15,-1-4-15,2 4 16,-4 2-16,3-3 15,1 6-15,2-6 16,-1 1 0,2-6-16,-2 5 15,-2-1-15,3 1 16,-1 0 0,-5 1-1,6-4-15,-67 6 0,70-2 16,7 2-16,-2-3 15,-4 1-15,-1-4 16,-1 4 0,-1-1-16,-5 0 15,4 3-15,-3 0 16,-2-4-16,-1 1 16,-1 1-1,1 4-15,3 3 16,-2-5-16,2-2 15,-3-3-15,2 2 16,-63 3 0,68-5-16,4 2 15,3 1-15,-6 2 16,-5-3-16,-64 3 16,70 0-16,1-3 15,4 3 1,-8-2-16,-1-1 15,-3 3 1,-2 0-16,-5 0 16,4-3-16,-7 3 15,1 0-15,1 0 16,-55 0-16,59-2 16,-59 2-16,68-2 15,5-1 1,-1 0-16,-6 1 15,-66 2-15,67-2 16,-67 2-16,69-3 16,2 1-1,2-1-15,-7 0 16,-66 3-16,65-3 16,-65 3-16,69-2 15,1 2 1,-70 0-16,67 0 15,-67 0-15,0 0 16,0 0-16,69 8 16</inkml:trace>
  <inkml:trace contextRef="#ctx0" brushRef="#br2" timeOffset="288175.7904">20441 6843 0,'-15'-37'0,"-6"0"15,0 14 1,-7 5-16,6 1 16,-6 1-16,-1 0 15,-2 4-15,-5-1 16,36 13-16,-44-10 16,-15 4-1,-3 6-15,1 6 16,-3 9-16,4 5 15,5 6 1,4 2-16,3 1 16,5 4-16,5 0 15,-1 6-15,3 3 16,2-1-16,4 2 16,4 0-1,26-43-15,-23 52 16,5 2-1,9 5-15,0-2 0,9-4 16,5-1 0,6-3-16,4-5 15,3-3-15,-1-2 16,4-5-16,-21-34 16,28 32-1,9 12-15,7-8 16,1-5-16,4-8 15,5-5-15,0-5 16,0-3-16,0-5 16,-2-2-1,-4-3-15,1 0 16,0-6-16,0 2 16,-4-4-16,4-5 15,-1-5 1,5 0-16,-7-5 15,0-4-15,-6-2 16,-2-5-16,-3 0 16,-4-4-1,0 0-15,-1-6 16,-3-3-16,-5 1 16,-6-5-16,-6 0 15,-8-4 1,-12 1-16,-13 0 15,-18 0-15,-21 3 16</inkml:trace>
  <inkml:trace contextRef="#ctx0" brushRef="#br2" timeOffset="298013.3345">12132 12283 0,'-31'-25'16,"3"2"-16,5 7 16,-2 3-1,-6 3-15,-2 2 16,-1 6-16,34 2 16,-39 0-1,-4 2-15,-9 6 16,3 2-16,1 3 15,2 3-15,2 2 16,0 4-16,3 7 16,5 2-16,3 0 15,2 6 1,2-5-16,2 4 16,6 3-16,0-1 15,3 6 1,3 0-16,-3 2 15,6 0-15,2 1 16,1-1-16,4 2 16,3 2-1,2-2-15,5-1 16,-5-47-16,8 48 16,5 4-16,1 2 15,7-3 1,-21-51-16,23 49 15,6-1-15,4-4 16,-33-44-16,41 41 16,6-5-1,-47-36-15,50 36 16,-50-36-16,56 29 16,-56-29-16,68 20 15,1-4 1,-69-16-16,73 8 15,-5-8-15,-2-3 16,-8-7-16,-4-3 16,-5-3-16,-1 1 15,-48 15 1,50-20-16,-5-6 16,1-2-16,-7-3 15,-3 3-15,-3-6 16,-2 3-1,-5 3-15,-3-1 16,-3-4-16,0 0 16,0-9-16,-20 42 15,19-53 1,-3-4-16,-6-5 16,-7 6-16,-6-3 15,-4 0-15,-9 2 16,-4 0-1,-7 0-15,-3 5 16,-6-3-16,-15 6 16,-16 6-16,-11 4 15</inkml:trace>
  <inkml:trace contextRef="#ctx0" brushRef="#br2" timeOffset="302709.1695">20287 12078 0,'38'-31'0,"-12"5"15,-10 6 1,-6-4-16,-5 2 15,-10-7-15,-5 3 16,-6 0-16,-5 1 16,-3-1-16,-5 3 15,-2-2 1,-5 4-16,-3 0 16,-6 0-16,-3 1 15,0 4-15,-1 7 16,2 3-16,-6 4 15,4 2 1,-4 8-16,-2 1 16,-1 4-16,5 3 15,0 2 1,4 3-16,1 4 16,2 0-16,1 7 15,1-1-15,1 2 16,3 0-16,5 6 15,0 2-15,4 3 16,6-3 0,2 5-16,6-2 15,15-44 1,-7 51-16,1 3 16,9 0-16,0-2 15,4-1-15,0-5 16,7 1-16,3-1 15,6-5-15,6-2 16,0-1 0,1-2-16,-30-36 15,38 33-15,-38-33 16,46 34-16,6-3 16,2 0-1,-3-8-15,-51-23 16,59 18-16,-59-18 31,65 16-31,4-6 0,-69-10 0,69 0 16,-69 0-1,69-7 1,-3-10-16,-5-5 0,-5-2 16,-8-4-16,-1-3 15,-3-5 1,-6 0-16,-38 36 15,38-44-15,-5-2 16,0-7-16,-4-2 16,-8 1-1,-9-5-15,-14-3 16,-10-2-16,-16 0 16,-16-6-1,-13-2-15</inkml:trace>
  <inkml:trace contextRef="#ctx0" brushRef="#br2" timeOffset="378826.8395">16436 8375 0,'-31'-4'0,"-3"1"15,3 6 1,1 9-16,-1 14 16,8 5-16,2 3 15,4-1-15,-2 9 16,-1 11-1,4 2-15,9 4 16,2-1-16,10 1 16,2-4-16,9-6 15,5-3 1,4-5-16,6-2 16,-31-39-16,33 30 15,5-9 1,4-9-16,-42-12 15,39 3-15,1-13 16,2-8-16,1-13 16,-3-5-16,-5-5 15,-6-5-15,-7-3 16,-4-3 0,-3-2-16,-7-2 15,-5-1-15,-8 0 16,-6 7-16,-4 3 15,-8 3 1,-3 11-16,-4 10 16,-7 5-16,-1 6 15,-4 8 1,4 8-16,3 2 16,3 4-16,4-1 15</inkml:trace>
  <inkml:trace contextRef="#ctx0" brushRef="#br2" timeOffset="379261.2581">16955 8036 0,'0'0'16,"0"0"-16,0 0 16,0 0-16,0 0 15,0 0 1,-12 17-16,-5 5 0,-7 11 16,7 1-1,-1 2-15,6 5 16,-2 5-16,2 11 15,-2 0-15,10 2 16,4 2 0,2-2-16,9 1 15,-11-60-15,20 56 16,8-2-16,7-3 16,4-10-1,5-7-15,-3-13 16,3-8-16,-3-11 15,-7-7-15,-34 5 16,33-15-16,-3-14 16</inkml:trace>
  <inkml:trace contextRef="#ctx0" brushRef="#br2" timeOffset="379948.9668">17191 8245 0,'0'0'0,"0"0"16,0 0-16,0 0 16,0 0-16,0 0 15,0 0 1,0 0-16,8 20 15,1 16-15,7 10 16,-1-4 0,-3-11-16,-1-8 15,-6-5-15,-2-1 16,-1 0 0,1-5-16,-3-7 0,2-3 15,-2-4-15,0-5 16,0-6-1,-2-5-15,-1-6 16,3-1-16,3-1 16,-1-2-1,3-5 1,-5 2-16,6-3 0,-4 3 31,3 3-31,5 0 0,1 5 0,0 2 16,-1 3-1,1 5-15,1 5 16,4 4-16,1 6 16,2 5-16,-7 4 15,4 8-15,-4 1 16,6 3 0,-3 5-16,1 3 15,2 2-15,-18-33 16,16 37-16,-16-37 15,0 0 1,17 35-16,-17-35 16,14 30-16,-2-10 15,-2-19 1,1-8-16</inkml:trace>
  <inkml:trace contextRef="#ctx0" brushRef="#br2" timeOffset="380581.9066">17391 7625 0,'0'0'0,"0"0"0,0 0 16,7-10-16,12-8 15,6-2-15,1 7 16,-4 5-16,2 5 16,0 0-1,-7 3-15,-1 6 16,-4 2-16,-3 2 31,-7 5-31,-8 1 0,-4 2 16,-2 2-16,-6 4 15,0-1-15,0 0 16,-1-5-16,4-2 16,7-4-1,1-2-15,12-4 16,0-4-16,5 0 15,6-2-15,-1-2 16,6 0 0,-1-6-16,-2 2 31,3 4-31,-4 2 0,4 2 0,-6 4 16,1 2-1,-6-1-15,-1 4 16,-3 1-16,-3 4 15,-6 2-15,-7 3 16,-10-2 0,-3 3-16,-1-2 15,-1-2-15,2-3 16,0-7-16,2-8 16,1-8-16,4-10 15,3-7 1</inkml:trace>
  <inkml:trace contextRef="#ctx0" brushRef="#br2" timeOffset="381019.3713">17519 7204 0,'0'0'0,"0"0"0,0 0 16,0 0-16,0 0 16,16 0-16,10-5 15,7-1 1,0 6-16,-2 6 31,2 4-31,-1 9 0,-7 3 0,0 3 31,-2 4-31,5 5 0,5 10 16,2 2-16,-5 5 16,-4 3-16,-5 7 15,-4 6 1,-4 5-16,-5 10 16,-8 6-16,-13 33 15,-28 30-15,-36 30 16,-36 21-16,-36 28 15,-51 32 1,-23 2-16</inkml:trace>
  <inkml:trace contextRef="#ctx0" brushRef="#br2" timeOffset="414671.8305">1947 9185 0,'51'-4'0,"-20"-4"16,2 1-16,8-6 16,0-3-1,-5 0-15,-4 4 16,-5 4-16,-27 8 15,33-10-15,-33 10 16,38-11-16,-38 11 16,0 0-16,0 0 15,39-10 1,-39 10-16,30-13 16</inkml:trace>
  <inkml:trace contextRef="#ctx0" brushRef="#br2" timeOffset="415107.7767">2212 9107 0,'0'0'16,"0"0"-16,0 0 15,0 0 1,0 0-16,0 14 16,0 18-16,0 11 15,0 1-15,0-3 16,0 5-16,0 3 15,0 0 1,0-49-16,-6 51 16,6-51-16,-7 57 15,7-57 1,0 0 0,0 0-16,-3 52 0,6-15 15</inkml:trace>
  <inkml:trace contextRef="#ctx0" brushRef="#br2" timeOffset="415495.3323">2568 9107 0,'0'0'0,"0"0"16,0 0 0,-2 14-16,-14 18 15,-5 3-15,6 3 16,2-1-16,2 1 15,1 3-15,3 4 16,7-45 0,-7 53-16,3 1 15,2 3 1,4-9-16,-2-48 0,11 50 16,-11-50-1,15 43-15,-15-43 16,26 34-16,1-17 15,0-11 1,7-12-16</inkml:trace>
  <inkml:trace contextRef="#ctx0" brushRef="#br2" timeOffset="416179.2111">2715 9261 0,'0'0'0,"0"0"0,0 0 15,0 0 1,0 0-16,0 0 15,0 0-15,0 0 16,15 0-16,11 4 16,5 1-1,-11 8 1,-5 5-16,-5 3 0,-5-1 16,-2-2-16,0 0 15,-3-2-15,0-1 16,0-2-1,-3-2-15,3-4 16,0-2-16,0-5 16,0-2-16,0-6 15,5-5 1,-1 0-16,0-2 16,1-3-1,2-2-15,4 1 0,0-1 16,-2-1-1,5 1-15,1 5 16,4-4-16,-2 6 16,-2 1-16,3 5 15,-3 1-15,-2 6 16,0 6 0,-1 1-16,-1 5 15,-1 6-15,-4 0 16,-3 6-1,-1-4-15,-2 3 16,3-2-16,-3 0 16,0-21-16,0 0 15,-3 18-15,3-6 16,0-7 0,5-10-16,6-10 15</inkml:trace>
  <inkml:trace contextRef="#ctx0" brushRef="#br2" timeOffset="416657.049">3351 8859 0,'0'0'0,"0"0"31,0 0-31,0 0 0,0 0 16,0 0-16,0 18 15,-5 13-15,0 12 16,2 1 0,-1 3-16,-3-1 15,3 3-15,-4-1 16,3 5-16,-6 0 15,-1-4-15,2-2 16,0 4 0,2 2-16,1-1 15,1-3-15,6-49 16,-5 51-16,5-51 16,-9 49-1,9-49 1,-4 51-16,4-51 0,0 0 15,0 39-15,3-21 16,2-15 0</inkml:trace>
  <inkml:trace contextRef="#ctx0" brushRef="#br2" timeOffset="417342.9867">3585 9240 0,'0'0'15,"0"0"-15,0 0 16,0 0-16,0 0 15,0 0-15,7-2 16,14-12 0,10 1-16,5 1 15,-5 3-15,-8 9 16,-3 0-16,-2 9 16,-3 2-16,1 5 15,-5 11 1,-4-1-16,-5-1 15,-2-2-15,-5 6 16,1-1-16,-7 3 16,-3-1 15,-3 1-31,-1 3 0,-2-6 0,20-28 16,-26 28-16,26-28 15,-32 26 1,32-26-16,0 0 15,-37 20-15,8-6 16,6-10-16,5-4 16,9-4-16,3-4 15,8-3 1,3-2-16,3 1 16,5-1-16,0 0 15,-1 3-15,4 2 16,-4 0-1,7 6-15,-4-1 16,1 6-16,2-1 16,0 6-1,-3 0-15,0 2 16,-15-10-16,19 13 16,3 3-16,-22-16 15,0 0 1,29 12-16,-29-12 15,39 0-15</inkml:trace>
  <inkml:trace contextRef="#ctx0" brushRef="#br2" timeOffset="417939.354">3905 8674 0,'0'0'0,"0"0"16,0 0-16,0 0 15,0 0 1,21 5-16,10 1 0,13 6 16,-6 7-1,-11-2-15,0 7 16,-2-5-16,-1 6 15,-5 0-15,3 6 16,-1 0 0,2 5-16,-3 2 15,-20-38-15,21 52 16,-11 4-16,1 6 16,-11-62-1,3 64-15,-3 5 16,-7 1-16,0-4 15,-6-1 1,-2-3-16,-11 2 16,-1-2-16,-12 1 15,-8 2-15,-12 4 16</inkml:trace>
  <inkml:trace contextRef="#ctx0" brushRef="#br2" timeOffset="427651.0113">1801 9096 0,'0'-42'16,"-8"7"-16,-3 6 15,1 6-15,3 5 16,-10 6 0,5 6-16,-6 6 15,0 0-15,0 8 16,-3 0 0,2 2-16,-2 5 15,-2 3-15,-2 6 16,4-2-16,-3 7 15,3 2 1,21-31-16,-20 36 16,20-36-16,-15 44 15,15-44 1,-12 59-16,3-5 0,9-3 16,0-51-1,9 44-15,0-3 16,7-11-16,6-6 15,-22-24-15,26 21 16,-26-21 0,33 18-16,-33-18 15,34 20-15,-34-20 16,39 21 0,-39-21-16,48 28 0,-48-28 15,44 25 1,-44-25-16,0 0 15,43 31-15,-43-31 16,38 29 0,-38-29-16,24 33 15,-24-33 1,10 26-16,-5 2 0,-10-2 16,5-26-1,-10 23-15,-8-3 16,18-20-16,-20 16 15,-6-6-15,26-10 16,-25 5-16,25-5 16,0 0-1,-27-5-15,27 5 16,-26-13-16,26 13 16,-18-23-1,1-6-15,17 29 16,-10-32-16,10 32 15,-7-42-15,7 42 16,0-43 0,5-11-16,3 2 15,-2 8-15,6 1 16,-3 2-16,-1 7 16,5 1-16,-1-3 15,2 0 1,-2-2-16,0 1 15,0-2-15,-5 1 16,-1 2-16,-4 3 16,-4 1-1,-11 8-15,-11 2 16</inkml:trace>
  <inkml:trace contextRef="#ctx0" brushRef="#br2" timeOffset="440492.743">4619 8811 0,'0'53'0,"0"-3"16,0-9-16,0-1 15,0 1-15,0-2 16,4 2-16,-4-41 15,0 50 1,0-50-16,0 51 16,0-51-16,0 56 15,0-56-15,-9 54 16,9-54-16,-10 51 16,10-51-1,0 0-15,0 0 16,-9 47-16,9-47 15,-11 28-15,11-28 16,-5 2 0</inkml:trace>
  <inkml:trace contextRef="#ctx0" brushRef="#br2" timeOffset="440903.096">4368 9178 0,'0'0'16,"0"0"-16,0 0 15,0 0-15,0 0 16,21-2-16,12-6 16,13-6-1,-5 7 1,3-1-16,2 1 16,-3 1-16,0-1 15,1-1-15,-44 8 16,0 0-1,39-4-15,-5 4 0</inkml:trace>
  <inkml:trace contextRef="#ctx0" brushRef="#br2" timeOffset="451051.0243">15203 7081 0,'59'-21'15,"-7"0"1,-1-1-16,5-2 16,4 1-16,-6 3 15,-5 2-15,4 2 16,-53 16-16,0 0 15,52-13 1,-52 13-16,0 0 16,43-8-16,-43 8 15,28-8-15,-28 8 16,-2-5 0</inkml:trace>
  <inkml:trace contextRef="#ctx0" brushRef="#br2" timeOffset="451363.1917">15070 7029 0,'0'0'0,"0"0"15,0 0-15,0 0 16,0 0 0,0 0-16,14-3 15,21-10-15,16 1 16,8-9 0,3 3-16,-1-5 15,11 2-15,8 1 16,0-1-1,-1-2-15</inkml:trace>
  <inkml:trace contextRef="#ctx0" brushRef="#br2" timeOffset="452989.6476">21296 11381 0,'8'52'0,"-3"-4"16,0 4 0,-5-6-16,-5-2 15,2-8-15,-2-8 16,5-5 0,-2-8-16,2-7 15,0-2-15,0-9 16,0-8-16,0-4 15,5-8-15,0 3 16,2-1 0,1 3-16,0-6 15,2-1-15,6-1 16,0 1-16,3 2 16,3 2-1,0 1-15,4 4 16,0 6-16,-1 2 15,1 8-15,0 6 16,-3 3 0,-2 12-16,-7 2 15,-3 3-15,-6 7 16,0 1-16,-5-34 16,5 33-1,4 0-15,-9-33 16,9 16-16</inkml:trace>
  <inkml:trace contextRef="#ctx0" brushRef="#br2" timeOffset="453273.1416">22308 11466 0,'0'0'0,"0"0"0,-11 7 15,-12 12 1,-11 6 0,5 6-16,1 0 0,-3 2 15,-4 6-15,35-39 16,0 0-1,0 0-15,-27 33 16,6-12-16,11-14 16,2-9-16,5-8 15</inkml:trace>
  <inkml:trace contextRef="#ctx0" brushRef="#br2" timeOffset="453490.8614">22038 11481 0,'0'0'15,"0"0"-15,0 0 16,0-4-16,5-2 16,0 4-16,8 4 15,0 8 1,8 10-16,1 7 16,4 1-16,-2-2 15,-1 4-15,3 1 16,-26-31-1,28 28-15,-1-7 16,0-13-16</inkml:trace>
  <inkml:trace contextRef="#ctx0" brushRef="#br2" timeOffset="453965.3358">22552 11473 0,'0'0'0,"0"0"15,0 0-15,0 0 16,0 21-16,-8 15 16,-2 10-1,3-10-15,2-10 16,2-5-16,0-5 15,0-9-15,3-7 16,-2-7 0,-4-7-16,3-4 15,6-5-15,5-3 16,8-2 0,5 5-16,-4 2 15,4 0-15,-1 4 16,0-1-16,4 2 15,-1 4-15,3 4 16,2 5 0,0 6-16,0 7 15,-2 8-15,-5 8 16,-9 11-16,-7 6 16,-5 11-1,-8-1-15,8-53 16,-14 47-16</inkml:trace>
  <inkml:trace contextRef="#ctx0" brushRef="#br2" timeOffset="455236.8576">21559 12078 0,'48'-16'0,"-5"3"16,-1 1-16,1 4 16,-2 8-16,-4 5 15,-12 10-15,-5 6 16,-15 10-1,-12-3 1,-11 5-16,-2-4 0,-8-1 16,-7 0-1,-9 0-15,-3-2 16,3-5-16,0-3 16,10-8-16,14-2 15,5-8-15,7-3 16,13-4-1,10-1-15,11-5 16,7 0-16,4 3 16,3 5-16,-1 7 15,-3 8-15,-3 6 16,-6 7 0,-27-23-16,25 28 15,-25-28-15,25 27 16,1-13-16,4-6 15,4-8 1,1-10-16,3-2 16,2-7-16,14-9 15,3-5-15,-4-3 16,-53 36 0,59-36-16,-59 36 15,0 0-15,47-31 16,-47 31-16,36-24 15,-24 17 1,-12 7-16,-9 13 16,-9 5-16,-8 7 15,-5 7-15,-2 0 16,-9 7 0,42-39-16,0 0 15,-33 26-15,10-13 16,10-13-16,8-8 15,2-7-15,3-5 16,3-10 0,-3 30-16,5-33 15,-5 33-15,0 0 16,0 0 0,6-32-16,-6 32 15,0 0-15,0 0 16,9-27-16,5 11 15,9 14-15,-1 10 16,1 7 0,3 9-16,-3 2 15,6 2-15,-29-28 16,29 23-16,4-7 16,2-7-1,-35-9-15,39-2 16</inkml:trace>
  <inkml:trace contextRef="#ctx0" brushRef="#br2" timeOffset="455685.4782">22675 12040 0,'39'-16'0,"-1"3"16,-5 0-1,-2 8-15,-6 10 16,-1 10-16,-6 6 16,-12 7-16,-12 3 15,-5 1 1,1-2-16,-6-2 15,-3 1-15,-7-2 16,-2-3-16,-3-4 16,-2-4-1,4-4-15,3-7 16,5-2-16,9-6 16,5-2-16,3-7 15,15 2 1,6-4-16,7 7 15,7 4-15,0 11 16,7 18-16,8 23 16,6 20-1,15 36 1</inkml:trace>
  <inkml:trace contextRef="#ctx0" brushRef="#br2" timeOffset="462644.5967">5108 8931 0,'18'-35'0,"2"3"15,0 14-15,1 11 16,-4 1-1,2 6-15,-2 3 16,-1 10-16,-5 2 16,1 9-16,-4 2 15,-4 7 1,2-2-16,-1 5 16,-1-4-16,-4 2 15,-6-5-15,1-3 16,0-1-1,-1-7-15,1-2 16,0-11-16,-3-3 16,5-4-1,-2-7 1,3-3-16,-1-3 0,1-4 16,4 0-16,3-10 15,3 1-15,0-4 16,2-1-1,1-1-15,5 2 16,-1 1-16,-2 2 16,-1 4-16,4 2 15,-1 5 1,3 2-16,-18 16 16,13-7-16,-13 7 15,15 0-15,-2 7 16,-2 6-16,1 8 15,0 2 1,3 4-16,-8 8 16,0-2-16,-7-33 15,8 38 1,-8-38-16,8 41 16,-8-41-16,0 0 15,0 0 1,8 42-16,-8-42 15,7 30-15,5-17 0</inkml:trace>
  <inkml:trace contextRef="#ctx0" brushRef="#br2" timeOffset="463180.4098">5564 8418 0,'0'0'15,"0"0"-15,0 0 16,0 0-16,0 0 15,19 0-15,11 0 16,11 0-16,-7 4 16,-8 1-1,-9 8-15,-1 0 16,-6 5 0,-5-6-16,-5 8 15,-5-9-15,-3 6 16,-2 1-16,-3-4 15,1 2-15,-4-1 16,-2 1 0,4-1-16,-6-2 15,7-2-15,6-1 16,3-5-16,4 2 16,4-4-1,10 0-15,12-1 16,3-4-16,9-1 15,4-2-15,-42 5 16,54-8 0</inkml:trace>
  <inkml:trace contextRef="#ctx0" brushRef="#br2" timeOffset="469024.7533">5136 9428 0,'0'0'16,"0"0"-16,0 0 0,0 0 16,0 0-16,0 0 15,0 0 1,12-3-16,14-11 16,15 2-16,0 0 15,5 1-15,1 3 16,-2-2-16,5 0 15,2-3 1,0 0-16,0 3 16,-1-3-16,2-3 15</inkml:trace>
  <inkml:trace contextRef="#ctx0" brushRef="#br2" timeOffset="489018.7092">1862 7574 0,'19'-48'0,"-2"-4"15,4 8 1,-4 3-16,7-3 15,0 1-15,-4-1 16,2 0-16,-4-5 16,0 4-1,-1-5-15,-9-1 16,-8 51-16,8-52 16,-8 3-16,-8 3 15,-6 8 1,14 38-16,-24-26 15,24 26-15,-28-13 16,-6 8-16,-10 7 16,6 9-1,2 10-15,3 4 16,3 11-16,-4 11 16,9 9-16,5 5 15,3 7-15,7 0 16,4 7-1,6 0-15,3 2 16,3-3-16,4 4 16,4-3-1,-3 4-15,-1-2 16,0 0-16,-3-2 16,-4-4-16,-6-3 15,3-7 1,0-61-16,0 0 15,-3 57-15,-1-14 16,-3-12-16,-3-21 16</inkml:trace>
  <inkml:trace contextRef="#ctx0" brushRef="#br2" timeOffset="489522.9111">2332 7636 0,'0'0'15,"0"0"-15,0 0 16,0 0-16,0 0 16,0 0-16,-10 17 15,-7 14-15,-2 13 16,4 5 0,4 2-16,6-1 15,10-5-15,6-4 16,4-12-1,7-6-15,7-6 16,6-5-16,2-10 16,1-13-16,0-7 15</inkml:trace>
  <inkml:trace contextRef="#ctx0" brushRef="#br2" timeOffset="490124.4262">2550 7677 0,'0'0'0,"0"0"15,0 0 1,0 0-16,7-10 0,4-11 16,12-4-1,0 14-15,0 8 16,-5 6-16,-2 8 15,-4 7-15,-2 1 16,1 5-16,-4 2 16,2-1-1,-1 1-15,-4-3 16,-1-5-16,2-5 16,-3-2-16,1-7 15,3-4 1,-4-7-16,6-4 15,0-4-15,2-3 16,2-3 0,-2-2-16,6-2 15,-4 1-15,4 1 16,1 2-16,-17 21 16,21-23-16,-21 23 15,0 0 1,24-15-16,2 7 15,0 11-15,-3 10 16,-6 10-16,-4 8 16,0 2-16,-1 6 15,-12-39 1,10 35-16,-10-35 16,0 0-16,14 29 15,-3-11-15,-1-18 16</inkml:trace>
  <inkml:trace contextRef="#ctx0" brushRef="#br2" timeOffset="490406.1475">3113 7121 0,'0'0'16,"0"0"-16,17 0 15,19 0-15,15 6 16,1 1 0,-7 16-16,-11 13 15,-10 6 1,-10 6-16,-9 7 15,-5-2 1,-9 7-16,-12 2 0,-6 2 16,-11 2-16,-9 4 15,-10-6 1,-20 8-16</inkml:trace>
  <inkml:trace contextRef="#ctx0" brushRef="#br2" timeOffset="491977.5168">2005 7882 0,'-51'0'15,"2"0"-15,6 6 16,2-4-16,0 3 16,-1 6-16,1 2 15,3 4-15,2-1 16,-3-1 0,-5 4-16,-15 1 15</inkml:trace>
  <inkml:trace contextRef="#ctx0" brushRef="#br2" timeOffset="494393.225">2571 8572 0,'45'-16'16,"-1"-2"-16,-8 0 16,-7 5-16,-1 3 15,3-1-15,0 3 16,3 1 0,0 0-16,-34 7 15,37-11-15,-37 11 16,0 0-16,0 0 15,35-7 1,-35 7-16,27-11 16</inkml:trace>
  <inkml:trace contextRef="#ctx0" brushRef="#br2" timeOffset="494599.567">2775 8685 0,'0'0'0,"0"0"15,0 0-15,0 0 16,0 0-16,0 0 16,24 0-1,22 0-15,32-3 16,1-13-1,1-9-15</inkml:trace>
  <inkml:trace contextRef="#ctx0" brushRef="#br2" timeOffset="536831.5662">1931 10548 0,'-15'-18'0,"3"-2"16,-4-1-16,5 11 16,-1 2-16,-2 6 15,2-3-15,-3 5 16,0 3 0,-1-1-16,1 3 15,-1 2-15,1 4 16,2 1-16,-1 3 15,0 4 1,0-2-16,2 7 16,-2-1-16,3 5 15,0 1 1,4-1 0,-2 0-16,9-28 0,-2 32 15,2-32-15,0 35 16,0-35-16,2 36 15,-2-36 1,11 36-16,-11-36 16,17 31-16,-17-31 15,0 0-15,24 23 16,6-10 0,4-5-16,-6-6 15,1-4-15,-3-6 16,-3-5-16,-4 0 15,0-2 1,-3-3-16,-1-2 16,-6-1-16,2-2 15,-1 2 1,-3-2-16,3-1 0,-4 4 16,0-3-1,-3 3-15,3 2 16,-6-1-1,0 1-15,0 5 0,1 3 16,-1 0 0,0 2-16,-1 3 15,1 3-15,-3 2 16,3 0-16,3 4 16,-2 4-1,2 3-15,-1-1 16,-2 5-16,2 1 15,1-1-15,-1 1 16,2 1 0,-3 4-16,5-3 15,0 3-15,-2-1 16,1-1-16,-2-1 16,3-3-1,-2 2-15,4 4 16,3-5-1,-11-16-15,6 18 0,-6-18 16,0 0-16,15 15 16,-15-15-1,0 0-15,14 18 16,-14-18-16,0 0 16,24 11-1,-24-11-15,30 0 16</inkml:trace>
  <inkml:trace contextRef="#ctx0" brushRef="#br2" timeOffset="537631.3221">2191 10289 0,'0'0'16,"0"0"-16,0 0 16,0 0-1,0 0-15,0 0 0,0 0 16,0 0 0,0 0-16,18 0 15,12-6-15,11 1 16,-8 2-1,3-2-15,-10 0 16,11-2-16,-4-1 16,1-2-16,-2 0 15,-32 10-15,0 0 16,27-8 0,-27 8-16,0 0 15,0 0-15,25-8 16,-10 5-16,-5-2 15,-7 3 1,-6-4-16</inkml:trace>
  <inkml:trace contextRef="#ctx0" brushRef="#br2" timeOffset="538006.372">2350 10291 0,'0'0'16,"0"0"-16,0 0 15,0 0-15,0 0 16,0 0 0,0 0-16,0 0 15,0 0-15,8 15 16,0 11-1,1 13-15,-3-3 0,0 0 16,-5-3 0,-1 1-16,3-4 15,-3 4-15,2-1 16,-2-33-16,5 33 16,-5-33-1,5 34-15,-5-34 16,6 36-16,-1 1 15,-5-37-15,0 0 16,0 0 0,14 32-16,0-8 15</inkml:trace>
  <inkml:trace contextRef="#ctx0" brushRef="#br2" timeOffset="538478.1311">2961 10186 0,'0'0'0,"0"0"16,0 0-1,0 0-15,0 0 16,-2 15-16,-11 16 16,0 15-16,-3-2 15,4-3 1,3-7-1,2-3-15,-1 5 0,3 0 16,2 2-16,3 0 16,0-38-16,6 39 15,-6-39 1,10 41-16,6-3 16,-16-38-16,23 36 15,-23-36 1,27 26-16,6-7 15,4-15-15,-5-4 16</inkml:trace>
  <inkml:trace contextRef="#ctx0" brushRef="#br2" timeOffset="539250.6292">3187 10340 0,'0'0'0,"0"0"0,0 0 15,0 0-15,0 0 16,0 0-16,0 0 15,7-3 1,6-9-16,11-2 16,-2 2-16,-6 6 15,-3 6 1,1 8 0,-7 6-16,0 3 0,-2 1 15,0 5-15,-2-2 16,-3-3-16,0-6 15,0-1 1,-3-3-16,1-1 16,2-2-16,0-2 15,2-6-15,-2 1 16,3-6 0,1-2-16,-1-3 15,1-2-15,0 0 16,2-6-1,3 0-15,-1 0 0,0 3 16,5-2 0,0 3-16,2-1 15,3 4-15,1 4 16,-1 2-16,-2 3 16,3 3-1,-19 2-15,19 2 16,-19-2-16,20 11 15,-20-11-15,15 17 16,-15-17 0,12 27-16,-12-27 15,10 30-15,-10-30 16,0 0-16,0 0 16,5 36-16,-5-36 15,4 25 1,3-12-16</inkml:trace>
  <inkml:trace contextRef="#ctx0" brushRef="#br2" timeOffset="539782.1192">3875 9918 0,'0'0'16,"0"0"-16,0 0 16,0 0-1,0 0-15,0 21 0,0 12 16,0 16-1,-4-3-15,-5 3 16,-1 0-16,0 0 16,-2-1-1,0-1-15,2-2 16,0 2-16,1 5 16,-1-1-16,1-1 15,-7 0 1,3 2-16,13-52 15,-12 56-15,0 1 16,12-57-16,-14 59 16,14-59-1,-13 54-15,13-54 16,-5 51-16,5-51 16,0 0-16,0 0 15,-2 42-15,2-21 16,4-13-16</inkml:trace>
  <inkml:trace contextRef="#ctx0" brushRef="#br2" timeOffset="540601.6016">3984 10354 0,'0'0'0,"0"0"16,0 0-16,0 0 15,0 0 1,0 0-16,0 19 16,0 12-16,-7 18 15,2-5 1,2-1-16,-2-1 16,1-6-16,-4 0 15,-1-8-15,9-28 16,0 0-16,-9 28 15,9-28 1,0 0-16,0 0 16,-10 26-16,10-26 15,0 0-15,-5 18 16,5-18 0,2 4-16,1-6 15,4-5-15,1-4 16,-1-3-16,4-2 15,-1 0-15,4-2 16,-5 6 0,5-4-16,-1 0 15,1 1-15,5 4 16,-4 2-16,3 1 16,-1 0-1,4 3-15,-4 2 16,-3 0-16,1 6 15,-2 2-15,0 3 16,-2 0 0,-1 2-16,-10-10 15,0 0-15,10 16 16,-10-16 0,0 0-16,8 22 15,-8-22-15,5 27 16,-5-27-16,-2 27 15,2-27-15,-11 30 16,11-30 0,-20 27-16,20-27 15,-27 24-15,27-24 16,-33 18-16,33-18 16,-35 15-1,35-15-15,-31 8 16,8-8-16</inkml:trace>
  <inkml:trace contextRef="#ctx0" brushRef="#br2" timeOffset="541260.2927">4142 9960 0,'46'9'0,"-4"5"16,-7-1-16,-4 4 16,-8 1-16,-1 6 15,-6-1 1,3 0-16,-19-23 16,18 31-16,0 2 15,-18-33-15,16 46 16,-5 11-16,3 0 15,-7-2 1,-2 0-16,-5-4 16,-2-1-16,-3 1 15,-4-3-15,-3 1 16,-3 0 0,-3-3-16,-2 0 15,-9 2-15,-2-2 16,31-46-16,-31 46 15</inkml:trace>
  <inkml:trace contextRef="#ctx0" brushRef="#br2" timeOffset="541909.4449">4696 10031 0,'0'0'15,"0"0"-15,0 0 16,0 0-16,0 0 16,0 0-1,0 0-15,0 0 16,5 20-16,-2 14 15,2 13 1,1-8-16,-6-1 0,1-1 16,-1-2-1,0-1-15,0-4 16,0-30-16,6 35 16,-6-35-16,5 32 15,-5-32 1,0 0-16,0 0 15,5 33 1,-5-33-16,0 0 0,-3 24 16,3-24-1,-7 17-15,-6-9 16</inkml:trace>
  <inkml:trace contextRef="#ctx0" brushRef="#br2" timeOffset="542275.0506">4538 10247 0,'0'0'16,"0"0"-16,0 0 0,0 0 15,0 0-15,0 0 16,17 0 0,12-5-16,10 0 15,-4 2-15,-1 1 16,-2 0-1,5-4-15,-1-1 16,-1 4-16,-4 0 16,-3 1-16,-10-1 15,-10-10-15</inkml:trace>
  <inkml:trace contextRef="#ctx0" brushRef="#br2" timeOffset="546112.9213">5313 10124 0,'0'-41'0,"0"2"0,0 12 15,0 1 1,0 4-16,0 5 15,5-7 1,3 4-16,10-6 16,3 5-16,-4 1 15,-17 20-15,12-20 16,-12 20-16,14-25 16,-7-1-16,-7 26 15,0 0 1,-5-27-16,5 27 15,-16-20-15,-8 7 16,-5 10-16,4 9 16,-4 4-1,3 8-15,3 2 16,3 8-16,4 7 16,4 0-16,4 6 15,1 1 1,6 3-16,-2 15 15,6-3-15,-2-1 16,4 1-16,-5 0 16,0-4-1,2-4 1,-2-49-16,0 48 0,0-48 16,0 0-16,0 0 15,-2 45-15,2-45 16,-9 35-16</inkml:trace>
  <inkml:trace contextRef="#ctx0" brushRef="#br2" timeOffset="546325.1148">5026 10412 0,'0'0'15,"0"0"-15,0 0 16,17-11-16,11-4 16,9-3-16,-4 4 15,0 0 1,0 1-16,4-3 16,-37 16-16,38-18 15</inkml:trace>
  <inkml:trace contextRef="#ctx0" brushRef="#br2" timeOffset="546695.6836">5519 10124 0,'0'0'0,"0"0"16,0 0-16,0 0 15,-14 8 1,-15 7-16,-1 9 16,7 1-16,5 1 15,2 2-15,9 3 32,2-1-32,3 2 0,2-7 15,7 1-15,9-8 16,3 0-16,5-5 15,1-8-15,2-5 16,-5-11 0,2-4-16</inkml:trace>
  <inkml:trace contextRef="#ctx0" brushRef="#br2" timeOffset="547185.4236">5548 10186 0,'0'0'16,"0"0"-16,0 0 15,0 0-15,0 0 16,0 0-16,0 0 16,0 0-1,0 0-15,0 0 16,0 15-16,0 14 15,0 3-15,0-8 16,0-9-16,0-5 16,0-2-1,0-5-15,-2-3 16,0-3-16,2-1 16,2-5-16,0-4 15,4-2 1,-1-1-16,3 0 15,-1-4-15,2 0 16,-2 0-16,0 2 16,1 2-1,3 1 1,-1 2-16,-1 5 0,2 3 16,-1 8-16,0 1 15,0 7 1,-3 3-16,-2 3 15,0 4-15,-3-1 16,3 5 0,-1-1-16,-4-4 15,0-1-15,0-4 16,0-8-16,0-1 16,2-12-16,-2-6 15</inkml:trace>
  <inkml:trace contextRef="#ctx0" brushRef="#br2" timeOffset="547579.735">5693 9857 0,'0'0'0,"0"0"16,0 0-16,0 0 16,0 0-16,0 0 15,0 0 1,0 0-16,0 0 16,16 8-16,12 8 15,5 6-15,-7 3 16,-7-1-1,0 4-15,-7 3 16,0 7-16,-12 6 16,-14 17-16,-20 17 15,-24 17 1,-54 57-16</inkml:trace>
  <inkml:trace contextRef="#ctx0" brushRef="#br2" timeOffset="558783.5359">2249 12140 0,'-15'-39'0,"-6"6"16,2 14-16,0 11 15,2 4 1,-5 4-16,3 4 16,-1 7-16,3 5 15,-1 6-15,5 4 16,3 2 0,2 0-16,8 1 15,0-3-15,4-2 16,0-4-1,6-5-15,3-2 16,4-3-16,-1-8 16,2-4-16,-3-6 15,1-4-15,2-4 16,-9-2 0,0 0-16,0-3 15,-4 3-15,0 0 16,-3 3-1,1 0-15,-1 5 16,1-1-16,0 7 16,1 4-16,-2 1 15,1 10-15,3 2 16,1 5 0,-2 2-16,5 6 15,1-1-15,0 1 16,-2 0-16,2-3 15,-4-5-15,3-4 16,1-7 0,2-7-16,4-3 15</inkml:trace>
  <inkml:trace contextRef="#ctx0" brushRef="#br2" timeOffset="559271.5842">2526 12142 0,'0'0'0,"0"0"16,0 0-16,0 0 16,0 0-16,0 0 15,0 0 1,18-2-16,11-12 15,14 2-15,-1-1 16,-9 5-16,-1 5 16,-7-2-1,1 5-15,-9-2 16,-3 2-16,-8 2 16,-12 1-16,-8 2 15,-2 0 1,2 1-16,-10 1 15,-2 3-15,1 6 16,-1 2-16,2 3 16,0-1-1,9-4 1,1-4-16,7-4 0,9 2 16,6-5-16,3 3 15,6-5 1,5-3-16,2-3 15,7 3-15,1-4 16,-2-3-16,4-2 16,1-7-16</inkml:trace>
  <inkml:trace contextRef="#ctx0" brushRef="#br2" timeOffset="559948.0163">3422 11933 0,'0'0'0,"0"0"15,0 0-15,0-12 16,0-11 0,-7-11-16,-5 12 15,-12 6 1,1 8-16,-8 5 15,5 3-15,0 6 16,-10 3-16,6 10 16,-4-2-16,6 7 15,5 0 1,2 1-16,7-2 16,6 3-16,8-3 15,3-2-15,10 1 16,2-1-16,5 0 15,6-1 1,5 1-16,-1-1 16,5-1-16,-2-1 15,0 0-15,0-1 16,-2 5-16,-31-22 16,0 0-1,25 20-15,-4 0 16,-21-20-16,5 23 15,-5-23 1,-5 23-16,5-23 16,-21 18-16,21-18 15,-25 13-15,25-13 16,-26 3-16,26-3 16,-29-7-1,12-9-15,6-7 16,11-6-16,4 1 15,7-3 1,2-2-16,8-3 16,5 0-16,7-6 15,-5 1 1,2 0-16,-7 5 0,-8 3 16,-3-1-1</inkml:trace>
  <inkml:trace contextRef="#ctx0" brushRef="#br2" timeOffset="561138.246">2313 12664 0,'9'-16'0,"-5"4"16,2-1-16,-6 13 16,3 7-1,-3 14-15,0 12 16,0 6-16,0 10 16,-6 0-16,2 5 15,1-7-15,0-4 16,3-10-1,0-33-15,0 0 16,0 0-16,0 25 16,0-25-16,0 0 15,0 0 1,0 16-16,3-8 16,1-5-16,7-3 15,2-9-15,3 2 16,2-6-1,1 3-15,6 2 16,-1 1-16,-24 7 16,28-6-16,-28 6 15,31 3 1,2 7-16,-33-10 16,24 18-16,-24-18 15,18 26-15,-18-26 16,8 29-16,-14 1 15,6-30 1,-12 31-16,12-31 16,-23 25-16,23-25 15,-33 21-15,33-21 16,-41 13 0,41-13-16,0 0 15,-42 8-15,42-8 16,-30-3-16,11-9 15</inkml:trace>
  <inkml:trace contextRef="#ctx0" brushRef="#br2" timeOffset="561681.7524">2822 12944 0,'0'0'0,"0"0"16,0 0-16,0 0 16,0 0-1,0 0-15,0 0 16,18 0-16,9-8 15,13-2-15,-9-1 16,-8 4 0,-5-3-1,-6 5-15,-4 2 0,-8 0 16,-5 1-16,-4 2 16,-7 5-1,-5 3-15,1-1 16,-3 3-16,1 4 15,-3 3-15,1 2 16,2-4 0,6-2-16,7-3 15,9-2-15,7-3 16,10-2-16,4-3 16,5 0-16,3-3 15,1-2 1,3-3-16,-1 1 15,3-4-15,1 1 16,1-2-16,1 1 16,2-2-16</inkml:trace>
  <inkml:trace contextRef="#ctx0" brushRef="#br2" timeOffset="562293.676">3422 12808 0,'0'0'0,"0"0"15,0 0 1,0 0-16,0 0 0,0 0 16,0 0-16,0 0 15,0 0-15,8-3 16,9-4-1,8-7-15,6 10 16,-3-1-16,-7 7 16,-4 5-16,-1 7 15,-4 3 1,-2 7-16,-10 4 16,0 0-16,-5-1 15,-2 1 1,-6 2-16,-3-2 15,-4 3-15,0-2 16,-6-1-16,0-3 16,26-25-16,-30 24 15,30-24 1,0 0-16,-34 17 16,34-17-16,0 0 15,0 0-15,-33 8 16,4-5-16,6-3 15,12-5 1,5-2-16,3-4 16,6 3-16,7 0 15,2 3-15,4 0 16,-1 2 0,1 1-16,4 2 15,0 2-15,1 3 16,1 3-16,2 3 15,2 1 1,3 1-16,1 3 16,5 2-16,8-3 15,8-2-15,5-5 16</inkml:trace>
  <inkml:trace contextRef="#ctx0" brushRef="#br2" timeOffset="565588.3994">2428 13672 0,'6'49'16,"2"-4"-16,0-3 15,2 2 1,1-3-16,-3-2 15,-7-1-15,7 3 16,1 2 0,-2 1-16,-7-44 15,7 41-15,2 0 16,-9-41-16,6 42 16,-6-42-16,0 0 15,9 41 1,-9-41-16,0 0 15,0 0-15,6 44 16,-6-44-16,0 0 16,4 36-1,1-19-15,6-12 16</inkml:trace>
  <inkml:trace contextRef="#ctx0" brushRef="#br2" timeOffset="566128.0804">2822 13898 0,'0'0'0,"0"0"16,0 0-16,0 0 15,0 0-15,0 0 16,0 0-1,0 0-15,0 0 16,-15 0-16,-13-5 16,-14 3-16,1 4 15,5 8 1,3 6-16,5 1 16,5-2-1,4 1-15,6-3 16,2-3-16,2 1 15,5-4-15,-2 1 16,3 2-16,3-2 16,3 1-16,7-5 15,4 3 1,1-2-16,5 1 16,1 0-16,5 1 31,-2 1-31,6 4 0,-6 1 15,3 2-15,1 1 16,0 4-16,3-2 16,0 6-16,5-3 15,-36-21 1,44 17-16,15-4 16</inkml:trace>
  <inkml:trace contextRef="#ctx0" brushRef="#br2" timeOffset="567585.155">5939 9815 0,'-15'-35'0,"2"1"15,0 9-15,0 6 16,-2 4-16,-3 2 16,0 3-1,-1 0-15,2-1 16,-4 1-16,-1-1 16,-5 4-16,3-1 15,24 8 1,-31-10-16,31 10 15,-40-8 1,40 8-16,-45-2 0,-17 0 16,62 2-16,-60 4 15,60-4 1,-61 10-16,0 3 16,4 5-16,8 3 15,6 0-15,5 2 16,-2 3-1,40-26-15,-33 30 16,2 6-16,31-36 16,-30 39-16,1 7 15,4 0 1,25-46-16,-16 49 16,6 3-16,10-52 15,-7 53-15,7-53 16,-1 60-1,2-3-15,6 1 16,-7-58-16,10 57 16,9 0-16,-2-4 15,6-7 1,0-2-16,6-5 16,1-6-16,2-2 15,-4-8-15,3 1 16,2-2-16,-33-22 15,38 21 1,14 0-16,-1-3 16,0-5-16,-51-13 15,51 5-15,-51-5 16,58 2 0,2-7-16,1-5 15,-61 10-15,60-15 16,-5-6-16,-4-2 15,-7-3 1,-44 26-16,41-33 16,0-3-1,-6-3-15,-4 1 0,-31 38 16,28-43 0,-6-7-16,-5-2 15,-4-2-15,-3 5 16,-2-2-1,-6 0-15,-7-3 0,-2-3 16,-3 1 0,-8-1-16,-6 3 15,-10 3-15,-16 7 16,-20 8 0,-25 8-16</inkml:trace>
  <inkml:trace contextRef="#ctx0" brushRef="#br2" timeOffset="577027.2818">4912 10803 0,'0'43'0,"5"-4"0,-3-7 16,9-5-16,0-4 16,-1-2-16,-3-5 15,2-2 1,-2 2-1,5-3-15,2 0 0,-2 0 16,4-3-16,1-6 16,-1 2-1,-4-1-15,4-2 16,3-6-16,1-2 16,-2-5-16,0 0 15,-2-3-15,1-3 16,-17 16-1,18-17-15,-18 17 16,23-23-16,-23 23 16,25-27-1,2 4-15,-27 23 16,26-25-16,-26 25 16,0 0-1,0 0-15,28-21 16,-28 21-16,0 0 15,28-15-15,-28 15 16,31-8-16,-31 8 16,28 5-16,-28-5 15,0 0 1,21 15 0,-21-15-16,0 0 0,0 0 15,17 24-15,-17-24 16,0 0-1,0 0-15,16 23 16,-16-23-16,0 0 16,0 0-16,13 17 15,-13-17 1,0 0-16,12 8 16,-12-8-16,16 0 15,-16 0-15,18-8 16,-18 8-1,18-12-15,-18 12 16,21-18-16,-21 18 16,22-18-16,-22 18 15,26-18 1,-26 18-16,0 0 16,35-16-16,-35 16 15,0 0-15,0 0 16,32-12-16,-32 12 15,39-6 1,-39 6-16,0 0 16,0 0-16,38 4 15,-38-4-15,38 7 16,-38-7 0,0 0-16,37 10 15,-37-10-15,0 0 16,0 0-1,39 7-15,-39-7 0,0 0 16,40 6 0,-40-6-16,38-6 15,-38 6-15,38-10 16,-4-10 0,-34 20-16,26-25 15,-3-4-15,-23 29 16,21-34-16,-21 34 15,15-36-15,-4-2 16</inkml:trace>
  <inkml:trace contextRef="#ctx0" brushRef="#br2" timeOffset="580998.3272">3164 13921 0,'38'-6'16,"-8"-1"0,-3-1-16,-4 1 15,-2 3-15,1-6 16,-3 3-16,-2 2 15,4 2-15,-8 1 16,-2-1 0,-7 1-16,-4 2 15,-4 2-15,-2 1 16,-3-3-16,0 0 16,-4 2-1</inkml:trace>
  <inkml:trace contextRef="#ctx0" brushRef="#br2" timeOffset="581127.8029">3166 14052 0,'0'0'0,"0"0"0,0 0 16,0 0-1,0 0-15,0 0 16,0 0-16,21 5 15,9-3-15,17 4 16,-8 0-16,-6-6 16</inkml:trace>
  <inkml:trace contextRef="#ctx0" brushRef="#br2" timeOffset="589604.0296">6028 8767 0,'0'0'0,"0"0"16,0 0 0,0 0-16,0 0 15,0 0-15,9-3 16,4-4-16,7-6 16,1 7-1,-8 1-15,-3 3 16,-3 2-1,-2-3-15,4 3 0,1 0 16,4 0-16,7 3 16,0 2-1,0-1 1,-1 0-16,1 0 0,1-1 16,2 3-16,1-2 15,4 5 1,4-3-16,-33-6 15,39 14-15,2 1 16,5 9-16,-46-24 16,46 28-1,-2 3-15,-3 5 16,-2-1-16,-6-1 16,0 2-1,-4 3-15,-3 2 16,1 0-16,-1 3 15,-3 0-15,-2-1 16,-1 6-16,-5 2 16,-5 3-1,-1 0 1,-1 3-16,-5-1 0,-3 3 16,0-3-16,-3 4 15,3-60 1,-2 60-16,-9-2 15,-5 4-15,-5-8 16,-5 0 0,1-5-16,25-49 0,-25 48 15,25-48 1,-21 44-16,21-44 16,0 0-16,-12 34 15,12-34-15,-6 7 16</inkml:trace>
  <inkml:trace contextRef="#ctx0" brushRef="#br2" timeOffset="589929.1063">6782 10062 0,'0'0'0,"0"0"15,0 0 1,0 0-16,0 0 16,0 0-16,-12 13 15,-2 5 1,-5 7-16,9-4 16,5 0-16,5 0 15,8-4-15,7-1 16,5 0-1,10-6-15,8 3 16,6-1-16,6-2 16,0-2-16</inkml:trace>
  <inkml:trace contextRef="#ctx0" brushRef="#br2" timeOffset="591017.1144">3717 13592 0,'44'-6'16,"1"2"-16,-12 1 15,-5 3 1,-3 5-16,-7 8 16,-7 5-16,-1 0 15,-2 0 1,-1 5-16,-4 5 15,0 6-15,-9 2 16,-1 2 0,-3 6-16,0 7 15,-6-2-15,5-2 16,-6-3-16,2-6 16,-1-7-16,16-31 15,-17 30-15,17-30 16,-21 31-1,21-31-15,0 0 16,-27 29-16,27-29 16,0 0-16,-21 15 15,21-15 1,-17 3-16,17-3 16,-11-8-16,11 8 15,-1-13-15,6-8 16,-5 21-1,12-22-15,-12 22 16,24-24-16,-24 24 16,0 0-16,28-23 15,8 5 1,1 8-16,-5 5 16,4 13-16,6 2 15,-1 10-15,10 11 16,5 5-1,6 0-15,1 0 0</inkml:trace>
  <inkml:trace contextRef="#ctx0" brushRef="#br2" timeOffset="604302.0806">3130 15081 0,'-17'-16'0,"-6"-2"16,-1 0-16,5 5 15,2 3-15,1 2 16,-1 0-16,-1 1 16,4 1-1,-5 4-15,3-1 16,-2 6-1,2-1-15,1 1 0,1 4 16,0 4 0,1 3-16,1-3 15,-1 8-15,-1-2 16,4 7-16,3-4 16,-2 6-1,9-26-15,-4 31 16,4-31-16,-5 36 15,5-36-15,0 41 16,0 5 0,0-46-16,8 51 15,-8-51-15,10 50 16,-10-50-16,17 43 16,-17-43-1,0 0-15,23 36 16,-23-36-16,29 21 15,-29-21-15,34 10 16,-1-7 0,0-11-16,-4-5 15,-2-5-15,-1-3 16,0-4-16,-3-1 16,0-5-1,-2 1-15,0-4 16,-4-2-16,1 3 15,-3-3-15,-2 2 16,0 4 0,-2 1-16,-1 1 15,-1 5 1,3 2-16,-3 4 0,-5 0 16,1 5-16,0 5 15,-2 1 1,0 3-16,-3 3 15,0 3-15,-3 3 16,0 3-16,0 4 16,3 3-1,0 1-15,0 4 16,-2 3-16,-1-4 16,1 3-16,-1 0 15,2 3-15,-2-3 16,-1 3-1,4 0-15,0-4 16,0 2-16,7 2 16,-6-4-1,2 4-15,-3-26 16,5 26-16,-5-26 16,8 26-16,-8-26 15,0 0-15,12 23 16,-12-23-1,22 23-15,-22-23 16,29 18-16,6-5 16,-35-13-16,39 8 15,-39-8 1,39 0-16,2-11 16</inkml:trace>
  <inkml:trace contextRef="#ctx0" brushRef="#br2" timeOffset="606653.7464">4161 14812 0,'-35'24'0,"5"-1"16,-1-2-16,3-3 15,-2 2 1,-2 1-16,-2 2 0,1 0 16,0 0-1,33-23-15,-33 28 16,33-28-16,0 0 16,-34 34-16,34-34 15,-26 39 1,26-39-16,-12 35 15,14-6-15,-2-29 16,20 28-16,-20-28 16,31 26-1,17-1-15,5 2 16,4-5-16,-57-22 16,50 21-16,-1-3 15,-49-18 1,0 0-16,0 0 15,43 21-15,-43-21 16,35 20-16</inkml:trace>
  <inkml:trace contextRef="#ctx0" brushRef="#br2" timeOffset="607313.6009">4582 14700 0,'0'0'16,"0"0"-16,0 0 15,0 0-15,7 20 16,1 14-16,2 22 16,-5 1-16,0-4 15,-3-3 1,-2-7-16,0-43 16,0 0-16,5 42 15,-5-42-15,0 0 16,0 0-1,6 38-15,-6-38 16,0 0-16,0 0 16,10 29-16,-10-29 15,10 12 1,8-7-16,-18-5 16,17-2-16,7-1 15,-24 3-15,31-7 16,0 5-16,-31 2 15,38 0 1,-38 0-16,39 7 16,-39-7-16,38 12 15,-38-12 1,33 22-16,-33-22 16,22 22-16,-12 6 15,-10-28-15,-5 29 16,-11-4-1,-7 1-15,23-26 16,-33 18-16,33-18 16,-42 15-16,42-15 15,-50 11-15,50-11 16,-50 3 0,50-3-16,-38-18 15</inkml:trace>
  <inkml:trace contextRef="#ctx0" brushRef="#br2" timeOffset="607733.742">5026 14412 0,'0'0'16,"0"0"-16,0 0 0,0 0 16,0 0-1,0 0-15,4 20 16,1 14-16,5 15 15,0-5-15,1-3 16,1-5-16,-4-8 16,3-2-1,-6-6-15,-5-20 16,0 0-16,0 0 16,6 18-16,-1-2 15,3-11 1</inkml:trace>
  <inkml:trace contextRef="#ctx0" brushRef="#br2" timeOffset="608149.8981">5379 14319 0,'0'0'16,"0"0"-16,0 0 16,0 0-16,0 0 15,0 0 1,0 0-16,-14 8 31,-20 2-31,-10 11 0,8 0 16,10-4-16,3-1 15,6-3-15,1 2 16,6-4-16,-1 2 16,9-4-16,4 5 15,7-2 1,3-2-16,6 1 16,2 2-16,6-1 15,2 2-15,6 1 16,-1 1-1,4-1-15,-4 0 16,0 1-16,-33-16 16,35 15-16</inkml:trace>
  <inkml:trace contextRef="#ctx0" brushRef="#br2" timeOffset="609082.7821">3305 16194 0,'0'0'0,"0"0"15,0 0-15,0-16 16,0-10 0,0-13-1,0 9-15,-9 2 0,-2 2 16,-7 5-16,-3 8 15,-3 3-15,4 5 16,-6 2 0,4 6-16,-4 2 15,3 3-15,-3 7 16,4 3-16,0 6 16,4-2-1,8 7-15,2 4 16,6 3-1,2 3-15,2-3 0,6-5 16,2-3 0,6-5-16,-2-7 15,7-4-15,1-6 16,1-6-16,-3-8 16,3-5-1,-6-2-15,-1-4 16,-1-1-16,1-4 15,-4 2-15,-3-7 16,-1 6 0,-4-2-16,2 4 15,-4 3-15,1 5 16,-3 0-16,3 6 16,-1 2-1,5 7-15,-6 8 16,7 8-16,-3 5 15,1 11-15,3 4 16,1 6 0,0 5-16,3-3 15,0-5-15,1-10 16,-2-5-16,1-3 16,3-6-1,-1-3-15,2-9 16,2-5-16</inkml:trace>
  <inkml:trace contextRef="#ctx0" brushRef="#br2" timeOffset="609461.6542">3789 16041 0,'0'0'0,"0"0"0,0 0 0,0 0 16,19 0-16,12-5 15,15-2-15,-5-1 16,0 0-1,-1-2-15,-5-3 16,-11 6-16,0-3 16,-5 1-16,-5 1 15,1 4 1,-9-1-16,-3 2 16,-6 3-16,-3 0 15,-9 3 1,-8-1-16</inkml:trace>
  <inkml:trace contextRef="#ctx0" brushRef="#br2" timeOffset="609655.7723">3803 16160 0,'0'0'0,"0"0"16,0 0-16,0 0 15,20 0-15,15 0 16,12 0-16,0 0 31,2 0-31,0 0 0,-49 0 16,47 0-16,8-10 15,-4-9-15</inkml:trace>
  <inkml:trace contextRef="#ctx0" brushRef="#br2" timeOffset="610310.357">4650 15669 0,'0'0'0,"0"0"16,0 0-1,0 0-15,0 0 16,0 0-16,0 0 15,0 21-15,0 19 16,0 20 0,0-4-16,5-1 15,-2-7-15,2-9 16,-5-39-16,0 0 16,5 38-1,-5-38-15,0 0 16,0 0-1,3 34 1,-3-34-16,0 0 0,5 20 16,-5-20-16,9 8 15,-9-8 1,14 0-16,9-5 0,-23 5 16,27-5-16,-27 5 15,35-6 1,6 4-16,-41 2 15,40 2-15,-40-2 16,39 11-16,-4 7 16,-35-18-1,30 26-15,-30-26 16,20 28-16,-20-28 16,8 36-1,-11-3-15,-9 1 16,-9-6-16,-1-2 15,-8-6-15,30-20 16,-33 16-16,-8-3 31,41-13-31,-43 4 16,43-4-16,-47-2 0,14-11 16,13-3-16,9-6 15</inkml:trace>
  <inkml:trace contextRef="#ctx0" brushRef="#br2" timeOffset="610690.1481">5108 15492 0,'0'0'0,"0"0"16,0 0-16,0 0 15,0 0 1,0 0-16,0 23 16,0 15-16,0 21 15,0-5-15,0 0 16,5-4-1,-3-7-15,-2-43 16,0 0-16,0 0 16,6 33-16,1-12 15,1-11-15,-1-12 16,-2-8 0</inkml:trace>
  <inkml:trace contextRef="#ctx0" brushRef="#br2" timeOffset="611087.8662">5384 15430 0,'0'0'16,"0"0"-16,0 0 15,0 0-15,0 0 16,0 0-16,0 0 15,-14 7 1,-17 4-16,-17 7 16,13 0-16,12-5 15,5 2-15,4 1 16,0-1 0,2 3-16,8 0 15,4 3-15,9-1 16,3 4-1,9-2-15,1-1 16,6 3-16,4-2 16,-1 1-16,-31-23 15,0 0-15,30 29 16,-4 4-16</inkml:trace>
  <inkml:trace contextRef="#ctx0" brushRef="#br2" timeOffset="611921.9481">3566 16941 0,'0'0'0,"0"0"15,0 0 1,0 0-16,0 0 0,0 0 16,-2-10-1,-16-8 1,-7-2-16,-3 4 0,4 9 16,-5 4-16,-1 1 15,-1 4 1,0 5-16,1 6 15,-1 6 1,5 4-16,26-23 0,-24 30 16,24-30-1,-12 34-15,12-34 16,-8 36-16,11-3 16,9-4-16,5-9 15,3-4 1,4-11-16,3-3 15,1-7-15,1-8 16,0-2-16,-2-3 16,-3-5-16,-2 0 15,-3-3 1,-2 3-16,-4 0 16,1 2-16,-7 6 15,0-1-15,-2 9 16,-2-4-1,2 6-15,-5 2 16,6 3-16,-5 6 16,4 4-16,-4 6 15,2 1 1,-1 9-16,3 5 16,0 2-16,2 3 15,4 0-15,-3 0 16,4-5-1,0 3-15,-12-34 16,0 0-16,17 25 16,2-2-16,1-12 15,0-9-15</inkml:trace>
  <inkml:trace contextRef="#ctx0" brushRef="#br2" timeOffset="613192.022">3946 16663 0,'42'19'15,"-2"-4"-15,-6-5 16,1 6-16,-1-3 16,-4-1-16,-3 2 15,-27-14 1,32 10-16,6 2 16,-38-12-16,35 18 15,4-2 1,-39-16-16,36 18 15,-36-18-15,31 20 16,-31-20-16,0 0 16,26 21-16,-14 2 15,-12-23 1,2 26-16,-2-26 16,-10 26-1,-14-1-15,-5 1 0,-6 2 16,-10 6-1,0-3-15,5-3 16,40-28-16,-44 31 16,44-31-16,-44 33 15,44-33 1,0 0-16,-35 34 16,35-34-16,-26 23 15,19-16-15</inkml:trace>
  <inkml:trace contextRef="#ctx0" brushRef="#br2" timeOffset="614057.154">4912 16499 0,'0'0'0,"0"0"16,0 0-16,0 0 15,0 0-15,0 0 16,0 0-16,0 18 16,0 19-1,0 14 1,0 3-16,0-1 0,0-3 15,0-50-15,0 49 16,0-49-16,0 0 16,0 0-1,0 43-15,0-43 16,0 0-16,0 0 16,2 31-1,-2-31-15,5 13 16,1-13-16,5-3 15,1-5-15,1 3 16,3-3 0,-3 1-16,9 2 15,-1-3-15,-1 0 16,-20 8 0,25-2-16,1 4 0,-26-2 15,0 0 1,29 5-1,-29-5-15,26 16 0,-26-16 16,0 0 0,12 20-16,-12-20 15,0 24-15,-12-4 16,12-20-16,-26 18 16,-10-2-1,36-16-15,-44 12 0,44-12 16,-53 8-1,53-8-15,-52 0 16,11-11-16,18-4 16,9-5-16</inkml:trace>
  <inkml:trace contextRef="#ctx0" brushRef="#br2" timeOffset="614378.5427">5220 16345 0,'0'0'16,"0"0"-16,0 0 15,0 0-15,0 0 31,0 0-31,0 18 0,5 16 16,-2 12-16,4-5 16,2-5-16,-2 0 15,0-8 1,1-1-16,3-11 16,-4-2-16,0-7 15,-1-3-15,-3-8 16,-1 0-1,2-13-15</inkml:trace>
  <inkml:trace contextRef="#ctx0" brushRef="#br2" timeOffset="614712.746">5464 16255 0,'0'0'0,"0"0"16,0 0-16,0 0 16,0 0-16,0 0 15,0 0-15,0 0 16,0 0 0,-13 5-16,-13-3 15,-12 6 1,5 1-16,5 0 15,4 4-15,6 0 16,5 0-16,5 0 16,6 0-16,4 4 15,6-1 1,5 2-16,9 0 16,0-3-16,6-2 15,0-2-15,1-6 16,-1-8-16,-3-4 15</inkml:trace>
  <inkml:trace contextRef="#ctx0" brushRef="#br2" timeOffset="615776.5548">5610 14011 0,'0'0'16,"0"0"-16,0 0 16,0 0-1,16 0-15,9-5 16,12 0-16,-6 5 15,-1 7-15,1 8 16,-3 9-16,-11 0 16,-3 3-1,-7-3 1,-1 6-16,0 4 16,-6 5-16,-4 4 0,-4 11 15,-2 3 1,-8 0-16,1 4 15,-7 4-15,4-2 16,0 4-16,2-2 16,8-1-1,1-1-15,13 0 16,3-6 0,5-4-16,9-4 0,5-5 15,5-6-15,7-4 16,6-9-1,-44-25-15,49 21 16,-49-21-16,56 15 16,-56-15-16,0 0 15,0 0 1,55 13-16,-55-13 16,0 0-16,43 8 15,-18 2 1,-25-10-16,3 13 15,-10 3-15,7-16 16,-16 18-16,-5 2 16,21-20-16,-22 28 15,0 6 1,4 2-16,8 3 16,2 4-16,3 8 15,3 3-15,7-2 16,2 4-1,6-1-15,0 3 16,0-1-16,1 2 16,3 3-1,-1 0-15,1 2 16,4-3-16,-5 1 16,-1 2-16,-3-2 15,-1 3-15,-1-7 16,-8 4-1,-4 0-15,-8 2 16,-16 0-16,-12 3 16,-18 5-16,-40 19 15,-38 8-15</inkml:trace>
  <inkml:trace contextRef="#ctx0" brushRef="#br2" timeOffset="629911.7879">3963 17911 0,'-53'0'0,"8"0"16,7 0-16,-2 0 15,4 5-15,2 2 16,-3 14 0,9-3-16,28-18 15,-27 23-15,-1 0 16,6 6-16,1-1 16,21-28-1,-15 31-15,4 2 16,11-33-1,-5 39-15,5-39 0,5 36 16,-5-36 0,14 38-16,8-1 15,6-10-15,5 2 16,4-1-16,-37-28 16,41 25-1,-41-25-15,41 27 16,-41-27-16,0 0 15,41 25-15,-41-25 16,0 0 0,29 26-16,-29-26 15,13 23 1,-13-23-16,-6 18 0,-12-5 16,-6-8-1,24-5-15,-28 0 16,28 0-16,-30-8 15,30 8-15,-25-20 16,5-6 0,8-10-16,10-2 15,7-6-15,4-8 16,0 1-16,4-1 16,3 6-1,0 0-15,3 7 16,-3 6-16,-4 5 15,-2 2-15,-5 3 16</inkml:trace>
  <inkml:trace contextRef="#ctx0" brushRef="#br2" timeOffset="630806.5564">5108 17883 0,'0'0'0,"0"0"15,0 0-15,0 0 16,0 0-16,0 0 16,0 0-16,0 17 15,0 17 1,-9 9-16,-1-1 16,-3-3-16,3-7 15,-3-3-15,0-3 16,1 2-1,12-28-15,-18 31 16,18-31-16,0 0 16,-20 33-16,20-33 15,0 0 1,0 0-16,-13 36 16,13-36-16,-5 31 15,10-8-15,-5-23 16,17 15-16,6-10 15,5-5 1,3-5-16,3-5 16,2 0-1,3-3-15,-39 13 0,38-13 16,-38 13-16,40-15 16,-40 15-1,0 0-15,0 0 16,48-16-16,-48 16 15,0 0-15,0 0 16,35-20 0,-35 20-16,0 0 15,0 0-15,21-13 16,-11-3 0,-5 6-16,0 0 15,-3 5-15,-2 5 16,3 0-1,-3 10-15,2 8 16,-2 11-16,0 11 16,-2 19-16,4 29 15,-4 33 1,-3 18-16,-10-6 16</inkml:trace>
  <inkml:trace contextRef="#ctx0" brushRef="#br2" timeOffset="639990.8349">4193 17866 0,'23'24'16,"-2"-6"-16,0 0 16,-4-6-16,4 4 15,-1-5-15,0 1 16,4-1 0,2-1-16,0 2 15,1 0-15,-27-12 16,31 9-16,-31-9 15,31 10 1,-31-10-16,0 0 16,0 0-16,30 17 15,-30-17-15,0 0 16,0 0 0,28 17-16,-28-17 15,0 0-15,0 0 31,27 18-31,-27-18 0,0 0 16,0 0-16,17 16 16,-13 1-16,-8 4 15,-10 0-15,-6 4 16,-7 6 0,-8 5-16,-19 18 15,-10 5-15,-29 31 16,-23 26-16,-2 22 15,16-1-15</inkml:trace>
  <inkml:trace contextRef="#ctx0" brushRef="#br2" timeOffset="647944.607">6309 18126 0</inkml:trace>
  <inkml:trace contextRef="#ctx0" brushRef="#br2" timeOffset="649155.789">6560 17188 0,'52'16'0,"-3"-6"0,-3-5 15,-2 0-15,0-2 16,1 1-16,-1 5 16,-3-4-16,-41-5 15,36 0 1,-36 0-16,0 0 16,33 0-16,-33 0 15,0 0-15,0 0 16,39 0-16,-39 0 15,31-5-15,-11-6 16</inkml:trace>
  <inkml:trace contextRef="#ctx0" brushRef="#br2" timeOffset="649891.3885">6840 16836 0,'0'0'0,"0"0"16,0 0-1,0 0-15,0 0 16,0 0-1,0 0-15,0 0 0,0 0 16,0 0 0,16 8-16,12-1 15,10 7-15,-1 1 16,-7 3 0,1-3-16,-5 1 15,4 2-15,3 0 16,2 2-1,0 0-15,2 4 0,1-1 16,7 2 0,-2 4-16,-5-6 15,-38-23-15,38 29 16,-38-29-16,38 25 16,-38-25-16,0 0 15,0 0 1,37 26-16,-37-26 15,0 0-15,0 0 16,31 25 0,-31-25-1,0 0-15,15 18 0,-15-18 16,2 15-16,-2-15 16,-9 17-16,-11-2 15,1 1 1,-5-1-16,1 3 15,-5-3-15,-3 3 16,-4 5-16,-4 3 16,-13 7-1,-2 6-15,-1 4 16,-5 1-16,-1 3 16,2 1-16,-3 1 15,0 2 1,1 1-16</inkml:trace>
  <inkml:trace contextRef="#ctx0" brushRef="#br2" timeOffset="666148.7634">8533 17041 0,'-37'-30'16,"9"7"-16,3 7 15,-4 3-15,1 3 16,0 2 0,-5 6-16,0 4 15,-3 4-15,-1 1 16,37-7-16,-38 15 15,0 6-15,-6 8 16,44-29 0,-42 33-16,6 6 15,6 4-15,30-43 16,-23 52-16,23-52 31,-15 56-31,6 8 0,4 0 16,5-4-16,3-4 15,4-1 1,2-4-16,3 0 16,1-2-16,5 0 15,2-6-15,6-1 16,3-4-16,4-4 16,3-3-16,2-3 15,4-5 1,2-2-16,1-6 15,2-5-15,0-2 16,-47-8 0,53 0-16,3-8 15,1-5-15,-7-2 16,-3-3-16,-6-3 16,-6-4-1,2-3-15,-5-1 16,-10 1-16,1-1 15,-4-4-15,-2-3 16,-1 0-16,-6-3 16,-1 1-1,-6-1-15,-3 1 16,-3-3-16,-4 2 16,0 0-16,-7 1 15,-1 4 1,-5 4-16,0-1 15,-6 3-15,0 2 16,-3 0-16,-4 6 16,0 2-16,-5 3 15,1-2 1,-4 5-16,3 2 16,-3 2-16,-3 8 15,-5 3 1,0 2-16,0 7 15,7 7-15,-2 1 16,2 6-16,4-3 16</inkml:trace>
  <inkml:trace contextRef="#ctx0" brushRef="#br2" timeOffset="667743.144">9631 16903 0,'-40'18'0,"1"5"16,4 0-16,11 0 15,3 0-15,-2 9 16,-3 0-16,4 7 16,-6 10-16,1 5 15,4 3 1,0 4-16,0 6 16,3 3-16,3 7 15,8 2-15,-1 3 16,8-4-1,2 2-15,10-6 16,4-2-16,5-3 16,4-2-16,5-5 15,5-9 1,4 0-16,1-10 16,3-4-16,2-6 15,-43-33-15,43 25 16,-43-25-16,45 11 15,-4-13 1,-13-12-16</inkml:trace>
  <inkml:trace contextRef="#ctx0" brushRef="#br2" timeOffset="668669.6356">9575 17530 0,'0'0'15,"0"0"-15,0 0 16,0 0-16,0 0 15,0 0-15,18 0 16,13 0 0,12 0-16,-8 6 15,-3-1-15,-6 10 16,-3 3-16,-8 2 16,-2 1-1,-3 2-15,1 5 16,-11-28-16,10 34 15,-10-34-15,7 38 16,-7-38-16,5 41 16,-5-41-1,0 0-15,0 0 16,2 41-16,-2-41 16,7 34-1,-5-13-15,-2-21 16,8 8-16,-3-11 15,2-11-15,4-1 16,-1-8 0,3 0-16,0-5 0,-13 28 15,13-33 1,5-1 0,2-4-16,-20 38 15,26-42-15,-1 9 16,-25 33-16,26-28 15,-26 28-15,28-21 16,-28 21-16,34-15 16,-34 15-1,33-8-15,0 10 16,-33-2-16,31 11 16,-5 9-1,-5 6-15,-21-26 16,19 33-16,-2 9 15,-5 7-15,-3 2 16,-9-51-16,7 52 16,-7-52-16,5 55 15,-5-55 1,5 57-16,-5-57 16,8 57-16,2-11 15,3-12-15</inkml:trace>
  <inkml:trace contextRef="#ctx0" brushRef="#br2" timeOffset="671177.2398">10633 17486 0,'41'-15'0,"-3"-1"15,-12-4-15,0-3 16,-5 2-16,3-4 16,0 1-1,-3-3-15,-1 0 16,-20 27-16,21-30 15,-3-4-15,-18 34 16,17-36 0,-17 36-1,14-39-15,-14 39 0,7-38 16,-7 38-16,-2-36 16,2 36-1,-10-34-15,10 34 16,-21-24-16,21 24 15,-26-16-15,-4 10 16,-4 9 0,5 4-16,1 9 15,3 2-15,5 5 16,1 3-16,5 2 16,0 5-16,4 1 15,3 2 1,3 3-16,8-1 15,-2 0-15,6-2 16,4-2 0,2-3-16,3-5 15,4-3 1,-1-2-16,4-6 0,3 1 16,-4-7-16,4-1 15,1-5 1,-2-3-16,-4-3 15,-1-7 1,-21 10-16,0 0 16,18-16-16,-18 16 15,17-22-15,-17 22 16,14-31-16,-10 2 16,-4 3-1,-2 6-15,-6 2 16,3 5-16,-3 6 15,1 4-15,-2 6 16,2 2-16,0 7 16,2 1-1,2 6-15,1-2 16,4 1-16,3 0 16,5-2-16,-10-16 15,18 12 1,-18-12-16,24 14 15,-24-14-15,34 4 16,-34-4 0,33 3-16,-33-3 15,0 0-15,30-10 16,-30 10-16,24-16 16,-24 16-16,10-20 15,-10 20-15,-5-24 16,-14 4-1,-4 2-15,1 5 16,-1 5-16,3 1 16,8 1-16,7-3 15,5 9 1,5-8-16,10-3 16,9 3-16</inkml:trace>
  <inkml:trace contextRef="#ctx0" brushRef="#br2" timeOffset="672109.4911">11465 17353 0,'-46'-5'0,"2"-1"0,5 6 16,6 3-16,4 3 15,10 4-15,0-1 16,12 4 0,7 3-16,7 2 15,4-5-15,2-5 16,1-4-16,5-1 15,-1 0 1,4-3-16,1 0 16,1-6-16,0-3 15,-4-2-15,0 1 16,-5 0 0,-1-1-16,-7-2 15,-2 3-15,0 0 16,-3 0-16,2 2 15,-2 0-15,-4 3 16,-2 2 0,2 6-16,2 2 15,0 5 1,0 6-16,0 2 0,0 3 16,2 1-1,-2 4-15,0 3 16,0 2-16,-2 2 15,2 6 1,0-1-16,-3 6 16,3-44-16,-2 51 15,2-51-15,-5 52 16,5-52-16,-5 53 16,5-53-1,-10 47-15,10-47 16,-16 40-16,16-40 15,-20 32-15,20-32 16,-23 15 0,-1-7-16,24-8 15,-28-3-15,0-10 16,28 13-16,0 0 16,-26-18-16,26 18 15,-20-25 1,9-3-16,11 28 15,-2-29-15,9 1 16,9-1-16,5 7 16,-1 1-1,1 3-15,-1 0 16,-2 3-16,1 4 16,-7 4-1,-1-1-15,-3 3 0,-4-3 16,1-3-1,3 4-15</inkml:trace>
  <inkml:trace contextRef="#ctx0" brushRef="#br2" timeOffset="673174.6114">12068 17065 0,'0'0'16,"0"0"-16,0 0 16,0 0-16,0 0 15,0 0 1,0 0-16,0 0 16,0 0-16,0 0 15,0 0-15,0 0 16,0 0-16,5 20 15,-3 14 1,4 10-16,-1-6 16,-5-5-16,0-2 15,-2-8-15,-1 1 16,1-6-16,-4 0 16,3-3-1,1 0-15,-3-2 16,2-2-16,-2-3 15,3-4-15,2 1 16,-3-2 0,3-3-16,3-3 15,-3-4-15,2-1 16,1-2-16,4-1 31,1 1-31,5 0 0,-3-2 16,2-2-16,4 1 15,3 4-15,1-2 16,-2 6 0,3 0-16,1 7 15,2 1-15,-1 2 16,-3 3-16,-20-8 16,0 0-1,18 10-15,-18-10 16,16 15-16,-16-15 15,8 18-15,-8 0 16,0-18-16,-12 21 16,12-21-1,-19 18-15,19-18 16,-31 15-16,-5-4 16,-3-7-1,1 2-15,4-4 16,3-4-16,3 2 15,3-3 1,5 0-16,4 1 16,6-3-16</inkml:trace>
  <inkml:trace contextRef="#ctx0" brushRef="#br2" timeOffset="673933.445">11814 17651 0,'0'0'0,"0"0"16,0 0-16,0 0 15,0 0 1,5-13-16,-2-12 16,2-9-16,-1 6 15,-4 7 1,-7 0-16,-13 6 15,-3 5-15,-1 7 16,3 3-16,4 3 16,-4 2-16,0 5 15,4-2 1,1 2-16,4 6 16,2-4-16,5 1 15,2 1-15,6-2 16,2 3-1,5-1-15,2-2 16,4-1-16,-1-1 16,3-5-16,-2-5 15,-4 0 1,3-8-16,-2 1 16,-3-1-16,0 0 15,0-2-15,-5-1 16,-1 1-1,-1-2-15,-1 1 16,-2 3-16,0 1 16,0-1-16,3 3 15,-3 3 1,0 2-16,2 2 16,-2 3-16,4 5 15,-2 1-15,1 4 16,-1 0-16,3 6 15,3 0 1,1-1-16,2 0 16,4 1-16,3 2 15,1-5-15,1-5 16,3-5-16</inkml:trace>
  <inkml:trace contextRef="#ctx0" brushRef="#br2" timeOffset="674525.9746">12481 16859 0,'0'0'0,"0"0"0,0 0 16,0 0-16,15 13 15,12 5 1,1 8-16,-5-6 16,0 6-1,-3 0-15,1 3 16,-1 1-16,-2 0 15,-18-30-15,15 39 16,-1 4-16,-4 12 16,-10-55-16,8 59 15,-5-2 1,-6 2-16,-7-3 16,-5-2-16,-4-2 15,-7-1 1,-7 1-16,-3-4 15,-7 4-15,-2-3 16,-3-1-16,-6 1 16,1 0-16,-5-8 15</inkml:trace>
  <inkml:trace contextRef="#ctx0" brushRef="#br2" timeOffset="696693.0432">13170 17587 0,'58'0'0,"-5"-6"16,-5-1-16,1-1 15,-1-2-15,-3 5 16,-7-1-16,-3 4 15,-35 2 1,28-2-16,-28 2 16,0 0-16,0 0 15,31 0-15,-31 0 16,27 2-16,-13 3 16</inkml:trace>
  <inkml:trace contextRef="#ctx0" brushRef="#br2" timeOffset="697079.805">13167 17826 0,'0'0'0,"0"0"16,0 0-16,0 0 15,21 0-15,9 0 16,17 0-16,-4 0 16,-2 0-1,0 0-15,3 0 16,0 0-16,-3-6 15,-41 6-15,48-5 16,4 3-16,-52 2 16,54 0-1,-54 0-15,0 0 16,0 0-16,46 5 16,-46-5-16,33 2 15,-33-2 1,10-7-16</inkml:trace>
  <inkml:trace contextRef="#ctx0" brushRef="#br2" timeOffset="697816.5319">13388 17199 0,'0'0'0,"0"0"0,0 0 16,0 0 0,0 0-16,0 0 15,0 0-15,0 0 16,15 7-1,13 9-15,9 2 16,-6 2 0,-1-1-16,4-2 0,1 4 15,4 2 1,10 5-16,-3-2 16,0 5-16,0-3 15,-2 3-15,-3 0 16,0-1-1,-6-1-15,-35-29 16,40 28-16,-40-28 16,0 0-16,33 31 15,-33-31 1,0 0-16,0 0 16,28 36-16,-28-36 15,15 39-15,-15-39 16,0 33-1,-10-5-15,-8 1 16,1-1-16,-6-3 16,-3 1-16,26-26 15,-29 29-15,-2 3 16,-5 4 0,3 0-16,33-36 15,-33 34-15,33-34 16,-28 41-16,28-41 15,-22 39 1,22-39-16,-10 28 16,13-15-16</inkml:trace>
  <inkml:trace contextRef="#ctx0" brushRef="#br2" timeOffset="698765.0706">14990 17214 0,'0'0'16,"0"0"-16,0 0 16,-18 5-1,-15 0-15,-21 8 16,5 8-16,6 0 15,4 1-15,-3 1 16,2 6 0,1 1-16,1 6 15,2 0-15,2 6 16,3-1-16,3 5 16,0 0-1,7 5-15,4 1 16,4 5-16,13-57 15,-10 64-15,5 3 16,5 2-16,7-4 16,6-4-1,5-4-15,3-6 16,4-5-16,3 1 16,5-9-16,7-2 15,-2-5-15,3-5 16,-41-26-1,51 18-15,3-5 16,0-8-16,-6-8 16,1-4-16,-5-9 15,3-2 1,-2-7-16,2-7 16,-6-1-16,-4-6 15,1-2-15,-8 0 16,1-3-1,0-4-15,-3-4 16,-2-2-16,-3 0 16,0 0-16,-5 1 15,-3-4-15,-15 57 16,8-59 0,-2-3-16,-6 0 15,-2 6-15,-5 4 31,-3 1-31,-6 7 0,-3 0 16,-7 6-16,-2 2 16,-3 6-16,-1 6 15,2 6 1,-6 0-16,0 5 16,-2 0-16,3 6 15,5 1-15,4 6 16,6-2-1,5 2-15</inkml:trace>
  <inkml:trace contextRef="#ctx0" brushRef="#br2" timeOffset="699271.9922">15912 17260 0,'-38'24'0,"4"-2"16,11 4-16,2-3 16,1 3-16,-3 3 15,2 1-15,4 4 16,-2 4 0,1 3-16,1 13 15,0 0-15,5 0 16,-2 0-16,7 8 15,2-3-15,0 3 16,5-1 0,0 1-16,5-3 15,4-2-15,8 0 16,0-4-16,5-4 16,1-2-16,0-4 15,5-4 1,-28-39-16,0 0 15,31 31-15,5-16 16</inkml:trace>
  <inkml:trace contextRef="#ctx0" brushRef="#br2" timeOffset="700124.231">16107 17774 0,'0'0'0,"0"0"15,0 21-15,0 18 16,0 14 0,-5-4-16,0-2 0,2-1 15,-2-5-15,5-41 16,-5 46-1,5-46-15,0 0 16,-7 54-16,7-54 16,0 0-16,0 0 15,-6 52 1,6-52-16,0 0 16,0 0-16,-5 33 15,5-33-15,0 0 16,-2 5-16,4-17 15,1-7 1,2-1-16,2-6 16,1 0-16,0-5 15,2 1 1,1-4-16,1 3 16,-2 1-16,3-1 15,2-1 1,1 5-16,-1 1 15,1 0-15,2 6 16,0-1-16,0 3 16,-3 2-16,3 6 15,-3 3 1,1 2-16,-1 2 16,3 3-16,-3 5 15,-2 5-15,3 3 16,-2 0-1,-5 2-15,1 6 16,-10-21-16,9 26 16,-4 7-16,-5-33 15,5 41-15,-5-41 16,2 47 0,-2-47-16,5 64 15,-5-64-15,0 0 16,7 64-16,-7-64 15,0 0 1,0 0-16,5 59 31</inkml:trace>
  <inkml:trace contextRef="#ctx0" brushRef="#br2" timeOffset="702388.6582">16664 17772 0,'36'-24'0,"-11"2"16,-4-4-16,-5 2 15,-1 2-15,4-4 16,-4 0 0,3-2-16,-3-1 15,-15 29-15,13-30 16,-13 30-16,15-36 16,-15 36-1,13-41-15,-13 41 16,0 0-16,0 0 15,10-44-15,-10 44 16,0 0 0,0 0-16,5-52 15,-5 52 1,0 0-16,0-41 16,0 41-16,-7-25 15,7 25-15,-10-16 16,10 16-1,-16 0-15,-2 7 0,18-7 16,-18 19 0,2 7-16,2-1 15,-2 4 1,6 2-16,-1-1 0,5 1 16,1 2-1,0 1-15,5-1 16,3 1-16,2-6 15,3 0-15,3-2 16,-1-3-16,3-2 16,2-6-1,3-2-15,3-5 16,-4 0-16,7-8 16,-5-6-1,5-6-15,0-1 16,-1-6-16,0-1 15,-5 4-15,-18 16 16,0 0-16,23-28 16,-23 28-1,0 0-15,0 0 16,17-28-16,-17 28 16,0 0-16,0 0 15,11-26 1,-11 26-16,0 0 15,0-20-15,0 20 16,-7-10-16,-4 7 16,-2 11-16,0 4 15,6 1 1,-1 3-16,3 2 16,3 0-16,4-3 15,3 0 1,5-1-16,-10-14 15,13 7-15,-13-7 16,18 8-16,7-5 16,1-9-16,-26 6 15,23-7 1,-23 7-16,24-16 16,-24 16-16,20-20 15,-20 20-15,13-26 16,-13 26-1,3-29-15,-9-1 16,6 30-16,-12-26 16,12 26-16,0 0 15,0 0 1,-18-21-16,18 21 16,0 0-16,-10-20 15,10-1-15</inkml:trace>
  <inkml:trace contextRef="#ctx0" brushRef="#br2" timeOffset="703284.6279">17535 17481 0,'0'0'15,"0"0"1,0 0-16,0 0 0,0 0 15,0 0 1,0 0-16,0 0 16,0 0-16,0 0 15,-16 0 1,-13 0-16,-14 0 0,5 5 16,-1 0-1,8 9-15,8 6 16,10-2-16,8 0 15,2-5 1,3-3-16,8 3 16,3-3-16,7 0 15,0-2 1,8 0-16,-4-5 0,4-3 16,-3 0-1,0-3-15,0-2 16,-4-3-16,-7-2 15,2-1-15,-4 4 16,-6-4 0,5 4-16,-7-3 15,1 2-15,-1 0 16,1 3-16,-3 3 16,0 2-1,0 0-15,0 7 16,-3 1-16,6 5 15,-3 5-15,0 2 16,2 6 0,-2 2-16,3 3 15,-3 3-15,0 2 16,0 2-16,0-38 16,2 41-16,-2-41 15,3 44 1,-3-44-16,0 56 15,0-56-15,-5 54 16,5-54 0,0 0-16,0 0 15,-15 44-15,15-44 16,-21 36-16,-2-21 16,23-15-16,-24 6 15,-1-12 1,25 6-16,-26-10 15,3-8-15,23 18 16,0 0 0,-21-23-16,21 23 15,-12-29-15,9-4 16,6 3-16,2-1 16,2 10-16,4 3 15,1 3 1,-4 2-16,3-2 15,-6-1-15,0 6 16</inkml:trace>
  <inkml:trace contextRef="#ctx0" brushRef="#br2" timeOffset="711416.8655">12278 17178 0,'16'-29'16,"-6"7"-16,-5 6 15,0 3 1,-3 0-16,-2 3 16,3 0-16,-3 0 15,0 0-15,0 2 16,0 2 0,-8 1-16,4-2 15,-9 1-15,0 1 16,-2 0-16,-3 0 15,-1 0 1,0 0-16,0 2 16,0 3-16,-5 0 15,3 5 1,-3 0-16,2 3 0,1 0 16,3 5-1,1 0-15,-2 2 16,7 3-16,-4 0 15,6 2-15,1 1 16,2-1 0,-1 4-16,6 2 15,-3-1-15,5 1 16,0-3-16,2 3 16,3-1-16,3-1 15,1-2 1,-2-1-16,1 0 15,3-6-15,1 3 16,0-5-16,-1-2 16,4-4-1,-2-2-15,2-2 16,-1-6 0,-2-4-16,0-1 0,4 0 15,-3-2 1,1-5-16,-4-1 15,2-2-15,1-3 16,2 1 0,-1-1-16,-4 1 15,-3-3-15,1-4 16,0 7-16,-1-3 16,-4 3-16,2-1 15,-3 3 1,4 2-16,-1 4 15,-3-1-15,1 5 16,-3 0-16,2 4 16,-2 1-1,0 3-15,0 5 16,-2 0-16,-1 3 16,3 2-16,-2 3 15,2-3 1,2 3-16,1 2 15,-3 4-15,5-4 16,-3 0-16,3 3 16,1 2-16,2-3 15,-1-2 1,5-2-16,0-1 16,-2 1-16,3-5 15,2 2-15,4 1 16,-2-7-1,4-4-15,-1 0 16,0-4-16,3-1 16,-4-3-16</inkml:trace>
  <inkml:trace contextRef="#ctx0" brushRef="#br2" timeOffset="712244.665">11681 17522 0,'0'0'0,"0"0"16,0 0-16,0 0 15,0 0-15,0 0 16,0 0-16,0 0 16,0 0-1,0 0-15,0 0 16,0 0-16,0 0 16,0 0-16,0 0 15,0 0 1,0 0-16,0 0 15,0 0-15,0 0 16,0 0-16,0 0 16</inkml:trace>
  <inkml:trace contextRef="#ctx0" brushRef="#br2" timeOffset="713499.4857">11637 17499 0,'0'0'0,"0"0"16,0 0-16,0 0 16,0 0-16,0 0 15,0 0-15,0 0 16,0 0 0,0 0-16,0 0 15,13-2-15,4-6 16,14-5-1,-8 8-15,0 0 16,-5 5-16,-4 5 16,-2 0-16,-4 5 15,0-2-15,-5 0 16,-1-1 0,1 4-16,-1 5 15,1-4-15,-1 4 16,-2-1-1,3 3-15,-3 0 16,0 0-16,-3-3 16,-2 6-16,0-3 15,0-3 1,-1 1-16,-4-1 0,3 0 16,-5 4-1,0-4-15,-1-5 16,0 1-1,1-3-15,2-1 16,-3-2-16,0-2 16,2-1-16,-1 1 15,5-3-15,-2 3 16,4-3 0,0-6-16,3 1 15,2-5-15,0 0 16,5 2-16,2 0 15,2 3-15,0-3 16,1 3 0,4 0-16,-4 0 15,3 2 1,-1 1-16,-2 2 0,3 0 16,0 0-1,-1 2 1,0 4-16,0 1 0,-1 3 15,-1 3-15,-10-13 16,13 16 0,-13-16-16,18 18 15,3 0-15,-21-18 16,0 0-16,22 22 16,-22-22-16,0 0 15,26 21 1,4-2-16</inkml:trace>
  <inkml:trace contextRef="#ctx0" brushRef="#br2" timeOffset="714519.9133">11681 17219 0,'0'0'16,"0"0"-16,0 0 15,0 0 1,0 0-16,0 0 16,0 0-16,0 0 15,0 21 1,0 15-16,0 18 16,0-8-16,0-5 15,-6-3-15,1 1 16,2-3-1,3-36-15,-2 39 16,2-39-16,-8 38 16,1-7-16,7-31 15,0 0 1,0 0-16,-8 28 16,8-28-16,0 0 15,-3 18-15,3-18 16,0 0-1,-2 6-15,2-15 16,2-3-16,1-3 16,-3-1-16,2 1 15,2-4-15,1 4 16,2 0 0,3-1-16,1 3 15,-1 1-15,2 1 16,4 1-1,1 3-15,-1 1 0,6 4 16,-5 4 0,1 1-16,0 4 15,-3 1-15,-15-8 16,0 0 0,15 16-16,-15-16 15,0 0-15,16 23 16,-6 8-1,-10-31-15,2 30 0,-4 1 16,2-31 0,-8 28-16,-7-2 15,15-26 1,-20 24-16,20-24 0,-26 20 16,26-20-1,-33 13-15,-4-5 16,37-8-16,0 0 15,0 0-15,-33 2 16,33-2 0,-25-2-16,9-6 31</inkml:trace>
  <inkml:trace contextRef="#ctx0" brushRef="#br2" timeOffset="715440.7729">11719 17144 0,'0'0'16,"0"0"-16,0 0 16,0 0-16,0 0 15,0 0 1,0 0-16,0 0 15,0 0-15,0 0 16,0 0-16,0 0 16,0 19-16,0 11 15,-5 14 1,0-5-16,0 0 16,1-3-16,0 0 15,-4-6 1,6-5-16,-3 2 15,5-27-15,-9 25 16,4 6-16,5-31 16,0 0-16,-2 33 31,2-33-31,0 0 0,0 0 16,-5 34-16,5-34 15,0 0-15,-3 28 16,3-28-1,3 16-15,-3-16 16,0 0-16,0 0 16,2 0-16,-2 0 15,0 0-15,3-11 16,2-4 0,0-1-16,1 3 15,-1 1-15,2 1 16,0 1-16,-3 3 15,6-1 1,0 0-16,0 3 16,0 0-16,3 5 15,-1 0-15,3 0 16,-15 0 0,12 5-16,-12-5 15,13 10-15,-13-10 16,0 0-1,10 18-15,-10-18 16,0 0-16,8 26 16,-6 4-16,-2-30 15,-5 34 1,-7-6-16,-14 1 0,-11-4 16,-16 1-1,-11-5-15</inkml:trace>
  <inkml:trace contextRef="#ctx0" brushRef="#br2" timeOffset="719075.1872">18510 17301 0,'-17'-31'16,"1"8"-16,1 7 16,3 7-1,-8 1-15,2 0 16,-2 3-16,-3 3 16,0 2-1,-3 5-15,0-3 16,-2 6-16,3 0 15,-1 4-15,5 1 16,-2 0-16,23-13 16,0 0-1,-17 19-15,17-19 16,-16 20-16,16-20 16,-8 23-16,3 3 15,8-1 1,4-1-16,7-4 15,3-2-15,4-3 16,4 1-16,4-3 16,2-3-1,-3 3-15,0 0 16,2-1-16,-2 4 16,1-1-16,-3-1 15,0 1-15,-3-3 16,-1 4-1,-3-1-15,-19-15 16,16 18-16,-16-18 16,0 0-16,9 24 15,-9-24 1,5 28-16,-5-28 16,-2 28-16,2-28 15,-12 28-15,12-28 16,-19 23-1,19-23-15,-25 19 16,-4-9-16,29-10 16,-30 5-16,30-5 15,-34-8 1,34 8-16,-34-13 16,34 13-16,-28-23 15,28 23-15,-23-31 16,6 1-1,6-2-15,3 2 16,4-1-16,4 3 16,4-3-16,4 5 15,3 1 1,1-1-16,4 0 16,-1 0-16,1 1 15,-2-1-15,2 1 16,-3 1-16,0 1 15,-6 0 1,2 2-16,-2 3 16,-2 3-16,-5 0 15,0-2-15,0 5 16,-5 2-16,3 5 16,2 2-1,-3-3-15,3 2 16</inkml:trace>
  <inkml:trace contextRef="#ctx0" brushRef="#br2" timeOffset="720470.9766">17936 17630 0,'0'0'0,"0"0"15,0 0-15,0 0 16,0 0-16,0 0 16,0 0-1,0 0-15,0 0 16,0 0-16,0 0 16,0 0-16,0 0 15,0 0-15,0 0 16,0 0-1,0 0-15,0 0 16,0 0-16,0 0 16,0 0-16,0 0 15,0 0 1,0 0-16,0 0 16,0 0-16,0 0 15,0 0-15,0 0 16,0 0-16,0 0 15,0 0 1,7 10-16,0 6 16,7 9-16,-7-1 15,-2-1 1,-2 0-16,-6 3 16,-2-3-16,0 0 15,-3 3-15,-2-5 16,-2-1-16,-2-2 15,-1 0 1,-3-3-16,0-4 16,0-1-16,-1-5 15,-1 0 1,2 0-16,18-5 16,-17 0-16,-1-5 15,-1-2-15,7-4 16,0 4-1,3-4-15,4-2 16,5-2-16,0 5 16,0-1-16,5 4 15,4-1-15,0 2 16,4 2 0,0-2-16,0 4 15,5 2-15,-3 0 16,0 0-16,3 2 15,0 6-15,3 3 16,0 1 0,2 1-16,-2 0 15,1 0 1,1-3-16,0 3 16,-23-13-16,28 10 15,3-4-15,3-9 16,-3 0-16</inkml:trace>
  <inkml:trace contextRef="#ctx0" brushRef="#br2" timeOffset="721041.0373">18613 17003 0,'0'0'16,"0"0"-16,0 0 15,0 0-15,0 0 16,0 0 0,0 0-16,0 0 15,16 8-15,14 7 16,3 6-16,-5 0 16,-7 2-1,2 5-15,-3 2 16,4 7-16,-3-1 15,-3 5-15,5 13 16,-2-1-16,-2 4 31,-3 0-31,-4 2 0,-1 2 16,-6 4 0,-2-1-16,-11 3 0,-3-1 15,-8 2 1,-12 1-16,-7 5 15,-17 1 1,-27 23-16,-32 12 16,-34 11-16,-28-12 0,-14-12 15</inkml:trace>
  <inkml:trace contextRef="#ctx0" brushRef="#br2" timeOffset="736086.2868">19206 17826 0,'62'8'0,"-1"-3"16,-1 3-1,-1-4-15,-3 4 16,-56-8-16,62 3 16,2 1-16,-64-4 15,64 6 1,-64-6-16,0 0 16,46 13-16,-46-13 15,23 10-15,-27 1 16,-15-6-16</inkml:trace>
  <inkml:trace contextRef="#ctx0" brushRef="#br2" timeOffset="736331.9489">19230 18204 0,'0'0'16,"0"0"-16,17 8 15,19-1-15,17 3 16,2-5 0,4 3-16,-3 0 15,7-3-15,-2 0 16,-2-5 0,-6-5-16,-53 5 15,52-13-15,-52 13 16,61-28-16</inkml:trace>
  <inkml:trace contextRef="#ctx0" brushRef="#br2" timeOffset="736860.9774">19645 17486 0,'0'0'15,"0"0"-15,0 0 16,16 8 0,14 3-16,19 6 15,0 6-15,5-2 16,5 5-16,3 2 15,-1 6-15,1 2 16,-7 5-16,-5 5 16,-5 0-1,-8 6-15,-8 2 16,-16 0-16,-11 0 16,-12 5-16,-14 0 15,-9-2 1,-5-2-16,-11 0 15,-2-6-15,-3-1 16,2-1-16,4-3 16,48-44-1,0 0-15,-34 31 16,18-11-16,19-18 16,15-14-16</inkml:trace>
  <inkml:trace contextRef="#ctx0" brushRef="#br2" timeOffset="737540.9565">21145 17674 0,'0'0'0,"0"0"16,0 0-16,7-10 15,1-16-15,2-5 16,-5 5-16,-2 9 16,-8 4-16,-14 7 15,-11 9 1,-6 5-16,-4 8 16,-8 6-16,0 7 15,-3 7-15,-1 10 16,3 5-1,5 6-15,4 5 16,4 1 0,10 5-16,5 1 15,9 3-15,9 0 16,11-5-16,10-3 16,9-7-16,6-4 15,5-8-15,9-9 16,8-8-1,2-13-15,2-9 16,2-12-16,1-5 16,0-8-16,-6-10 15,4-2 1,-7-10-16,0-5 16,-5-6-16,-5-7 15,-8-3-15,-4 1 16,-8-3-1,-8-1-15,-6 1 16,-9 3-16,-9 1 16,-8 4-16,-11 1 15,-10 7-15,-6 4 16,-14 8 0,1 5-1,-12 6 1,3 6-16,5 12 0,7 5 0,18 2 15,18 5 1,16-3-16,15-4 16</inkml:trace>
  <inkml:trace contextRef="#ctx0" brushRef="#br2" timeOffset="737910.4288">22183 17517 0,'-50'-5'16,"-2"2"-16,2 11 15,1 11-15,-1 14 16,4 2 0,0 12-16,5 4 15,0 6 1,3 4-16,4 4 0,9 4 16,7 3-16,10 0 15,13 0 1,5-2-16,13-6 31,6-2-31,11-11 0,10-5 16,6-12-16,1-11 15,-3-10 1,-5-16-16,-9-7 0</inkml:trace>
  <inkml:trace contextRef="#ctx0" brushRef="#br2" timeOffset="738556.9432">22099 17764 0,'0'0'16,"0"0"-16,0 0 15,0 0 1,0 0-16,0 20 15,0 14-15,-7 23 16,-6 2-16,-2 0 16,15-59-1,-16 54 1,16-54-16,0 0 0,-17 51 16,17-51-16,0 0 15,0 0-15,-16 44 16,16-44-1,-10 23-15,8-20 16,4-11 0,3-5-16,5-5 15,3-5-15,0-3 16,2 1-16,3-4 16,0 4-16,2-4 15,2 6-15,3 0 16,-2 5-1,1 2-15,-2 7 16,1-2-16,3 9 16,-3 2-16,-2 7 15,0 6 1,-3 8-16,-1 2 16,-1 5-16,-1 5 15,-5 3-15,1 3 16,-11-39-16,7 41 15,-7-41 1,7 44-16,-7-44 16,0 0-1,4 43-15,3-17 0,1-21 16,-3-12 0,2-11-16</inkml:trace>
  <inkml:trace contextRef="#ctx0" brushRef="#br2" timeOffset="739182.9869">22505 17425 0,'0'0'0,"0"0"16,0 0-1,0 0-15,8-15 16,8-8-16,5-3 15,4 10 1,-2 8-16,5 3 16,3 5-16,-1 5 15,-1 6-15,0 4 16,-6 0 0,-6 6-16,-1 2 15,-6 0-15,-8 1 16,-4-4-16,-8 0 15,-3-2-15,-7 0 16,-3-2 0,-1-5-16,1-2 15,2-1-15,3-3 16,3 0-16,4 0 16,4 1-1,4 4-15,8 0 16,5 3-16,9 3 15,-1-1-15,0 3 16,3 0-16,-21-18 16,21 23-1,-21-23-15,22 26 16,-22-26-16,18 33 16,-18-33-16,13 36 15,-13-36 1,2 38-16,-12-2 15,-11-7-15,21-29 16,-28 23-16,28-23 16,-35 16-1,35-16-15,-39 2 16,5-12-16,11-14 16,8-3-16</inkml:trace>
  <inkml:trace contextRef="#ctx0" brushRef="#br2" timeOffset="739617.6318">22947 16972 0,'0'0'16,"0"0"-16,0 0 16,0 0-16,18 8 15,15 7 1,8 11-16,-1 8 16,-2 4-16,-3 9 15,-2 4-15,1 10 16,1 9-1,-11 7-15,0 8 16,-4 28-16,-7 21 16,-13 7-16,-21 3 15,-20-3 1,-23 1-16,-28-1 16,-39 3-16,-37-8 15,-55-9-15,-90 0 16</inkml:trace>
  <inkml:trace contextRef="#ctx0" brushRef="#br2" timeOffset="796212.1547">8658 7402 0,'-5'-34'0,"-5"11"16,-6 7-16,-4 14 15,-1 4-15,0 7 16,-4 3-16,-3 9 16,0 7-1,-5 3 1,-4 10-16,2 2 0,1 1 16,3 5-16,5 0 15,4 3 1,3 1-16,4 4 15,4-3-15,1 1 16,5-2-16,5-1 16,5-3-1,9-6-15,0 1 16,8-5 0,4-6-16,-1-8 15,3-2-15,-28-23 0,33 26 16,0 0-1,4-1-15,-37-25 16,39 36-16,-11 3 16,-8 4-1,-7 5-15,-13 0 16,-10 3-16,-8 6 16,-3 2-16,-7 6 15,3-4 1,-5 4-16,8-2 15,1 5-15,6-1 16,2-3-16,8-2 16,2-3-16,6-3 15,7-4 1,3-1-16,4-2 16,2-1-16,4 2 15,-6 3-15,2 4 16,-4 7-16,-6 3 15,-4 8 1,-3 7-16,1 8 16,4 33-16,11 18 15,10 6 1,13-10-16,19-32 16,13-30-16,12-44 15,5-29-15</inkml:trace>
  <inkml:trace contextRef="#ctx0" brushRef="#br2" timeOffset="797376.7738">14023 7327 0,'23'-31'0,"4"10"16,1 9-16,3 5 15,2-2-15,4 4 16,2 3 0,1 4-16,-40-2 15,43 10-15,-43-10 16,58 22-16,-5 3 16,-53-25-16,52 36 31,-52-36-31,43 44 0,-43-44 15,34 53-15,-6 7 16,-7-2-16,-3 2 16,-10-2-1,-3-1-15,-5 3 16,2 1-16,-2 1 16,-2 2-16,4-3 15,3 2 1,6-10-16,1 2 15,8-6-15,3-3 16,9-5-16,-2-2 16,7-7-1,-37-32-15,41 32 16,2-7-16,-43-25 16,45 21-16,-45-21 15,0 0 1,0 0-16,40 21 15,-40-21-15,28 25 16,-15-2 0,-6 5-16,-10 1 15,-1 2 1,-1 2-16,-5 4 0,-2 1 16,3 5-16,-3 14 15,4 0 1,2 1-16,1 7 15,5 4-15,3 4 16,5 6-16,5 3 16,6 6-1,7 30-15,5 22 16,3 16-16,-1 13 16,-7 1-16,-6 13 15,-5 20-15,-9 20 16,-12 24-1,-4 29-15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2T04:18:17.62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9606 15286 0,'30'-34'0,"-4"6"16,-5 5-16,-2-5 15,2-6-15,6 1 16,-6-1 0,-21 34-16,22-38 15,-22 38-15,23-51 16,-23 51-1,13-51-15,-13 51 16,0-48-16,-13 12 16,-7 14-16,-9 6 15,-4 8-15,-6 8 16,-1 6 0,-7 7-16,-9 7 15,2 8-15,3 6 16,8-3-1,2 5-15,8-2 16,8 4-16,7-5 16,13-2-16,3 0 15,4 0 1,8-1-16,11 2 0,5-5 16,8-1-1,1 3-15,8 4 16,-4 3-16,2-2 15,-4 2-15,-4 0 16,-8-1 0,-1 2-16,-10-9 15,0 5-15,-9-2 16,-5 3-16,-9-4 16,-3 0-1,-11-1-15,-5-3 16,-6-3-1,-7-2-15,-10-6 0,-2-5 16,-1-4 0,-4-9-16,5-4 15,-1-9 1,54 16-16,-52-23 0,8-5 16,9-4-16,8-4 15,16-2 1,6 2-16,7-2 15</inkml:trace>
  <inkml:trace contextRef="#ctx0" brushRef="#br0" timeOffset="371.5543">10060 14898 0,'0'54'0,"0"-2"15,0 1-15,0 1 16,0 3-1,0 2-15,0 2 16,-5 6-16,0 3 16,3-3-16,-4-6 15,1-2 1,0-5-16,5-54 16,-5 52-16,5-52 15,0 0-15,0 0 16,-3 38-1,3-38 1,-5 16-16</inkml:trace>
  <inkml:trace contextRef="#ctx0" brushRef="#br0" timeOffset="630.0921">9837 15358 0,'0'0'0,"0"0"0,0 0 15,19-3 1,13-9-16,17-2 31,-3-1-31,0-1 0,-5 6 0,-1 3 16,-40 7-16,35-5 15,6-3-15</inkml:trace>
  <inkml:trace contextRef="#ctx0" brushRef="#br0" timeOffset="1176.6788">10387 15728 0,'0'0'0,"0"0"16,0 0-16,0 0 16,12-15-1,6-16-15,5-10 16,2-6-1,2-2-15,-6 1 16,-2-1-16,-19 49 16,16-51-16,-16 51 15,13-52-15,-13 52 16,5-49 0,-5 49-1,0 0-15,-10-44 0,10 44 16,-24-25-16,2 17 15,22 8-15,-21 3 16,21-3 0,-17 15-16,8 8 15,6 8-15,8 3 16,2-1-16,6 6 16,1-1-1,5 3-15,4 8 16,2-2-16,0-7 15,1-1-15,-3-11 16,-1-7-16,0-8 16,-1-11-1,5-6-15</inkml:trace>
  <inkml:trace contextRef="#ctx0" brushRef="#br0" timeOffset="2853.1018">11026 15420 0,'0'0'0,"0"0"0,0 0 16,0 0-16,-9-3 15,-11-9-15,-14-2 16,4 2-16,-1 12 16,-2 7-1,4 14-15,9 9 16,7 1-16,5-5 15,3-5-15,8 0 16,2-2-16,5 0 16,6-6-1,3-3-15,-2-7 16,6-3-16,-3-9 16,3 2-16,-2-5 15,-4-7 1,2-1-16,-9-4 15,-2-1-15,-3 2 16,-5 2-16,2 6 16,-2 2-16,0 6 15,0 1 1,-2 8-16,-1 6 16,3 8-16,0 4 15,0 6-15,5 3 16,3 2-1,4 1-15,3-1 16,-1-2-16,7-6 16,-3-8-16,8-7 15,1-11-15,7-7 16,3-8 0,4-8-16,7-12 15,-2-8-15,1-3 16,-6 0-1,-3 5-15,-38 44 16,0 0-16,31-41 16,-31 41-16,0 0 15,18-38 1,-18 38-16,-3-26 16,-10 7-16,-7 9 15,0 10-15,-4 5 16,2 8-16,4 0 15,0 2 1,9 4-16,7-4 16,4 6-16,7-1 15,9 1 1,0 2-16,-1 3 16,-17-26-16,21 28 15,-1 3-15,-20-31 16,0 0-16,18 31 15,-8 2-15,-10-33 16,-2 31 0,-13-5-16,-11-3 15,26-23-15,-28 15 16,-3-7 0,7-8-16,9-6 15,7-9-15,8-5 16,13-6-16,11-4 15,10-6-15,11-8 16,9 3 0,3 2-16,2 6 15,-3 7-15,-5 0 16,-51 26-16,50-26 16,-50 26-1,35-28-15,-35 28 16,24-26-16,-24 26 15,2-15 1,-2 15-16,-16-5 0,16 5 16,-22 0-1,22 0 1,-26 13-16,5 4 0,9 7 16,12-24-1,0 26-15,10 1 16,8 7-16,-18-34 15,20 37-15,3 1 16,-23-38-16,24 49 16,-7-5-1,-17-44-15,2 40 16,-2-40-16,-7 31 16,7-31-16,0 0 15,0 0 1,-15 23-1,-1-9-15,11-10 0,8-4 16,10-7 0,7-4-16,8-4 15,8 0-15,4-6 32,8-5-32,-2 1 0,-3-3 0,-43 28 15,37-32-15,-37 32 16,28-31-1,-28 31-15,13-25 16,-10 4-16,-3 21 31,-11-10-31,-4 10 0,-1 13 16,16-13-16,-15 23 16,1 5-16,9 6 15,8-4 1,4 4-16,12-3 15,4-5-15,-23-26 16,34 23-16,1-8 16,-35-15-16,41 8 15,1-13 1,-1-8-16,-6-13 16</inkml:trace>
  <inkml:trace contextRef="#ctx0" brushRef="#br0" timeOffset="3370.2922">12501 15427 0,'24'29'0,"-11"-6"16,-2-2-1,-6 1-15,-5-1 16,-3-1-16,-2 1 16,0-5-16,-3-1 15,3-5-15,0-2 16,0-5 0,3-3-1,-1-8-15,6-5 0,-1-2 16,8-6-1,0-3 1,3 0-16,4-3 0,4-1 16,2 3-16,3-1 15,-4 0 1,4 4-16,1 3 16,-4 1-16,-2 5 15,-1 6-15,0 4 16,-5 6-16,-1 9 15,-5 6 1,-9-18-16,8 29 16,0 4-16,-8-33 15,8 39-15,-8-39 16,0 0 0,0 0-16,7 30 15,3-9-15,4-19 16,-4-12-1,4-10-15,-5-14 0</inkml:trace>
  <inkml:trace contextRef="#ctx0" brushRef="#br0" timeOffset="3598.4452">12944 14857 0,'0'0'0,"0"0"16,0 0-16,0 0 15,0 0 1,0 0-16,5 20 0,0 16 16,5 23-1,-2-5-15,0-2 32,-1-11-32,9-10 0,-1-15 15,11-9-15</inkml:trace>
  <inkml:trace contextRef="#ctx0" brushRef="#br0" timeOffset="3990.3686">13499 15142 0,'0'0'0,"0"0"0,0 0 16,0 0-16,0 0 15,0 0 1,-19 8-16,-16 2 31,-15 5-31,7 4 0,10 0 0,10 3 16,10-7-1,2-3-15,4 5 16,4 0-16,8 4 16,5 2-16,9 0 15,1 5-15,0 1 16,1 4-1,-21-33-15,18 34 16,-8 4-16,-10-2 16,-12-3-1,-14-4-15,-7-6 16</inkml:trace>
  <inkml:trace contextRef="#ctx0" brushRef="#br0" timeOffset="4662.4374">9233 16229 0,'0'0'0,"21"0"15,15 0-15,20 0 16,11 0 0,8 0-16,10 0 15,20 0-15,0-5 16,0-3-16,11-4 31,5 2-31,4-6 0,6 3 16,6-2-16,3-1 15,11 4-15,-4-2 16,0 10-16,0-5 16,-2 2-1,4-1-15,0 0 16,0 1-16,-2 7 15,-4-3 1,-2 1-16,-5-3 16,4 2-16,-5-2 15,-7-1-15,-9-1 16,-4 2 0,-4 0-16,-6 0 15,-18 2-15,-10 0 16,-77 3-1,59-2-15,-7-1 16,-52 3-16,56 0 16</inkml:trace>
  <inkml:trace contextRef="#ctx0" brushRef="#br0" timeOffset="55073.755">9482 8448 0,'23'-16'16,"6"-2"-16,0 3 15,-4 2-15,0 6 16,1 1-16,4 6 15,-1 0 1,1 6-16,-1-2 16,-3 8-1,-3 0-15,-4 3 16,0 3-16,-7 6 16,2 1-16,-6 3 15,-4 5-15,-4-33 16,0 42-1,-2 7-15,-5 10 16,-1 1-16,-5-2 16,0 1-16,-5 1 15,3-2 1,-3 4-16,1 0 16,-4 2-16,2 0 15,6 1-15,3-3 16,2-3-16,3 2 15,5-4 1,5-1-16,6-2 16,4 0-16,7-5 15,3-3-15,3-2 16,6-3-16,1-5 16,8-5-1,7-6-15,-3-4 16,3-3-16,0-2 15,-50-16-15,45 13 16,-45-13 0,43 12-16,-43-12 15,0 0-15,37 18 16,-37-18-16,20 23 16,-7 4-1,-13 3-15,-8 1 16,-5-1-16,-5 6 15,-4 1-15,-6 4 16,-3 13-16,3-3 16,4 1-1,6 2-15,2-1 16,4 5-16,1 0 16,4 1-1,2 4-15,5 0 16,-3 4-16,3 3 15,3 2 1,2 0-16,0 2 0,0 1 16,1 2-1,3 0-15,4-2 16,0 1-16,0 2 16,-5 1-1,0-2-15,-3 2 16,0-3-1,-2 2-15,2 1 0,2-2 16,-1-3-16,-1 1 16,-3-1-1,3 4-15,-5-6 16,3 0 0,-3-5-16,0-1 0,0 1 15,2-3 1,1 3-16,-3-67 15,0 67-15,6 5 16,-6-3-16,0-69 16,0 69-16,0-69 15,0 70 1,0-1-16,0-69 16,0 65-16,0-65 15,-6 62-15,6-62 16,-5 57-1,-5-7-15,10-50 16,-18 44-16,-8-2 16,-13-7-16,-9-1 15,-19-3 1,-24-1-16,-55 6 16,-59 0-16</inkml:trace>
  <inkml:trace contextRef="#ctx0" brushRef="#br0" timeOffset="61842.6546">8958 7832 0,'86'0'16,"-15"-6"-16,9 1 0,12 2 15,27 0 1,6 1-16,-4 2 15,3 0-15,-4 0 16,3 0-16,-1 0 16,-3 0-16,2 0 15,6 0 1,-2 0-16,6 0 16,0-3-16,6 0 15,3 3-15,4-2 16,-13 2-1,-16-2-15,0-1 16,-1 3-16,-6 0 16,-10 0-16,-14 0 15,-2 3 1,-82-3-16,61 2 16,-7-7-16,-4-2 15</inkml:trace>
  <inkml:trace contextRef="#ctx0" brushRef="#br0" timeOffset="62211.352">12466 7617 0,'55'6'0,"1"-4"15,0 6 1,6 2-16,-4 5 16,-6 1-16,-8 2 15,0 0-15,-44-18 16,38 18-1,-38-18-15,23 21 0,-13 1 16,-13 4 0,-9 1-16,-19-2 15,-14 1 1,-18 7-16,-11-2 0,-9 5 16,-26 7-1,-17-1-15</inkml:trace>
  <inkml:trace contextRef="#ctx0" brushRef="#br0" timeOffset="62878.6623">9308 7553 0,'-51'11'0,"-6"4"16,0 8-16,0 3 16,-1 4-1,-7 4-15,-1 5 16,0 1 0,3-1-16,9-5 0,54-34 15,-43 35 1,43-35-16,-35 36 15,18 1-15,17-9 16,12-5-16,12 0 16,10 1-16,10 1 15,17 3 1,9-5-16,4 0 16,6-4-16,7-6 15,29-8-15</inkml:trace>
  <inkml:trace contextRef="#ctx0" brushRef="#br0" timeOffset="63174.7159">10999 8016 0,'0'0'16,"0"0"-16,0 0 16,0 0-16,0 0 15,-17 13-15,-19 5 16,-8 12-1,-4 4 1,-2 7-16,50-41 0,-48 41 16,48-41-16,0 0 15,-49 42-15</inkml:trace>
  <inkml:trace contextRef="#ctx0" brushRef="#br0" timeOffset="63449.2807">10612 8006 0,'0'0'0,"0"0"15,23 0-15,19 8 16,24 11-16,-7 21 15,1 13 1,-1 18-16,12 31 16,12 26-16,-5 6 15,3 0-15</inkml:trace>
  <inkml:trace contextRef="#ctx0" brushRef="#br0" timeOffset="69617.5342">2047 9219 0,'50'0'0,"-6"0"16,-10 0 0,4 0-16,-4 0 0,1 0 15,2 0 1,-37 0-16,47 0 16,6 0-16,8-2 15,-8-5-15,-8 3 16,2-3-1,2 2-15,0-4 16,-49 9-16,52-4 16,5-4-16,0 1 15,0 1 1,-57 6-16,53-7 16,-53 7-16,54-9 15,-2 2-15</inkml:trace>
  <inkml:trace contextRef="#ctx0" brushRef="#br0" timeOffset="73139.7476">3576 9199 0,'37'0'0,"-3"0"16,-5 0-16,-5 0 16,2 0-16,-3 0 15,5 0-15,-5 0 16,9 2-1,-2 1-15,-4-3 16,-26 0-16,31 0 16,-31 0-16,33 0 15,10-3 1,-43 3-16,57 0 16,-57 0-16,62-2 15,1 2-15,0-3 16,-63 3-1,61-6-15,0 4 16,-61 2-16,63-3 16,0 1-16,-63 2 15,65 0 1,-65 0-16,70-2 16,-70 2-16,73-3 15,2 3-15,-3-2 16,-11-1-1,-61 3-15,63 0 16,-2 0-16,0 3 16,-4-6-16,-2 3 15,-8-3 1,-47 3-16,52-2 16,-1 2-16,3 2 15,-54-2-15,54 0 16,2 0-1,-56 0-15,62 0 16,-62 0-16,61 0 16,-61 0-16,71 3 15,-71-3-15,68 3 16,5-3 0,-73 0-16,69 0 15,-69 0-15,69-3 16,1 3-1,-7 0-15,-63 0 0,64 0 16,-2 0 0,-62 0-16,62-3 15,1 1 1,-63 2-16,63-2 0,-63 2 16,64-3-1,-64 3-15,67 0 16,-67 0-16,69 0 15,-69 0 1,72 3-16,-72-3 16,72 2-16,-72-2 15,74 0 1,-5 0-16,-4-2 16,-9-1-16,-56 3 15,57-3-15,-57 3 16,59-3-1,-59 3-15,59 3 0,0-3 16,-59 0 0,60 6-16,-60-6 15,58 0-15,3 2 16,-61-2-16,61 0 16,-6 2-1,-55-2-15,59 0 16,-59 0-16,61 0 15,-61 0-15,65 0 16,1-2 0,-66 2-16,68-2 15,-68 2-15,67 0 16,4 0-16,-71 0 16,70 0-1,-4-3-15,-66 3 16,67-3-16,-67 3 15,62 0-15,-62 0 16,64 3-16</inkml:trace>
  <inkml:trace contextRef="#ctx0" brushRef="#br0" timeOffset="74374.4947">3777 10044 0,'53'0'0,"-8"0"0,4 0 15,2 0-15,3 0 16,0 0 0,5 0-16,-2 0 15,2 0 1,-3 0-16,6 0 16,5 0-16,1 0 15,3 0-15,-2 0 16,7 5-16,-4-3 15,-2 2 1,-4-2-16,2 1 16,2-1-16,5 1 15,0-3-15,2 0 16,0 0 0,2-3-16,1 1 15,2-1-15,-2 1 16,-3-2-16,0 2 15,0 2 1,2 2-16,-4-2 16,-1 0-16,-1 0 15,-2-2-15,3 2 16,-3 0-16,0 0 16,3 0-16,-1-5 15,-5 3 1,0-1-16,-5 3 15,1 0-15,1-3 16,-65 3 0,72 0-16,-72 0 15,74-1-15,4-5 16,-7 3 0,-71 3-16,62 3 15,-62-3-15,59 6 16,-59-6-16,0 0 15,0 0-15,54 12 16</inkml:trace>
  <inkml:trace contextRef="#ctx0" brushRef="#br0" timeOffset="75350.9292">3531 10878 0,'66'-9'16,"-4"0"-16,0 0 15,-1 4 1,9 3-16,2 0 16,8-1-16,1 3 15,4 0 1,20 0-16,4 0 0,0 0 16,2 0-1,-3-3-15,0-3 16,2 1-16,5 5 15,-1 0 1,1 3-16,3-1 16,3 2-16,-3-4 15,0 0-15,1 0 16,-4 0 0,3 0-16,0 0 15,-3 0-15,-3 2 16,-13-4-16,-9 4 31,-8-2-31,-20 6 0,-11-2 16,-51-4-16,0 0 15,54 4-15</inkml:trace>
  <inkml:trace contextRef="#ctx0" brushRef="#br0" timeOffset="75942.5419">3730 11585 0,'59'-11'0,"-4"1"16,11-3-16,12-1 16,-1 2-16,2 2 15,12 2 1,24-2-16,21-1 15,11 4-15,2-3 16,-12 5-16,-1-4 16,1 4-1,-6-2-15,-6 0 16,4 4-16,5-3 16,1 4-1,-9 4-15,-15 1 16,-6-6-16,-15-2 15,-10 5-15,-18 0 16,-62 0-16,0 0 16,56-5-1</inkml:trace>
  <inkml:trace contextRef="#ctx0" brushRef="#br0" timeOffset="76535.9207">3669 12253 0,'0'0'0,"27"0"16,11 0-16,26 0 16,9 0-16,5 0 15,10 0-15,22-6 16,1 1 0,9-2-16,9 1 15,2-4-15,9 3 16,1-1-1,9-2-15,11-4 16,19-4-16,-5 0 16,-3 0-16,-2 8 15,-4 3-15,-1 2 16,-6 2 0,-10 3-16,-18 3 15,-21 2-15,-18 2 16,-19-2-16,-27-5 15</inkml:trace>
  <inkml:trace contextRef="#ctx0" brushRef="#br0" timeOffset="77010.7977">4161 13085 0,'84'-7'15,"-5"-3"1,7 1-16,18 2 0,5-1 15,0 1-15,7 2 16,5-4 0,4 0-16,1-2 15,8 4-15,10 1 16,4-2-16,-2 6 16,-6 0-16,-7-1 15,-8 0 1,-11 1-16,-9 2 15,-18 2-15,-15-2 16,-15-2-16</inkml:trace>
  <inkml:trace contextRef="#ctx0" brushRef="#br0" timeOffset="77677.327">3988 14032 0,'0'0'15,"0"0"-15,20 0 16,19 0-1,20 0 1,7 0-16,7 0 0,4 0 16,5 0-16,7-6 15,22-2 1,0-4-16,6 1 16,4 1-16,4 0 15,4 2-15,3 3 16,-2 2-1,6-2-15,11 0 16,4-3-16,-1 1 16,-5-1-16,4-3 15,0 7-15,3-4 32,0 1-32,-2 0 0,2 0 15,-3 4-15,1 6 16,1-1-16,-3 5 15,-4 0 1,-8 0-16,-7 1 16,-13-10-1</inkml:trace>
  <inkml:trace contextRef="#ctx0" brushRef="#br0" timeOffset="82489.8521">13036 9229 0,'60'-10'15,"-5"-3"-15,2 1 16,0 3-16,2 2 16,-3 2-16,-56 5 15,60-7 1,-4 1-16,1 3 16,-4 3-16,-53 0 15,54 0 1,-54 0-16,57-4 15</inkml:trace>
  <inkml:trace contextRef="#ctx0" brushRef="#br0" timeOffset="110727.8706">2139 8458 0,'-42'0'0,"3"6"16,0-2-1,4 11-15,2 5 16,5-1-1,0 5-15,0 4 0,0 5 16,-5 11 0,1 5-16,5-1 15,0 5-15,1 0 16,5 7 0,0-2-16,6 6 15,1 3-15,2-2 16,1 2-1,9-6-15,4 1 16,3-3-16,1-4 16,0-5-16,8-3 15,4-4-15,6-4 16,0-5-16,6-9 16,-30-25-1,29 29-15,-29-29 16,37 28-16,4 13 15,-6 0-15,-6 3 32,-11 5-32,-11 5 0,-14 5 15,-14 7-15,-2 9 16,-8 3-16,-1 4 16,-15 29-1,-2 9-15,2-4 16,12-16-16,12-13 15,8-10-15,6-17 16,7-12 0,7-2-16,8 1 15,4-4-15,3-1 16,2-4-16,6 3 16,0 3-16,-2 0 15,-2 2 1,-2 5-16,-6 3 15,-1 11 1,-6 4-16,-6 5 0,-9 11 16,-2 26-1,-7 18-15,-6-6 16,-3 0 0,-3 1-16,4-1 15,2-2-15,6 2 16,0 3-16,-1 0 15,0 11 1,1 14-16,5 14 0,2 2 16,11-5-1,9-5-15,14-9 16,9-12-16,17-9 16,21-11-16,10-19 15,6-23 1,-5-17-16</inkml:trace>
  <inkml:trace contextRef="#ctx0" brushRef="#br0" timeOffset="113608.9201">12805 9969 0,'33'0'0,"-5"0"16,-1 0-1,-2 0-15,4 6 16,1-3-16,-2 2 16,6 3-16,0-3 15,-1-1 1,-33-4-16,35 3 16,-35-3-1,36 5-15,13-2 16,11 3-16,-1-4 15,-4 3-15,2 0 16,-5-3-16,-52-2 16,56 4-16,4-3 15,-60-1 1,61 3 0,-61-3-16,59 3 0,-59-3 15,0 0-15,0 0 16,67 0-1</inkml:trace>
  <inkml:trace contextRef="#ctx0" brushRef="#br0" timeOffset="114383.1595">13113 10816 0,'0'0'0,"0"0"16,18 0-16,11 0 16,14 0-16,-3 0 15,5 0-15,1 0 16,0 0-16,5 0 16,1 0-1,2 0-15,2 0 16,-56 0-1,65 0-15,-65 0 0,69 0 16,2 5 0,-6-3-16,-65-2 15,48 7-15,-48-7 16,0 0-16,47 9 16</inkml:trace>
  <inkml:trace contextRef="#ctx0" brushRef="#br0" timeOffset="114892.1186">12985 11676 0,'0'0'16,"0"0"-1,0 0-15,0 0 16,0 0-16,0 0 16,0 0-16,0 0 15,0 0-15,23 0 16,15 0-1,17 0-15,-7-5 16,-2-2-16,5-1 16,-1 0-16,1 6 15,2-4 1,2 4 0,-55 2-16,56-5 0,0 3 15,9-4-15,-65 6 16,66 0-1,6 3-15,1 0 16,-73-3-16,76 5 16</inkml:trace>
  <inkml:trace contextRef="#ctx0" brushRef="#br1" timeOffset="132448.7666">6063 8033 0,'0'-35'0,"0"15"31,0 1-31,0 7 0,0 4 16,0 3-16,-3 2 15,1 1-15,2 2 16,-3 0-16,3 5 15,-2 3 1,-1 4-16,-2 6 16,5 0-16,0 8 15,0 3 1,-2 1-16,-2 3 16,2 4-16,-1-4 15,0 3-15,3-5 16,0 2-1,3-4-15,0-4 16,3 1-16,-6-26 16,0 0-16,2 17 15,1-3 1,-6-7-16</inkml:trace>
  <inkml:trace contextRef="#ctx0" brushRef="#br1" timeOffset="132813.3983">5868 8345 0,'0'0'15,"0"0"-15,0 0 16,0 0-16,0 0 15,0 0-15,0 0 16,0 0 0,0 0-16,15 6 15,5-1-15,14 4 16,-11 1-16,-2 1 16,-4 2-1,-1-3-15,-4 1 16,-1-6-16,-3-3 15,-3-4-15,0-3 16,0-4-16</inkml:trace>
  <inkml:trace contextRef="#ctx0" brushRef="#br1" timeOffset="133000.312">6224 8152 0,'0'0'0,"0"0"15,0 0-15,0 0 16,0 0-16,0 0 16,-2 18-1,-17 16-15,-4 9 16,-5 6-16,2 8 15,9-1 1,4 3-16</inkml:trace>
  <inkml:trace contextRef="#ctx0" brushRef="#br1" timeOffset="134634.4203">6602 9674 0,'0'43'0,"0"-3"16,-5-4-16,-1-5 16,1-1-16,0-3 15,-3-8 1,3-6-16,5-5 15,0-5-15,0-9 16</inkml:trace>
  <inkml:trace contextRef="#ctx0" brushRef="#br1" timeOffset="135432.0169">6576 9651 0,'0'0'0,"0"0"0,0 0 16,0 0 0,0 0-16,-10 7 15,-11 4 1,-5 10-16,10-6 16,4 1-16,2-6 15,-3-2-15,3-1 16,3-4-16,2-1 15,5-2 1,2-5-16,3-2 16,2-4-16,3 0 15,-1-1-15,-2-3 16,3 4-16,3-2 16,-3 8-1,0 0-15,1 5 16,-1 0-16,2 5 15,4 6-15,3 2 16,1 2 0,6 2-16,2 2 15</inkml:trace>
  <inkml:trace contextRef="#ctx0" brushRef="#br1" timeOffset="136601.5539">4635 10464 0,'0'0'0,"0"0"16,0 0 0,0 0-16,0 0 15,0 0-15,0 0 16,0 0 0,0 0-16,0 0 15,0 0-15,0 0 16,0 22-16,0 17 15,-5 18-15,-1-6 16,5-10 0,1-5-16,1-10 15,-1-13 1,0-6-16,0-7 0</inkml:trace>
  <inkml:trace contextRef="#ctx0" brushRef="#br1" timeOffset="137070.0871">4661 10380 0,'0'0'16,"0"0"-16,0 0 15,0 0-15,-16 9 16,-10 6 0,-4 5-16,7 4 15,2-1-15,2-2 16,2-1-16,-1-2 16,5-5-1,0-2-15,8-7 16,0-1-16,5-6 15,5-4 1,5-4-16,6-7 0,-1-2 16,3-6-1,1-2-15,2 2 16,2 1-16,-2 1 16,-1 5-16,2 0 15,-1 6 1,-6 6-16,0 7 15,-2 4-15,2 12 16,-1 5-16,5 3 16,0 6-1,-1 1-15,0-1 16,-3-4-16</inkml:trace>
  <inkml:trace contextRef="#ctx0" brushRef="#br1" timeOffset="137689.5293">4661 11186 0,'0'0'15,"0"0"-15,0 0 16,0 0 0,0 0-16,0 0 15,0 0-15,0 0 16,0 0-1,0 17-15,-6 15 16,1 15-16,2-2 16,1-1-16,-1-5 15,3-11-15,-2-5 16,-3-13-16,0-4 16</inkml:trace>
  <inkml:trace contextRef="#ctx0" brushRef="#br1" timeOffset="138150.1613">4619 11135 0,'0'0'0,"0"0"0,0 0 16,0 0 0,-12 7-16,-13 6 15,-7 7-15,8-2 32,7-2-32,-1-3 0,5-3 15,3-3-15,2 1 16,3-5-16,5-3 15,3-5-15,2-3 16,8-2-16,-1-3 16,9 0-1,-4 0-15,7 0 16,0 3-16,-1 3 16,4 4-1,0 0-15,3 6 16,4 4-16,2 6 15,0 5-15,2 0 16,6 3-16</inkml:trace>
  <inkml:trace contextRef="#ctx0" brushRef="#br1" timeOffset="138849.8493">6545 11923 0,'0'0'16,"0"0"0,0 0-16,0 0 15,0 0 1,0 0-16,0 0 0,0 0 15,0 0 1,0 0-16,0 21 16,0 18-16,0 15 15,0-6 1,5-7-16,-3-5 16,3-10-16,4-8 15,-4-8-15,-3-10 16,1-2-1</inkml:trace>
  <inkml:trace contextRef="#ctx0" brushRef="#br1" timeOffset="139293.0625">6535 11914 0,'0'0'0,"0"0"16,0 0-16,0 0 15,-13 7 17,-10 5-32,-6 8 0,10-6 0,3-1 15,3-3-15,6-2 16,1-5-16,6-1 15,6-7-15,-1 3 16,5-6 0,0-3-16,1 1 15,-2 0-15,7-1 16,-1 1-16,1 3 16,-4-1-1,4 1-15,-1 1 16,1 3-16,-4 3 15,1 3-15,-2 5 16,2 7 0,3 7-16,1 0 15,-1 1-15,-2-5 16</inkml:trace>
  <inkml:trace contextRef="#ctx0" brushRef="#br1" timeOffset="139867.0118">6463 12684 0,'0'0'16,"0"0"0,0 0-16,0 0 0,0 0 15,0 0-15,0 0 16,0 0-1,0 0-15,0 0 16,0 0-16,0 0 16,5 21-16,-3 13 15,4 14 1,-1-7-16,-5-4 16,3-7-16,-1-6 15,1-12 1,-3-7-16,0-7 15,2-1-15</inkml:trace>
  <inkml:trace contextRef="#ctx0" brushRef="#br1" timeOffset="140390.4454">6415 12640 0,'0'0'16,"0"0"-16,0 0 16,0 0-16,0 0 15,-2 16-15,-13 10 16,3 12-16,-4-12 31,4-8-31,1-5 0,3-6 16,3-1-16,3-6 15,2 0 1,0-6-16,5-3 16,-3-2-16,6-7 15,0 2-15,2-1 16,0-2-16,3 1 15,0 3-15,1 2 16,-4 3 0,2 2-16,-1 1 15,-3 7-15,4 3 16,1 1 0,5 6-16,-3 4 15,3 1-15,-3 3 16,0-2-16,4-1 15</inkml:trace>
  <inkml:trace contextRef="#ctx0" brushRef="#br1" timeOffset="140807.4198">6501 13384 0,'0'0'15,"0"0"1,0 0 0,0 0-16,0 0 0,0 20 15,0 13-15,0 16 16,0-5-16,0-3 15,0-5-15,0-7 16,-5-9-16,0-10 16,3-2-1,-1-8-15,1-8 16,-8-7-16</inkml:trace>
  <inkml:trace contextRef="#ctx0" brushRef="#br1" timeOffset="141266.9509">6476 13366 0,'0'0'0,"0"0"16,0 0-16,0 0 15,0 0-15,0 0 16,0 0-1,0 0-15,-11 13 16,-8 2-16,-5 3 16,6-8-16,5 0 15,5-5 1,1 1-16,6-8 16,7-5-16,-4 0 15,3-1-15,5-2 16,7-3-1,-5-2-15,4 0 16,-1-1-16,1 1 16,-1 2-16,3 6 15,-1 4 1,4 6-16,-4 9 16,7 6-16,0 9 15,-1 2-15,-3 4 16,1 4-16</inkml:trace>
  <inkml:trace contextRef="#ctx0" brushRef="#br1" timeOffset="172918.4833">14644 12530 0,'47'0'0,"-2"-5"16,1 0-1,-2 0-15,1 0 16,8-3-1,1 3-15,1-2 0,1-1 16,7 0 0,-2-3-16,-7-2 15,1 1-15,-5 1 16,-1 1-16,-49 10 16,49-12-1,-49 12-15,0 0 16,0 0-16,49-11 15,-49 11-15,0 0 16,0 0-16,41-3 16,-17 8-1,-24-5-15,15 18 16,-8 8-16,-2 8 16,-5 2-1,0 5-15,-3 5 16,-2 11-16,-2 2 15,-9 3-15,4-1 16,-1 3 0,3 3-16,0 0 15,1-3-15,-3-1 16,5-2-16,7-61 16,-10 58-1,10-58-15,0 0 16,0 0-16,-9 57 15,2-10-15,2-22 16</inkml:trace>
  <inkml:trace contextRef="#ctx0" brushRef="#br1" timeOffset="173177.0747">15070 12993 0,'0'0'0,"0"0"15,17 0-15,17 0 31,15-6-31,-1-1 16,3-1-16,4 1 0,2 5 16,1-4-1,-58 6-15,60-7 16,-4-9-16</inkml:trace>
  <inkml:trace contextRef="#ctx0" brushRef="#br1" timeOffset="174026.857">16383 12859 0,'0'0'15,"0"0"-15,0 0 16,0 20-1,0 14-15,0 16 16,-4-6-16,-4-4 16,1-4-16,-3-5 15,1-6 1,2-3-16,2-13 16,3-1-16,-2-5 15,4-9-15,6-8 16,1-8-16,1 0 15,-2-2 1,9 1-16,-3 0 16,1-1-16,3-1 15,2-1-15,0 0 16,3 4 0,-3 1-16,-1 5 15,4 1-15,-5 8 16,1 1-1,0 6-15,0 8 16,-5 4-16,-1 4 16,-1 4-16,-2 1 15,0 0-15,-3-3 16,0 0-16,0-3 16,0-2-1,-3 0-15,1-6 16,-1-1-16,4-1 15,-1-5-15,0-5 16,2-3 0,4-5-1,2-2-15,-1 0 0,1-6 16,5 0 0,-18 21-16,19-20 15,-19 20-15,23-24 16,-23 24-16,0 0 15,22-17 1,-22 17-16,26-10 16,-26 10-16,23 2 15,-4 11-15,-19-13 16,7 24-16,-7-24 16,5 32-1,-5-32-15,0 0 16,5 39-16,-5-39 15,0 0-15,5 36 16,-5-36-16,11 18 16</inkml:trace>
  <inkml:trace contextRef="#ctx0" brushRef="#br1" timeOffset="174642.5827">17145 12828 0,'0'0'15,"0"0"-15,0 0 16,0 0-16,-3 15 16,-5 14-16,-6 9 15,10-2 1,-1-4-16,2-7 15,8-5-15,6 1 16,10-8-16,2-2 16,-3-11-1,3-6-15,0-2 16,3-2-16,-4-2 16,1-4-16,-1-4 15,-1-4 1,-6 2-16,0-4 15,-5 2-15,-2 1 16,-3 3 0,1 4-16,-1 1 0,-5 2 15,2 3 1,1 3-16,-3 7 16,2 0-16,0 7 15,6 3-15,-3 5 16,1 6-1,1 5-15,1-1 16,-8-25-16,7 31 16,-7-31-16,0 0 15,8 36 1,-8-36-16,5 34 16,5-9-16,-10-25 15,10 8-15,3-13 16</inkml:trace>
  <inkml:trace contextRef="#ctx0" brushRef="#br1" timeOffset="175006.7243">17730 12383 0,'0'0'0,"0"0"15,0 0 1,0 0-16,0 0 16,0 22-16,0 16 15,0 23-15,0 1 16,0 2-1,0 0 1,0-2-16,5-3 0,-3 1 16,-2-60-16,5 59 15,-5-59-15,9 64 16,-9-64-16,0 0 16,10 61-1,-10-61-15,15 47 16,5-19-16,-4-15 15,-1-15 1,-2-9-16</inkml:trace>
  <inkml:trace contextRef="#ctx0" brushRef="#br1" timeOffset="175537.677">18238 12224 0,'0'0'0,"0"0"15,0 0-15,0 15 16,-6 17 0,1 11-16,3 1 15,-1 3-15,1 1 16,-3 6-16,-4 3 16,9-57-16,-5 64 15,1 2 1,-4 6-16,8-72 15,-5 73-15,5-73 16,-2 71-16,2-71 16,0 65-1,0-65-15,0 0 16,0 0-16,-5 51 16,5-51-16,-11 31 15,-1-18 1,12-13-16,-11-11 15</inkml:trace>
  <inkml:trace contextRef="#ctx0" brushRef="#br1" timeOffset="175714.623">17955 12766 0,'0'0'16,"0"0"-16,0 0 0,19-2 16,16-10-16,19-7 15,3 4 1,-6 0 0,8 1-16,0 4 0,0-3 15,3-7-15</inkml:trace>
  <inkml:trace contextRef="#ctx0" brushRef="#br1" timeOffset="184767.4447">14232 12109 0,'-10'46'15,"-2"-3"-15,7-2 16,-3 3 0,3 3-16,-3 1 15,8 7-15,0 6 16,3 2 0,-1 0-16,1 4 15,-3 2-15,0 3 16,2-5-1,1-3-15,0 3 0,-1 5 16,4-2 0,-4 2-16,1-3 15,-1 1-15,3-1 16,-3-7-16,1-3 16,-3-5-16,0-54 15,0 54 1,2-13-1,-2-41-15,9 15 0</inkml:trace>
  <inkml:trace contextRef="#ctx0" brushRef="#br1" timeOffset="186240.0839">14289 12026 0,'0'0'0,"18"0"16,18 0-1,18 0 1,8 0-16,1 0 0,5 0 16,4 0-16,5 0 31,7 0-31,17 0 0,-2 0 16,-1-5-16,5 0 15,0 0-15,0 2 16,-1 3-1,0 3-15,2-3 16,4 2-16,3-2 16,13 0-16,-6 0 15,3-5 1,-3 2-16,0 1 16,1-3-16,-3 0 15,-2 0-15,2 0 16,-1 2-16,-2-5 15,-2 3 1,-1-2-16,1 0 16,-4-2-16,-4 1 15,-2-2-15,-5 0 32,-4-1-32,-4 1 0,3-3 15,-7 1-15,-84 12 16,90-16-16,-5 4 15,-6-1 1,-17 5-16,-13-2 16,-49 10-16,51-11 15,-51 11-15,0 0 16,52-6 0,-52 6-16,51 3 15,-8 11-15,-43-14 16,33 22-16,-9 7 15,-8-4 1,-3 9-16,-3 2 16,3 3-16,-5 5 15,1 9-15,0 4 16,-2 1-16,-2 2 16,0-1-16,-2 3 15,-1-3 1,2 5-16,0 0 15,-1 4-15,2-1 16,0-3 0,0 0-16,-5-3 15,2 2-15,-2-3 16,0-60-16,0 65 16,0 0-1,0-65-15,0 66 16,0-66-16,-2 64 15,-8-4-15,-6-9 16,16-51 0,-20 43-16,-13-4 15,33-39-15,-42 34 16,-6-6 0,-6-5-16,-5-5 15,-6-5-15,-3-3 16,-6 3-16,-2-5 15,-6-1-15,-1 2 16,-3-5-16,-28 4 16,-17-1-1,4 1-15,3 0 16,3-2-16,1 1 16,-6-2-16,-1-3 15,-5-2 1,-9 3-16,-9 0 15,-1 2-15,-1 3 16,-7-3-16,-10 2 16,-5 4-1,-4 2-15,1 4 16,-8 7-16,-7 9 16,-6 3-16,-5 5 15,-16 3-15,-5 18 16,-3 5-1,6-3-15</inkml:trace>
  <inkml:trace contextRef="#ctx0" brushRef="#br1" timeOffset="218112.8043">14921 14186 0,'54'0'0,"-6"0"16,-1 0-16,2 0 15,-3-6-15,2-1 16,-48 7 0,56-8-16,-56 8 15,68-7-15,-68 7 16,69-11 0,-69 11-16,0 0 15,0 0-15,53-5 16,-53 5-16,38-12 15</inkml:trace>
  <inkml:trace contextRef="#ctx0" brushRef="#br1" timeOffset="218480.6975">15332 14144 0,'0'0'0,"0"0"15,0 0-15,0 0 16,0 18-16,-5 16 16,-3 15-16,0-1 15,0-1 1,6 2-16,-8 0 15,-2-3-15,0 0 16,-1 0-16,6 3 16,7-49-1,-6 50-15,6-50 16,0 0-16,0 0 16,0 50-16,0-50 15,8 39-15,5-29 16</inkml:trace>
  <inkml:trace contextRef="#ctx0" brushRef="#br1" timeOffset="218895.712">15632 14206 0,'0'0'0,"0"0"15,0 0 1,0 0 0,-14 8-16,-8 7 0,-11 11 15,7 5-15,5 2 16,4 6-1,-1 4-15,-4 9 16,5 2-16,3 1 16,12-5-16,4-1 15,12-2 1,-14-47-16,22 41 16,-22-41-16,35 33 15,-35-33-15,43 20 16,9-17-1</inkml:trace>
  <inkml:trace contextRef="#ctx0" brushRef="#br1" timeOffset="219580.0961">15715 14360 0,'0'0'0,"0"0"16,0 0-16,19 0 0,15 0 16,10 0-1,-14 8-15,-1 3 16,-9 11-1,-7 2-15,-5-1 0,-3-3 16,0 6 0,-5 3-16,1-4 15,-2 1-15,-2 0 16,-2-6-16,0-4 16,0-4-1,3-2-15,0-2 16,2-5-16,0-6 15,2-7-15,5-5 16,1-4 0,2-1-16,1-3 15,1-5 1,1 0-16,2-1 16,-2-1-16,0 2 15,5 0-15,-2 4 16,-16 24-16,0 0 15,0 0-15,21-21 16,-21 21 0,22-13-16,-22 13 15,26-2-15,-26 2 16,25 10-16,-1 11 16,-7 10-16,-4 4 15,-13-35 1,8 39-16,-8-39 15,6 41-15,-6-41 16,0 0-16,0 0 16,9 44-1,2-1-15,2-19 16,-13-24-16,11 2 16,-2-13-1</inkml:trace>
  <inkml:trace contextRef="#ctx0" brushRef="#br1" timeOffset="219956.7067">16333 14093 0,'0'0'0,"0"0"16,0 0-1,0 0-15,0 0 16,15 8-16,16-1 16,11 11-16,-9 3 15,-8 0 1,-2 2 0,-2 2-16,2 6 0,-1 0 15,0 7 1,-1 6-16,-11 8 15,-8 0-15,-9 1 16,-14 6-16,-16 3 16,-19 5-16,-36 21 15,-36 12 1</inkml:trace>
  <inkml:trace contextRef="#ctx0" brushRef="#br1" timeOffset="221325.9475">16846 14422 0,'52'-5'0,"-1"-2"16,-5-4 0,-8 3-16,-7 3 31,-8 3-31,3-1 0,1 3 15,-2 3-15,-5-3 16,-4 0-16,-4 2 16,-3 1-1,-7-3-15,-10 0 16,0-3-16,-1 1 16</inkml:trace>
  <inkml:trace contextRef="#ctx0" brushRef="#br1" timeOffset="221617.331">16857 14618 0,'0'0'0,"0"0"16,0 0-16,0 0 16,0 0-16,20 0 15,13 0 1,12 0-16,-5 0 16,-2 0-16,2-6 15,-2 1-15,3 0 16,-41 5-16,49-10 15,5-3 1</inkml:trace>
  <inkml:trace contextRef="#ctx0" brushRef="#br1" timeOffset="223143.1337">17527 14023 0,'46'-9'0,"-8"-4"0,-5 7 15,1 1-15,3 3 16,1 2-1,3-5-15,-41 5 16,49-3-16,-49 3 16,57-8-16,1 3 15,-58 5-15,0 0 16,46-2 0,-46 2-16,38 2 15,-38-2-15,0 0 16,29 10-1,-29-10-15,19 16 16,-9 5-16,-10-21 16,2 31-16,-2 2 15,-2 5-15,-1 1 16,-4-1 0,-2 3-16,9-41 15,-10 50-15,-3 9 16,2 2-1,1-1-15,10-60 0,-7 59 16,7-59 0,-7 61-16,7-61 15,0 0 1,-6 63-16,6-63 0,0 0 16,-5 61-1,5-61-15,0 0 16,-3 51-16,3-51 15,0 0-15,-2 31 16,-1-26 0</inkml:trace>
  <inkml:trace contextRef="#ctx0" brushRef="#br1" timeOffset="223560.2113">17812 14391 0,'0'0'0,"0"0"15,0 0 1,0 0-16,0 0 15,0 0-15,0 0 16,0 0-16,17 0 16,19 0-1,11 0-15,-1-5 16,-5 0-16,-5 3 16,0-1-1,-2 0-15,-1 3 16,-8-5-16,-25 5 15,29-10-15,-6-8 16</inkml:trace>
  <inkml:trace contextRef="#ctx0" brushRef="#br1" timeOffset="224373.31">18602 13898 0,'0'0'15,"0"0"-15,0 0 16,0 0-16,0 0 16,0 0-1,0 0-15,22 0 16,16 0-1,16 0-15,-11 0 0,4 0 16,-9 0 0,0 0-16,-4 0 15,-34 0-15,0 0 16,0 0-16,31 0 16,-14 0-1,-7-2-15,-6-3 16,-4-2-16</inkml:trace>
  <inkml:trace contextRef="#ctx0" brushRef="#br1" timeOffset="224738.6945">18795 13877 0,'0'0'15,"0"0"-15,0 0 16,0 0-16,0 0 15,0 19-15,0 11 16,0 14-16,0-3 16,0 5-1,-6-2-15,-1 5 16,-1 0-16,1-1 16,4 4-16,-2-1 15,5-51 1,-3 54-16,3-54 15,0 60-15,0-60 16,3 51-16,-3-51 16,0 0-1,0 0-15,10 38 16,8-20-16,3-10 16,0-11-16</inkml:trace>
  <inkml:trace contextRef="#ctx0" brushRef="#br1" timeOffset="225102.1145">19379 13898 0,'0'0'0,"0"0"16,0 0-16,0 0 15,-13 7 1,-17 14-16,-3 4 16,5 9-16,5 2 15,3 0-15,-1 3 16,-1 9-1,3 1-15,3 5 16,9-2-16,7-1 16,7-2-16,-7-49 15,13 46 1,9-2-16,5-8 16,-1-8-16,-26-28 15,26 11-15,-1-16 16</inkml:trace>
  <inkml:trace contextRef="#ctx0" brushRef="#br1" timeOffset="225849.0202">19363 14032 0,'0'0'16,"0"0"-16,0 0 15,0 0-15,0 0 16,0 0 0,16 5-16,8 1 15,10 10-15,-16 3 16,-2 4-1,-4-2-15,-2 1 0,3 2 16,-8-3 0,0-1-16,0-2 15,-2 0 1,-1-6-16,1-1 16,0-3-16,-3-4 15,5 0-15,-2-4 16,1-6-1,2-4-15,-1-3 16,0-2-16,6-3 16,-1-3-16,3-3 15,2 2-15,4 1 16,-5 1-16,2-1 16,-1 3-1,6 2-15,-21 16 16,0 0-1,23-9-15,-23 9 16,28-7-16,1 7 16,-29 0-16,28 7 15,-8 8-15,-5 6 16,-15-21-16,9 28 16,-7 5-1,-4 3-15,2-36 16,-5 39-1,5-39-15,0 0 0,0 0 16,-9 33 0,7-4-16,-1-16 15,10-11 1,5-10-16,2-10 16,5-5-16</inkml:trace>
  <inkml:trace contextRef="#ctx0" brushRef="#br1" timeOffset="226291.3201">20233 13651 0,'0'0'0,"0"0"16,0 0-16,0 0 15,0 0-15,-3 18 16,-4 13-16,-6 15 16,-3 1-1,-5-1-15,-1-1 16,-1 7 0,-2 5-16,0 2 0,6 3 15,-5 1-15,-1 2 16,1 2-1,-1 0-15,-2 0 16,0-3-16,-1 0 16,-1 1-1,1-7-15,28-58 16,-28 60-16,28-60 16,0 0-16,-28 56 15,28-56-15,0 0 16,0 0-1,-17 49-15,8-21 16,9-28-16,9 6 16,3-17-16,11-12 15</inkml:trace>
  <inkml:trace contextRef="#ctx0" brushRef="#br1" timeOffset="226914.8533">20107 14299 0,'0'0'0,"0"0"0,0 0 15,0 0-15,0 0 16,0 0-1,16 0-15,12 0 16,11 5-16,-9 0 16,-4 10-16,-11 6 15,-4-1-15,-4 4 16,-2-1 0,-5 5-16,0 0 15,-7 3-15,-7 0 16,-1-2-1,-5-4-15,-4-2 0,2-3 16,1-4 0,-2-3-16,0-5 15,2-3-15,5-5 16,6-3 0,3-5-16,-1 1 15,5-3-15,3-1 16,6-1-1,4-1-15,0 0 16,6 0-16,2 0 16,3 6-16,-3-1 15,4 5 1,-1 0-16,0 9 0,-1 2 16,0 4-1,6 3-15,-2 4 16,-24-19-1,24 17-15,-24-17 0,29 21 16,5-3 0,-2-7-16,2-8 15,3-12-15</inkml:trace>
  <inkml:trace contextRef="#ctx0" brushRef="#br1" timeOffset="227389.5165">20493 13600 0,'0'0'16,"0"0"-16,0 0 15,0 0 1,0 0-16,0 0 15,17 12-15,9 6 16,10 8-16,-4 5 16,2-3-1,3 6-15,-1 4 16,-3 3-16,0 3 16,-7 7-16,-3 3 15,-5 8-15,-4 7 16,-12 3-1,-13 9-15,-17 3 16,-32 32-16,-26 25 16</inkml:trace>
  <inkml:trace contextRef="#ctx0" brushRef="#br1" timeOffset="230060.3407">21304 13784 0,'0'52'0,"0"-6"16,-5-2-16,0 2 16,0-2-16,-6-1 15,11-43 1,-7 46-16,7-46 16,-5 55-16,5-55 31,-3 54-31,3-54 0,-2 47 15,2-47-15,0 0 16,0 0-16,-3 38 16,3-38-16,-2 25 15,2-25 1,0 3-16</inkml:trace>
  <inkml:trace contextRef="#ctx0" brushRef="#br1" timeOffset="230330.1197">21053 14075 0,'0'0'0,"0"0"16,0 0-16,0 0 15,0 0-15,0 0 16,13-2-16,14-12 15,9 0 1,-8 1-16,0 2 16,-5 4-16,4 4 15,-4-2 1,-1 0 0,4-6-16,-3 1 0</inkml:trace>
  <inkml:trace contextRef="#ctx0" brushRef="#br1" timeOffset="231133.3407">21653 13826 0,'0'0'0,"0"0"16,0 0-16,0 0 16,0 0-16,0 0 15,0 0-15,6 15 16,-4 13-16,5 11 16,1-3-1,-2 0-15,1 2 16,-4-4-16,-3 0 15,-6-4-15,1-2 16,-3-2 0,-1-7-16,9-19 15,0 0-15,0 0 16,-9 10-16,7-3 16,2-4-1,2-6-15,2-2 16,1-5-16,-1-6 31,4 1-31,-3-6 0,6 1 0,-4-3 16,5-2-1,-1 1 1,4 0-16,1-1 0,-4 4 16,3-2-16,0 5 15,-3 3 1,4-1-16,-1 4 15,3 1-15,-2 6 16,-2 5-16,1 2 16,1 3-1,-3 7-15,-3 0 16,0 3-16,1 9 16,-11-24-16,9 25 15,-2 11 1,-7-36-16,7 42 15,-7-42-15,8 40 16,-8-40-16,8 44 16,-8-44-16,0 0 15,13 43 1,2-14-16,-15-29 16,15 5-16,3-15 15,-3-11 1</inkml:trace>
  <inkml:trace contextRef="#ctx0" brushRef="#br1" timeOffset="231711.9367">22000 13479 0,'0'0'0,"0"0"16,0 0-16,0 0 16,8-10-16,4-13 15,6-4 1,-3 12-16,1 2 16,1 3-16,4 5 15,2 1-15,-1 0 16,0 8-1,-1-3-15,-5 5 16,-1 4-16,-1 2 16,0 2-16,-4-2 15,-3 7 1,1-4 0,-8 3-16,-8-3 0,-2 1 15,-2 1-15,-4 2 16,-4-1-1,-1-3-15,1 1 16,2-4-16,-1 1 16,1 0-16,3 0 15,-1-6 1,4 1-16,4 0 16,3 3-16,8-4 15,-1-2-15,8 3 16,4-3-16,5 0 15,7-2 1,11 2-16,4-2 16,5-1-16,12 0 15,-58-2-15,65 5 16,-65-5 0,69 3-16,9-11 15</inkml:trace>
  <inkml:trace contextRef="#ctx0" brushRef="#br1" timeOffset="257536.6498">15869 15168 0,'58'7'15,"-9"-2"-15,-3 1 16,-2-4 0,-2 4-16,1-2 15,-43-4-15,38 0 16,-38 0-1,39-4-15,-39 4 16,49-3-16,10-5 16,-59 8-16,52-8 15,-52 8 1,0 0-16,0 0 0,50-7 16,-50 7-1,0 0-15,0 0 16,38-6-16,-38 6 15,0 0 1,26 6-16,-26-6 16,0 0-16,18 15 15,-18-15-15,13 23 16,-13-23-16,2 34 16,-2-34-1,3 39-15,-6 4 16,3-43-16,-5 55 15,-5-2-15,10-53 16,-8 57 0,8-57-16,-12 56 15,-1 6 1,13-62-16,-13 61 0,1-1 16,-2-4-1,14-56-15,-12 51 16,0 1-16,12-52 15,-11 52-15,11-52 16,-13 51 0,13-51-16,-12 48 15,12-48-15,0 0 16,0 0-16,-9 47 16,9-47-16,0 0 15,0 0 1,-10 39-16,10-39 15,0 0-15,-11 20 16,11-20-16,-13 0 16,13 0-1,-12-18-15</inkml:trace>
  <inkml:trace contextRef="#ctx0" brushRef="#br1" timeOffset="257952.3802">16066 15677 0,'0'0'0,"0"0"16,0 0-1,0 0-15,0 0 16,0 0-16,0 0 16,0 0-16,0 0 15,15 0 1,17-8-16,11-2 16,-3 2-16,-3 3 15,2 3-15,-1-1 16,0 0-1,-3-5-15,-35 8 16,41-10-16,-41 10 16,33-5-16,-33 5 15,0 0 1,0 0-16,38-8 16</inkml:trace>
  <inkml:trace contextRef="#ctx0" brushRef="#br1" timeOffset="261203.2438">16957 15379 0,'41'18'0,"-2"-3"16,-6 0-16,-6-2 15,-4 0-15,-1 0 16,4-3-1,0 1-15,2-1 16,1 0-16,2 1 16,6 2-1,-3-1-15,-34-12 16,35 12-16,3 2 16,4 1-16,-42-15 15,44 16-15,-44-16 16,0 0-16,43 15 15,-43-15 1,0 0-16,0 0 16,37 18-16,-37-18 15,0 0 1,19 15-16,-19-15 16,0 0-16,11 18 15,-11-18-15,-3 21 16,3-21-16,-8 24 15,-7-5 1,15-19-16,-20 24 16,20-24-16,-24 23 15,-1 2-15,25-25 16,-26 29-16,-2 2 16,2 0-1,0 2-15,1-3 16,2-1-16,-2-1 15,2 3 1,-4 0-16,1 0 16,0 5-16,-2 2 15,1 1-15,27-39 16,-28 39 0</inkml:trace>
  <inkml:trace contextRef="#ctx0" brushRef="#br1" timeOffset="270561.5585">18450 15276 0,'-20'51'0,"0"-13"0,-6-2 16,-2 0-1,0 1-15,5-2 16,23-35-1,-18 31-15,1-2 16,-5 2-16,4 2 16,18-33-16,0 0 15,-15 30-15,15-30 16,-14 31 0,14-31-16,-2 32 15,7-7-15,-5-25 16,18 21-1,-18-21-15,26 15 16,8-2-16,4-3 16,4-5-16,-42-5 15,45 3 1,-45-3-16,62 0 16,-62 0-16,67 0 15,-67 0-15,0 0 16,66-3-1,-66 3-15,0 0 0,0 0 16,57-7 0,-57 7-16,44-15 15,-22-6-15</inkml:trace>
  <inkml:trace contextRef="#ctx0" brushRef="#br1" timeOffset="270920.0453">18652 15481 0,'0'0'0,"0"0"16,0 0-16,0 0 15,0 0-15,0 0 16,0 0-16,0 0 16,0 0-1,0 0-15,0 21 16,0 15-16,0 17 16,0 0-16,-5-3 15,0 1 1,-1 6-16,-1 3 15,-4 4 1,3-2-16,0-3 0,3 0 31,0 3-31,3-8 0</inkml:trace>
  <inkml:trace contextRef="#ctx0" brushRef="#br1" timeOffset="276936.2618">15274 16458 0,'-43'-6'0,"-4"2"0,2 1 16,-1 1-16,-6 2 15,1 9 1,-5 12-16,7 5 16,2 5-16,2 5 15,1 6-15,5 6 16,3 1-1,3 11-15,2-2 16,3 6-16,7 3 16,6 3-16,6 2 15,7 0 1,7 0-16,12-6 16,6-4-16,7-3 15,6-5-15,5-5 16,3-5-1,4-8-15,6-6 16,5-4-16,6-11 16,1-6-16,-2-9 15,2-11 1,2-4-16,0-11 16,-5-2-16,-1-8 15,-4-2-15,-4-7 16,-7-4-1,-9-4-15,-7-4 16,-5 1-16,-5-6 16,-9 0-16,-7-2 15,-7 2 1,-6 3-16,-6-2 16,-5 4-16,-10-2 15,-2 5-15,-7 2 16,-6 6-1,-1 5-15,-7 5 16,4 11-16,-1 6 16,5 7-16,13-1 15,10 5 1</inkml:trace>
  <inkml:trace contextRef="#ctx0" brushRef="#br1" timeOffset="277395.2984">16179 16406 0,'-42'39'16,"9"-8"-16,0 0 15,2 7-15,-5 1 16,3 7-16,2 4 16,3 3-1,2 7-15,3 1 16,2 4-1,3 6-15,8-1 0,3 4 16,3 1 0,8 2-16,3 0 15,5-2-15,8-6 16,8-4-16,2-9 16,9-5-16,-1-4 15,-38-47 1,46 36-16,-46-36 15,54 28-15,2-13 16</inkml:trace>
  <inkml:trace contextRef="#ctx0" brushRef="#br1" timeOffset="278193.6409">16292 16921 0,'0'0'0,"0"0"16,0 0-16,0 0 16,18 8-1,15 2-15,12 10 16,-9 6-16,-14 0 16,-6 0-16,-2 2 15,0 5-15,-4 3 16,-5 1-1,-3 1-15,-2-38 16,0 41-16,0-41 16,-2 41-16,2-41 15,0 0 1,0 0-16,-5 41 16,5-41-16,0 0 15,-5 34-15,5-34 16,-5 17-1,7-11-15,1-12 16,-3 6-16,7-15 16,3-11-16,3-1 15,0-4 1,2-1-16,0 2 16,5-4-16,0 1 15,0 2-15,1 0 16,-21 31-1,23-28-15,-23 28 16,0 0-16,31-26 16,-31 26-16,30-20 15,-30 20-15,0 0 16,37-8 0,-6 14-16,-6 8 15,-10 7-15,-1 2 16,-5 8-1,-4 5-15,-5-36 16,8 41-16,-8-41 16,6 46-16,6 11 15,-12-57-15,0 0 16,26 56-16</inkml:trace>
  <inkml:trace contextRef="#ctx0" brushRef="#br1" timeOffset="279296.1743">17606 17373 0,'0'0'0,"0"0"0,0 0 16,5-18-1,-2-18-15,5-16 16,2 4-16,5 0 0,3 1 16,3 0-1,-3 1-15,3 3 16,-21 43-16,15-52 16,-15 52-1,0 0-15,11-49 16,-11 49-16,0 0 15,-3-43-15,-13 10 16,-4 17-16,-1 11 16,0 10-1,0 8-15,-1 8 16,1 6 0,3 7-16,3 7 15,3 13-15,3 0 16,9 0-16,5 0 15,6 0 1,9-3-16,3-4 0,5-1 16,6-10-1,5-7-15,5-9 16,1-8-16,-1-9 16,0-8-16,-8-8 15,-36 13 1,28-21-16,-28 21 15,23-30-15,-5-6 16,-5-3-16,-13 39 16,2-38-16,-2 38 15,0 0 1,0 0-16,0-32 16,-7 10-16,-1 12 15,0 4-15,5 12 31,3 4-31,3 8 0,-3-18 16,11 20-16,4 6 16,5 0-16,4-1 15,-24-25 1,29 24-16,-29-24 16,35 15-16,6-5 15,-41-10-15,40 0 16,-3-5-1,-5-8-15,-13-5 16,-19 18-16,11-22 16,-11-7-16,-8 1 15,-9-1 1,-4 4-16,21 25 16,-29-21-16,29 21 15,0 0-15,0 0 16,-31-12-1,31 12-15,-26-12 16,14 2-16</inkml:trace>
  <inkml:trace contextRef="#ctx0" brushRef="#br1" timeOffset="280132.2626">18827 17159 0,'-58'0'0,"5"9"15,1 1-15,6 11 16,10 2-1,10-5-15,8 0 0,6 0 16,2 0 0,6-3-16,10-2 15,4-1-15,9-4 16,3-2-16,3-3 16,7-1-1,-1-4-15,4-4 16,-2-5-16,1-1 15,-4-6-15,-3 0 16,-4-3 0,-5 1-16,-3-1 15,-1 1-15,-7-1 16,-5 3-16,-2 2 16,-2 4-16,0 2 15,-1 2 1,1 5-16,-2 6 15,3 5-15,1 7 16,-4 2-16,4 10 16,0 1-1,4 5-15,1 4 16,-5 6-16,5 11 16,-3 5-16,3 0 15,0 3 1,-3 0-16,1-1 15,-3-1-15,-3-4 16,1 0-16,-6-4 16,8-52-1,-13 51-15,13-51 16,0 0-16,-17 44 16,17-44-16,-28 36 15,-3-15-15,31-21 16,-27 5-1,-1-12-15,2-7 16,26 14-16,-22-25 16,22 25-16,-18-31 15,8-10 1,10 2-16,7-3 16,8 10-16,8-2 15,6 3-15,6 0 16,13-7-1,1-3-15</inkml:trace>
  <inkml:trace contextRef="#ctx0" brushRef="#br1" timeOffset="280937.5975">20194 16726 0,'-35'-16'16,"-1"3"-16,0 0 15,-3 9-15,3 8 16,1 11-16,1 6 15,5 7 1,6 1-16,8-1 16,7-2-1,8-26-15,-5 31 0,5-31 16,8 33 0,5-2-16,7-3 15,4-8-15,4-4 16,0-5-1,3-9-15,-3-7 0,-3-5 16,1-4 0,-2-3-16,-4-7 15,-2-1-15,-5-3 16,0-1 0,-3 1-16,0 0 15,-2 0-15,-3 4 16,0 1-1,0 5-15,-2 6 0,-1 4 16,1 2 0,0 10-16,-2 3 15,5 8 1,-1 6-16,3 7 0,-1 5 16,-2 3-1,1 3-15,1 2 16,4 3-16,3 5 15,-14-49-15,12 48 16,-12-48-16,0 0 16,16 44-1</inkml:trace>
  <inkml:trace contextRef="#ctx0" brushRef="#br1" timeOffset="281646.5663">19394 17152 0,'0'0'0,"0"0"16,0 0-16,0 0 16,0 0-1,0 0-15,0 0 16,0 21-16,0 15 16,0 15-16,0-5 15,0 1 1,0-9-16,-5-4 15,0-6-15,2-5 16,1-2-16,-2-6 31,4-5-31,0-5 0,4-2 16,-2-3-16,6-3 16,-1-4-16,7-1 15,-2-2-15,3 2 16,1-2-1,2 0-15,2-1 16,0 3-16,4 3 16,-2 3-1,5-1-15,-27 3 16,25 3-16,3 2 16,-28-5-16,29 16 15,-29-16 1,25 20-16,-25-20 15,18 26-15,-18-26 16,5 26-16,-8 2 16,-7-3-16,-8-2 15,-7-7 1,-3-1-16,-5-7 16,33-8-16,-40 5 15,40-5-15,-41-2 16,41 2-16,-33-13 15,10-8 1,13-5-16</inkml:trace>
  <inkml:trace contextRef="#ctx0" brushRef="#br1" timeOffset="282311.6894">20408 16147 0,'0'0'15,"0"0"-15,0 0 16,0 0-16,0 0 16,0 0-1,18 0-15,9 8 16,16 2-16,-5 11 15,-5 2-15,-8 3 16,-1-1-16,1 6 16,0 5-1,7 13-15,-4 2 16,0 6 0,-2 2-1,-6 0-15,-2 5 0,0 3 16,-7 2-1,-4 3-15,-3 1 0,-4 1 16,-6 1 0,-4 2-16,-3 0 15,-8 0-15,-7 2 16,-5 1-16,-24 18 16,-15 13-16,-7-11 15,-7-12 1,-9-6-16,-7 0 15,-5-5-15,-7-8 16,4-10-16</inkml:trace>
  <inkml:trace contextRef="#ctx0" brushRef="#br1" timeOffset="291134.5466">20657 15379 0,'8'-29'0,"5"1"15,-3 13-15,8 1 16,-3 9-16,1 5 15,-1 3 1,0 4-16,-5 7 16,2 1-16,-3 6 15,-4 1 1,0 7-16,-3-3 16,1 0-16,-3-1 15,0-1-15,0-5 16,-3 0-1,3-6-15,0-3 16,3-2-16,-3-1 16,0-4-16,0-6 15,2-4-15,4-3 16,2-6 0,-1-2-16,4-3 15,2-2-15,-3 0 16,3 0-16,-3-3 15,5 3 1,1 0-16,-1 5 16,-2-2-16,5 7 15,-18 13-15,0 0 16,18-11 0,-18 11-16,0 0 15,23 0-15,-23 0 16,21 11-1,-21-11-15,18 22 16,-6 9-16,-12-31 16,14 36-16,-14-36 15,7 42-15,-7-42 16,0 0 0,8 44-16,-8-44 15,13 51-15,-13-51 16,15 36-16,8-19 15,0-6-15</inkml:trace>
  <inkml:trace contextRef="#ctx0" brushRef="#br1" timeOffset="292878.4206">21458 15574 0,'0'0'15,"0"0"-15,0 0 16,0 0 0,0 0-16,0 0 15,7-15-15,9-16 16,4-10-16,3-1 16,-2-2-1,-7 4-15,3-4 16,-2 0-1,-15 44-15,14-46 0,-14 46 16,10-52-16,-10 52 16,0 0-1,0 0-15,5-48 16,-5 48 0,-3-41-16,3 41 0,-12-18 15,-2 15 1,-4 10-16,0 9 15,0 7-15,3 3 16,2 7-16,0 3 16,6 3-1,2 2-15,2-2 16,8-1-16,5-2 16,6-5-16,-1-3 15,8-5 1,0-4-16,6-10 15,-1 1-15,3-7 16,-3-6 0,-1-1-16,2-7 15,-29 11-15,24-12 16,-24 12-16,0 0 16,0 0-16,21-18 15,-21 18-15,0 0 16,0 0-1,17-16-15,-6 9 16,-11 7-16,7 0 16,-7 0-1,8 7-15,-8-7 16,13 13-16,-13-13 16,0 0-16,17 16 15,-17-16-15,0 0 16,28 15-1,-28-15-15,34 7 16,-34-7 0,31 0-16,-31 0 0,26-15 15,-5-5 1,-21 20-16,10-29 16,-8-1-16,-7 1 15,5 29-15,-16-25 16,16 25-1,-24-21-15,24 21 16,-35-15-16,35 15 16,-34-8-16,34 8 15,0 0 1,-24-5-16,10 2 16,18 1-16,11 2 15,8 0-15,7 0 16,-4 2-16,21-2 15,6 3 1,-53-3-16,52 5 16,-52-5-16,59 8 15,-59-8-15,0 0 16,0 0 0,49 7-16,-49-7 15,33 5-15,-33-5 31,10 6-31,-18-1 0,-13 2 16,21-7-16,-22 18 16,22-18-16,0 0 15,-23 24 1,0 1-16,23-25 0,0 0 16,-8 26-1,8-26-15,3 20 16,-3-20-16,18 11 15,4-6-15,-22-5 16,24-3 0,-24 3-16,28-13 15,-28 13-15,0 0 16,0 0 0,25-15-16,-25 15 15,0 0-15,0 0 16,23-16-16,-23 16 15,18-4-15,-18 4 16,17 4 0,-2 17-1,-6 10-15,2 5 0,-1 2 16,-2 4-16,0 4 16,-3 10-16,2 7 15,-4-4 1,2 2-1,-5-61-15,0 64 0,0-64 16,0 65 0,0-65-16,-5 59 15,5-59-15,0 0 16,-12 51-16,-12-17 16,1-17-16,-3-9 15,0-8 1,1-10-16,-1-5 15,26 15-15,-25-26 16,-1-7-16,26 33 16,-17-39-1,17 39 1,-11-44-16,11-10 0,13 3 16,2 7-16,6 5 15,-21 39 1,23-38-16,-1-1 15,6 1-15</inkml:trace>
  <inkml:trace contextRef="#ctx0" brushRef="#br1" timeOffset="295514.2446">16441 17231 0,'51'9'0,"1"-4"15,-6-3 1,-3-4-16,1-3 15,-3-1-15,-1-4 16,-40 10-16,38-15 16,-38 15-1,0 0-15,0 0 16,30-14-16,-30 14 16,23-9-16,-23 9 31,10-6-31,-17 2 0,-14 4 15,-7 0 1</inkml:trace>
  <inkml:trace contextRef="#ctx0" brushRef="#br1" timeOffset="295833.7506">16305 17332 0,'0'0'0,"0"0"15,0 0-15,17-10 16,11-8-16,10-5 16,7-3-1,-2 0-15,6-2 16,-1-2-16,0 3 16,-3 2-16,-45 25 15,49-23-15,-49 23 16,47-19-16,-47 19 15,44-7 1,-44 7-16,28 7 16</inkml:trace>
  <inkml:trace contextRef="#ctx0" brushRef="#br1" timeOffset="296584.1185">16518 17826 0,'0'0'16,"0"0"-16,0 0 15,0 0-15,0 0 16,0 0-16,5-15 15,0-17-15,6-6 16,8 12 0,0 6-16,-1 6 15,0 7-15,0 2 16,0 5 0,-1 3-16,1 4 15,-2 6-15,-1 3 16,-5 7-16,-2 5 15,-5 8-15,-3 3 16,-5-1 0,-1 6-16,-4 7 15,0-2-15,10-49 16,-12 49-16,12-49 16,0 0-16,0 0 15,-9 41 1,9-41-1,-7 23-15,2-7 0,5-16 16,0-8 0,5-10-16,0-5 15,5-8-15,3-8 16,0-4 0,10-9-16,-2 1 0,4-1 15,1 6 1,0 2-16,-26 44 15,30-38 1,-4-1-16,-26 39 0,31-33 16,-31 33-1,31-26-15,-5 16 16,-26 10-16,26 0 16,-26 0-16,20 10 15,0 16 1,-20-26-16,15 36 15,-2 10-15,0 16 16,-6 0 0,2 2-16,-4-3 15,0 4-15,2-6 16,1-2-16,-8-57 16,0 0-16,16 45 15</inkml:trace>
  <inkml:trace contextRef="#ctx0" brushRef="#br1" timeOffset="298584.9311">20666 15448 0,'0'0'15,"0"0"-15,22 0 16,21-5-16,18-1 15,10 2 1,5-2-16,8-4 16,19 0-16,6 2 15,1-3 1,0 4-16,3-1 16,-3 5-16,2 3 15,-11 0-15,-5 3 16,-9 3-1,-4-4-15,-24 1 16,-59-3-16,0 0 16,0 0-16,38 4 15,-21-4-15,-22-4 16,-17-1-16</inkml:trace>
  <inkml:trace contextRef="#ctx0" brushRef="#br1" timeOffset="298867.3506">21037 15584 0,'0'0'0,"0"0"16,0 0-1,18 5-15,15-3 16,24 4-16,12-3 15,13-6 1,10-7-16,24-5 16,2-2-16,0 0 15,-2 1-15,-2 1 16,-8 2 0,-10 8-16,-9 0 15,-7 8-15,-80-3 16,62 0-16,-12 0 15</inkml:trace>
  <inkml:trace contextRef="#ctx0" brushRef="#br1" timeOffset="299805.4396">21671 16581 0,'0'0'15,"0"0"-15,0 0 16,0 0-16,0 0 16,0 0-16,0 0 15,0 21 1,-5 15-16,0 18 15,3-3-15,-2 4 16,2-2-16,-3 4 16,-3 2-16,6 0 15,2-59 1,-5 59-16,5-59 16,-9 59-16,9-59 15,0 0-15,0 0 16,-9 51-1,9-51 1,-5 34-16,0-18 0,5-19 16,2-8-16,1-6 15,4-9 1,4-7-16,1-9 16,1-1-1,5-10-15,0-5 0,0 2 16,2-3-1,0 5-15,4 2 16,2 4-16,-3 4 16,0 6-16,-3 2 15,-1 12 1,-5 3-16,5 6 16,-4 5-16,3 7 15,-1 6-15,-5 4 16,-2 8-16,3 6 31,-3 8-31,-3 5 0,-3 6 16,3 7-16,-7 14 15,0 1-15,0 2 16,-2 1 0,-3-1-16,4 0 15,-2-2 1,1-6-16,2-4 0,0-52 15,5 46-15,-5-46 16,11 36 0,1-15-16,4-14 15,1-7-15</inkml:trace>
  <inkml:trace contextRef="#ctx0" brushRef="#br1" timeOffset="302068.2341">22244 16445 0,'22'-48'0,"-4"9"16,3 8-16,-6 0 16,2 3-16,-2-5 15,-15 33 1,13-34-16,-13 34 16,7-36-16,-7 36 15,0 0-15,3-34 16,-3 34-16,-5-27 15,-8 9 1,-5 7-16,-1 11 16,-3 5-16,8 8 15,-1 7-15,0 9 16,1 2 0,7 2-16,4 1 15,3 2-15,8-3 16,3 1-16,4-7 15,3 0 1,5-6-16,3-4 16,2-4-16,3-5 15,-1-3-15,-4-5 16,2-5 0,-5-1-16,-4-1 15,-3-3-15,-7-1 16,0 3-16,-4 3 15,-3 0 1,-2 2-16,-2 3 16,-1 5-16,1 3 15,-2 3-15,4 1 16,0-1-16,4 2 16,1-3-1,2-2-15,3-3 16,1-1-16,-11-4 15,15 0-15,-3-4 16,-12 4 0,18-11-16,-18 11 15,14-17-15,-14 17 16,7-23-16,-4-1 16,-6 1-16,-4 5 15,-7 0 1,0 5-16,-5 6 15,3 2-15,2 2 16,4 0-16,7-2 31,6 0-31,-3 5 0,12-5 16,11-1-16,8 2 16,-31 4-16,36-6 15,3 4-15,-39 2 16,0 0-1,0 0-15,39 0 16,-39 0-16,0 0 16,27 2-1,-27-2-15,16 6 16,-16-6-16,0 4 16,0-4-16,-10 16 15,10-16-15,0 0 16,0 0-1,-9 18-15,9-18 16,-2 21-16,13-4 16,-11-17-16,17 16 15,-17-16 1,21 20-16,-21-20 16,23 24-1,-1 4-15,-1 8 16,-4 3-16,-5 2 0,-4 0 15,-1 0 1,-7-41-16,0 41 16,0-41-16,-5 41 15,5-41 1,0 0 0,-10 39-16,10-39 0,-18 25 15,18-25-15,-21 13 16,3-17-1,18 4-15,-15-16 16,7-5-16,8 21 16,-3-28-16,12 0 15,3-6-15,3 2 16,3-8 0,4 0-16</inkml:trace>
  <inkml:trace contextRef="#ctx0" brushRef="#br1" timeOffset="302590.338">23050 15964 0,'44'-10'0,"-3"-3"0,-8 9 16,-2-2-16,-6 4 15,1 2-15,-7 0 16,-5 8-16,0 4 15,-7 8-15,-2 4 16,-5 2 0,0-4-16,-2-1 15,-3 3-15,0 1 16,-3 1-16,0 2 16,0 1-1,4-7-15,1 2 16,3-24-16,0 0 15,-2 18-15,-1-3 16,3-7 0,0-3-16,0-5 15,3-5-15,-3-3 16,0-7-16,-3 0 16,-3-4-1</inkml:trace>
  <inkml:trace contextRef="#ctx0" brushRef="#br1" timeOffset="302761.6305">23155 16122 0,'0'0'0,"0"0"16,-5 0-16,0 0 16,2 0-1,1 0-15,7 0 16,5-6-16,8 1 16,8 2-16,4 3 15,0 3 1,-6 2-16,0 1 15,-9 1-15,0 6 16,-1 3-16</inkml:trace>
  <inkml:trace contextRef="#ctx0" brushRef="#br1" timeOffset="303438.8102">23076 16488 0,'0'0'0,"0"0"15,0 0-15,0 0 16,0 0-1,0 0 1,0 0-16,0 0 0,0 0 16,0 0-16,0 0 15,13-2 1,10-5-16,5-6 16,-6 10-16,-6 6 15,-6 4-15,-8 6 16,-2 6-1,-5 0-15,1 0 16,-4-4-16,-5-1 16,3 1-16,-5 0 15,-1-2-15,1-3 32,0-5-32,5 1 0,-1-1 15,0-2-15,6-3 16,3 0-16,4-3 15,3-2 1,6-1-16,2 1 16,-3 3-16,6-1 15,-4 3 1,7 3-16,-5-1 16,5 3-16,-2 3 15,4 6-15,-3 3 16,3 1-16,-21-18 15,23 20-15,8-1 16,-1-7 0</inkml:trace>
  <inkml:trace contextRef="#ctx0" brushRef="#br1" timeOffset="309278.5376">16076 4746 0,'-54'13'15,"0"10"-15,8 9 16,5 3-16,-3 11 16,3 8-1,0 13-15,3 10 16,-8 26-1,4 21-15,7-3 0,9-3 16,8-6 0,8-1-16,5 0 15,12-11-15,6-8 16,10-7-16,5-12 16,3-22-1,-31-51-15,41 36 16,8-8-16,5-15 15,-3-8-15,3-12 16,-2-9 0,-2-13-16,0-9 15,1-13-15,-5-6 16,3-10-16,-5-4 16,-3-9-1,2-19-15,-5-8 16,-5-4-16,-3 3 15,-7 5 1,-5 6-16,-8-1 0,-10 3 16,-18 10-1,-7 13-15,-8 26 16,-2 8-16,-11 9 16,-8 11-16,-3 13 15,7 8 1,8 2-16,15-5 15</inkml:trace>
  <inkml:trace contextRef="#ctx0" brushRef="#br1" timeOffset="309686.806">17265 4410 0,'-43'20'15,"6"3"-15,4 5 16,-3 9-1,-5 9-15,-5 11 16,-2 17-16,-15 34 16,-6 25-16,2 9 31,12-1-31,17-12 0,13-9 16,10-9-16,5-1 15,4 6-15,10 0 16,5-1-1,9-1-15,10-5 16,13-12-16,8-24 16,10-16-16,2-29 15,4-10 1,7-15-16,2-13 16</inkml:trace>
  <inkml:trace contextRef="#ctx0" brushRef="#br1" timeOffset="310635.363">17196 5430 0,'0'0'15,"0"0"-15,8-13 16,6-11-16,7-3 15,5 9 1,-1 5-16,4 7 16,0 6-16,-1 6 15,-3 9-15,-2 6 16,-5 10 0,-5 10-16,-5 5 15,-1 16-15,-2-3 16,-7 2-1,2-1-15,0-60 0,-3 57 16,3-57 0,0 0-16,0 0 15,-7 51-15,7-51 16,-1 41-16,1-41 16,-2 20-1,-1-20-15,6-12 16,0-12-16,7-6 15,2-7-15,4-6 16,7-11 0,-2 0-16,2 0 15,-3 5-15,1 2 16,-21 47-16,26-46 16,-26 46-16,28-41 15,-28 41 1,0 0-16,34-36 15,1 16-15,-35 20 16,31-3-16,0 10 16,-3 15-1,-5 3-15,-3 6 16,-1 8-16,-3 4 16,4 12-16,-4 4 15,-4-1 1,1 4-16,-3 0 15,2-3-15,2 0 16,-7 1-16,-7-60 16,8 56-1,-3 0-15,-5-56 16,6 45 0,1-23-16</inkml:trace>
  <inkml:trace contextRef="#ctx0" brushRef="#br1" timeOffset="311501.4961">18201 5085 0,'0'0'0,"0"-14"15,0-18 1,5-9-16,1-5 15,7-3-15,3 0 16,2 3-16,-2 2 16,-2 0-16,-14 44 15,5-51 1,-5 51-16,3-48 16,-3 48-16,-10-50 15,-5 17-15,-1 18 16,-2 15-16,0 9 15,-5 18 1,-3 9-16,-5 18 16,3 7-16,6 6 15,6 0 1,3 0-16,10-3 16,6-5-16,7-8 15,6-9-15,4-9 16,1-12-1,5-11-15,2-5 16,5-13-16,3-7 16,0-6-16,2-7 15,1-11-15,-8 6 16,-9 2-16,-9 10 16,-2 9-1,-2 1-15,-2 7 16,0 6-1,-2 11-15,-2 3 0,-6 6 16,3 1 0,0-1-16,3-2 15,-1-8-15,3-1 16,6-6-16,2-5 16,2-8-1,3-8-15,0-4 16,-3-3-16,1-8 15,-7-2-15,-4-3 16,-5 36-16,-12-28 16,-11 5-1,-10 7-15,-5 14 16,2 4 0,2 8-16,8 6 15,13-3-15,5-1 16</inkml:trace>
  <inkml:trace contextRef="#ctx0" brushRef="#br1" timeOffset="312070.7191">18908 4816 0,'-46'-8'16,"13"21"-16,-3 12 16,5 14-1,8 3-15,4-1 16,10-9 0,9-11-16,5-10 0,10-6 15,8-8 1,5-2-16,1-8 15,2-3 1,-3-2-16,-5 0 0,-3 6 16,-4 1-16,-4 9 15,1 10 17,-5 7-32,-3 13 0,-3 11 0,1 13 15,-6 19-15,1 2 16,-1-2-1,-2-1-15,5-70 16,-2 69-16,2-69 16,-5 64-16,5-64 15,0 0 1,-11 60-16,11-60 16,-20 39-16,-8-19 15,2-20-15,3-16 16,3-9-1,7-12-15,8-7 16,10-9-16,8-4 16,2 6-1,6-3-15,0 2 16,1-2 0,4 1-16</inkml:trace>
  <inkml:trace contextRef="#ctx0" brushRef="#br1" timeOffset="312582.7021">19462 4430 0,'0'0'0,"0"0"0,0 0 0,0 0 15,14-10-15,1-6 16,10-2 0,-1 5-16,2 4 15,2 0 1,0 4-16,-5 0 0,3 3 15,-8 4 1,-3 3-16,-5 5 16,-5 6-16,-5 8 15,-5 6-15,-3 6 16,1 8 0,-3 10-16,10-54 15,-11 53-15,4 7 16,7-60-16,-8 61 15,8-61-15,-5 59 16,5-59 0,-7 47-16,7-47 31,-9 18-31</inkml:trace>
  <inkml:trace contextRef="#ctx0" brushRef="#br1" timeOffset="312775.0345">19466 4695 0,'0'0'15,"0"0"-15,15-3 16,13-12 0,7-6-16,0 6 15,-5 5-15,1 4 16,-3 2-1,-5 0-15,-5-1 0,-10 3 16</inkml:trace>
  <inkml:trace contextRef="#ctx0" brushRef="#br1" timeOffset="313270.8925">19167 5106 0,'0'0'0,"0"0"15,0 0-15,0 0 16,0 0 0,14-13-16,9-7 0,3-9 15,-4 9 1,-1 2-16,2 2 15,-2 8-15,-4 5 16,1 9-16,0 9 16,-7 6-1,-3 5-15,-8 8 16,-5 1 0,-9 1-16,-4 3 0,-8-5 15,-4-1 1,-11 1-16,0-6 15,3-8-15,9-12 16,14-6-16,4-7 16,6-5-16,10-8 15,8 3 1,7-2-16,2 8 16,8 1-16,4 8 15,1 0 1,9 5-16,12 5 15,1-5-15,2-8 16,0-9-16,-5-12 16</inkml:trace>
  <inkml:trace contextRef="#ctx0" brushRef="#br1" timeOffset="313729.4223">19661 3871 0,'0'0'0,"17"0"0,14 0 16,21 10-16,-7 4 15,-1 15-15,-8 7 16,3 7 0,5 9-16,-3 9 15,5 6-15,3 13 16,17 25-16,0 16 15,-19 7 1,-39 7-16,-47 11 16,-53 21-16,-57 41 15,-64 42-15</inkml:trace>
  <inkml:trace contextRef="#ctx0" brushRef="#br1" timeOffset="320874.7586">18004 5345 0,'48'0'0,"-3"0"16,-2 0-1,-4 0-15,-1 0 16,1 0-16,8 0 16,6 0-1,6-5-15,8-2 16,0-2-16,2 2 15,0-4-15,-5 4 16,1-4-16,5 1 16,1 0-1,8 0 1,8-3-16,22-3 0,0 1 16,0-1-16,-11 6 15,-4 1 1,-7 0-16,-10 2 15,-18-2-15,1 2 16</inkml:trace>
  <inkml:trace contextRef="#ctx0" brushRef="#br1" timeOffset="326027.1185">16302 7121 0,'-49'-4'0,"3"-2"16,-3 6-1,-2 9-15,-2 13 16,3 19-16,7 8 15,-1 7-15,3 9 16,5 2 0,3 5-16,7 2 15,8 9-15,8-4 16,10 0 0,7-7-16,9-2 15,8-8-15,13-8 16,5-8-1,6-1-15,6-11 0,5-10 16,3-9 0,-1-9-16,-1-12 15,4-9-15,-6-9 16,2-10-16,-6-9 16,-6-8-1,1-5-15,-8-8 16,-5-6-1,-8-5-15,-9-4 16,-7 0-16,-6 1 16,-12 0-16,-6 1 15,-12 3-15,-9 5 16,-5 7-16,-9 13 16,-10 14-1,-3 14-15,-3 15 16,12 12-16,11 6 15,19 1-15,8-5 16</inkml:trace>
  <inkml:trace contextRef="#ctx0" brushRef="#br1" timeOffset="326397.8526">17103 6936 0,'-28'34'0,"2"-3"16,3 4-1,0 10-15,-8 16 16,5 14-16,1 7 15,-3 29-15,2 17 16,8-8-16,13-17 16,7-18-1,16-12-15,3-22 16,10-7-16,2-3 16,8-3-16,11-10 15,7-4 1,5-13-16,-2-18 15,-7-10-15</inkml:trace>
  <inkml:trace contextRef="#ctx0" brushRef="#br1" timeOffset="327164.4575">17378 7461 0,'0'0'0,"0"0"16,8-16-16,4-12 16,9-3-16,2 3 15,3 8-15,5-1 16,8 6-1,-39 15-15,40-9 16,4 9-16,2 11 16,-7 10-16,-6 9 15,-10 9 1,-5 7-16,-5 11 16,-8 2-16,-3 2 15,-2-4-15,0-3 16,0-54-1,0 49-15,0-49 16,0 0-16,0 0 16,0 41-1,0-41-15,0 26 16,0-19-16,3-12 16,3-13-16,1-7 15,0-9-15,3-4 16,1-3-16,1-6 15,4-7 1,3 3-16,1-1 16,1 4-16,1 1 15,2 6-15,4 0 16,2 7 0,2 6-16,-32 28 15,31-17-15,-1 6 16,1 9-16,-31 2 15,26 11-15,-3 8 16,-3 9 0,1 8-16,-6 8 15,4 11 1,-4 4-16,-5 2 16,0 3-16,-2 0 15,-3 2-15,-5-66 16,8 64-16,-8-64 15,10 56-15,6-12 16,-4-19-16</inkml:trace>
  <inkml:trace contextRef="#ctx0" brushRef="#br1" timeOffset="327859.8136">18469 6473 0,'24'-36'0,"-5"14"15,7 9 1,-5 7-16,5 6 15,2 8-15,-2 3 16,-6 7-16,-4 5 16,-6 10-16,-10 6 15,-5 4 1,-11 11-16,-6-2 16,-5-1-16,-6-5 15,-2-1 1,-7-7-16,42-38 15,-45 33-15,45-33 16,0 0-16,0 0 16,-45 16-16,45-16 15,-39-3 1,27-13-16,10-8 16,9-3-16,8 1 15,3 3 1,5 0-16,2 5 0,-3 5 15,-4 11 1,4 2-16,-1 8 16,2 4-16,1 4 15,-2 2 1,-22-18-16,24 21 16,-3 1-16,-21-22 15,0 0-15,23 21 16,-6-13-1</inkml:trace>
  <inkml:trace contextRef="#ctx0" brushRef="#br1" timeOffset="328047.6455">18941 6628 0,'0'0'16,"0"0"-1,0 0 1,0 0-16,0 0 0,0 0 16,0 0-16,0 0 15</inkml:trace>
  <inkml:trace contextRef="#ctx0" brushRef="#br1" timeOffset="328698.1952">19403 6216 0,'0'0'0,"0"0"16,0 0-1,-14 0-15,-14-5 16,-16 3-16,5 9 15,-2 12 1,8 9-16,5 5 16,-1 3-16,8 3 15,21-39-15,-10 42 16,12-10 0,12-6-16,6-3 15,9 1-15,4-7 16,5-2-1,1 2-15,-39-17 0,45 18 16,-45-18-16,53 28 16,-2 3-1,-10 4-15,-13-1 16,-16-1 0,-17-5-16,-13-2 15,-9-2-15,-10-5 16,-8-5-1,-8-8-15,53-6 0,-48-9 16,48 9-16,-36-23 16,14-8-1,12-10-15,6 0 16,13-5-16,6-9 16,5 2-1,3 3-15,0 2 16,-3 7-16,1 8 15,-5 10-15,-4 2 16,2 3-16,-2-1 16,1-1-16</inkml:trace>
  <inkml:trace contextRef="#ctx0" brushRef="#br1" timeOffset="328931.5775">19719 6196 0,'0'0'0,"0"0"0,0 0 15,0 0 1,0 0-16,0 22 16,0 26-16,0 18 15,0 4-15,-8-4 16,-4-4-1,12-62-15,-8 41 16,13-23-16</inkml:trace>
  <inkml:trace contextRef="#ctx0" brushRef="#br1" timeOffset="329465.3324">19784 5744 0,'0'0'16,"0"0"-16,0 0 16,22 7-1,25 6-15,12 11 16,-2 1 0,2 5-16,0 9 0,3 3 15,-1 4-15,1 8 16,0 6-16,7 16 15,-3 11 1,-6 4-16,-9 4 16,-10 7-16,-13 15 15,-17 2-15,-25 8 16,-21 4 0,-37 11-16,-36 16 15,-31 10-15,-25 15 16,-36 22-16,-29 21 15,6-8-15,-6 2 16,-1-8 0,-10 2-16,-1 5 15,-6 4-15,-10 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2T04:24:42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12135 4982 0,'-16'73'15,"-2"-6"-15,3-1 16,-1 4-1,4 5-15,2 1 16,4 9-16,4 21 16,2 4-16,2 5 15,-2 2 1,0 1-16,-2 6 16,-3 6-16,2 4 15,1 10-15,4 5 16,6-5-1,5-3-15,4 1 16,-3 9-16,-14 9 16,-5 19-1,-4 4-15,2 12 16,-3 1-16,2-1 16,5 0-16,1-4 15,-1-1-15,1 6 16,2-1-1,-3 0-15,6 1 16,4 4-16,1 1 16,-10 13-16,-16 14 15,-1 6 1,-3-3-16,9-7 16,3-13-16,7-7 15,3-13-15,13 0 16,3 4-1,-4 6-15,-2 9 16,-15 14-16,0 5 16,-7 7-16,3 8 15,4 1-15,0-6 16,5 0 0,0 0-16,3-3 15,2-4-15,1-3 16,-1-10-16,0-9 15,-3-10 1,1-17-16,6-13 16,0-27-16,-2-29 15,-7-114-15,0 0 32,0 0-32,5 61 0,-7-58 15,-3-39-15</inkml:trace>
  <inkml:trace contextRef="#ctx0" brushRef="#br0" timeOffset="1670.198">10561 15461 0,'41'-88'0,"0"6"16,11-23 0,14-37-16,8-9 15,12-19-15,-2 2 16,6 4-1,-1 0-15,1-4 16,-8 5-16,6-10 16,-1-4-16,6-3 15,2-5-15,3-6 16,-1-3 0,-5-2-16,3-1 15,3 0-15,-3 2 16,-5 10-1,2-3-15,-4 5 16,-1 12-16,-7-5 16,1 7-16,7-1 15,7 0-15,-5-5 16,-3 7 0,-1 5-16,1 1 15,-1 5-15,-6 13 16,-9 8-16,-2 2 15,-3 3-15,2 3 16,0 5 0,-2-1-16,0 3 15,5 3-15,0 2 16,2 8 0,-7 11-16,-2-4 15,3 4-15,0 4 16,1 5-16,0 7 15,-10 8-15,-9 7 16,-12 10 0,-6 6-16,-31 50 15,30-51-15,-2 2 16,-2 2-16,-9 7 16</inkml:trace>
  <inkml:trace contextRef="#ctx0" brushRef="#br0" timeOffset="6706.303">3901 8129 0,'45'0'16,"-3"0"-16,-8 0 16,-9 0-16,3 0 15,-3 0-15,4-5 16,0 0 0,-7 2-16,2 3 15,-8-3-15,-16 3 16,27-5-16,-27 5 15,0 0-15,28-5 16,-28 5 0,37-2-16,-37 2 15,34 2-15</inkml:trace>
  <inkml:trace contextRef="#ctx0" brushRef="#br0" timeOffset="8728.6483">6008 8119 0,'47'0'0,"-9"-6"16,-5 1-16,0 3 15,-2-1-15,1 1 16,-2 2-1,3 2-15,9 3 16,-1-2-16,-41-3 16,49 5-1,4-5 1,1 3-16,-54-3 0,54-3 16,6 3-16,4 0 15,-3 0-15,-1 0 16,1-3-1,-2 3-15,1-2 16,-4-3-16,-1 2 16,0 1-16,-3 4 15,-2 1 1,-50-3-16,61 5 16</inkml:trace>
  <inkml:trace contextRef="#ctx0" brushRef="#br0" timeOffset="19541.4584">3905 9610 0,'72'-8'0,"-7"-2"15,-1 3-15,-3 1 16,7 3-16,-68 3 16,66-2-16,1-1 15,-1 3 1,-66 0-16,67 0 16,3 0-16</inkml:trace>
  <inkml:trace contextRef="#ctx0" brushRef="#br0" timeOffset="20298.5736">5975 9551 0,'0'0'0,"0"0"15,0 0-15,0 0 16,18 0 0,15 0-16,14 0 15,1 0-15,-1 0 16,4 0-16,1 0 16,4-5-16,0 0 15,7 2 1,0 0-1,6 1 1,3 2-16,3-3 0,2 1 16,-5-1-16,-3-3 15,6 5-15,2-5 16,0 4-16,2 4 16,-5 4-1,-1 1-15</inkml:trace>
  <inkml:trace contextRef="#ctx0" brushRef="#br0" timeOffset="23605.887">4070 11039 0,'69'-12'16,"-9"1"-1,1 6-15,1-2 16,-62 7-16,69-6 16,-69 6-16,72-5 15,-72 5 1,82 11-16</inkml:trace>
  <inkml:trace contextRef="#ctx0" brushRef="#br0" timeOffset="24250.0954">5846 11060 0,'0'0'0,"0"0"16,0 0 0,0 0-16,22 0 15,13 0-15,19 0 16,-3 0-16,-1-5 15,1-1-15,2 4 16,4-1 0,0 1-16,4 2 15,3 0-15,5 0 16,4 0-16,4-3 16,2-2-1,4-2-15,-2-2 16,11 5-16,22-6 15,12 2-15,-13-2 16,-8 1 0,-8 1-16,1 1 15</inkml:trace>
  <inkml:trace contextRef="#ctx0" brushRef="#br0" timeOffset="32269.0842">17216 7715 0,'16'16'0,"-6"-11"16,3-5-16,4-5 15,4-8-15,2-3 16,6-4 0,4-4-16,8-6 15,18-9 1,13-5-16,15-2 0,37-13 16,30-10-16</inkml:trace>
  <inkml:trace contextRef="#ctx0" brushRef="#br0" timeOffset="35143.0388">3919 8288 0,'0'-31'15,"0"9"-15,12 6 16,6 6-16,10 0 16,2 1-1,5-3-15,6-3 16,10-6-16,8-2 15,2-3-15,7-5 16,1 1-16,5-4 16,1 0-1,2 4-15,0-1 16,-3 3-16,-6 4 16,0 9-1,-5 5-15</inkml:trace>
  <inkml:trace contextRef="#ctx0" brushRef="#br0" timeOffset="36514.0395">16054 8152 0,'0'0'0,"0"0"15,22 0-15,20 0 16,19-5-16,-5 0 16,1 3-16,1 0 15,5-2 1,-2 4-1,9 0-15,2 0 0,1 0 16,2 0-16,0 0 16,4 0-1,-2 0-15,1 0 16,-4 4-16,-10 0 16,-5 1-16,1 0 15,-60-5 1,66 13-16</inkml:trace>
  <inkml:trace contextRef="#ctx0" brushRef="#br0" timeOffset="44835.1783">16476 9507 0,'47'-5'16,"-7"0"-16,-3 2 16,-4 0-1,0 1-15,4 2 16,1 2-16,-38-2 15,46 6-15,8-3 16,-54-3-16,64 4 16,-2 2-1,-62-6-15,62 0 16,-62 0 0,56 0-16,-56 0 0,55 2 15,-55-2 1,0 0-16,40 7 15,-19 7-15</inkml:trace>
  <inkml:trace contextRef="#ctx0" brushRef="#br0" timeOffset="46188.4934">11966 9075 0,'-12'-39'15,"-8"3"1,0 14-16,2-1 0,0 7 16,-5 1-1,-1 2-15,-3-2 16,-1 1-1,-4 4-15,32 10 0,-33-4 16,-11 0 0,-9 8-16,1 3 15,1 8-15,51-15 16,-48 21-16,-4 5 16,2 2-16,7 6 15,-1 1 1,6 1-16,4 5 15,6-2 1,5 5-16,23-44 0,-20 48 16,2 3-1,8 4-15,5-7 16,5 1-16,2-8 16,6-5-1,2-2-15,6-3 16,1 0-16,4-3 15,4-2 1,-25-26-16,32 28 0,-32-28 16,38 26-1,16-3-15,2-8 16,-56-15-16,63 6 16,0-12-16,4-5 15,-8-3 1,-7-4-16,-52 18 15,50-21-15,0-5 16,-4-5-16,-7 0 16,-4-5-16,-2 1 15,-1-4 1,-9-2-16,-6-3 16,-6-5-16,-3 3 15,-8-3-15,-8 0 16,-7-2-1,-9 4-15,-15 1 16,-12 8-16,-18 4 16</inkml:trace>
  <inkml:trace contextRef="#ctx0" brushRef="#br0" timeOffset="75311.1649">7580 10528 0,'-15'-47'0,"-4"7"15,-5 9 1,-1 7-16,2 3 16,-2 1-16,-6 0 15,-2 4 1,0-2-16,-6 1 16,1-1-16,-9 2 15,-12 0-15,59 16 16,-67-13-1,-7 6-15,-4 4 16,2 3-16,4 3 16,2 2-16,4 5 15,0 3-15,-7 5 16,6 2 0,3 9-16,7 4 15,3 0-15,7 6 16,-3 2-1,9 3-15,5 5 16,3 5-16,5-3 16,6 0-16,8 2 15,0-2 1,14-51-16,-5 53 16,8 7-16,2-4 15,6-2-15,3-2 16,8-2-16,4 2 15,7-5-15,0-3 16,3-6 0,5-2-16,6-3 15,3-2 1,2-2-16,5-7 16,-1 2-16,6-6 15,0-5-15,2-2 16,2-7-1,1-4-15,2-8 16,3-4-16,0-7 16,-3-3-1,-1-6-15,-2-4 16,-4-1-16,0-3 0,-6-8 16,0 0-1,-5-4-15,1-7 16,-4 1-16,-1-4 15,-9-2-15,-2 1 16,-7 3-16,-4-7 16,-11 5-1,-9 1 1,-9 3-16,-6 0 0,-7 8 16,-9 2-1,-16 8-15,-6 10 16,-14 11-16,-10 8 15</inkml:trace>
  <inkml:trace contextRef="#ctx0" brushRef="#br0" timeOffset="77114.729">17417 10548 0,'0'-40'16,"-8"1"-16,-5 11 16,-5 1-1,0 10-15,-3 4 16,3 0-1,-3 0-15,-4-2 16,-4 1-16,29 14 16,-33-12-16,0 1 15,33 11-15,-40-13 16,-3 6-16,0-1 16,-8 0-1,-3 3-15,0 2 16,-2 3-16,2 3 15,-4 0-15,58-3 16,-57 6 0,-2 1-16,-3 3 15,0 0 1,62-10-16,-61 16 0,-1 4 16,0 4-1,6 1-15,4 6 16,0 2-16,4 2 15,2-3-15,7 5 16,3-2 0,6 1-16,1 3 15,9 0 1,0-1-16,2 3 0,2-2 16,2-3-16,7 0 15,5 2 1,2 0-16,4 1 15,-4-39-15,8 41 16,3 0-16,7 0 16,5 6-1,3-6-15,2-2 16,0-3-16,5-3 16,-2 1-16,8-6 15,-1 0 1,6-5-16,2-5 15,-1 1-15,3-4 16,3-6-16,5 0 16,4-7-1,-2-4-15,3-7 16,3 2-16,-1-6 16,4 1-16,0-7 31,-1 5-31,-4-10 15,0-2-15,-1-5 0,1-1 16,2-5-16,-3-4 16,4-1-1,-6-6-15,-3-3 16,-2-4-16,-8 2 16,-2-7-16,-5-1 15,-6-4-15,-8-4 16,-11-3-1,-12-2-15,-12-2 16,-21 0-16,-21 6 16,-40-10-16,-31 4 15</inkml:trace>
  <inkml:trace contextRef="#ctx0" brushRef="#br0" timeOffset="83602.2319">6159 12500 0,'44'15'0,"-5"-5"16,-3 0-16,0-2 16,-1 0-1,2-2-15,4-2 16,-8-1-16,-2-1 16,0-4-1,-31 2-15,35 0 16,8 0-16,2-3 15,-45 3-15,62 0 16,-1 0 0,-61 0-16,62-4 15,4 0-15,-66 4 16,63-7-16,-63 7 16,63-6-16,-63 6 15,62-7 1,-62 7-16,60-5 15,-60 5-15,56-8 32,-56 8-32,0 0 0,0 0 15,46-5-15,-46 5 16,0 0-16,0 0 16,36-8-16,-36 8 15,0 0 1,0 0-1,23-5-15,-23 5 0,0 0 16,0 0-16,18-8 16,-18 8-1,0 0 1,0 0-16,10-8 0,-10 8 16,0 0-16,0 0 15,6-7 1,-6 7-16,0 0 15,0 0 1,8-8-16,-8 8 0,0 0 16,0 0-1,2-6-15,-2 6 16,0 0-16,0 0 31,3-2-31,-3 2 0,0 0 16,0 0-16,0-5 15,0 5-15,0 0 16,-5 0-16,-3 3 16,-6 7-16</inkml:trace>
  <inkml:trace contextRef="#ctx0" brushRef="#br0" timeOffset="87649.2093">16452 12626 0,'50'0'0,"-1"4"15,-5-1 1,0 2-16,-6 1 15,3-6-15,-3 2 16,-38-2-16,47 0 16,-47 0-1,52 0-15,-52 0 16,63 0-16,-63 0 31,70 2-31,1-2 0,-71 0 16,65 0-16,-65 0 15,61-4-15,0 0 16,-2 2-16,-59 2 16,55-2-16,-6-4 15,-49 6 1,0 0-16,51-2 16,-51 2-1,0 0-15,44 2 0,-44-2 16,39 10-1</inkml:trace>
  <inkml:trace contextRef="#ctx0" brushRef="#br0" timeOffset="257230.2129">21797 8221 0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14:20.7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6195 5136 0,'55'0'0,"-6"0"15,1-5-15,-1 1 16,1 1-1,-2 1-15,3-1 16,2 3-16,0 0 16,3 0-16,3 0 15,3 0 1,4-3-16,2-2 16,-1 3-16,-1-1 15,-6 0-15,-4 1 16,2 2-1,4 0-15,0 0 16,2 0-16,4 2 16,0 1-16,-1-3 15,0 3 1,-2-1-16,3 1 16,0-3-16,-2 0 15,0 0-15,-1 0 16,-4 0-16,0 0 15,2-3 1,0 3-16,3-2 16,0-1-16,1 0 15,0 3-15,-1-2 16,0 2 0,4 2-16,-5 1 15,-2 2-15,0 0 16</inkml:trace>
  <inkml:trace contextRef="#ctx0" brushRef="#br0" timeOffset="46938.2582">12037 9044 0,'59'0'0,"-7"0"15,-4 0 1,-1 0-16,-4 0 16,7 0-16,-50 0 15,56 0-15,10 6 16,6-4-16,-8 3 16,0 1-1,1-6-15,2 2 16,2 1-16,0-1 15,-5 0 1,-3 1-16,9-3 16,-3 0-16,5-5 15,0 0-15,5 3 16,-3-1-16,6 0 16,-1 0-1,1 1-15,-4 2 16,5 0-16,-4-2 15,5-2-15,0 4 16,1-2 0,1 0-16,19-1 15,2-2-15,-7 2 16,-6-2-16,-4 3 16,-1 0-1,-2-1-15,1 0 16,2 1-16,-6 2 15,-11-3-15,0-2 16,5 2-16,2 0 16,1 2-1,0-3-15,1 4 16,0-5-16,3 3 16,-7-3-16,4 3 15,-9-1 1,-2 0-16,-4-3 15,-4 4-15,0-3 16,-3 2-16,-58 3 16,59-4-1,-59 4-15,58-4 16,-3 2-16,-55 2 16,0 0-16,59 0 15</inkml:trace>
  <inkml:trace contextRef="#ctx0" brushRef="#br0" timeOffset="47473.5052">16239 9261 0,'7'46'0,"-2"0"16,0-3-16,-5 1 15,2-3-15,-2 0 16,0-4-1,0-37-15,3 40 16,-3-40-16,8 44 16,-8-44-16,13 49 15,-13-49 1,7 44-16,-2 2 16,-5-46-16,0 46 15,0-46 1,-5 31-16,5-31 15,-7 10-15</inkml:trace>
  <inkml:trace contextRef="#ctx0" brushRef="#br0" timeOffset="47837.3156">16061 9746 0,'0'0'0,"0"0"0,0 0 16,0 0 0,0 0-16,0 0 15,0 0 1,15 7-16,11 10 15,4 6-15,-6-3 16,-4 0-16,0 1 16,-1 0-16,1-1 15,-2-2-15,-2-3 16,2-1 0,-3-6-16,0-4 15,1-4-15,-1-4 16,3-7-16</inkml:trace>
  <inkml:trace contextRef="#ctx0" brushRef="#br0" timeOffset="48135.2282">16621 9672 0,'0'0'0,"0"0"0,0 0 16,0 0-1,-3 13-15,-13 9 16,-7 7-16,0-1 16,5-3-16,-5 10 15,3 0 1,-6 6-16,-2 9 15,2-4-15</inkml:trace>
  <inkml:trace contextRef="#ctx0" brushRef="#br0" timeOffset="48935.5382">16261 10998 0,'18'-46'0,"3"-1"16,6 6-16,7 2 15,5 1-15,2 0 16,-6-6-16,-1 6 15,-6-4 1,-28 42-16,18-41 16,-8-5-16,-10 46 15,5-44-15,-13 3 16,8 41 0,-17-31-16,17 31 15,-26-18-15,-13 6 16,-1 9-16,2 6 15,-1 6 1,2 12-16,4 7 16,-3 11-16,8 4 15,7 7-15,8 1 16,3 3 0,5 6-16,3-1 15,4 8-15,3-1 16,3 6-16,-2 0 15,6 3 1,-1-1-16,-1-2 16,1-8-16,-11-64 15,9 62-15,-9-62 16,8 56-16,-8-56 16,0 0-1,-10 49-15</inkml:trace>
  <inkml:trace contextRef="#ctx0" brushRef="#br0" timeOffset="49766.2914">16107 11379 0,'0'0'0,"18"-6"0,13-4 15,17-8 1,-3-2-16,-2-1 0,1 1 16,-1-2-1,-43 22 1,42-20-16,-42 20 16,0 0-16,0 0 15,36-20-15,-36 20 16,19-13-16,-16 5 15,-6 6-15,-4 4 16,0 6 0,2 8-16,-4-2 15,7 7-15,2-3 16,6 2-16,1-6 16,5-3-16,-12-11 15,21 4 1,-21-4-16,23 0 15,-23 0-15,0 0 16,0 0-16,24-4 16,-24 4-1,0 0-15,0 0 16,24-6-16,-2 3 16,-22 3-16,23 5 15,6 1 1,0-4-16,5-4 15,-3-4-15,-31 6 16,33-15-16,-33 15 16,32-18-1,-32 18-15,30-26 16,-30 26 0,23-28-16,-23 28 0,10-25 15,-10 11-15,-10 9 16,-5 13-1,1 10-15,14-18 16,-9 28-16,6 3 16,3-31-16,7 31 15,9-5 1,8-9-16,6-9 16,3-8-16,0-5 15,4-8-15,1-7 16,4-15-1</inkml:trace>
  <inkml:trace contextRef="#ctx0" brushRef="#br0" timeOffset="49996.0652">17077 10905 0,'0'0'0,"0"0"31,0 0-31,0 0 0,0 21 0,0 15 15,0 23 1,0 3-16,0 7 16,0-69-16,0 0 15,0 0-15,0 65 16,0-65 0,0 45-1,-7-25-15</inkml:trace>
  <inkml:trace contextRef="#ctx0" brushRef="#br0" timeOffset="50378.4975">17059 11162 0,'0'0'0,"0"0"15,18 0-15,13-4 16,22-7 0,-6 1-16,5-4 15,-9 7-15,-9 3 16,-8 0-16,-6 2 15,-12 2 1,-8 10-16,-8 9 16,-2 14-16,-3 2 15,1 1 1,3-7-16,7-6 16,-3-2-16,3-6 15,2-5-15,2-5 16,3-5-16,8-5 15,2-5-15,3-7 16,0-7 0,0-2-16,-18 26 15,15-31-15,-4 3 16,-6 2-16,-5 9 16,-3 6-1,-4 8-15,-4 9 16,3 2-16,6 2 15</inkml:trace>
  <inkml:trace contextRef="#ctx0" brushRef="#br0" timeOffset="51529.7072">17637 11389 0,'0'0'0,"0"0"15,0 0-15,7-13 16,2-16-16,1-12 16,-5 5-1,0 5-15,-3 6 16,-2 4 0,0 14-16,-2 9 15,-3 6-15,2 10 0,1 3 16,-1 2-1,8-8-15,8-2 16,6-3-16,-4-2 16,0-6-1,0 2-15,1-4 16,2-4-16,0-1 16,0-5-1,-1 1-15,-1-7 0,1 0 16,-3 3-1,4 5-15,-2 1 16,-1 7-16,-15 0 16,0 0-1,23 3-15,5 4 16,-28-7-16,0 0 16,31 7-16,-1 9 15,0 4 1,-7 9-16,-1 7 15,-22-36-15,16 39 16,-16-39-16,10 41 16,-10-41-16,0 44 15,-3761 2 1,7514-46-16,-3765 33 16,12-33-16,0 0 15,-13 18-15,3-13 16,10-10-1,5-5-15,7-6 16,6-2-16,8 0 16,2-2-16,0-4 15,1 2-15,0-4 16,-29 26 0,27-28-16,-27 28 15,0 0-15,0 0 16,23-32-1,-23 32-15,21-24 16,-21 24-16,15-17 16,3 15-16,-18 2 15,0 0-15,18 2 16,-18-2 0,23 6-16,-23-6 15,26 0-15,-26 0 16,33-2-16,0-12 15,-33 14 1,0 0-16,0 0 16,31-12-16,-31 12 15,33-6-15,-33 6 16,31 6-16,-31-6 16,37 10-1,-37-10-15,41 7 16,-1-7-16,-40 0 15,42-5-15,-42 5 16,0 0 0,0 0-16,33-14 15,-33 14-15,32-12 16,-9 17-16,-8 18 16,-5 14-1,-4 11-15,-6 19 16,0 0-16,-4 1 15,4-68-15,-7 63 16,-3-6 0</inkml:trace>
  <inkml:trace contextRef="#ctx0" brushRef="#br0" timeOffset="52031.7008">19834 11101 0,'-40'-11'0,"-5"4"0,-3 9 16,3 11-16,3 12 16,12 4-16,15-8 15,3-8 1,10-3-1,4 1-15,10-9 0,5-2 16,1-6-16,6-4 16,0-2-1,2-4-15,-3 6 16,-2 5 0,-3 7-16,1 11 0,-4 8 15,3 2-15,2 0 16,5-2-1,1-12-15,4-5 16,5-10-16,1-12 16</inkml:trace>
  <inkml:trace contextRef="#ctx0" brushRef="#br0" timeOffset="52633.4474">20749 10587 0,'0'0'0,"0"0"0,0 0 15,0-16 1,0-9-16,0-9 16,-2 16-1,-22 13-15,-9 16 0,-13 11 16,-3 14-1,-2 8-15,3 10 16,5 5-16,12 3 16,9 0-16,12 2 15,4 0-15,12-4 16,12-4 0,5-10-16,10-10 15,8-8-15,6-10 16,1-15-16,3-10 15,2-12 1,-3-7-16,-50 26 16,0 0-16,0 0 15,44-25 1,-44 25-16,28-18 16,-18 18-16,-10 0 15,3 12-15,-3-12 16,5 21-16,-5-21 15,10 23-15,6-5 16,-16-18 0,23 8-16,6-8 15,-1-15-15,-28 15 16,22-24-16,-6-7 16,-11-2-1,-15 3-15,-16-2 16,-9 10-16,-9 6 15,-5 6-15,12 2 16,17 3 0,15-3-16,10-2 15</inkml:trace>
  <inkml:trace contextRef="#ctx0" brushRef="#br0" timeOffset="53432.4748">21208 10929 0,'0'0'0,"0"0"16,0 0-1,0 0-15,0 20 0,0 13 16,0 17-16,0-7 16,-5-6-1,0-7-15,3-12 16,-2-7-16,4-9 15,6-7-15,4-5 16,4-6-16,9-7 16,0 5-1,-2 2-15,-4 4 16,-1 7-16,-1 5 16,-2 7-16,-3 5 15,-3 9 1,-2 0-16,0-3 15,4 0-15,4-5 16,3-5-16,1-6 16,-1-4-1,4-6-15,1-2 16,-21 10-16,25-16 16,-25 16-16,0 0 15,0 0 1,28-15-16,-28 15 15,0 0-15,29-11 16,-29 11-16,31-7 16,5-4-16,-1-1 15,-35 12 1,38-21-16,-38 21 16,44-33-16,-44 33 15,0 0-15,0 0 16,37-31-1,-9 13-15,-15 21 16,-8 15-16,-5 15 16,-8 16-16,-2 17 15,-1 9 1,-1 7-16,-3 9 16,-4 21-16,3 4 15,14-21-15,12-36 16,6-30-1,3-24-15,0-16 16,7-14-16,5-17 16,2-19-16,-7-8 15</inkml:trace>
  <inkml:trace contextRef="#ctx0" brushRef="#br0" timeOffset="53699.0156">21838 10988 0,'5'-2'0,"0"-7"15,3-1 1,-1-8-16,9 0 16,1 6-16,9 4 15,6 2-15,3 9 16,7 8-16,-2 6 16,1 9-1,-12 2 1,-16 0-16,-15 5 15,-15-1-15,-6 1 0,-8-7 16,-4-3 0,-1-7-16,3-9 15,10-4-15,9-3 16,19-5-16,17-10 16</inkml:trace>
  <inkml:trace contextRef="#ctx0" brushRef="#br0" timeOffset="54403.0857">22484 10998 0,'0'0'15,"0"0"-15,0 0 16,0 0 0,-15 7-16,-20 15 15,-9 8 1,1 14-16,6 2 0,9-5 15,15-7-15,10-14 16,11-4-16,7-6 16,6-5-1,11-3 1,3-9-16,6-6 0,0-13 16,5-7-1,-10-5-15,-12 3 16,-17 5-16,-9 2 15,-16 2 1,-7 3-16,-5 3 0,2 4 16,3 3-1,12 6-15,11-1 16,12 3-16,10 2 16,13-2-16,9-1 15,1 4 1,8-3-16,-2 3 15,-5-3-15,-11-1 16,-12 4-16,-6-4 16,-4 2-1,-11-2-15,-11 1 16,-6 2-16,-4 3 16,6 6-16,7 4 31,3 6-31,7 4 0,9 3 15,6 3-15,4 0 16,0 4-16,-21-30 16,22 29-16,-22-29 15,18 35 1,-18-35-16,5 34 16,-5-34-16,-5 29 15,-10-9-15,-8-12 16,3-8-1,4-6-15,8-6 16,13-4-16,11-2 16,10-3-16,2 1 15</inkml:trace>
  <inkml:trace contextRef="#ctx0" brushRef="#br0" timeOffset="54642.6538">23204 10864 0,'0'0'0,"0"0"15,0 0 1,12 0-16,9-4 16,6 1-16,-10 10 15,-4 11-15,-10 13 16,-8 5 0,-6 5-16,-1 5 15,12-46-15,-19 62 16,19-62-16,0 0 15,0 0 1,-11 49-16,9-15 16,2-24-16,2-13 15</inkml:trace>
  <inkml:trace contextRef="#ctx0" brushRef="#br0" timeOffset="55052.1891">23152 11090 0,'0'0'0,"0"0"16,21 0 0,12 0-16,11 0 15,-5 0-15,-1 0 16,0 0 0,3-7-16,-3-5 15,-38 12-15,0 0 16,0 0-16,33-11 15,-33 11-15,30-13 16,-12 8 0,-11 5-16,-7 5 15,-3 3-15,6 2 16,-6-2-16,3-1 16,0 3-1,6 1-15,-6-11 16,8 13-16,-8-13 15,12 15-15,11 0 16,-23-15 0,29 16-16,-29-16 15,36 13-15,5-8 16,0-5-16,-5-10 16,-8-8-16</inkml:trace>
  <inkml:trace contextRef="#ctx0" brushRef="#br0" timeOffset="55229.4862">23162 10422 0,'0'0'0,"0"0"15,0 0-15</inkml:trace>
  <inkml:trace contextRef="#ctx0" brushRef="#br0" timeOffset="58303.1819">17804 12206 0,'10'57'15,"-5"5"-15,-2 2 16,-1-3-16,1-9 16,-3-52-16,0 0 15,7 44-15,9-19 16,-1-20 0,-4-10-16</inkml:trace>
  <inkml:trace contextRef="#ctx0" brushRef="#br0" timeOffset="58746.1965">18135 12296 0,'0'0'0,"0"0"16,0 0 0,0 0-16,0 20 15,-5 19 1,-2 18-16,-1-6 0,0-12 15,6-13 1,-3-8-16,5-7 16,-3-7-16,3-8 15,0-13-15,0-11 16,0-2 0,3-6-16,12 0 15,3 4-15,3 7 16,-2 4-16,0 0 15,-1 6 1,-1 5-16,1 4 16,3 9-16,0 10 15,0 10-15,-4 8 16,-4 8 0,-3 5-16,-10-44 15,10 57-15,-10-57 16,0 0-16,11 47 15,-4-18 1,-2-22-16</inkml:trace>
  <inkml:trace contextRef="#ctx0" brushRef="#br0" timeOffset="59452.675">18664 12057 0,'0'0'0,"0"0"16,0 0 0,0 0-16,6 24 15,-1 16-15,5 27 16,-3 5-16,-2 3 16,-1-5-16,-9-10 15,5-60 1,0 0-16,-14 47 15,14-47-15,-18 21 16,-2-24-16,2-20 16,5-8-1,-3 3-15,4-1 16,-2 9-16,4 2 16,3 5-16,0 9 15,7-2 1,4 3-16,9-4 15,10-4-15,5 4 16,11 2-16,4-1 16,11 1-1,3 2-15,-3-1 16,-54 4-16,48-6 16,-48 6-16,0 0 15,0 0 1,47-10-16,-47 10 15,34-8-15,-16 5 16,-10 9-16,-6 7 16,-2-13-1,3 20-15,-3 11 16,0-31-16,7 31 16,-7-31-16,0 0 31,13 29-31,7-12 0,-20-17 15,26 11-15,-3-14 16,-8-7-16,-15 10 16,11-20-16,-11-7 15,-9-3 1,-6 1-16,-5 6 16,-3 10-16,5 9 15,8 0-15,13 0 16</inkml:trace>
  <inkml:trace contextRef="#ctx0" brushRef="#br0" timeOffset="60114.6527">20071 12005 0,'0'0'0,"0"0"0,0 0 16,16 0-1,15-4-15,12 1 16,-5 10-16,0 12 16,-12 6-16,-12 4 15,-12 4-15,-4 6 16,-12 5 0,-12 9-16,-4-6 15,-8-4 1,-3-4-16,-4-8 15,0-5-15,-2-11 16,2-2-16,1-13 16,44 0-16,-34-8 15,14-7-15,15-6 16,10-5 0,15 1-16,8-1 15,10 5-15,0 9 16,0 4-16,0 10 15,-3 13-15,-3 12 16,-9 13 0,0 20-16,-2 4 15,4 5-15,-25-69 16,0 0-16,29 62 16,2-16-1,2-17-15,1-19 16</inkml:trace>
  <inkml:trace contextRef="#ctx0" brushRef="#br0" timeOffset="60693.0013">20943 12119 0,'0'0'0,"0"0"0,0 0 16,0 0-16,0 21 15,0 19-15,0 31 16,-7 13 0,-2 31-16,-10 8 15,-4 4-15,-2-6 16,4-11-16,8-15 16,0-17-16,13-78 15,0 0 1,0 0-16,-10 49 15,7-19-15,1-24 16,4-17-16,3-17 16,0-16-1,6-23-15,-3-9 16,-1-8-16,-4 1 16,-8-19-16,-8 13 15,-8 14 1,3 29-16,1 8 15,4 6-15,5 4 16,8 0-16,10 0 16,11-1-16,7 3 15,11 4 1,15 4-16,2 5 16,-2 10-16,0 6 15,-10 4-15,-8 6 16,-14 3-1,-9 5-15,-8-1 16,-10 0-16,-10 4 16,-10-1-16,-4-3 15,-4-1 1,-1-5-16,3 0 16,8-7-16,10-7 15</inkml:trace>
  <inkml:trace contextRef="#ctx0" brushRef="#br0" timeOffset="62045.1747">21355 12561 0,'36'-41'0,"-7"7"0,1-2 16,-1 0 0,-4-7-16,-25 43 15,18-44-15,-18 44 16,6-47 0,-12 2-16,-15 6 15,-6 13-15,-4 13 16,-7 9-16,3 6 15,2 3 1,5 5-16,8 0 16,7 6-16,10 0 15,10 4-15,7 1 16,3-1 0,6 1-16,6-1 15,1-2-15,7-4 16,1-7-16,-2 1 15,2-8-15,0-6 32,-38 6-32,37-12 0,-37 12 15,0 0-15,0 0 16,28-18-16,-7 2 16,-14 11-1,-9 12-15,-1 12 16,-1 4-16,1 5 15,3-4-15,3-7 16,-1-1 0,3-8-16,5-4 15,-10-4-15,13-7 16,6-6 0,5-7-16,4-7 0,2-1 15,3-2 1,-33 30-16,33-24 15,-33 24-15,28-7 16,-10 17 0,-3 13-16,-5 3 15,-10-26-15,0 0 16,0 0-16,11 25 16,-11-25-16,0 0 15,13 25 1,-13-25-16,18 11 15,2-8-15,1-13 16,5-3-16,-26 13 16,0 0-1,0 0-15,30-18 16,-2 8-16,-28 10 16,26-5-16,-26 5 15,0 0 1,29 5-16,-29-5 15,33 7-15,6-2 16,-39-5-16,40 0 16,-1-7-16,0-6 15,-39 13 1,36-15-16,-3-1 16,-33 16-16,0 0 15,33-16-15,-33 16 16,31-7-1,-3 12-15,-28-5 16,29 10-16,-29-10 16,31 18-16,-31-18 15,35 18 1,-35-18-16,38 13 16,-38-13-16,44 3 15,9-8-15,-8-13 16,-2-8-1,-1-7-15,-3-1 16,-39 34-16,0 0 16,33-33-16,-33 33 15,0 0-15,33-26 16,-5 18 0,0 8-16,-4 8 15,0 10-15,-24-18 16,17 21-16,-17-21 15,16 28 1,-11 3-16,-8-6 16,3-25-16,-15 16 15,-9-14-15</inkml:trace>
  <inkml:trace contextRef="#ctx0" brushRef="#br0" timeOffset="62208.1235">22380 11821 0</inkml:trace>
  <inkml:trace contextRef="#ctx0" brushRef="#br0" timeOffset="76709.3704">6043 11656 0,'58'0'16,"-9"0"-16,9-5 16,12 0-16,1 2 15,2-2 1,1 0-16,6 0 16,3 0-16,0 2 15,15 1-15,-6 2 16,1 0-1,5 0-15,-3 0 16,0 0-16,0 0 16,-3-3-16,-2 0 15,2 1 1,1 2-16,-1 2 16,1-2-16,-1 3 15,4 0 1,-5-3-16,2 0 15,2-3-15,-2 0 16,-1 1-16,-2-1 16,2-2-16,-2-3 15,-5 4 1,0 4-16,2 0 16,1 2-16,1 0 15,-6 4 1,-14-2-16,-8 4 0</inkml:trace>
  <inkml:trace contextRef="#ctx0" brushRef="#br0" timeOffset="79427.5634">5646 13034 0,'54'-5'16,"-5"-1"-16,10 2 15,3-1-15,2-2 16,2 1-16,2 1 16,4-1-1,1 1 1,8 0-16,0 3 0,4 2 16,15-3-16,-5 3 15,1 0 1,-1-3-16,4-2 15,-3 3-15,1 0 16,3 2-16,4 0 16,-2 0-16,-2 2 15,0 0 1,3-2-16,1 0 16,5 3-16,-2-3 15,-1 2 1,-1 1-16,3 0 15,-2-3-15,1 2 16,1 0 0,1-2-16,-2 0 15,1 0-15,-1 0 16,7 0-16,7-2 16,-9 2-1,-1 2-15,-2 1 0,2 2 16,3-5-1,-5 6-15,5-1 16,-1 1-16,-3-2 16,6-1-16,-3-1 15,2 1 1,0-3-16,4 0 16,2-3-16,1 1 15,-1 2-15,5 2 16,2-4-1,3 2-15,-3 5 16,2 2-16,-2 6 16,-5 2-16,-4 1 15,-5-6-15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16:01.5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9952 4641 0,'42'-20'0,"-17"13"16,-2 3-16,0 1 16,3 3-16,0-2 15,0 2 1,5 0-16,-3 0 16,5-6-1,-5 2-15,-28 4 16,32-6-16,-32 6 15,30-7-15,-30 7 16,31-8 0,-31 8-16,0 0 15,41-8-15,-41 8 16,43-5-16,-43 5 16,52-5-16</inkml:trace>
  <inkml:trace contextRef="#ctx0" brushRef="#br0" timeOffset="924.1607">12338 4633 0,'0'0'0,"0"0"15,0 0 1,0 0-16,0 0 16,0 0-16,0 0 0,0 0 15,0 0 1,0 0-16,0 0 15,0 0-15,15 0 16,11 0 0,9 0-16,-7 0 15,-2 0-15,-3 2 16,-1 2-16,-10-4 16,4 2-16,-1-2 15,3 0 1,0 0-16,2 2 15,1-2-15,1 0 16,2 0 0,-24 0-16,0 0 15,26 3-15,-26-3 16,0 0-16,34 0 16,-34 0-16,0 0 15,0 0 1,35 5-16</inkml:trace>
  <inkml:trace contextRef="#ctx0" brushRef="#br0" timeOffset="8318.2993">14848 4872 0,'52'-8'0,"-2"-2"16,-5 2 0,1 3-16,2 2 15,-3 1-15,3-1 16,-1 3-16,3 0 15,-50 0 1,68 0-16</inkml:trace>
  <inkml:trace contextRef="#ctx0" brushRef="#br0" timeOffset="9335.8787">18818 4736 0,'0'0'15,"0"0"1,0 0-16,0 0 0,21 0 16,15 0-16,15 0 15,-5 0 1,-1 0-16,-2 0 16,-2 0-16,2 0 15,-43 0-15,45 5 16,-45-5-16,48 5 15,-48-5 1,49 7-16,-4-3 16</inkml:trace>
  <inkml:trace contextRef="#ctx0" brushRef="#br0" timeOffset="11410.9323">3290 5908 0,'0'0'16,"0"0"-16,0 0 15,20 0-15,14-5 16,17-2-1,1-3-15,-1-2 0,-3 2 16,-48 10 0,53-5-16,5 3 15,-58 2-15,66 2 16,3 0 0,4 1-16,-7 0 15,-7-1-15,1 3 16,-4 1-16,-2 0 15,0-2 1,5 4-16,0-3 16,3 2-16,4-1 15,0-1-15,5 0 16,-2 0 0,-1 1-16,7-1 15,0-3-15,4 0 16,6-2-16,19 0 15,2 0-15,-8 0 16,-2 0 0,0 0-1,0 0-15,-1 3 0,-3 0 16,4 1 0,-2 5-16,-1-2 0</inkml:trace>
  <inkml:trace contextRef="#ctx0" brushRef="#br0" timeOffset="22313.6433">6967 8345 0,'43'0'0,"0"0"16,-4 0-16,-6 0 15,1 0 1,-3 0-16,0 0 16,2 0-16,-33 0 15,35 0 1,9 0-16,3 2 16,-47-2-16,51 4 15,0-2-15,-51-2 16,55 0-16,-55 0 15,61 0-15,3-2 16,-64 2 0,67 0-16,-1 0 15,-5 2-15,0-2 16,-3 0 0,-2 0-16,2 0 15,-58 0-15,61 0 16,0 0-16,-61 0 15,67 0 1,0 0-16,-4 0 16,-1 3-16,-10-1 15,2 0-15,1 1 16,-55-3-16,58 5 16,0-5-1,4 3-15,-5-3 16,0 0-16,-6 2 15,1 0-15,-52-2 16,51 6 0,5-1-16,4 4 15,-60-9-15,59 4 16,2 1-16,-1 0 16,-5-3-1,-3 5-15,-3-5 16,-49-2-16,48 2 15,1 1-15,-49-3 16,62 5-16</inkml:trace>
  <inkml:trace contextRef="#ctx0" brushRef="#br0" timeOffset="24386.7104">6678 9826 0,'57'-8'16,"-10"-2"-1,-6 2-15,-6 4 0,3 1 16,0-1-16,3 2 16,-1 4-16,1 5 15,5-3 1,-46-4-16,52 5 16,7 3-16,-3 3 15,-56-11-15,56 4 16,9 5-1,4-5-15,-1 1 16,-2 0-16,0 3 16,4-6-16,-70-2 15,74 4 1,8-2-16,1-2 16,-1 2-16,-5 1 15,-3-3-15,-1 0 16,-2 0-16,1 0 15,0 0 1,3 0-16,-1-5 16,6-1-1,-4 4-15,-1-3 16,2 0-16,0-3 16,0 4-16,3 0 15,2 4-15,2-5 16,19 1-1,3-5-15,-11 4 16,0 3-16,-1-1 16,2-2-16,-7 5 15,2 0-15,-8 5 16,-3 5 0,-13-1-16,0-7 15</inkml:trace>
  <inkml:trace contextRef="#ctx0" brushRef="#br0" timeOffset="29939.707">18130 7674 0,'-7'57'16,"-4"-9"-16,4-1 15,2-9-15,2-3 31,1-13-31,-1-4 0,3-10 16,3-6-16,-1-4 16,3-3-16,4-6 15,-2-1 1,5-6-16,7-5 16,0-4-16,5 0 15,-4-2-15,-2 3 16,3 6-1,-2 4-15,-4 8 16,-3 8-16,-1 8 16,-4 6-16,1 6 15,0 1 1,2 1-16,-3 0 16,1-3-16,0-3 15,2-1-15,0-5 16,1-3-1,1-5-15,6-8 16,7-4-16,4-5 16,8-4-16,-2 0 15,-35 19 1,39-25-16,-39 25 16,0 0-16,0 0 15,46-28-15,-46 28 16,0 0-16,44-15 15,-13 15 1,-14 7-16,-4 12 16,-13-19-16,13 20 15,-13-20-15,15 24 16,9-2 0,4 0-16,6-10 15,4-3-15,3-7 16,3-8-16,-44 6 15,51-10 1,0-11-16,-51 21 16,46-28-16,-46 28 15,36-31-15,-12 1 16,-16 4 0,-11 5-16,-12 3 15,-14 5 1,-5 8-16,34 5 0,0 0 15,-33 3-15,33-3 16,-25 7 0,15 1-16</inkml:trace>
  <inkml:trace contextRef="#ctx0" brushRef="#br0" timeOffset="30620.4189">19455 7677 0,'0'0'15,"0"0"-15,0 0 16,0 0-16,5 20 16,1 14-16,4 14 15,0-6 1,1-7-16,3-1 15,1-16 1,1-5-16,-3-7 0,1-6 16,3-6-1,1-4-15,3-2 16,-4-8 0,4-3-16,-1-1 15,1-3-15,-3 4 16,-2 2-16,-3 9 15,-3 1-15,-3 9 16,1 4 0,3 9-16,-4 1 15,-7-12-15,0 0 16,12 16-16,-12-16 16,16 8-16,8-3 15,4-7 1,0-7-16,-28 9 15,36-15-15,-2-6 16,4-4-16,5-6 16,-43 31-1,0 0-15,39-36 16,-39 36-16,0 0 16,0 0-1,29-28-15,-17 12 16,-12 11-16,-7 10 15,-4 9-15,-1 5 16,6 8-16,6-2 16,10 3-1,9-1-15,9 1 16,10 0-16,13 3 16,2-5-16</inkml:trace>
  <inkml:trace contextRef="#ctx0" brushRef="#br0" timeOffset="31851.6034">18270 8933 0,'0'0'0,"0"0"16,0 0-16,0 0 16,0 0-16,0 0 15,0 22 1,0 13-16,-5 19 15,-6-2-15,0-11 16,-2-10 0,5-11-16,3-9 15,3-4-15,-1-9 32,1-8-32,7-6 0,7-5 15,6 1-15,3-1 16,2 1-16,3 2 15,2 8 1,-2 5-16,-6 10 16,-4 7-16,-4 9 15,-4 7-15,0 0 16,-2 0-16,-4-7 16,3-3-16,0-4 15,1-5 1,-1-3-16,2-9 15,3-2-15,6-5 16,1-8-16,9-5 16,2-3-1,5-5-15,-33 31 16,45-30-16,-45 30 16,41-21-16,-41 21 15,38-4 1,-15 20-1,-2 15-15,-6 6 0,-15-37 16,18 33-16,-18-33 16,24 25-16</inkml:trace>
  <inkml:trace contextRef="#ctx0" brushRef="#br0" timeOffset="32272.1114">19178 9054 0,'0'0'15,"0"0"-15,-13 9 16,-13 10-16,0 13 16,11 1-16,5-4 15,5-1-15,0 0 16,7-3-1,3-3-15,8-8 16,0-3-16,4-6 16,4-5-16,8-8 15,-1-4-15,1-7 16,-4-4 0,-2-2-16,-8-7 15,-1 5-15,-9-4 16,-9 2-16,-8 8 15,-6 4 1,-5 6-16,-2 7 16,4 4-16,6 0 15,5 0-15,7 0 16</inkml:trace>
  <inkml:trace contextRef="#ctx0" brushRef="#br0" timeOffset="32816.6392">19473 8975 0,'0'0'15,"0"0"-15,0 0 16,0 0 0,8 15-16,8 19 15,1 7-15,-2 5 16,-4 0-1,-1-2-15,0-10 0,1-14 16,-3-7 0,4-5-16,-1-5 15,1-6 1,2-8-16,3-1 16,1-9-16,2 0 15,1 0-15,-1 7 16,-2 1-16,-18 13 15,21-6-15,-21 6 16,24 3 0,6 0-16,-30-3 15,33 0-15,3-9 16,3 2-16,0-5 16,-39 12-1,38-19-15,0-9 16,4-6-16,-42 34 15,36-38-15,-36 38 16,20-33 0,-17 7-16,-13 16 15,-11 12-15,-7 18 16,-1 14 0,6 15-16,23 8 0,26 0 15,28-1 1,23-5-16,47 0 15</inkml:trace>
  <inkml:trace contextRef="#ctx0" brushRef="#br0" timeOffset="40912.8517">10141 11060 0,'52'-5'16,"2"-3"-16,6 0 15,1 1-15,3 4 16,1-2 0,1 5-16,0-3 15,8 3-15,-3 0 16,4 0-16,1 0 16,-2 0-1,4 0-15,-2 0 16,5 3-16,1 2 15,-8 5-15,-1-5 16,3 0 0,7-3-16,-1 4 15,23-3-15,0-3 16,-5 0-16,-6 2 16,-3 1-1,-2 3-15,-1-2 16,-1 1-16,1-2 15,-1 1-15,1-4 16,4 0-16,4 0 16,-2 0-1,-4 3-15,0 0 16,-1 0-16,1-3 16,5 0-1,1-6-15,6 1 16,5 0-16,12 0 15,12-2 1,0-1-16,0 3 0,2 1 16,9 0-1,4 4-15,-3 0 16,-6 2-16,-1 0 16,-3 7-16,1-9 15</inkml:trace>
  <inkml:trace contextRef="#ctx0" brushRef="#br0" timeOffset="46952.3731">9233 12366 0,'44'0'0,"-3"0"16,-5 0-1,0 0-15,2 0 16,1 0-16,2 0 16,-41 0-1,50 0-15,-50 0 16,63 0-16,-63 0 16,79 0-16,7 0 15,6-2-15,-18-1 16,-16-3-1,-3 1-15,2-2 16,2 1-16,2-1 16,4 2-16,1-6 15,1 1-15,-3 2 16,4 1 0,-5-3-16,2-1 15,-1 1-15,2-1 16,-4 3-1,-3 4-15,-3 1 16,-56 3-16,63-8 16</inkml:trace>
  <inkml:trace contextRef="#ctx0" brushRef="#br0" timeOffset="52972.3467">8501 13653 0,'19'0'0,"-1"0"15,2 0-15,1 0 16,2 0-16,2 0 16,-4 0-1,5 0-15,-3 3 16,3-3-16,-6 0 15,5-3-15,4 3 16,-29 0 0,36-2-16,5 2 15,3-3-15,-44 3 16,53 0-16,4-2 16,1-1-1,-3 3-15,-1 3 16,0-1-16,-3-2 15,0 0 1,-51 0-16,57 0 0,0 0 16,-57 0-1,64 0 1,-64 0-16,64 0 16,-64 0-16,67 3 15,-67-3-15,0 0 16,66 0-16,-66 0 15,0 0-15,60 7 16,-9 4 0</inkml:trace>
  <inkml:trace contextRef="#ctx0" brushRef="#br0" timeOffset="58070.9865">7998 15913 0,'54'0'0,"-10"0"15,-2 0-15,-2 0 16,7 0 0,-1 0-16,5 0 15,-3-5-15,4 0 16,3 3-16,-2-1 15,5 0 1,0 3-16,3 3 16,3 2-16,1 0 15,0 0 1,0 0-16,-3 1 16,3 1-16,3-1 15,4-4-15,6 3 16,-1-2-1,2 2-15,2-3 16,2 3-16,2-5 16,18 3-16,3 2 15,-4 1-15,-4-2 16,-1 2 0,-1-1-16,3 0 15,-3 0-15,1 0 16,3 0-1,2 3-15,4-3 0,-2 0 16,5 0 0,-4 3-16,3-3 15,0 1-15,0-4 16,-1 3 0,5-2-16,8 5 15,1-4-15,2 2 16,-2-1-16,5 0 31,-3 2-31,5 2 0,0-2 0,-2-7 16</inkml:trace>
  <inkml:trace contextRef="#ctx0" brushRef="#br0" timeOffset="105773.0321">10638 4088 0,'0'-43'0,"0"1"16,0 9-16,-3 2 15,-10 5-15,-7 4 16,-1 6 0,-4 0-16,1 6 15,-4-3-15,28 13 16,-34-10-16,-6 2 16,-7 6-16,-6 2 15,1 2-15,3 4 16,-1 4-1,1 5-15,0 7 16,2 5-16,4 3 16,4 2-16,-2 3 15,8 1 1,2 0-16,31-36 16,-23 45-16,3 0 15,4 4-15,4 5 16,12-54-1,-11 56-15,3 6 16,6 0-16,7-5 16,8-11-1,5-5-15,-18-41 16,30 33-16,-30-33 16,47 29-16,-47-29 15,57 21-15,-57-21 16,64 15-1,-3-5-15,-61-10 16,65 0-16,-1-6 16,-3-3-16,-61 9 15,57-18 1,0 0-16,-5-6 16,-52 24-16,52-22 15,-6-9-15,-2-3 16,-1-1-16,-5-2 15,0-1 1,-5-4-16,-5-1 16,-7-3-1,1-1-15,-8-6 0,-9-2 16,-8-1 0,-13 2-16,-12 2 15,-12 14-15,-13 7 16,-6 13-16</inkml:trace>
  <inkml:trace contextRef="#ctx0" brushRef="#br0" timeOffset="106778.9319">12871 3955 0,'-15'-39'0,"-6"5"15,-2 14-15,-2 7 16,0 5-16,-6 3 16,-2 3-1,-5 7-15,0 3 16,0 4-16,-5 4 16,-12 4-1,4 6-15,0-1 16,8 4-16,-1 2 15,5 2-15,5 6 16,4-1-16,2 1 16,10 5-1,5-3-15,12-6 16,6 1 0,4-2-16,6-1 0,-15-33 15,23 34 1,8 2-16,7 5 15,4-5 1,-1-5-16,0-3 0,-41-28 16,46 21-1,-46-21-15,51 9 16,3 0-16,3-11 16,-6-7-16,0-4 15,-4 0 1,1-5-16,-48 18 15,46-25-15,0-8 16,-6-9-16,-4-2 16,-8-2-16,-3 0 15,-7-5 1,-5-1-16,-13-2 16,-13-3-16,-13 4 15,-17 1-15,-21 11 16,-26 6-1</inkml:trace>
  <inkml:trace contextRef="#ctx0" brushRef="#br0" timeOffset="108329.9361">4760 5703 0,'44'0'0,"3"0"16,-4-6-16,4 1 16,1 2-16,-2 1 15,5 0-15,-51 2 16,52-6 0,-52 6-16,63-10 15,-63 10-15,62-10 16,-62 10-1,0 0-15,0 0 16,53-13-16,-53 13 16,33 0-1,-21 7-15</inkml:trace>
  <inkml:trace contextRef="#ctx0" brushRef="#br0" timeOffset="109222.2647">6043 5692 0,'0'0'0,"0"0"16,0 0-1,0 0-15,0 0 16,15 0-16,13-5 16,15 0-16,-2 2 15,0 1-15,-2 0 16,2-2-1,0 0-15,3-2 16,7 4-16,1-1 16,-52 3-1,56 3-15,0 7 16</inkml:trace>
  <inkml:trace contextRef="#ctx0" brushRef="#br0" timeOffset="111741.9934">14957 4931 0,'61'-15'15,"-2"2"-15,1 0 16,6 3-16,3 0 16,4 2-1,10 3 1,26-3-16,11 0 0,4-7 16</inkml:trace>
  <inkml:trace contextRef="#ctx0" brushRef="#br0" timeOffset="112267.3813">18734 4890 0,'-16'-33'0,"4"2"15,-2 2-15,7 7 16,9 4-1,8-3-15,11 8 16,20 6-16,6 9 16,19 3-16,9 6 15,2-2 1</inkml:trace>
  <inkml:trace contextRef="#ctx0" brushRef="#br0" timeOffset="203438.8107">10373 8276 0,'49'0'15,"-6"0"-15,-4 0 16,3 0 0,-4 0-16,0 0 0,2 0 15,-40 0 1,48 5-16,-48-5 15,61 3-15,5 5 16,2-4-16,-10 1 16,-58-5-1,59 3-15,4 3 16,0-2-16,-1 2 16,-62-6-16,64 0 15,4 0 1,-68 0-16,74 2 15,-5-2-15,-69 0 16,75 2 0,-75-2-16,77 3 15,5-6-15,-5 3 16,-7-2-16,-4 2 16,-1 0-1,-7 2-15,4 1 16,-2-1-16,-60-2 15,66 0-15,2 0 16,8 0-16,-7-2 16,0 2-1,-5-3-15,2 6 16,-1-3-16,2 2 16,-3 1-16,1 0 15,-1 0 1,0-3-16,-5-3 15,3 0-15,1 6 16,-63-3 0,70 3-16,-1-1 15,-69-2-15,69 0 16,-69 0-16,73 0 16,-73 0-16,0 0 15,0 0 1,68-2-16,-68 2 15,0 0-15,0 0 16,60 0-16,-22 2 16</inkml:trace>
  <inkml:trace contextRef="#ctx0" brushRef="#br0" timeOffset="205370.6744">10640 9726 0,'53'-5'16,"-8"-1"-16,-4 4 16,-6-1-16,3 0 15,-3-2 1,-1-2-16,1 4 15,1 1-15,4-1 16,-40 3-16,45 3 16,4-1-16,-6 1 15,-2-1 1,-1-4-16,-7 4 16,5-2-16,-3 3 15,5-1-15,1-2 16,-41 0-1,43 3-15,13-3 16,2 2-16,-4-2 16,-54 0-16,55 3 15,-1-3 1,6 3-16,-60-3 16,58 2-16,1 0 15,4 2-15,-5-4 16,-58 0-16,59 0 15,1-4 1,-1 4-16,-59 0 16,64 0-16,3 4 15,-67-4-15,73 5 16,-73-5 0,79 5-16,-3-3 15,-4-2-15,-5 0 16,-3 3-16,0 0 15,-2-1 1,-3 0-16,0 4 16,0-4-16,-3 0 15,0 2-15,1-4 16,0 0 0,2 2-16,0 0 15,-2 1-15,2-3 16,-2 3-16,-57-3 15,66 3 1,3-3 0,3 0-16,-72 0 0,71 0 15,-71 0-15,70 2 16,2-2 0,-3 0-16,-8 0 15,-61 0-15,62 0 16,-3 2-16,-59-2 15,57 0-15,-57 0 16,0 0 0,0 0-16,52-4 15,-52 4-15,0 0 16,0 0-16,40 0 16,-21 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21:32.2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4245 12581 0,'-8'-30'16,"-5"1"-16,-5 9 16,-5 9-1,-2 10-15,5 1 16,-7 4-16,1 6 16,3 1-1,-2 4-15,-4 1 16,2 2-16,-2 3 15,1 3-15,-3 5 16,5-1-16,-2 6 16,-3 10-16,2-1 15,6-2 1,1 3-16,6 6 16,1-5-16,2 2 15,13-47 1,-5 51-16,7 1 15,-2-52-15,11 51 16,8-3-16,3-4 16,6-5-1,-28-39-15,33 36 16,4-5-16,3 1 16,-40-32-1,42 32-15,-42-32 16,45 36-16,-45-36 15,44 38-15,-44-38 16,39 44-16,-13 8 16,-9-4-16,-11 4 15,-6-1 1,-8 0-16,-7 1 16,-3-1-16,-3 1 15,-1 2-15,-5-3 16,-1 3-1,0 3-15,0-3 16,4-1-16,1 2 16,3-1-16,4-5 15,8-3 1,6-3-16,8 1 16,3-3-16,5-10 15,3 1-15,-17-32 16,23 33-16,5 5 15,-28-38 1,41 44-16,-2 2 16,-5 0-1,-34-46-15,28 47 16,-10 7-16,-8 3 16,-10 4-16,-10 4 15,-5 1-15,-4 3 16,-4 3-16,3 0 15,-5 5 1,1 3-16,4 5 16,-1 23-16,11 10 15,10 8 1,20-7-16,15-7 16,23-6-16,14-3 15,13-13 1,15-5-16,7-13 0,4-3 15,-8 1-15</inkml:trace>
  <inkml:trace contextRef="#ctx0" brushRef="#br0" timeOffset="5536.8123">3400 7081 0,'17'-11'0,"6"-2"16,9 8-16,1 0 15,4 3 1,-3 2-16,3-3 15,2 3-15,5 0 16,-1 3-16,3-1 16,3 0-1,-6 1-15,6 2 16,2-2-16,6 0 16,2-1-1,2 0-15,-1-2 16,4 0-16,-1-2 15,6 2-15,-3-5 16,3 2-16,-2-2 16,2 0-1,1 3-15,1 2 16,3-3-16,-1 0 16,-2 0-16,2-2 15,-1 3-15,-4-3 16,5 2-1,-1 1-15,-1 0 16,4 2-16,-1 0 16,3 0-1,3-4-15,-3 2 16,5-3-16,0 2 16,0 1-16,0-4 15,-1 6-15,-3-5 16,5 5-16,-2-2 15,5 2 1,14 0-16,1 0 16,-7 0-16,-6 0 15,-4 0 1,-5 2-16,-12-2 16,0 3-16,6-3 15,0 0-15,7 2 16,0 0-1,-3-2-15,0 0 16,-3-2-16,3 2 16,3-2-16,5-1 15,15 1 1,7-4-16,-6-1 16,-3 7-16,1-2 15,-1-1-15,-6 3 16,-4 3-1,-1-3-15,6 2 16,-1 1-16,-2 1 16,2-1-16,4 0 15,-2-3-15,2 0 16,-4 0 0,0 0-16,-2 0 15,0 0-15,0 0 16,3 2-1,6-2-15,1 3 16,-5-1-16,0-2 16,0 6-16,1-1 15,-1-2-15,0-1 16,-3-2 0,3 2-16,0 2 15,0 0-15,-5-1 16,-2-1-16,-5-2 15,3 3-15,-7-6 32,-15 1-32,-7-9 0,-3 1 15,-6-5 1,2-3-16</inkml:trace>
  <inkml:trace contextRef="#ctx0" brushRef="#br0" timeOffset="20116.1383">4378 13733 0,'51'-5'15,"1"-2"-15,-7-1 16,5 0-16,-2-5 15,6-2 1,0 2-16,3 0 16,5-5-16,-1 0 15,4-5 1,-2 2-16,-1 0 16,-62 21-16,59-15 15,-59 15-15,0 0 16,0 0-1,62-15-15</inkml:trace>
  <inkml:trace contextRef="#ctx0" brushRef="#br0" timeOffset="20778.9286">4268 15905 0,'0'0'16,"0"0"-16,0 0 15,0 0-15,0 8 16,0 3-16,0 4 16,5-5-1,-3-3-15,3-1 16,0-4-16,3-2 15,5 3-15,5-3 16,8 0-16,2 0 16,11 0-1,4-3-15,8-9 16,4-3-16,2 2 16,1 0-1,6-3-15,6 1 16,5 0-16,-2 4 15,-1 1-15,1 2 16,-73 8 0,84-5-1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1T03:55:12.0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9903 4582 0,'55'0'0,"-12"0"16,-7-6 0,-8 1-16,-5 2 15,-5 3-15,3 0 16,2 3 0,3 0-16,0-3 15,-26 0-15,0 0 16,30 0-16,-30 0 15,38 0-15,-38 0 16,0 0 0,42-3-16,-42 3 15,42 0-15,-42 0 16,0 0-16,0 0 16,40 0-1,-40 0-15,0 0 16,0 0-16,36 3 15,-36-3-15,28 0 16</inkml:trace>
  <inkml:trace contextRef="#ctx0" brushRef="#br0" timeOffset="1046.5315">12070 4571 0,'0'0'0,"0"0"15,0 0-15,0 0 16,0 0-16,0 0 15,0 0 1,0 0-16,0 0 16,0 0-16,19 5 31,9-3-31,16 4 0,-6-1 16,6-5-16,-4 3 15,10-3-15,1 0 16,-51 0-16,58 3 15,4-6 1,-62 3-16,64 0 16,1 0-16,5 0 15,-4 0 1,-2 0-16,3 3 0,-3-3 16,-64 0-1,66 3-15,2-2 16,-68-1-16,67 6 15,-67-6-15,0 0 16,0 0 0,63 2-16,-63-2 15,0 0-15,0 0 16,55 3 0,-55-3-16,38 2 15,-20 3-15</inkml:trace>
  <inkml:trace contextRef="#ctx0" brushRef="#br0" timeOffset="5263.1388">2894 4838 0,'9'-38'0,"-5"8"15,1 12-15,-5 9 16,3 15-16,-3 6 16,0 12-1,0 7-15,0 10 16,-5 3-16,-2 2 15,-3 7-15,-4 4 16,0 0 0,4-3-16,5-5 15,5 2 1,-1 3-16,1 3 16,0 1-16,0 4 15,-4 3-15,2-4 16,-4-1-16,1-3 15,-3-9-15,8-48 16,-2 44-16,2-44 16,7 30-1,4-20-15</inkml:trace>
  <inkml:trace contextRef="#ctx0" brushRef="#br0" timeOffset="6812.4386">2982 4797 0,'0'0'0,"22"0"16,14-8-16,19-1 15,4 2-15,4-2 16,2 2-16,4-1 16,5 5-1,6-2-15,7 0 16,8-3-16,3-2 16,2 0-16,3 0 15,5 2 1,0 0-1,0 0-15,0 3 0,-2-2 16,3 1-16,1 1 16,5 0-16,-1 2 15,-2-1-15,4-2 16,-5 4 0,-7-1-16,-6 0 15,3-1-15,-1 0 16,2-1-1,4 5-15,-4-2 16,-2 2-16,-4 0 16,-4 4-1,-5-4-15,-9 3 0,-19-3 16,-6 4 0,1-4-16,-54 0 15,54 2-15,-54-2 16,57 0-1,-57 0-15,57 5 16,-57-5-16,0 0 16,50 11-16,-50-11 15,44 20-15,-44-20 16,33 27 0,-1 7-16,-32-34 15,20 41-15,-20-41 16,16 47-16,-4 5 15,-4 1 1,-3-2-16,-2 1 16,-1-3-1,-2 5-15,0-54 0,3 60 16,-3 0-16,-5 5 16,-3-3-1,-2-5-15,0-3 16,-4-3-1,14-51-15,-7 53 16,7-53-16,-8 54 16,8-54-1,-4 57-15,4-57 0,0 0 16,-8 52 0,8-52-16,0 0 15,0 0-15,-17 44 16,17-44-1,0 0-15,-25 30 16,-4-14-16,29-16 16,-33 9-16,-7-3 15,-7-6-15,-7 0 16,1 0-16,-1 0 16,-4-3-1,-3 3-15,-3 0 16,-3 0-16,-2 0 15,1 3 1,-8 0-16,2-1 16,-6 3-16,-2-3 15,0-2-15,0 3 16,0 0-16,-5-1 16,-25-2-1,-5 0-15,1 3 16,14-3-16,1 2 15,7 1 1,-1-3-16,0 0 16,-1-3-16,0 3 15,2 0-15,2 0 16,-1 0-16,-1-2 16,-7-1-16,4 3 15,1 0 1,-7 0-16,10 0 15,-4 0-15,6 0 16,-2-2-16,3-1 16,2 0-1,2 3-15,1-2 16,1 0 0,5 4-16,16 0 0,63-2 15,-56-2 1,2-3-16</inkml:trace>
  <inkml:trace contextRef="#ctx0" brushRef="#br0" timeOffset="8108.3323">5220 5116 0,'0'-41'0,"0"8"16,0 5-16,0 2 16,0 6-1,-7 1-15,-5 6 16,-7 1-16,1 7 15,-3-1-15,4 4 16,-5 2 0,-1 0-16,-3 0 15,1 5-15,-2-2 16,-4 5 0,-2-1-16,33-7 15,-35 15-15,0 6 16,-4 2-16,-4 8 15,43-31-15,-36 36 16,36-36 0,-36 41-16,36-41 15,-33 51-15,33-51 16,-24 54-16,24-54 16,-18 60-1,18-60-15,-7 58 16,7-58-1,2 60-15,13-3 0,-15-57 16,21 51 0,7-8-16,-28-43 15,33 42-15,-33-42 16,39 33-16,-39-33 16,44 28-1,4-13-15,-2-4 16,-46-11-16,42 0 15,-7-5-15,-1-8 16,-1-5 0,-2-3-16,0-5 15,-3-4-15,-2 0 16,-3-7-16,-2-1 16,1-12-16,-1 2 15,-10-4 1,-4 3-16,-10 3 15,-7 8-15,-5 6 16,-6 7-16,-3 4 31</inkml:trace>
  <inkml:trace contextRef="#ctx0" brushRef="#br0" timeOffset="9199.5337">6550 5037 0,'0'0'16,"0"0"-16,0 0 15,0 0-15,0 0 16,-3-13 0,-4-13-16,-11-4 15,-3 11-15,-4 9 16,0 5-16,-6 5 15,-1 0-15,-1 5 16,0 3 0,0 2-16,2 1 15,-3 0-15,3 3 16,-3 1-16,1 3 16,0 5-1,33-23-15,-30 32 16,30-32-16,-32 33 15,32-33 1,-28 49-16,28-49 16,-20 51-16,20-51 15,-13 56-15,5-2 16,6 1 0,7-4-16,2-4 15,9-1-15,-16-46 16,26 43-16,-26-43 15,36 36-15,7-7 16,4-9 0,1-10-16,2-4 15,1-6-15,-1-6 16,-1-4-16,-5-3 16,0-5-16,-6-4 15,-38 22 1,36-30-16,-5-5 15,-2-6-15,-4-3 16,-10-2 0,-1-6-16,-14 1 15,-9-3 1,-8-3-16,-6 3 0,-14 3 16,-6 7-1,-13 9-15,-10 8 16,-15 10-16</inkml:trace>
  <inkml:trace contextRef="#ctx0" brushRef="#br0" timeOffset="14167.3313">15416 3964 0,'-7'-43'0,"-7"4"15,0 9 1,-2 12-16,-2 2 16,0 6-16,-5-1 15,-7 2-15,-2 6 31,-6 3-31,-5 7 0,-14 9 16,0 4-16,1 6 16,-1 8-16,8 2 15,0 4 1,6 4 0,-1 0-16,8 6 0,5 1 15,3-1-15,8 5 16,9 1-1,9 3-15,2 0 16,8 4-16,7-4 16,8-1-16,5-1 15,3-6-15,6-1 16,1-10 0,4-4-16,5-8 15,8-4-15,0-9 16,7-7-16,6-8 15,1-5 1,-1-10-16,4-6 16,-4-5-16,-5-7 15,-3-8-15,-9-3 16,-5-6 0,-4-5-16,-9-5 15,-7-6-15,-11-4 16,-12-8-1,-13-1-15,-11-3 16,-33-19-16,-36-1 16,-36 22-16,-23 34 15,-7 38 1,-22 34-16,-4 30 0</inkml:trace>
  <inkml:trace contextRef="#ctx0" brushRef="#br0" timeOffset="21621.2944">2817 6700 0,'-43'15'0,"-1"3"15,7 0-15,9 2 16,3 1-16,-6 6 15,0 8 1,-12 11-16,-4 11 16,4 5-16,-1 2 15,6 3-15,1 4 16,4 4 0,5 3-16,2 4 15,-1 20-15,0 8 16,4 12-16,2-9 15,8-8 1,11-12-16,2-4 16,8-3-16,5-9 15,6-16-15,-5-7 16,12 0-16,5-2 16,3-4-1,-1-4-15,3-3 16,3 0-16,1 1 15,7-3 1,-7 0-16,7-4 16,-3 1-16,-4 0 15,-3 5-15,-9 6 16,-10 6 0,-8 12-16,-15 7 0,-13 10 15,-14 14 1,-13 26-16,-14 15 15,2-1-15,-2 0 16,7-13 0,7-7-16,6-16 15,6-15 1,4-4-16,14-20 0,3-7 16,3-6-1,9-48-15,3 41 16,7-9-16,9-9 15,3 0-15,8-5 16,5 0 0,0 3-16,4-2 15,7 10-15,-2 4 16,0 6-16,-1 4 16,-4 4-16,-4 10 15,-2 5 1,-6 6-16,-4 11 15,-10 6-15,0 29 16,-6 25 0,-1 5-16,-12-3 15,-1-9-15,-1-7 16,-5 9-16,-3 13 16,-6 4-16,0 7 15,3 12 1,-2-2-16,4 5 15,-3 1-15,8 4 16,-1 2-16,8-3 16,1-5-1,5 6-15,10-1 16,9 14-16,13 12 16,13 13-1,17 4-15,13-9 16,17-8-16,15-22 15,10-19-15,7-39 16,-4-28-16,-8-31 16</inkml:trace>
  <inkml:trace contextRef="#ctx0" brushRef="#br0" timeOffset="35979.064">6932 8347 0,'50'0'0,"-10"-4"16,2-1 0,-4 2-16,4 0 15,2 0-15,-44 3 16,50 0-16,9 0 15,3 0 1,-62 0 0,64 0-16,3 0 0,-8 0 15,-5 0-15,0 3 16,1-3 0,-3 0-16,-52 0 15,59 0-15,6 0 16,0-3-16,-65 3 15,66 0 1,-66 0-16,75 0 16,2 0-16,-1-2 15,-9 2-15,-6-3 16,-61 3 0,62 0-16,2 0 15,0 0-15,-2 0 16,-2 0-16,-2 0 15,-58 0-15,59 3 16,3-1 0,-3 1-16,-59-3 15,61 0 1,-61 0-16,68 0 0,-68 0 16,72 3-1,-72-3-15,74 3 16,0-1-16,-74-2 15,72 5-15,-72-5 16,72 6 0,-72-6-16,75 2 15,-3-2-15,-8 0 16,-5 3-16,-59-3 16,57 2-16,-57-2 15,61 2 1,-61-2-16,62 5 15,-62-5-15,62 8 16,-62-8 0,56 16-16</inkml:trace>
  <inkml:trace contextRef="#ctx0" brushRef="#br0" timeOffset="37669.7469">9816 8386 0,'23'-11'15,"3"-1"-15,5 7 16,-2 0-1,-2 3-15,4 2 0,5-4 16,2 4 0,1 0-16,0 0 15,-39 0-15,46 0 16,10 6-16,-2-3 16,-5-1-1,5-2-15,5 0 16,1 0-16,-1-2 15,-5-1-15,7 1 16,-2 2 0,-59 0-16,63-4 15,6 2-15,-1-3 16,-2 5-16,-1-2 16,-1 4-1,-5-2-15,-2-2 16,-3-1-16,-1 0 15,-53 3-15,62-3 32,-1 3-32,7 0 0,-4 0 15,0 3-15,-3-3 16,2 0-16,-2 0 16,-2 0-16,3 3 15,2 0-15,-3-1 16,4 1-1,-1-1-15,-3-2 16,4 0 0,-1 0-16,2-2 0,-1 2 15,1-3 1,-1 3-16,2-2 16,-1-1-16,1 0 15,-1 3 1,1-3-16,-3 1 15,6 2-15,-4 0 16,2-3-16,-7 1 16,0-3-1,1 5-15,-3 5 16,-2 0-16,-6 3 16,-51-8-1,60 12-15</inkml:trace>
  <inkml:trace contextRef="#ctx0" brushRef="#br0" timeOffset="40312.2383">7244 9826 0,'45'-5'15,"-2"-1"-15,-7 4 16,-1-1-16,-2 1 16,-2 4-1,2 3-15,1 1 16,-1-3-16,-33-3 15,38 0-15,6 2 16,2 0 0,-46-2-16,50 9 15,-1 0-15,-49-9 16,48 11-16,-48-11 16,59 10-1,-59-10-15,64 14 16,2-2-1,-1-2-15,-6-2 0,0-3 16,-2 0 0,-6 2-16,0-1 15,0 2-15,-51-8 16,60 2-16,1 4 16,-61-6-16,67 4 15,2 2 1,-69-6-16,77 2 15,1 0-15,-78-2 16,79 0 0,-5 5-16,-1-5 15,-7 3-15,-66-3 16,70 0-16,-1 0 16,-1 0-16,-68 0 15,71 0 1,-71 0-16,71 0 15,4-3-15,-8 1 16,-67 2-16,66 0 16,-1-3-1,-1 3-15,-5 0 16,-2 3-16,-1-3 16,-3 0-16,1-3 15,-54 3 1,60 0-16,4 0 15,2-2-15,-1 0 16,-65 2-16,72 0 16,2 2-1,6 0-15,-11 3 16,0 1-16,-2 4 16,3-2-16</inkml:trace>
  <inkml:trace contextRef="#ctx0" brushRef="#br0" timeOffset="47714.1486">10828 11008 0,'50'0'0,"-7"0"16,-3 0-16,2 0 15,-1 0 1,0 0-16,-6 0 15,-35 0-15,39 0 16,-39 0-16,43 0 16,-43 0-1,53 0-15,1 0 16,-54 0-16,50 0 16,0 0-16,-50 0 15,43 0-15,3 3 16,-46-3-16,46 3 15,1 1 1,-47-4-16,48 3 16,-48-3-16,49 6 15,-49-6-15,54 2 16,-54-2 0,0 0-16,56 5 15,-56-5 1,57 5-16,-57-5 15,59 3-15,-59-3 16,57 2-16,-57-2 16,54 5-16,-54-5 15,54 0-15,-54 0 16,55 6 0,-55-6-16,57 2 15,-3 1-15,-54-3 16,54 2-16,-54-2 15,49 0 1,0 0-16,-49 0 16,48 0-16,-48 0 15,49-2 1,-49 2-16,55 0 16,-55 0-16,50-3 15,-1 3-15,-49 0 16,50 0-1,-50 0-15,48 0 16,-48 0-16,49 0 16,-1-6-1,-48 6-15,50-2 16,-50 2-16,49-5 16,-49 5-16,50-8 15,-50 8-15,0 0 16,54-4-16,3-1 15,-57 5 1,54-3-16,-54 3 16,51-3-16,-51 3 15,50 0-15,-50 0 16,53-5-16,-53 5 16,58-2-1,-58 2 1,57-6-16,-57 6 0,59 0 15,-59 0-15,57 0 16</inkml:trace>
  <inkml:trace contextRef="#ctx0" brushRef="#br1" timeOffset="401206.7223">8624 13455 0,'50'0'0,"-6"0"15,-1 0-15,-7 0 16,0 0-16,-5 0 16,2 0-16,2 0 15,-35 0 1,42 0-16,-42 0 15,52 6-15,-52-6 16,56 5-16,-5 0 16,-51-5-1,60 8-15,-1-1 16,-3-7-16,-3 3 16,-1-3-16,-3 0 15,-49 0 1,53 0-16,-53 0 15,58 0-15,-58 0 16,63 0 0,1-5-16,-4 3 15,-6-4-15,-54 6 16,51-3-16,-51 3 16,54 0-1,-54 0-15,0 0 16,0 0-16,59 11 15</inkml:trace>
  <inkml:trace contextRef="#ctx0" brushRef="#br1" timeOffset="404840.3197">10017 12818 0,'-51'0'0,"1"0"15,2 0-15,1 0 16,4 5-16,3 0 16,2 8-16,38-13 15,-38 18 1,7 0-16,1 5 16,4 1-16,-3 2 15,3 2 1,4 2-16,22-30 0,-23 33 15,-1 9 1,1 9-16,6-2 16,0-2-16,8-1 15,4 0-15,3 0 16,4-2 0,-2-44-16,10 43 15,6-1-15,-16-42 16,22 41-16,9-8 31,5-2-31,-36-31 0,36 26 16,-36-26-16,46 18 15,6-6-15,-1-6 16,0-12 0,-4-4-16,0-8 15,1-3-15,-2-2 16,-4-2-16,-7-6 15,-2-2-15,-5-1 16,1 1 0,-9-6-16,-1-5 15,-9-7-15,0-1 16,-5-3-16,-5-2 16,-2-2-1,-9 0-15,-4 2 16,-7 3-16,-8 8 15,-6 7-15,-7 5 16</inkml:trace>
  <inkml:trace contextRef="#ctx0" brushRef="#br1" timeOffset="422998.3606">8861 14700 0,'43'0'0,"-1"0"16,-4 0 0,1-6-16,-7 2 15,6 1-15,0 0 16,-38 3-16,43-2 16,7-3-16,-3 3 15,-47 2 1,52-6-16,8 3 15,1 1-15,0-1 16,-3 0-16,0 3 16,1 0-1,1 0-15,-4 6 16,2-6-16,-1 2 16,2 1-16,3-3 15,2 0-15,-2 0 16,2-3-1,-64 3-15,69-2 16,1-1-16,1 0 16,-6 1-16,-1 0 15,-3-1 1,-1 0-16,-1 3 16,2 0-16,-61 0 15,65-1 1,1-3-16,-66 4 15,72-2 1,-72 2-16,77-3 16,5 1-16,-82 2 15,83-3-15,-4 3 16,-6 0-16,-2-3 16,-71 3-1,66-5-15,-66 5 0,73-5 16,1 0-1,-5 2-15,-4-2 16,-65 5-16,61-5 16,-61 5-1,69-8-15,-69 8 16,75-10-16,1 0 16,-2-2-16,-74 12 15,71-11 1,-3 0-16,0 1 15,-10 3-15,-1-4 16,-5 3-16,-1-5 16,-5-7-16</inkml:trace>
  <inkml:trace contextRef="#ctx0" brushRef="#br1" timeOffset="427206.1617">6552 13653 0,'29'-27'0,"-5"8"16,-1 7-16,-1-1 15,4 2 1,2 4-16,3-1 16,4 2-16,2 2 15,2-2-15,4 6 16,8-2-1,7 2-15,-3 2 16,1-2-16,7 3 16,-4 2-16,2-3 15,1 2 1,2-2-16,0 0 16,0 1-16,4 0 15,0-1-15,5 1 16,-2-1-1,7 0-15,-5 1 16,5 0-16,0 0 16,0-3-16,-1 0 31,3 0-31,-2 0 0,-2 2 16,4 0-16,-6 2 15,0-2-15,2 1 16,-5 2-16,3-3 15,-4 1 1,1-6-16,3 3 16,-3-5-16,-3 5 15,0-2-15,-4-1 16,3 1 0,-3-2-16,0 4 15,0 0-15,1 0 16,-4 6-1,-61-6-15,66 8 16</inkml:trace>
  <inkml:trace contextRef="#ctx0" brushRef="#br1" timeOffset="444748.5544">7734 15893 0,'41'15'0,"-5"-5"16,-1-4-16,-1-1 15,0-3 1,1 4-16,2-2 16,-6 2-16,4-4 15,2 1-15,3-3 16,4 0-1,13 0-15,0-3 16,1 3-16,3-2 16,3 2-16,4-3 15,1 3 1,-2-3-16,2 1 16,0 2-16,3 2 31,0 1-31,3 0 0,-1-1 15,1 1-15,2-3 16,0 0-16,2 0 16,1 2-16,2-2 15,3 0 1,22 2-16,4-4 16,7 2-16,-4 0 15,-7 0-15,-10 0 16,1 0-1,3 0-15,3-5 16,5 3-16,-2-1 16,4 0-16,4 1 15,-2 2 1,0 0-16,-2 0 16,6 0-16,4 0 15,2 2-15,-2-2 16,0 3-1,-1 0-15,4-1 16,4 5 0,-3 1-16,-4 5 0,-2-2 15,1-9-15</inkml:trace>
  <inkml:trace contextRef="#ctx0" brushRef="#br1" timeOffset="742376.6078">7387 7995 0,'-2'34'0,"2"-8"16,-3-4-1,3 2-15,3 1 16,-3-2-16,0 0 16,0 2-16,0-6 15,0 0 1,-3-1-16,3-3 16,-2 1-16,4-1 15,1-4-15,2-1 16,0-3-1,1-7-15,4-3 16,-3-1-16,6-4 16,-5-3-1,-1 2-15,1-7 16</inkml:trace>
  <inkml:trace contextRef="#ctx0" brushRef="#br1" timeOffset="742778.2718">7368 7851 0,'0'0'0,"0"0"0,0 0 15,0 0-15,0 0 16,0 0 0,0 0-16</inkml:trace>
  <inkml:trace contextRef="#ctx0" brushRef="#br1" timeOffset="745001.6893">9702 7986 0,'0'0'0,"0"0"15,0 0-15,0 0 16,0 0-1,0 0-15,0 9 16,-7 7-16,0 5 16,-1 2-16,-1-5 15,7 2 1,-3 0-16,1 1 16,1 1-16,1-3 15,-1-1-15,3 0 16,5-4-1,0-2-15,2-4 16,2 0-16,-2-6 16,1 0-16,-3-4 15,2-3-15</inkml:trace>
  <inkml:trace contextRef="#ctx0" brushRef="#br1" timeOffset="746177.4756">7552 8003 0,'0'0'0,"0"0"15,0 0-15,0 0 16,0 0-16,0 0 16,0 0-1,0 0-15,0 0 16,0 0-16,0 18 16,0 11-16,-6 14 15,1-7-15,3-9 16,0-5-1,-1 1-15,3-5 16,-2-2-16,-1-6 16,-2-5-1,-1 0-15,0-5 16,1-2-16,0-4 16,0-1-16</inkml:trace>
  <inkml:trace contextRef="#ctx0" brushRef="#br1" timeOffset="746383.7442">7464 8170 0,'0'0'0,"0"0"16,0 0-1,0 0-15,0-5 16,0 0-16,8 3 16,-1-4-16,7 1 15,3 0 1,5-3-16,1-2 15,-8-1-15,-5 1 16,3 3-16,-3-3 16,1 1-16</inkml:trace>
  <inkml:trace contextRef="#ctx0" brushRef="#br1" timeOffset="746581.7768">7731 8016 0,'0'0'0,"0"0"0,0 0 15,0 0-15,0 0 16,0 0 0,0 20-16,0 17 15,0 16 1,0 4-16,0 0 0,-7-5 15</inkml:trace>
  <inkml:trace contextRef="#ctx0" brushRef="#br1" timeOffset="748555.2174">9678 7929 0</inkml:trace>
  <inkml:trace contextRef="#ctx0" brushRef="#br1" timeOffset="751829.3628">7259 9559 0,'-10'45'16,"-3"-6"-16,8-6 16,0-2-16,0-7 15,0-4 1,-1-1-16,3-2 16,9-4-16,4-8 15,0-5-15,-5-5 16,-3-2-16,4-4 15,-3-4 1</inkml:trace>
  <inkml:trace contextRef="#ctx0" brushRef="#br1" timeOffset="752027.167">7223 9455 0,'0'0'16,"0"0"-16,0 0 15,0 0-15,0 0 16,0 0-16,0 0 16</inkml:trace>
  <inkml:trace contextRef="#ctx0" brushRef="#br1" timeOffset="752605.8857">7449 9548 0,'0'0'0,"0"0"16,0 0-16,0 0 15,0 0-15,0 0 16,-3 15-16,-4 9 16,-7 11-1,9-6-15,0-4 16,3-4-16,2-5 15,-2-6 1,2-2-16,0-3 16,0 0-16,-5-5 15,2 0-15,-2-2 16,2-4-16,0 4 16,-2-1-16,3-2 15,-3 3 1,2-4-16,1 4 15,-1-1-15,3 0 16,0-2 0,3 3-16,-1-3 15,6-3-15,-1 4 16,7-5-16,-2 1 16,1 0-16,0 1 15,2 2 1,-2-1-16,-1 1 15,1-2-15,-3-3 16</inkml:trace>
  <inkml:trace contextRef="#ctx0" brushRef="#br1" timeOffset="752867.0689">7649 9518 0,'0'0'0,"0"0"16,0 0-16,0 0 16,0 0-16,0 0 15,0 0-15,-2 17 16,-7 14-1,-3 15-15,7 6 16,-2 7-16,7-59 16,-9 82-16</inkml:trace>
  <inkml:trace contextRef="#ctx0" brushRef="#br1" timeOffset="753897.8667">10057 9435 0,'-4'51'16,"-1"-9"-16,1-7 15,2-6-15,2-9 16,8-10-1,-1-2-15,3-5 16,1-1-16,-1-4 16,0-5-1,4-4-15,-1-2 16,3 0-16</inkml:trace>
  <inkml:trace contextRef="#ctx0" brushRef="#br1" timeOffset="754081.713">10110 9270 0,'0'0'0,"0"0"15,0 0-15,0 0 16</inkml:trace>
  <inkml:trace contextRef="#ctx0" brushRef="#br1" timeOffset="762167.6773">10698 4440 0,'-16'23'0,"3"5"15,-1 1 1,7-3-16,4-4 15,-2 2-15,3-2 16,-3-1-16,-2-3 16,3-2-1,1-1-15,1-1 16,4-2-16,1 1 16,1-5-16,5-3 15,1 0 1,0-5-16,4-3 15,-1-1-15,0-7 16,-1 1-16,1-1 16,0-1-1,0-4-15,-3 1 16,0-1-16,-2-2 16,-3 3-16,-5 0 15,0-4-15,-5 2 16,0-1-1,-5 2-15,0 1 16,4 2-16,-4 0 16,-6 6-1,2-4 1,-5 5-16,-1 4 0,-4 4 16,-4 4-16</inkml:trace>
  <inkml:trace contextRef="#ctx0" brushRef="#br1" timeOffset="764885.1209">15285 4674 0,'16'-15'0,"-6"-3"15,-4-2-15,-1 2 16,-5 10-1,-3 2-15,-2 12 16,2 2-16,3 1 16,-5 7-16,2-1 15,-4 4 1,-6 1-16,-1-2 16,4-5-16,3 2 15,2-5-15,2 4 16,3-2-1,0 1-15,8-1 16,-1-1 0,6-1-16,0-4 15,0-4-15,6-2 16,-2-4-16,1-5 16,2-1-16,-2-8 15,-2-2-15,-6-1 16,0-2-1,-10 0-15,-7 0 16,-11 5-16,-13 4 16,-10 7-16,-14 4 15</inkml:trace>
  <inkml:trace contextRef="#ctx0" brushRef="#br1" timeOffset="785288.6597">11361 10864 0,'-5'44'15,"3"-11"-15,0-9 16,4-9-1,0-5-15,1-2 16,-1-1-16,2-1 16,0-1-16,2-5 15,-1 0 1,-3-5-16,1 2 16,2-7-16,1-6 15</inkml:trace>
  <inkml:trace contextRef="#ctx0" brushRef="#br1" timeOffset="785501.7721">11392 10751 0,'0'0'16,"0"0"-16,0 0 15,0 0 1,0 0-16,0 0 16,0 0-16,0 0 15</inkml:trace>
  <inkml:trace contextRef="#ctx0" brushRef="#br1" timeOffset="785873.9042">11550 10816 0,'0'0'0,"0"0"15,0 0-15,0 0 16,0 0 0,0 0-16,0 0 15,0 0-15,0 0 16,0 0-16,0 0 16,0 20-1,0 6-15,0 13 16,0-16-16,-1-6 15,-7-4-15,-4-5 16,-1-3 0,5-5-16,1-2 15,2-1-15</inkml:trace>
  <inkml:trace contextRef="#ctx0" brushRef="#br1" timeOffset="786082.2465">11454 10917 0,'0'0'0,"0"0"16,0 0-1,0 0-15,0 0 0,21-4 16,7-4-16,13-4 16,-8 6-1,-4-1-15,-3 0 16,-10-4-16,-4 0 15,-2 2-15</inkml:trace>
  <inkml:trace contextRef="#ctx0" brushRef="#br1" timeOffset="786281.7418">11742 10803 0,'0'0'16,"0"0"-16,0 0 15,0 0-15,0 0 16,0 0-16,0 0 16,0 0-1,0 0-15,0 15 16,0 17-16,0 8 16,0-9-16</inkml:trace>
  <inkml:trace contextRef="#ctx0" brushRef="#br1" timeOffset="787176.1322">12184 10854 0,'-7'41'0,"-4"-7"15,3-11 1,3-3-1,3-4-15,2-6 0,5-3 16,2-8-16,4-5 16,-4-4-1,-2-1-15,0-1 16,0-1-16,1-3 16,2-3-16,-3-8 15,0 4 1</inkml:trace>
  <inkml:trace contextRef="#ctx0" brushRef="#br1" timeOffset="787321.2775">12184 10772 0,'0'0'0,"0"0"15,0 0 1,0 0-16,0 0 16,0 0-1,0 0-15,0 0 16,0 0-16,0 0 15</inkml:trace>
  <inkml:trace contextRef="#ctx0" brushRef="#br1" timeOffset="787594.6272">12384 10834 0,'0'0'0,"0"0"16,0 0-16,0 0 15,0 0 1,0 0-16,0 0 16,0 0-16,0 16 15,0 7 1,0 5-16,-5-10 15,0-11-15,2-7 16,1-5-16</inkml:trace>
  <inkml:trace contextRef="#ctx0" brushRef="#br1" timeOffset="787802.9907">12286 10878 0,'0'0'0,"0"0"0,0 0 16,0 0-1,0 0-15,16-3 16,13-10-16,6 1 16,-4-4-1,-10 5-15,-2-4 0,2 1 16</inkml:trace>
  <inkml:trace contextRef="#ctx0" brushRef="#br1" timeOffset="787975.8978">8831 10751 0,'3753'0'16,"-3753"0"-16,0 16 15,0 23-15,-2 22 16,-6 13 0,-5 9-16</inkml:trace>
  <inkml:trace contextRef="#ctx0" brushRef="#br1" timeOffset="794240.8834">9776 12412 0,'68'0'0,"-4"0"16,-4 0-1,1 0-15,1 0 16,0 0 0,-1 0-16,-2 0 0,1 0 15,-1 0 1,2 0-16,-1-5 16,-1 1-16,2-3 15,-1 2-15,0-3 16,1 8-1,-1 0-15,-9 0 16,6 0-16,-57 0 16,65 0-16</inkml:trace>
  <inkml:trace contextRef="#ctx0" brushRef="#br1" timeOffset="797622.5736">10053 13057 0,'0'-34'16,"0"4"-16,-5 9 31,-4 3-31,-1 5 0,-2 3 0,-1 3 16,0-2-1,1 2-15,1-1 16,1 1 0,-6 1-16,4-2 15,-7 6-15,1 0 16,-5 2-16,0 0 16,0 2-16,0 4 15,0 1-15,23-7 16,-28 10-1,-6 5-15,1 6 16,33-21-16,-36 23 16,36-23-16,-36 28 15,-7 14 1,43-42-16,-37 41 16,4 3-16,33-44 15,-26 43-15,3 4 16,23-47-1,-21 48-15,21-48 16,-15 52-16,15-52 16,-5 52-16,5-52 15,0 53-15,5-4 16,5-5 0,-10-44-16,11 41 15,4-8-15,-15-33 16,21 31-16,-21-31 15,28 29 1,-28-29-16,36 25 16,-36-25-16,46 28 15,3-4 1,-49-24-16,51 15 16,-51-15-16,48 5 15,5-2-15,-9-9 16,-44 6-1,43-7-15,-10-3 16,1-6-16,-34 16 16,33-17-16,-33 17 15,33-27-15,0-3 16,3-7-16,-6 1 16,-5 4-1,-7 5-15,-3-1 16,-2-1-16,-3-1 15,-3-1-15,1 1 16,-6-1 0,2-1-16,-4-1 15,0 2-15,-9 1 16,4-3-16,-2-1 16,0 3-1,-4-3-15,-2 3 16,-5 4-16,-4 1 15,-13 6-15,-8 4 16,-19 8 0,-10 11-16,-7 9 15,-12 10-15</inkml:trace>
  <inkml:trace contextRef="#ctx0" brushRef="#br1" timeOffset="804661.4661">7788 14751 0,'41'-5'0,"0"0"15,-5 2-15,2 1 16,1-1 0,2 3-16,2 0 15,-43 0-15,57-3 16,7-2-16,-3 0 15,-1 3-15,4 0 16,0 2 0,0 0-16,0 2 15,9 0-15,1 3 16,3-2-16,3-3 16,-1 2-1,1-2-15,2 0 16,1-2-16,4-1 15,18-4-15,0 5 32,-4-1-32,-4 0 0,-2 3 15,-5 0-15,3 0 16,-2 0-16,2-2 16,-3 2-16,-2 0 15,1 2 1,-2 1-16,3 0 15,0-3-15,0 0 16,0 0 0,2 0-16,1-3 15,1 0-15,2 3 16,-2-5-16,-1 2 16,2-2-1,1 0-15,1 0 16,-2 0-16,0-5 15,-2-1-15,-1 1 16,8 2 0,2 1-16,4 4 15,-2 3-15,5 5 16,-1 4-16,-5-8 16</inkml:trace>
  <inkml:trace contextRef="#ctx0" brushRef="#br1" timeOffset="810843.5289">8064 15841 0,'53'-5'0,"-8"-2"15,-1-4-15,-6 1 16,5 0-16,-8 5 16,4-1-16,1 4 15,-40 2 1,50 2-16,6 1 16,2 5-16,-4-1 15,1 1-15,1-3 16,1 0-1,7 1-15,0 1 16,2 1-16,4-1 16,2 7-16,3-4 31,1 0-31,6-5 0,1-2 16,4-1-16,18 1 15,2 0-15,-6-1 16,0 0-16,1-2 15,-1 0 1,-2 0-16,2-2 16,4-3-16,-2 2 15,-1 1-15,1 4 16,0-2 0,1-2-16,3 2 15,-3 2-15,2-2 16,1-2-1,-2-1-15,-1 3 16,0 0-16,3-3 16,-3 3-16,5-5 15,-5 0-15,-1-3 16,-2 1 0,-1 1-16,0-1 15,-1-3 1,3 0-16,-5-4 0,5 1 15,-2 1 1,1 1-16,-2-4 16,4-4-1,0 4-15,2 0 0,-2 5 16,-3-1 0,1 2-16,-2-1 15,-3-2-15,-5 8 16,-5 4-16,-9 0 15,-19 2-15,-6-4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17:28.5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14104 3810 0,'35'-22'0,"-9"-5"15,-2 3-15,-3 0 16,1-2 0,2-2-16,-6-3 15,-3 2-15,-15 29 16,13-30-16,-13 30 16,10-34-16,-10 34 15,-3-33 1,-4 2-16,-11 8 15,-6 8-15,-4 4 16,-2 11-16,-3 5 16,3 6-1,3 4-15,4 8 16,0 6 0,3 7-16,2 5 15,5 13-15,5-3 16,3 5-16,5-2 15,2 3-15,3 0 16,-2 4-16,0 2 16,-6-5-1,-5-1-15,1-4 16,7-53-16,0 0 16,-17 50-16</inkml:trace>
  <inkml:trace contextRef="#ctx0" brushRef="#br0" timeOffset="217.9624">13745 4098 0,'0'0'0,"0"0"0,17 0 16,21-7-1,23-6-15,5 2 16,2-4-16,-10-2 16,-7-5-16,0 0 15</inkml:trace>
  <inkml:trace contextRef="#ctx0" brushRef="#br0" timeOffset="465.2138">14459 3831 0,'0'0'0,"0"0"16,0 0-16,0 0 15,0 0-15,-11 16 16,-6 12 0,-7 13-16,7 7 15,4 4-15,8-1 16,7-6-16,11-7 15,-13-38 1,23 25-16,-23-25 16,30 16-16,12-14 15</inkml:trace>
  <inkml:trace contextRef="#ctx0" brushRef="#br0" timeOffset="1007.7793">14597 3975 0,'0'0'0,"0"0"16,0 0-16,0 0 15,16-3 1,12-9-16,10-2 0,-2 5 16,-2 9-1,-8 4-15,-8 7 16,-6 7-16,-7 7 15,-5-1 1,-5-1-16,3-6 16,-3 2-16,2-4 15,1-4-15,-1-3 16,3-2 0,3-6-16,4-4 15,1-6-15,2-6 16,3-7-16,4-5 15,-1-6-15,2 3 16,-3 3-16,-4 5 16,0 2-1,-4 6-15,-2 5 16,-2 6-16,-1 4 16,1 11-16,3 7 31,-4 8-31,1 3 0,-3 4 15,0-2-15,4-1 16,6-1 0,-10-29-16,19 24 15,0-10-15,7-9 16,2-10-16,-2-13 16</inkml:trace>
  <inkml:trace contextRef="#ctx0" brushRef="#br0" timeOffset="1407.2525">15059 3605 0,'0'0'16,"0"0"-16,0 0 15,21 4-15,15 2 16,11 13 0,-12 3-16,-7 6 15,-5 1-15,-23-29 16,23 38-16,6 14 16,-6 1-16,-9 2 15,-7-2 1,-11-1-16,-8-1 15,-6 0-15,-8-4 16,0-6-16,26-41 16,0 0-16,-25 32 15,12-20 1,13-14-16,8-14 16</inkml:trace>
  <inkml:trace contextRef="#ctx0" brushRef="#br0" timeOffset="1618.9018">15649 3893 0,'0'0'0,"0"0"16,0 0-16,0 0 16,0 0-16,0 0 15,17 0-15,13-5 16,16-1-1,0 5-15,-8-3 16,-1 2-16,-11 2 16,-3 0-16,-5 0 15,-13 0-15,-10 0 16,-2 0 0</inkml:trace>
  <inkml:trace contextRef="#ctx0" brushRef="#br0" timeOffset="1769.4552">15613 4047 0,'0'0'0,"0"0"0,0 0 0,24 0 16,17 0 0,19 0-16,-2-5 15,-1-2-15,-3-4 16,-7-3-1</inkml:trace>
  <inkml:trace contextRef="#ctx0" brushRef="#br0" timeOffset="2475.9009">16487 3759 0,'0'0'15,"0"0"-15,0 0 16,20 0-16,12 0 15,14 5-15,-8 0 16,-12 14-16,-9 3 16,-8 4-1,-9 2-15,-3 6 16,-5 2 0,0 2-16,-2-2 15,3-7-15,-4-3 16,6-9-16,0-4 15,5-2 1,3-9-16,4-6 16,6-7-16,5-7 15,0-6-15,3-6 16,-1-4-16,3-1 16,-2 1-16,2 3 15,-2 2 1,-3 1-16,-3 8 15,-2 2-15,-6 5 16,1 5-16,-6 6 16,1 7-1,-6 8-15,1 10 16,-1 8-16,3-31 16,0 38-16,0-38 15,5 47-15,-5-47 16,16 58-1,9-11-15,14-11 16,5-13 0,-4-13-16,-3-15 0,1-8 15</inkml:trace>
  <inkml:trace contextRef="#ctx0" brushRef="#br0" timeOffset="2884.1583">16990 3543 0,'0'0'0,"0"0"16,0 0-16,16-11 15,2-3-15,7-2 16,-4 5-1,-1 4-15,-2 5 16,-3 2-16,-4 2 16,-9 8-16,-2 1 15,-5 4-15,-6 0 16,-1 1 0,-1 2-16,0 2 15,-1-2-15,0 1 16,4-4-16,8 0 15,2-1 1,10-7-16,8 0 16,7-4-16,4-1 15,10-2-15,2-2 16,-1-1 0,-40 3-16,44-12 15</inkml:trace>
  <inkml:trace contextRef="#ctx0" brushRef="#br0" timeOffset="3222.4265">17678 3532 0,'0'0'0,"0"0"15,0 0-15,0 0 16,0 0 0,0 24-16,0 17 15,0 21-15,0-6 16,0-4-16,-5-3 16,5-49-1,-3 40-15,3-40 16,3 39-16,-3-39 15,7 23-15,6-17 16</inkml:trace>
  <inkml:trace contextRef="#ctx0" brushRef="#br0" timeOffset="3413.1644">17421 3820 0,'0'0'0,"0"0"16,0 0-16,15-2 16,17-10-1,22-2-15,5 2 16,7 1-16,-6 1 16,-1-3-16,-3 4 15,0-5 1,-1-2-16,-5 2 15,2-5-15,-2-1 16</inkml:trace>
  <inkml:trace contextRef="#ctx0" brushRef="#br0" timeOffset="3778.5083">18474 3546 0,'0'0'15,"0"0"-15,0 0 16,0 0-16,0 0 16,0 0-1,-14 0-15,-16 0 16,-16 0-16,5 5 16,1 2-16,3 14 15,9-1 1,5 4-16,2-2 15,21-22-15,-17 32 16,17-32-16,-19 36 16,7 7-1,12-43-15,-6 52 16,15-6-16,5-7 16,10-8-16,6-5 15,14-6-15,20 1 16,11-6-1,13-5-15,32-2 16</inkml:trace>
  <inkml:trace contextRef="#ctx0" brushRef="#br0" timeOffset="9914.4093">4761 4080 0,'46'0'16,"-5"0"-16,-5 0 15,-3 0-15,-7 0 16,5 0 0,0 0-16,4-5 15,-4 3-15,0-1 16,0 6-16,7-3 15,0-3-15,6 0 16,11-1-16,-55 4 16,59-4-1,-1 0-15,2 1 16,-60 3-16,56-3 16,-56 3-1,54-2-15,-54 2 16,0 0-16,51-5 15</inkml:trace>
  <inkml:trace contextRef="#ctx0" brushRef="#br0" timeOffset="10717.9036">3803 4183 0,'0'0'16,"0"0"-16,0 0 15,15 0 1,14-5-16,7 0 16,-4 2-1,-1 0-15,0 1 0,-4 2 16,3 0-1,-2 0-15,6 0 16,-34 0-16,42 0 16,-42 0-16,53 0 15,10-3 1,2 1-16,-6-3 16,-3 0-16,6 0 15,6-1-15,3 1 16,-2 3-1,9 0-15,-2-4 16,2 3-16</inkml:trace>
  <inkml:trace contextRef="#ctx0" brushRef="#br0" timeOffset="29341.3569">14330 4355 0,'47'-14'0,"-1"0"0,0 1 15,2 6-15,3 4 16,6-2-16,5 5 16,2-2-1,1 2-15,-2 0 16,10 0-16,-2 0 16,6 0-16,0 0 15,0-4-15,6 0 16,-6-1-1,-3 2-15,3 3 16,0 3-16,1-3 16,-2-3-16,9 0 15,20 3 1,6-3-16,-8-2 16,-9 3-16,-7 0 15,1-1 1,-4 3-16,0 0 15,-16-3-15,-1 1 16,5-3 0,5 2-16,0 3 0,2 0 15,-1 3 1,-1-3-16,-4 0 16,3 0-16,-2-3 15,-2 3-15,0 3 16,-3 0-1,3-1-15,-2 0 16,-70-2-16,68 3 16,4 0-16,1-1 15,-4-2-15,-3 0 16,-4 0 0,0 0-16,-3 5 15,0-3-15,-59-2 16,60 3-1,-60-3-15,63 0 16,-63 0-16,62 6 16,-5-4-16</inkml:trace>
  <inkml:trace contextRef="#ctx0" brushRef="#br0" timeOffset="31424.5517">16972 3737 0,'-10'-30'0,"-3"3"15,-5 9-15,-1 6 16,2 5 0,-1 2-16,-2 3 15,-1-4-15,-2 2 16,-5 1 0,-1 0-16,0 1 15,0 2-15,29 0 16,-37 5-16,37-5 15,-43 7 1,43-7-16,-57 18 16,57-18-16,-56 24 15,5 4-15,51-28 16,-49 28 0,8 5-16,41-33 15,-39 39-15,8 2 16,31-41-16,-27 47 15,27-47-15,-18 46 16,18-46 0,-8 46-16,13-2 15,-5-44-15,12 39 16,4-9-16,6-2 16,-22-28-1,29 29-15,-29-29 16,39 25-16,-39-25 15,57 28-15,-2-2 16,4-5-16,-4-5 16,-1-7-1,-5 0-15,-49-9 16,55 5-16,-55-5 16,58 2-16,0-4 15,-1-3 1,-57 5-16,55-11 15,-2-4 1,-53 15-16,48-24 16,-48 24-16,46-31 15,-8-5-15,-11-5 16,-7 3-16,-4-3 16,-8 2-16,-6 6 15,-4-3 1,-12-3-16,-3 1 15,-9 4-15,-4 3 16,-12 1-16,-22-4 16</inkml:trace>
  <inkml:trace contextRef="#ctx0" brushRef="#br0" timeOffset="32765.0693">5683 3491 0,'-29'-25'0,"6"7"0,5 5 15,-3 0 1,-2 6-16,0 4 15,-4 6-15,1 2 16,-6 8 0,2 4-16,-3 11 15,-6 8-15,6 6 16,-2 1-16,10 1 16,-1 6-1,4 0-15,5 4 16,1 3-16,2 0 15,14-57-15,-7 56 16,7-56 0,2 57-16,-2-57 15,14 46-15,10-14 16,5-18-16,1-9 16,4-5-16,4-5 15,-1-7 1,-1-6-16,0-3 15,-6-5-15,1-5 16,-2-2-16,-1-14 16,-7 0-1,-7-8-15,-6-2 16,-8-2-16,-8-1 16,-10 5-16,-4 6 15,-16 13-15,-7 15 16,-6 14-1</inkml:trace>
  <inkml:trace contextRef="#ctx0" brushRef="#br0" timeOffset="34487.6556">7891 3512 0,'0'-34'0,"0"6"16,0 11-16,-9 6 15,-3 6-15,-4 5 16,4 0-16,-4 3 16,3 2-1,-5 3-15,1-3 16,-9 2-16,0 3 16,-3 1-16,1 5 15,0-2 1,1 2-16,27-16 15,-34 20-15,3 4 16,-1 5-16,-6 1 16,8 3-1,-4 1-15,34-34 16,-28 39-16,0 1 16,8 2-16,20-42 15,-21 44 1,21-44-16,-16 48 15,6-2-15,5 1 16,7-6-16,-2-41 16,5 34-16,-5-34 15,16 32 1,-16-32-16,23 29 16,7-8-16,-30-21 15,32 12 1,2-4-16,-34-8 15,38-3-15,-38 3 16,38-7-16,1-9 16,-39 16-16,41-18 15,5-10 1,-46 28-16,40-34 16,-4-1-16,-9-7 15,-2 4-15,-1-1 16,-6 1-1,-6 5-15,-2-1 16,-4-2-16,-3 3 16,-3-3-16,-6 0 15,-4 0-15,-11 5 16,-6 8 0,-20 10-16,-27 8 15</inkml:trace>
  <inkml:trace contextRef="#ctx0" brushRef="#br0" timeOffset="36895.9652">3821 4212 0,'64'-9'0,"-8"-1"0,-5 0 15,4 2-15,-2-5 16,-1 4-1,-5-2-15,1 3 16,6 0-16,2 3 16,7 0-16,0 5 15,7 0 1,0 2-16,-1-2 16,3 3-16,7-3 15,1 3 1,4-6-16,17-9 15</inkml:trace>
  <inkml:trace contextRef="#ctx0" brushRef="#br0" timeOffset="50317.7944">9105 4857 0,'-19'-36'16,"5"8"-16,-3 8 15,3 4 1,1 0-16,-2 0 16,-1 4-16,-2-1 15,0-1-15,-2 7 16,-3 0-16,-1-1 16,24 8-1,-30-5-15,30 5 16,-36-3-16,36 3 15,-47 3 1,47-3-16,-62 5 16,62-5-16,-64 13 15,5 2-15,6 3 16,6 3 0,7 1-16,1 5 15,39-27-15,-33 25 16,33-25-16,-28 28 15,28-28-15,-26 34 16,3 2 0,23-36-16,-20 38 15,20-38-15,-16 47 16,16-47-16,-10 49 16,10-49-1,-5 48-15,5-48 16,0 46-16,8-2 15,-8-44-15,14 39 16,-14-39 0,16 28-16,-16-28 15,22 28 1,-22-28-16,31 29 0,-31-29 16,37 28-16,8 0 15,-45-28 1,48 22-16,-5-8 15,-43-14-15,45 11 16,-45-11-16,52 2 16,-52-2-1,57 3-15,-6-6 16,0 1-16,-51 2 16,47-9-16,-47 9 15,49-9 1,-49 9-16,48-21 15,1-2-15,-3-3 16,-10 4-16,-10 0 16,-1-1-1,-4 1-15,1-5 16,-3-1-16,-3-3 16,-3 1-1,-3-6-15,-4 2 16,-6-5-16,-4 1 15,-6 0-15,-9 4 16,-14 1-16,-12-3 16</inkml:trace>
  <inkml:trace contextRef="#ctx0" brushRef="#br0" timeOffset="53173.4597">6818 5651 0,'33'-16'0,"-5"4"16,-2-1-16,-4 5 15,-1 6-15,3 2 16,-9 2-16,-2 14 16,-5 1-1,-6 9-15,-4 5 16,-6 0-16,6-5 16,-4-3-16,1-3 15,0 1 1,2-3-16,-1-3 15,1-4 1,-2-4-16,2-2 0,-2-2 16,1-3-1,2-8-15,4-2 16,4-5-16,5-3 16,-1-3-16,0 0 15,-2-2 1,2 3-16,2-3 15,2-1-15,-4 2 16,-3 1-16,2 3 16,-2 2-1,-2 4-15,-3 4 16,1 0-16,-1 8 16,-2 4-16,-2 0 15,-3 8 1,0 4-16,0-1 15,3 6-15,-1 0 16,6 2-16,-1 0 16,0 3-1,3-3-15,0-3 16,3 1-16,3-3 16,-11-18-16,0 0 15,17 12 1,9-3-16,3-7 15,-29-2-15,26-5 16,-6-10-16</inkml:trace>
  <inkml:trace contextRef="#ctx0" brushRef="#br0" timeOffset="53551.113">7423 5675 0,'0'0'0,"0"0"16,0 0-16,0 0 15,0 0-15,0 0 16,0 0-16,0 0 15,0 0 1,0 0-16,0 0 16,0 0-16,0 20 15,0 16-15,0 21 16,0-6 0,0-4-16,0-9 15</inkml:trace>
  <inkml:trace contextRef="#ctx0" brushRef="#br0" timeOffset="54953.2951">10921 5620 0,'0'-41'0,"0"2"16,-5 10-16,0 10 15,1 4-15,2 6 16,-1 9-1,3 6-15,0 7 16,0 7-16,0 4 16,0 4-1,3 3-15,3-1 16,4-7-16,-1-5 16,5-2-16,3-6 15,6 0 1,0-4-16,4-6 15,-2-3-15,1-5 16,2-2-16,-3-1 16,4-4-16,-4-3 15,2-2 1,-5 2-16,-3-3 16,-19 21-16,12-20 15,-12 20 1,0 0-16,11-21 15,-11 21-15,2-23 16,1 10-16,-3 3 16,-5 10-16,-4 2 15,2 11 1,0 5-16,-1 2 16,0 9-16,0 1 15,6 9 1,-1 5-16,-2 8 0,3-3 15,2-49 1,-7 51-16,-3 0 16,10-51-16,-15 49 15,15-49-15,0 0 16,0 0-16,-18 44 16,-5-11-1,23-33-15,-20 15 16,-1-10-16,4-13 15,-1-4 1,8-5-16,1-5 16,9 1-16,5-1 15,6 1-15,2-2 16,2 0 0,0-1-16,1 4 15,-4-1-15,2 1 16,1 4-16,-3 1 15</inkml:trace>
  <inkml:trace contextRef="#ctx0" brushRef="#br0" timeOffset="55199.7119">11527 5641 0,'0'0'15,"0"0"-15,0 0 16,0 0-16,0 0 16,0 0-16,0 0 15,0 0 1,0 0-16,0 15 15,0 18-15,-6 14 32,1-1-32,2-5 0</inkml:trace>
  <inkml:trace contextRef="#ctx0" brushRef="#br0" timeOffset="56510.7182">6998 6296 0,'22'-28'16,"-1"10"-16,0 7 15,-7 7-15,7 4 16,-4 3 0,4 4-16,-4 9 15,-7 4 1,-3 6-16,-4-1 16,-1 3-16,-4 1 15,-1-1-15,-2 0 16,-2-5-16,2 1 15,-1-4 1,0-2-16,1-7 16,3-6-16,2-5 15,5-5-15,3-6 32,0-5-32,0-4 0,-1-3 15,3-3-15,-1 1 16,0-2-16,-1 3 15,3-3-15,-4 4 16,1-2 0,-3 4-16,-1 7 15,2-2-15,-1 5 16,0 6-16,0 0 16,0 7-1,0 6-15,-1 5 16,-2 8-16,1-1 15,-1 8-15,0-2 16,1 3-16,2-5 16,-3 0-1,6 0-15,-8-24 16,11 20-16,-11-20 16,14 15-16,8-7 15,-1-8 1</inkml:trace>
  <inkml:trace contextRef="#ctx0" brushRef="#br0" timeOffset="57059.2142">7529 6415 0,'0'0'0,"0"0"15,0 0-15,0 0 16,0 0-16,0 0 16,0 0-16,0 0 15,0 0 1,8-2-16,7-7 16,10-3-1,3 9-15,-7 6 16,-6 4-16,-7 11 15,0 6-15,-8-2 16,0 1-16,-3 1 16,-4 1-16,-4 1 15,-4 0 1,-3 2-16,-2-3 16,-1-4-16,3-5 15,3-4-15,3-4 16,2-5-1,8-6-15,2-2 16,2-3-16,9-4 16,0-4-16,4 0 15,3 1 1,3 3-16,-4-1 16,4 5-16,2 3 15,0 5-15,0 5 16,1 7-1,4 4-15,3 4 16,2 4-16,5-1 16,12-3-16</inkml:trace>
  <inkml:trace contextRef="#ctx0" brushRef="#br0" timeOffset="58157.2841">10837 6268 0,'0'56'15,"0"-6"1,10-11-16,0-9 15,7-5-15,4-9 16,0-8-16,2-3 16,1-5-1,2-8-15,5-3 16,0-1 0,-2-4-16,1-1 0,-4-6 15,-5 2 1,-4 1-16,-4-1 15,-3 0-15,-2 8 16,-3 1-16,2 1 16,-5 9-1,3 2-15,0 5 16,-3 8-16,1 4 16,-3-17-16,0 32 15,0 5-15,-5 11 16,0 8-1,0-3-15,3-1 16,2-2-16,-7-2 16,7-48-16,-8 46 15,-2 0 1,10-46 0,0 0-16,-20 44 0,20-44 15,-26 31-15,0-13 16,26-18-1,-22 5-15,-1-8 16,23 3-16,-16-12 16,8-9-16,6-2 15,2 23 1,7-28-16,7-4 16,-14 32-16,20-32 15,-20 32-15,25-34 16,-25 34-16,28-33 15,8-6 1</inkml:trace>
  <inkml:trace contextRef="#ctx0" brushRef="#br0" timeOffset="58724.241">11503 6422 0,'0'0'0,"0"0"16,0 0-16,0 0 15,0 0-15,0 0 16,0 0 0,0 0-16,13 0 15,5 0-15,5 7 16,-8 5-16,-8 6 15,-4-1 1,-3 4-16,-5-4 16,-2 4-16,-6-3 15,-3 5-15,-2-2 16,1-1 0,-4-1-16,1-3 15,2-7-15,3 2 16,2-6-16,3-3 15,0-4-15,6-3 16,1-3 0,7-2-16,9-4 15,-3 2 1,6-1-16,-2 2 0,5 2 16,3 3-1,-1 4-15,2 2 16,-2 5-16,1 7 15,2 4-15,-1 8 16,3 4 0,1 5-16,17 5 15</inkml:trace>
  <inkml:trace contextRef="#ctx0" brushRef="#br0" timeOffset="63815.073">11195 4170 0,'46'-5'15,"-2"0"-15,-3 2 16,-2 1 0,7 0-16,-5 2 15,-1 0 1,7 0-16,-2 0 15,5 0-15,-1 0 16,4 0-16,4 0 16,2 0-16,0 2 15,-4 0-15,-4 1 16,-3-3 0,9 0-16,2-3 15,3 1-15,-3 0 16,3-3-16,-1 5 15,-2-3 1,-2 0-16,-1-2 16,0 5-16,-1 0 15,-55 0-15,56 2 16,-56-2 0,59 0-16,-59 0 15,0 0-15,70 0 16</inkml:trace>
  <inkml:trace contextRef="#ctx0" brushRef="#br0" timeOffset="66048.1301">3330 5939 0,'0'0'0,"0"0"15,0 0 1,0 0-16,6-15 15,-1-13-15,7-11 16,7 7-16,-1 14 16,2 6-1,-2 5-15,-2-2 16,2 4-16,-1 8 16,-1 5-16,-1 4 15,-2 9 1,0 4-16,-5 6 15,0 0-15,-4 3 16,1-6-16,-2 0 16,-6-7-1,2-3-15,-3-5 16,4-8-16,0-7 16,4-6-16,-3-7 15,2-9-15,2-2 16,2-5-1,-1-2-15,-3 0 16,2-1-16,0 1 16,-3 5-1,0 2-15,1 6 16,-3 1-16,2 6 16,-2 9-16,3 4 15,0 4 1,5 12-16,-3 7 15,3 5-15,0 3 16,2-2-16,-2-4 16,4-2-1,-12-23-15,18 16 16,6-11-16,6-8 16,-1-7-16,-29 10 15,28-23-15,1-13 16</inkml:trace>
  <inkml:trace contextRef="#ctx0" brushRef="#br0" timeOffset="66261.6265">3910 5528 0,'0'0'0,"0"0"15,0 0-15,16-13 16,4-8-16,9-7 16,-9 8-1,4 1-15,-4 4 16,-2 5-16,-9-1 16,0 6-16,-9 5 15,0 3-15,-5 4 16</inkml:trace>
  <inkml:trace contextRef="#ctx0" brushRef="#br0" timeOffset="66434.8309">3934 5682 0,'0'3'0,"0"1"16,5-4-16,-3 0 16,11-4-16,2-10 15,11-4-15,7-1 31,-4-3-31,-1 5 0,4-6 16,-32 23-16,30-29 16,3-5-16</inkml:trace>
  <inkml:trace contextRef="#ctx0" brushRef="#br0" timeOffset="66927.4511">4420 5188 0,'0'0'16,"0"0"-16,0 0 15,8-13-15,3-10 16,10-5 0,0 10-16,-5 3 15,8 5-15,0 0 16,0 1-16,2 7 15,-4 7-15,-1 3 16,-4 7 0,-6 3-16,-4 5 15,-7 6-15,-2-1 16,-3 5 0,-10 1-16,-1 1 15,-7 4-15,-5 0 16,-3-3-1,4-6-15,5-9 0,4-8 16,2-5-16,9-8 16,4-8-1,6-2-15,2-3 16,0-3-16,0-2 16,10 5-1,6 3-15,7 3 16,9 1-16,8 6 15,20 6-15,7 4 16,7 5 0,4 4-16</inkml:trace>
  <inkml:trace contextRef="#ctx0" brushRef="#br0" timeOffset="74750.9181">7799 5898 0,'43'-16'16,"-8"3"-16,-1 1 0,-6-2 15,-2 5-15,-5-4 16,-1 3 0,-2 1-16,-1 2 15,2 0-15,-3 1 16,-3-2-16,-6 4 16,-1-2-1,-4 6-15</inkml:trace>
  <inkml:trace contextRef="#ctx0" brushRef="#br0" timeOffset="74962.8577">7860 5918 0,'0'0'0,"0"0"15,0 0-15,0 0 16,0 0-16,0 0 15,17 0 1,23 0-16,16-8 16,2-2-16,7 0 15,-4 0-15</inkml:trace>
  <inkml:trace contextRef="#ctx0" brushRef="#br0" timeOffset="86172.0411">3787 6239 0,'23'44'0,"1"-13"16,-4-13 0,-2-4-16,3-7 15,1-10-15,2-5 16,0-10-16,-2-2 16,0-5-16,-4-4 15,-4-3 1,2 6-16,-6-6 15,0 3-15,-5 4 16,3 3-16,-6 6 16,1 2-1,0 4-15,-2 10 16,-1 6-16,3 8 16,1 13-16,3 6 15,0 8 1,4 5-16,4 16 15,2 0-15,-1-4 16,4 3-16,-6-5 16,-14-56-16,13 57 15,-13-57 1,8 55-16,-8-55 16,-2 52-16,2-52 15,-11 44-15,-5-19 16,-4-19-1,2-12-15,0-12 16,2-7-16,8-5 16,3-7-1,5-7-15,5-7 16,6-1-16,4 7 16,6-3-16,2 5 15,-23 43 1,21-54-16</inkml:trace>
  <inkml:trace contextRef="#ctx0" brushRef="#br0" timeOffset="86370.5082">4376 6054 0,'0'0'0,"0"0"16,0 0-16,0 0 16,15-12-16,4-6 15,3-6 1,-5 9-16,-6 2 16,-3 1-16,0 4 15,-6 2-15</inkml:trace>
  <inkml:trace contextRef="#ctx0" brushRef="#br0" timeOffset="86599.8272">4378 6175 0,'0'0'15,"0"0"1,0 0-16,0 0 16,21-3-16,12-12 15,11-11-15,1-5 16,0-1-16,-2-9 31</inkml:trace>
  <inkml:trace contextRef="#ctx0" brushRef="#br0" timeOffset="88976.1221">4840 5723 0,'29'-26'0,"-7"6"16,1 2-16,2 0 16,-1 2-16,2 1 15,2 3-15,-2 4 16,-3 6-1,-3 6-15,-2 4 16,-1 4-16,-5 7 16,-2 3-1,-1 7-15,-7 2 16,-8 7-16,-4 1 16,-2 0-16,-10-1 15,-4 8-15,-2-3 16,4-8-1,3-10-15,5-7 16,4-8 0,4-7-16,0-8 0,3-9 15,0-5 1,2-2-16,3-2 16,8 0-16,3-1 15,1 4-15,6 4 16,5 3-1,5 5-15,0 6 16,11 7-16,3 8 16,3 6-16,16 3 15,2 2-15,-2-10 16</inkml:trace>
  <inkml:trace contextRef="#ctx0" brushRef="#br0" timeOffset="92549.9494">4458 6980 0,'-9'-26'0,"-6"4"16,10-1-1,4-1-15,5 2 16,3-5-16,4 1 16,-1 1-16,3-1 15,-3 0 1,-5 4-16,-2 0 15,-3 3-15,-8 5 16,-5 6-16,1 6 16,0 4-1,-2 6-15,2 8 16,-3 1-16,6 7 16,2 4-1,4 5-15,6 3 16,2 6-16,2 4 15,9 10-15,1-1 16,4-10-16,2 1 16,3-4-16,-4-1 15,-1 0 1,-21-41-16,17 39 16,-7-9-16</inkml:trace>
  <inkml:trace contextRef="#ctx0" brushRef="#br0" timeOffset="92718.8184">4470 7327 0,'0'0'0,"0"0"15,0 0-15,13-18 16,5-16-16,7-6 15,7-2-15,-4 1 16,-28 41-16,26-44 16,-3-1-16</inkml:trace>
  <inkml:trace contextRef="#ctx0" brushRef="#br0" timeOffset="93477.3549">4716 6792 0,'0'0'15,"0"0"-15,0 0 16,0 0-16,0 0 16,0 23-16,-4 16 31,-2 23-31,4 0 0,2-1 16,5-10-16,6-14 15,12-17-15,-2-10 16,4-10-1,-5-7-15,-2-9 16,1-4-16,-5-6 16,-4 1-16,-1-4 15,-4-2-15,1 8 16,-5-7 0,-1 3-16,0 10 15,-1 4-15,-3-1 16,2 7-16,2 2 15,0 5 1,6 3-16,-2 4 16,9-2-16,-1 0 15,4-2-15,0-6 16,0-2 0,-4-5-16,-5-3 15,-3-5-15,0 1 31,-1-7-31,-3 6 0,-3 0 0,3 3 16,0 1 0,0 10-16,6 4 15,4 4-15,3 10 16,4 6-16,4 6 16,2 3-1,3 1-15,-26-30 16,23 33-16,-23-33 15,24 38-15,-24-38 16,18 48 0,-3-2-16,-15-46 15,0 0-15,0 0 16,-3 35-16,-9-13 16,-2-12-1,1-13-15,6-10 16,4-8-16,6-4 15,-3 25 1,2-34-16,-2-4 0</inkml:trace>
  <inkml:trace contextRef="#ctx0" brushRef="#br0" timeOffset="93759.1722">5078 6518 0,'0'0'0,"0"0"16,0 0-16,0 0 15,0 0-15,16-4 16,16-3-16,6 0 16,-7 7-1,-3 10-15,-5 8 16,-8 11-16,-9 1 15,4 3-15,-8 3 16,-2 0-16,0 0 16,-2-5-1,-1-8-15,0-5 16,-1-12-16,8-14 16,4-10-16</inkml:trace>
  <inkml:trace contextRef="#ctx0" brushRef="#br0" timeOffset="93950.689">5456 6413 0,'0'0'16,"0"0"-16,0 0 16,0 0-16,0 0 15,8-11 1,8-13-16,0 2 15,-2 6-15,-5 8 16,-7 3-16,-2 2 16</inkml:trace>
  <inkml:trace contextRef="#ctx0" brushRef="#br0" timeOffset="94120.2497">5436 6567 0,'0'0'0,"0"0"16,0 0-1,0 0-15,15-10 16,10-12-16,7-6 16,-9 3-1,-2-1-15,-1-5 16</inkml:trace>
  <inkml:trace contextRef="#ctx0" brushRef="#br0" timeOffset="94679.6706">5731 6021 0,'0'0'0,"0"0"15,0 0-15,0 0 16,0 19-16,6 11 16,-4 14-1,3-13-15,0-13 16,-5-6-16,3-1 15,-3-5 1,3-4 0,4-4-16,6-6 0,4-4 15,1 0-15,-3 2 16,6-3-16,3 3 16,0 2-1,-2 0-15,-1 6 16,-3 4-16,-3 4 15,-2 1-15,-3 4 16,0 2 0,-3 2-16,-7 6 15,-2-1-15,-8 8 16,0-1-16,-3 3 16,-2 0-16,15-30 15,-19 29 1,0-11-16,-5-10 15</inkml:trace>
  <inkml:trace contextRef="#ctx0" brushRef="#br0" timeOffset="94873.0471">5733 6052 0,'0'0'0,"0"0"16,9-12 0,6-17-16,15-7 15,14-5 1,8-3-16,2-5 0</inkml:trace>
  <inkml:trace contextRef="#ctx0" brushRef="#br0" timeOffset="99183.794">5282 7286 0,'-5'-41'0,"-1"5"16,2 12-16,0 10 16,-1 4-16,3-1 15,4 0 1,6-1-16,8-9 16,-1-7-16,6-1 15,-8 4-15,-3 2 16,-5 2-1,-5 1-15,-5 2 16,-5 5-16,10 13 16,-18-11-16,-4 6 15,-2 10 1,5 9-16,-1 0 16,7 13-16,2 1 15,9 7 1,2 5-16,7 5 15,7 9-15,3 3 16,9-6-16,-1 4 16,2-4-16,-1 0 15,-5-2 1,-2-2-16,-19-47 16,19 48-16,-19-48 15,0 0 1,10 46-16,-10-46 15,-5 34-15,-5-21 16</inkml:trace>
  <inkml:trace contextRef="#ctx0" brushRef="#br0" timeOffset="99332.6448">5209 7656 0,'0'0'0,"0"0"0,0 0 16,9-16-1,6-11-15,13-12 16,11-2-16,0-3 16,1 0-16,-40 44 15,38-59-15</inkml:trace>
  <inkml:trace contextRef="#ctx0" brushRef="#br0" timeOffset="99784.1587">5656 6885 0,'0'0'0,"0"0"16,0 0 0,0 0-16,0 0 15,-2 0-15,-12 0 16,0 8-16,-6 9 15,11 9-15,2 13 16,5 5 0,2 18-16,4 4 15,6-1 1,10-6-16,-20-59 16,22 46-16,12-10 15,4-15-15,-38-21 16,33 8-16,-33-8 15,28-11-15</inkml:trace>
  <inkml:trace contextRef="#ctx0" brushRef="#br0" timeOffset="100241.6295">5820 6978 0,'0'0'0,"0"0"16,0-16-16,0-17 15,0-14-15,5 6 16,-1 6-16,1 3 16,-3 7-1,-9 4-15,-9 8 16,-5 5-16,1 12 15,0 3-15,5 3 16,4 5-16,4 6 16,4 7-1,3 6-15,5 7 16,5 5 0,8 11-16,0-3 15,5-2-15,0-7 16,3 2-16,-2-6 15,-4 0-15,-20-41 16,13 36-16,-11-11 16</inkml:trace>
  <inkml:trace contextRef="#ctx0" brushRef="#br0" timeOffset="100889.3532">5693 7327 0,'0'0'16,"0"0"-16,7-12 16,12-20-16,6-4 15,8 1 1,-2-4-16,-3 0 16,-28 39-16,29-36 15,-29 36-15,0 0 16,0 0-1,24-33-15,-24 33 16,14-20-16,-4 14 16,4 9-16,-4 7 15,-1 1 1,2 2 0,-1-3-16,-10-10 0,14 7 15,-14-7-15,19-3 16,-19 3-1,19-9-15,-19 9 16,18-16-16,-18 16 16,0 0-16,0 0 15,18-20 1,-3 4-16,3 11 16,3 10-16,-1 11 15,5 6-15,1 9 16,2 3-16,4 9 15,-32-43 1,23 46-16,-5 1 16,-3-6-16,-15-41 15,8 38-15,-8-38 16,-8 29 0,-10-9-16,-10-10 15,0-6-15,-1-12 16,4-5-1,4-10-15,9-5 16,1-6-16,8 1 16,3-6-16,0-2 15,0-3-15,-5-10 16</inkml:trace>
  <inkml:trace contextRef="#ctx0" brushRef="#br0" timeOffset="101167.0764">5995 6557 0,'0'0'0,"0"0"15,0 0-15,0 0 16,19 0-16,15 0 15,11 7-15,-1 8 16,-1 10 0,1 11-16,5 11 15,3 17-15,-2 16 16,18 43-16,1 50 16,-15 45-1,-34 14-15</inkml:trace>
  <inkml:trace contextRef="#ctx0" brushRef="#br0" timeOffset="111549.052">11845 5991 0,'35'-6'16,"3"2"-16,-2 0 15,9 2-15,-4-1 16,10 3-16,4 0 16,6-2-1,0-3-15,4 0 16,-1-1-16,-5 1 15,-2 2 1,4 1-16,1 2 16</inkml:trace>
  <inkml:trace contextRef="#ctx0" brushRef="#br0" timeOffset="123074.7266">8138 5970 0,'50'0'16,"-1"0"-16,-3 0 15,-2 0-15,-1-5 16,6-4-16,-49 9 16,58-10-16,3-5 15,5 0 1,-12-1-16,-7 4 16,-5-2-1,-42 14-15,47-10 0,-47 10 16,0 0-1,49-7-15</inkml:trace>
  <inkml:trace contextRef="#ctx0" brushRef="#br0" timeOffset="125940.5566">12025 6098 0,'-5'-26'16,"-1"4"-16,3 6 15,1 3-15,-1 5 16,3 1-1,0 1-15,0 5 16,3 1-16,2 0 16,1 0-16,4 0 15,2 1 1,4-2-16,5-3 16,3 2-16,5 2 15,2-2-15,2 2 16,0-6-1,9 4-15,-42 2 16,43-2-16,12-4 16,4 1-1,-6-2-15,-53 7 16,54-7-16,-5 0 16,-49 7-16,0 0 15,0 0-15,46-7 16,-46 7-1,0 0-15,0 0 16,28-8-16</inkml:trace>
  <inkml:trace contextRef="#ctx0" brushRef="#br0" timeOffset="143493.9631">17576 5723 0,'51'0'16,"-3"0"-16,4 0 16,-6 0-16,8 0 15,-54 0 1,57-3-16,-1-2 16,-2 5-16,-1-2 15,0 2-15,1 0 16,-54 0-1,52-3-15,-52 3 16,59 0-16,-59 0 16,0 0-16,55 0 15,-55 0 1,47-3-16,-47 3 16,0 0-16,30-18 15</inkml:trace>
  <inkml:trace contextRef="#ctx0" brushRef="#br0" timeOffset="143924.8473">18254 5568 0,'0'0'0,"0"0"0,0 0 15,0 0-15,0 0 16,0 0-16,0 0 16,0 0-16,16 9 15,14 2 1,13 3-16,-5-4 16,-7 3-16,-4-3 15,-2 1-15,-7-4 16,5 4-16,-23-11 15,26 7 1,-26-7-16,25 11 16,-25-11-16,0 0 15,0 0-15,29 13 16,-29-13 0,17 15-16,-6 3 15,-14 3-15,-13 2 16,-14 2-16,-16 7 15,-26 16 1,-38 17-16</inkml:trace>
  <inkml:trace contextRef="#ctx0" brushRef="#br0" timeOffset="153418.1717">19296 7574 0,'54'-4'16,"-8"-2"-16,-8 3 15,-6 3-15,-7 5 16,-7 8-16,-6 10 15,-7 0 1,-5 3-16,-5 0 16,-5 1-16,-3 7 15,-9-1-15,-9 1 16,-11 2 0,0 1-16,-2-7 15,-3-2-15,47-28 16,-43 23-16,43-23 15,0 0 1,-41 11-16,41-11 16,-30-3-16,11-7 15,8-11-15,11-2 16,6 2 0,9-1-16,0 1 15,4 0-15,4 6 16,0 7-16,-1 3 15,4 8-15,-3 7 16,3 9 0,-3 5-16,-4 10 15,-4 3-15,-15-37 16,15 40 0,3 7-16,-18-47 15,20 43-15,-20-43 16,23 31-16,1-16 15,-24-15-15,25-2 16</inkml:trace>
  <inkml:trace contextRef="#ctx0" brushRef="#br0" timeOffset="153743.9361">19855 7636 0,'0'0'0,"0"0"16,0 0-16,0 0 15,0 0-15,0 0 16,0 0-16,0 0 16,0 0-1,0 0-15,0 20 16,0 21-16,0 18 15,0 6-15,-7 4 16,-7 5 0,5-2-16,-4-7 15,13-65-15,-7 57 16,7-57-16,-13 35 16</inkml:trace>
  <inkml:trace contextRef="#ctx0" brushRef="#br0" timeOffset="154389.6616">18582 7821 0,'0'0'0,"0"0"0,0 0 0,20 0 15,20 0 1,15 0-16,4 0 16,-4-6-16,-1 1 15,-54 5 1,0 0-16,54-3 16,-54 3-16,43-7 15,-14-18-15</inkml:trace>
  <inkml:trace contextRef="#ctx0" brushRef="#br0" timeOffset="154759.0458">18405 7371 0,'0'0'0,"0"0"16,0 0-1,0 0-15,0 0 16,0 0-16,0 0 15,-3 15-15,-4 13 16,-7 9 0,9-7-16,1-7 15,1-7-15</inkml:trace>
  <inkml:trace contextRef="#ctx0" brushRef="#br0" timeOffset="155982.9999">18569 7185 0,'-26'-41'15</inkml:trace>
  <inkml:trace contextRef="#ctx0" brushRef="#br0" timeOffset="156658.2949">20472 7862 0,'64'0'0,"-3"0"16,-4 0-16,0 5 15,-3-2 1,-54-3-16,53 8 16,-53-8-16,0 0 15,0 0-15,45 10 16,-45-10-1,17 13-15</inkml:trace>
  <inkml:trace contextRef="#ctx0" brushRef="#br0" timeOffset="156974.745">20604 8108 0,'0'0'16,"0"0"-16,0 0 16,0 0-16,0 0 15,22 0-15,17 0 16,19 0-1,1-5-15,-2 1 16,-3-2-16,-13-4 16</inkml:trace>
  <inkml:trace contextRef="#ctx0" brushRef="#br0" timeOffset="157520.7164">21397 7708 0,'0'0'0,"0"0"16,18 0-16,15-8 15,12-2-15,2 4 16,-9 9-16,-4 5 16,-6 7-1,-13 8-15,-6 5 16,-9 1-16,-3 2 16,-8 4-1,-1 4-15,-9 5 16,-10 5-16,0-5 15,-5-3-15,36-41 16,-38 33 0,38-33-16,-38 28 15,38-28-15,-33 15 16,33-15-16,-22 0 16,17-4-1,10-9-15,9-3 16,9 1-16,2 4 15,-25 11-15,29-2 16,1 7 0,-30-5-16,33 13 15,-33-13-15,36 20 16,-36-20-16,37 23 16,-37-23-16,38 14 15,-10-7 1,13-17-16</inkml:trace>
  <inkml:trace contextRef="#ctx0" brushRef="#br0" timeOffset="157791.7705">22053 7697 0,'0'0'0,"0"0"16,0 0-16,0 0 15,0 0-15,6 18 16,-4 19-16,3 18 16,0 10-16,-5 8 15,3 3 1,-6-7-16,3-69 16,-2 68-16,2-68 15,0 0-15,-5 63 16</inkml:trace>
  <inkml:trace contextRef="#ctx0" brushRef="#br0" timeOffset="158164.3778">21160 7513 0,'0'0'0,"0"0"15,0 0-15,0 23 16,0 25-1,5 29-15,-2 9 16,7 18-16,-3 4 16,0 0-16,-3-3 15,-2 1-15,1-9 16,-1-6 0,9-17-16,-1-28 15,8-10-15,3-15 16,5-11-16,7-12 15,3-8 1,3-16-16</inkml:trace>
  <inkml:trace contextRef="#ctx0" brushRef="#br0" timeOffset="158474.1901">22380 7299 0,'0'0'0,"0"0"15,0 0-15,0 23 16,0 26-16,0 31 15,-3 14-15,-9 43 16,-9 15 0,-3 32-16,1 55 15,10 37-15,8 40 16,0-5-16</inkml:trace>
  <inkml:trace contextRef="#ctx0" brushRef="#br0" timeOffset="170988.0622">19599 11718 0,'18'-36'0,"0"2"16,-2 14-16,-1 7 16,-1 2-16,5 4 15,4 0 1,4 2-16,0 5 15,2 5-15,-4 2 16,3 3 0,-5 1-16,0 4 15,-2 3-15,-5 2 16,-16-20-16,15 29 16,-15-29-1,11 36-15,-9 3 16,-7 1-16,-11-1 15,-2-6-15,-8 1 16,-2-6-16,-5-2 16,-5-5-1,-6 1-15,0-3 16,2-7-16,9-4 16,0-3-1,3-7-15,4-4 16,2-1-16,6-3 15,8-3-15,6-3 16,0-2 0,12 3-16,5-5 15,8 1-15,1 4 16,5-1-16,-2 6 16,3 8-16,-2 2 15,2 2 1,-5 8-1,3 6-15,-3 4 0,1 4 16,-1 4-16,-23-28 16,17 33-1,-17-33-15,21 34 16,-21-34-16,23 28 16,-1-15-16</inkml:trace>
  <inkml:trace contextRef="#ctx0" brushRef="#br0" timeOffset="171350.1651">20169 11576 0,'0'0'0,"0"0"16,0 0-16,0 0 15,0 0 1,0 0-16,0 0 16,-3 18-16,-4 13 15,-6 19-15,5-5 16,1 2-1,2-6-15,5-3 16,0-4-16,2-4 16,-2-30-16,3 29 15,-3-29 1,0 0-16,11 26 16</inkml:trace>
  <inkml:trace contextRef="#ctx0" brushRef="#br0" timeOffset="171590.0705">20367 11990 0,'0'0'0,"0"0"16,0 0-16,0 0 15,0 0 1,0 0-16,0 18 16,-16 18-16,-10 10 15,-15 11 1,-13 8-16,-12 6 16</inkml:trace>
  <inkml:trace contextRef="#ctx0" brushRef="#br0" timeOffset="173211.1213">20274 11697 0,'18'35'15,"-7"-11"-15,-3 2 16,-1 3-16,0-2 15,2 5-15,1-4 16,0 0-16,1 1 16,3-9-1,-3-7-15</inkml:trace>
  <inkml:trace contextRef="#ctx0" brushRef="#br0" timeOffset="173795.6502">20873 11625 0,'0'0'0,"0"0"0,0 0 16,0 0-1,-13 0-15,-18-5 16,-13 3-16,-2 9 16,7 6-1,10 10-15,7-5 16,11 0-16,6-5 16,2 2-16,8 1 15,6-3 1,5 2-16,2 3 15,0 0 1,2 0-16,1 3 0,-2 1 16,3-1-16,-6 0 15,-4 0 1,-5-6-16,-1-2 16,-12-1-16,-4-4 15,-8 0-15,-2-8 16,-5-5-1,1-3-15,4-2 16,5-8-16,5 3 16,8-6-16,6 0 15,6-4 1,11 1-16,2 1 16,4 0-16,2 3 15,4-1-15,-2 3 16,0-3-1,-5 1-15,-5 3 16,-5-4-16</inkml:trace>
  <inkml:trace contextRef="#ctx0" brushRef="#br0" timeOffset="174181.7574">21037 11553 0,'0'0'0,"0"0"16,0 0-16,0 0 16,0 0-16,0 0 15,16 0-15,9-5 16,11 0 0,-5 2-16,-3 3 15,-5 6-15,-7 6 16,-9 9-16,-7 2 15,-5-2-15,-1 4 16,1 6 0,-2 5-16,2 0 15,-1 3-15,-1 0 16,7-39-16,0 0 16,-8 37-1,8-37-15,0 0 16,0 0-16,-10 34 15,10-34-15,-6 23 16,6-13 0,-2-14-16</inkml:trace>
  <inkml:trace contextRef="#ctx0" brushRef="#br0" timeOffset="174344.1139">21086 11813 0,'-3'0'15,"1"0"-15,-1 0 16,3 0-16,10-8 15,13-3-15,11 4 16,12 2 0,0 0-16,0 0 15,-7-9-15,-16-3 16</inkml:trace>
  <inkml:trace contextRef="#ctx0" brushRef="#br0" timeOffset="174842.3583">19548 11296 0,'0'0'0,"-19"0"16,-13 5-16,-17 4 15,2 16 1,7 11-16,-2 7 15,1 9-15,0 10 16,-2 7 0,1 9-16,3 19 15,16 9-15,18-12 16,15-6-16,21-6 16,21-12-1,17-11-15,13-14 0,13-8 16,10-14-1,8-13-15,6-10 16,-9-13-16,0-12 16</inkml:trace>
  <inkml:trace contextRef="#ctx0" brushRef="#br0" timeOffset="175237.3538">21048 11173 0,'0'0'15,"0"0"-15,18 0 16,22 8-16,19 10 16,-7 15-16,2 10 15,-3 12 1,1 4-16,1 10 16,6 16-16,0 5 15,-15-3-15,-16 1 16,-15 4-16,-23 4 15,-24 12 17,-40 15-32,-36 18 0,-55 16 15,-40 2-15,-47 4 0</inkml:trace>
  <inkml:trace contextRef="#ctx0" brushRef="#br0" timeOffset="178841.0563">23314 13741 0,'0'0'15,"0"0"1,0 0-16,0 0 15,0 0-15,0 0 16,0 0-16,0 0 16,0 0-16,0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20:51.7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19850 12736 0,'57'0'0,"-3"0"16,-8 0 0,3 0-16,-2 0 15,-8 0-15,-39 0 16,0 0-1,40-6-15,-18 1 16,-6 0-16,-13 0 16</inkml:trace>
  <inkml:trace contextRef="#ctx0" brushRef="#br0" timeOffset="200.4568">19815 12941 0,'0'0'15,"0"0"-15,19 0 16,21 0-16,20-5 16,1 0-16,3 3 15,5-3-15,0 0 16,-5-9-1,-64 14-15,62-26 16</inkml:trace>
  <inkml:trace contextRef="#ctx0" brushRef="#br0" timeOffset="494.0372">21058 12571 0,'0'0'0,"0"0"0,0 0 15,0 0 1,0 18-16,0 16 15,-5 17 1,-3 11-16,-3 2 16,-5 8-16,-4-8 15,-1-4-15,21-60 16,-20 54 0,-3-8-16</inkml:trace>
  <inkml:trace contextRef="#ctx0" brushRef="#br0" timeOffset="1310.1911">18197 11728 0,'-39'-10'0,"1"-3"16,-1 8-16,-2 5 15,0 12 1,-3 15-16,4 6 15,1 10-15,3 14 16,6 10-16,4 2 16,10 4-1,6-1-15,13-6 16,9-6-16,9-9 16,7-10-16,5-13 15,4-8-15,-2-12 16,-4-5-1,-1-8-15,5-8 16,-35 13-16,27-18 16,-27 18-1,24-23-15,-24 23 16,13-28-16,-10 1 16,-3 27-16,0 0 15,0 0-15,-5-20 16,5 20-1,0 0-15,-4-21 16,4 21-16,11-17 16,-11 17-16,20-11 15,6 11 1,-1 8-16,-1 10 16,-1 8-16,-3 10 15,-20-36-15,18 41 16,-18-41-16,0 0 15,0 0 1,22 54-16</inkml:trace>
  <inkml:trace contextRef="#ctx0" brushRef="#br0" timeOffset="1600.865">18351 11872 0,'0'0'0,"0"0"16,0 0-16,0 0 15,0 0 1,0 0-16,0 23 16,-5 18-16,2 26 15,6 3-15,-3-70 16,2 67-16,-2-67 15,0 0-15,0 0 16,0 51 0,3-20-16,-6-24 15</inkml:trace>
  <inkml:trace contextRef="#ctx0" brushRef="#br0" timeOffset="1964.7103">18395 11803 0,'0'0'0,"0"0"16,0 0-1,0 0-15,0 0 16,0 0-16,0 0 15,0 0-15,-11 8 16,-11 7 0,1 5-16,5 8 15,9 1 1,2 7-16,2 5 0,6 3 16,7 10-16,-10-54 15,18 51 1,8-2-16,-26-49 15,35 38-15,9-7 16,-44-31 0,47 13-16,-4-13 15,-5-13-15,-10-5 16</inkml:trace>
  <inkml:trace contextRef="#ctx0" brushRef="#br0" timeOffset="2283.7994">18602 11811 0,'0'0'0,"0"0"16,0 0-16,0 0 15,6 19 1,-1 17-16,6 21 15,-2 3-15,2-6 16,-3-1-16,-8-53 16,0 0-16,0 0 15,5 44 1,-3-13-16,-2-13 16,-2-21-16,-6-15 15</inkml:trace>
  <inkml:trace contextRef="#ctx0" brushRef="#br0" timeOffset="2557.2835">18561 11842 0,'0'0'0,"0"0"16,0 0-16,0 0 16,0-4-16,0-11 15,8-11-15,8 4 16,7 5-1,5 7-15,0 6 16,4 4-16,-3 4 16,0 4-16,-1 5 15,1 8 1,-6 4-16,-2 9 16,-9 3-16,-4 6 31,-6 13-31,-12 6 0,-13 2 0,-13 5 15,-16 9 1,-27 22-16,-32 13 16</inkml:trace>
  <inkml:trace contextRef="#ctx0" brushRef="#br0" timeOffset="3225.1716">17668 12859 0,'47'-20'15,"-6"2"-15,10-7 16,9 1 0,9 0-16,4-1 15,13 2-15,29-8 16,18-8-16,6-2 16,-3-5-16,-5 7 15,-3 6 1,-20 2-16,-8 5 15,-20 8-15,-20 3 16,-60 15-16,50-10 16,-1 3-1</inkml:trace>
  <inkml:trace contextRef="#ctx0" brushRef="#br0" timeOffset="28824.5721">2683 8826 0,'0'0'0,"0"0"16,0 0-16,0 0 15,0 0 1,0 0-16,0 0 16,0 0-16,0 0 15,0 0-15</inkml:trace>
  <inkml:trace contextRef="#ctx0" brushRef="#br0" timeOffset="87964.2499">8347 7042 0,'9'-31'16,"-2"2"-16,3 4 0,6 2 15,-4 5 1,1 2-16,-3 1 16,-2 2-16,-8-2 15,0 1-15,-8 2 16,-2 2 0,-8 2-16,-3 3 15,-1 5-15,-4 5 16,3 3-16,-3 5 15,4 2 1,-2 6-16,3 2 16,0 0-16,7 3 15,-2 5-15,4-1 16,4 1 0,1 2-16,3 4 15,2-5-15,-1 3 16,-2-5-16,3-1 15,2-29-15,-8 30 32,-2-2-32</inkml:trace>
  <inkml:trace contextRef="#ctx0" brushRef="#br0" timeOffset="88525.373">8003 7142 0,'0'0'0,"0"0"0,0 0 16,0 0-1,0 0 1,21 0-16,15 0 0,13 0 16,-3 0-1,-2 0-15,-1 0 16,-2 0-16,-5-6 16,-36 6-16,46-4 15</inkml:trace>
  <inkml:trace contextRef="#ctx0" brushRef="#br0" timeOffset="88889.4037">8804 6978 0,'0'0'0,"0"0"0,0 0 16,0 0-16,0 0 15,-17 7 1,-16 3-16,-11 12 16,10 0-1,9 2-15,7-4 16,-3 8-16,5 0 15,6 4-15,10-32 16,0 33-16,0-33 16,10 31-16,11-1 15,8-9 1,-1-5-16,3-11 16,-3-8-16</inkml:trace>
  <inkml:trace contextRef="#ctx0" brushRef="#br0" timeOffset="89515.7484">8816 7081 0,'0'0'15,"0"0"-15,0 0 16,0 0-16,0 0 15,0 0 1,17-3-16,16-5 16,14-5-16,-9 8 15,-8 2-15,-8 6 16,-10 8 0,-4 2-16,0 7 15,-8 1 1,-3 1-16,1-4 0,-1 3 15,-2 0 1,2-3-16,-1 0 16,4-6-16,-3-1 15,3-6-15,3 0 16,1-2 0,4-9-16,3-1 0,1-6 15,0-4 1,2-5-16,-2-1 15,2 3 1,-2-4-16,-2 2 16,1 1-16,-4 3 15,-2 3-15,1-1 16,-6 5-16,1 4 16,3 2-1,-4 2-15,0 8 16,-5 8-16,1 5 15,0 1-15,-1 3 16,2 4 0,1-3-16,2 3 15,5-3-15,-5-23 16,7 23-16,-7-23 16,11 21-1,6-3-15,7-8 16</inkml:trace>
  <inkml:trace contextRef="#ctx0" brushRef="#br0" timeOffset="89765.7431">9451 7142 0,'0'0'16,"0"0"-16,0 0 15,0 0-15,0 0 16,0 0-16,0 0 16,-2 21-1,-5 12-15,-7 16 16,2-6-16,4-6 16,1-7-16,7-11 15,3-11-15,-1-11 16</inkml:trace>
  <inkml:trace contextRef="#ctx0" brushRef="#br0" timeOffset="90171.5034">9541 6735 0,'0'0'15,"0"0"1,0 0-16,0 0 0,17 8 15,13 8 1,6 5-16,-5 2 16,-8 0-1,-1 0-15,4 5 0,0 4 16,0 3 0,-3 9-16,-8 4 15,-12 9-15,-16 11 16,-26 11-1,-48 44-15,-64 52 16</inkml:trace>
  <inkml:trace contextRef="#ctx0" brushRef="#br0" timeOffset="92822.1976">2642 10289 0,'23'-36'16,"0"13"-16,4 7 15,-5 8 1,2 3-16,-4 5 16,0 5-16,1 6 15,-6 6-15,-3 11 16,-3 1-1,-2 7-15,-1-2 16,2-3-16,-4-1 16,2-4-16,-2-3 15,-1-2 1,0-5-16,1-7 16,-2-4-16,0-8 15,-2-4-15,3-8 16,-1-6-1,1-5-15,-3-5 16,0-2-16,2 1 16,-2-3-16,-2 2 15,-1 0 1,-2 2-16,1-1 16,-5 4-16,8 5 15,-5 5-15,6 3 16,0 2-1,2 5-15,2 6 16,-1 2-16,4 9 16,0 0-16,3 6 15,0 6 1,1 2-16,-2 6 16,6-1-16,-4 5 15,-11-33-15,21 33 16,-21-33-16,22 34 15,4-6 1,-26-28-16,32 13 16</inkml:trace>
  <inkml:trace contextRef="#ctx0" brushRef="#br0" timeOffset="93091.5802">3259 10219 0,'0'0'16,"0"0"-16,0 0 15,0 0-15,0 0 16,0 0 0,0 0-16,0 0 15,5 18-15,0 13 16,6 16-16,5-12 15,-4-9-15,3-5 16,-2-6 0,2-5-16,1-4 15,-1-10-15,-2-6 16</inkml:trace>
  <inkml:trace contextRef="#ctx0" brushRef="#br0" timeOffset="93337.1979">3176 9980 0,'0'0'0,"0"0"16,0 0-16,0 0 16,0 0-1,0 0-15,0 0 16</inkml:trace>
  <inkml:trace contextRef="#ctx0" brushRef="#br0" timeOffset="93657.6933">3450 10042 0,'0'0'0,"0"0"15,0 0 1,0 0-16,0 0 15,0 0-15,7 18 16,3 14 0,4 11-16,-2-13 15,-2-5-15,0-6 16,-4-6-16,-2-5 16,-4-4-16,0-1 15,-2-6-15</inkml:trace>
  <inkml:trace contextRef="#ctx0" brushRef="#br0" timeOffset="93824.5489">3391 10247 0,'0'0'16,"0"0"-16,0 0 15,15-10-15,1-10 16,12-7-1,-9 5-15,0-1 16,-2-4-16,1 5 16,1 1-16</inkml:trace>
  <inkml:trace contextRef="#ctx0" brushRef="#br0" timeOffset="94016.9157">3639 9939 0,'0'0'0,"0"0"16,0 0-16,0 0 16,8 15-16,7 18 15,3 6-15,-2-3 16,-4-5 0,1-3-16,0-2 15,-1-5-15,-2-8 16,-5-4-16</inkml:trace>
  <inkml:trace contextRef="#ctx0" brushRef="#br0" timeOffset="94350.8195">3814 9672 0,'0'0'0,"0"0"16,0 0-16,0 0 15,16-11-15,1-10 16,7-4-16,-7 7 16,0 0-1,2 0-15,-7 3 16,-2 2-16,-4 2 16</inkml:trace>
  <inkml:trace contextRef="#ctx0" brushRef="#br0" timeOffset="94551.4819">3880 9818 0,'0'0'0,"0"0"16,0 0-16,21-10 15,4-9-15,9-3 16,-9-2 0</inkml:trace>
  <inkml:trace contextRef="#ctx0" brushRef="#br0" timeOffset="95796.4537">4368 9301 0,'10'-48'0,"1"5"16,-1 1 0,1 0-16,-4 4 15,-2 2-15,-2 3 16,-6 2 0,3 31-16,-10-29 15,10 29-15,0 0 16,-31-26-16,0 8 15,-3 14 1,10 7-16,-3 4 16,7 9-16,5 4 15,-1 6-15,6 5 16,3 5-16,3 5 16,8 5-1,5 11-15,5 2 16,3 0-16,4 3 15,-1 2-15,0-2 16,-2-1 0,-2-7-16,-16-54 15,20 51-15,-20-51 16,0 0-16,16 47 16,-16-47-1,5 36-15,-5-36 16,-11 12-16</inkml:trace>
  <inkml:trace contextRef="#ctx0" brushRef="#br0" timeOffset="95963.9715">4170 9715 0,'0'0'0,"0"0"0,0 0 15,0 0 1,16-15-16,7-9 15,13-6-15,-1-1 16,4 1-16,-3-4 16,0-2-1,-2-3-15</inkml:trace>
  <inkml:trace contextRef="#ctx0" brushRef="#br0" timeOffset="96244.4619">4645 9096 0,'0'0'0,"0"0"0,0 0 15,0 0 1,0 0-16,0 0 16,0 23-16,-7 15 15,-3 24 1,1-5-16,7 2 0,4-2 15,12-4 1,8-7-16,-22-46 16,34 34-16,1-13 15,5-14 1,-10-7-16,3-10 16,-5-8-16,3-7 15</inkml:trace>
  <inkml:trace contextRef="#ctx0" brushRef="#br0" timeOffset="96826.2389">4820 9178 0,'0'0'0,"0"0"16,0 0-16,0 0 0,0 0 15,15-10 1,3-5 0,10-1-16,-8 5 0,-2 10 15,4 2 1,-2 8-16,-2 6 16,-8 5-16,1 0 15,-6 4-15,0-3 16,0-3-16,0-3 15,-2-2 1,-3-5-16,0-8 16,0-6-16,0-4 15,5-8-15,-3-2 16,3-5-16,-5-4 16,3-2-1,-1 2-15,-2 1 16,5 0-16,-2 5 15,2 3-15,1 1 16,-4 6 0,1 6-16,-1 2 15,5 8-15,1 9 16,0 6-16,2 7 16,1 4-1,0-1-15,-1 4 16,2-4-16,6-3 15,-18-25-15,0 0 16,19 21 0,-2-10-16</inkml:trace>
  <inkml:trace contextRef="#ctx0" brushRef="#br0" timeOffset="97065.2576">5335 9137 0,'0'0'15,"0"0"-15,0 0 16,0 0-16,0 0 16,0 0-1,0 0-15,0 0 16,0 0-16,6 16 16,9 4-16,6-3 15,-4-6 1,-6-8-16,-3-3 15,-1-10-15,-4-6 16,-1-2-16,-2-7 16</inkml:trace>
  <inkml:trace contextRef="#ctx0" brushRef="#br0" timeOffset="97203.7451">5302 8931 0,'0'0'0,"0"0"15,0 0-15,0 0 16,0 0 0,0 0-16,0 0 0,0 0 15</inkml:trace>
  <inkml:trace contextRef="#ctx0" brushRef="#br0" timeOffset="97615.2811">5238 8613 0,'0'0'0,"0"0"0,0 0 15,0 0 1,0 0-16,0 0 16,18 0-16,13 0 15,18 0 1,-3 0-16,-5 5 16,-3-1-16,2 9 15,3 9-15,-8 0 16,-8 4-16,-2 0 15,-2 7 1,1 6-16,-2 15 16,-11 7-16,-8 16 15,-17 14-15,-30 45 16,-50 49 0</inkml:trace>
  <inkml:trace contextRef="#ctx0" brushRef="#br0" timeOffset="99221.2319">3382 10988 0,'24'46'0,"-5"-7"16,6-4-16,2-1 15,-4-14 1,-2-7-16,-3-5 16,-1-5-16,2-6 15,-4-7 1,-1-8-16,0-2 16,-3-3-16,-5-4 15,1-1-15,-7 0 16,0-1-16,-3 6 15,-2 3-15,2 4 16,3 4 0,0 7-16,4 7 15,5 8 1,1 14-16,5 4 16,9 5-16,4 8 15,9 13-15,3 3 16,-4-1-16,-5 1 15,-31-57 1,27 56-16,-9 1 16,-18-57-16,14 59 15,-14-59-15,5 54 16,-5-54-16,-5 46 16,5-46-1,-19 29-15,19-29 16,-22 7-16,22-7 15,-21-4-15,6-15 16,7-6 0,6-4-16,2-4 15,0-1-15,2-4 16</inkml:trace>
  <inkml:trace contextRef="#ctx0" brushRef="#br0" timeOffset="99634.0171">3936 11071 0,'0'0'16,"0"0"-16,0 0 15,0 0-15,0 0 16,7 14-16,10 15 15,4-1 1,-1-10-16,-7-5 0,1-5 16,-8-6-1,-1-7-15,-5-2 16,-2-9-16,-4-2 16,3-3-16,-6-2 15,-2-2 1,1-4-16,-3 4 15,0 1-15,1 3 16,4 4 0,-1 1-16,5 6 15,-1 1-15,5 3 16,5-2-16,-3 2 16,0-4-16</inkml:trace>
  <inkml:trace contextRef="#ctx0" brushRef="#br0" timeOffset="100207.0245">4097 10782 0,'0'0'16,"0"0"-16,0 0 15,9 16 1,2 11-16,10 15 15,-1-8-15,-3-11 16,-1-3 0,-3-2-16,-3-5 15,-4-2-15,1-4 16,-4-2-16,-6-3 16,-4-2-16,-2-4 15,1 1-15,-2 0 16,3 3-1,-2 3-15,2 0 16,2-6-16,1 0 16,4 1-16,4-9 15,3-1 1,1-9-16,5-2 16,-2-3-16,1-2 15,2 0-15,-4-1 16,-3 6-1,0 1-15,-1 4 16,-3 4 0,-1 5-16,1-3 0,0 10 15,-1 2 1,5 8-16,2 2 16,-2 9-16,5 1 15,2 3-15,0 3 16,2-6-16,3-2 15,-1-8 1,-3-1-16,-4-9 16,-4-6-16,0-4 15</inkml:trace>
  <inkml:trace contextRef="#ctx0" brushRef="#br0" timeOffset="100370.9892">4470 10536 0,'0'0'16,"0"0"-16,0 0 15,0 0-15,16-11 16,2-10 0,6-2-16,-5 2 15,-7 2 1</inkml:trace>
  <inkml:trace contextRef="#ctx0" brushRef="#br0" timeOffset="100549.3649">4564 10576 0,'0'0'0,"0"0"16,0 0-16,15-2 15,15-14-15,6-10 16,0-4-16</inkml:trace>
  <inkml:trace contextRef="#ctx0" brushRef="#br0" timeOffset="101236.6642">4928 10165 0,'0'0'16,"0"0"-16,0 0 15,0 0-15,0 0 16,0 0-1,7-15-15,-3-19 16,5-17-16,-1-1 16,-1 6-1,2 5-15,-2 5 16,-2 3-16,-5 7 16,-5 3-16,-2 8 15,-7 9 1,-1 12-16,-3 6 15,2 7-15,1 6 16,-3 3-16,5 8 16,5 3-16,4 2 15,4 2 1,7 13-16,4-1 16,1-1-16,6-2 15,0-4-15,4 1 16,-5 1-1,4-5-15,-1 2 16,-20-47-16,20 38 16,-20-38-16,16 38 15,-16-38-15,2 24 16,-11-14 0</inkml:trace>
  <inkml:trace contextRef="#ctx0" brushRef="#br0" timeOffset="101412.8897">4879 10536 0,'0'0'0,"0"0"16,0 0-16,0 0 15,0 0-15,7-17 32,11-17-32,8-10 0,5 3 15,-6-3-15</inkml:trace>
  <inkml:trace contextRef="#ctx0" brushRef="#br0" timeOffset="101820.0212">5225 10000 0,'0'0'15,"0"0"-15,0 0 16,8-15-16,5-16 15,4-10 1,-1 3-16,-4 2 16,-6 7-16,-6-1 15,-2 1-15,-6 6 16,0 0-16,-8 8 16,-1 4-1,-1 8-15,3 3 16,3 9-16,-2 3 15,9 12-15,5 4 16,5 8-16,3 5 16,1 5-1,12 10-15,2 3 16,3 1-16,0-3 31,-3-4-31,-5-1 0,-18-52 16,15 49-16,-15-49 15,9 48-15,-9-48 16,-6 41-16,-9-15 16</inkml:trace>
  <inkml:trace contextRef="#ctx0" brushRef="#br0" timeOffset="102019.2591">5187 10258 0,'0'0'0,"0"0"16,8-12-16,6-17 16,12-5-1,6 5 1,7-4-16,-4-3 0,1-2 16,-5-3-16,-3-3 15</inkml:trace>
  <inkml:trace contextRef="#ctx0" brushRef="#br0" timeOffset="102290.9103">5515 9612 0,'0'0'0,"0"0"16,0 0-1,-2 16-15,-6 17 16,-4 21-16,8 3 15,-3 8-15,7-2 16,7 1-16,-7-64 16,14 62-16,7-8 15,9-13 1,6-17-16,-36-24 16,33 5-16,-33-5 15,28-18-15</inkml:trace>
  <inkml:trace contextRef="#ctx0" brushRef="#br0" timeOffset="102783.9215">5649 9777 0,'0'0'0,"0"0"16,0 0-1,12-10-15,7-8 16,5-3-16,-7 10 16,4 7-16,-1 6 15,-2 9-15,0 4 16,-3 5 0,-3 1-16,-1 0 15,-1-3-15,-4-2 16,-4-4-16,2-4 15,-4 0 1,0-8-16,0-6 16,0-4-16,-4-8 15,4-8-15,0-2 16,0-3 0,0 2-16,0 2 15,-2 3-15,2 4 16,-2 2-16,2 5 15,2 5-15,4 5 16,1 6 0,6 10-16,0 5 15,2 8-15,1 2 16,1 1 0,1-4-16,-18-25 15,20 24-15,3-9 16,-23-15-16,24-5 15</inkml:trace>
  <inkml:trace contextRef="#ctx0" brushRef="#br0" timeOffset="102964.9383">6180 9643 0,'0'0'0,"0"0"15,0 0 1,0 0-16,0 0 15,0 0-15,0 0 16,15 8 0,9-1-16,2 4 15,-13-8-15,-5-14 16</inkml:trace>
  <inkml:trace contextRef="#ctx0" brushRef="#br0" timeOffset="103138.7717">6060 9283 0,'0'0'0,"0"0"16,0 0-16,0 0 15,0 0-15</inkml:trace>
  <inkml:trace contextRef="#ctx0" brushRef="#br0" timeOffset="103571.5591">6043 9044 0,'0'0'0,"0"0"15,0 0-15,0 0 16,20 8-16,18 3 16,18 6-16,-7 1 15,-8 3 1,1-1-16,-4 9 15,3 2-15,-5 8 16,-5 9-16,-8 8 16,-11 9-16,-6 9 15,-14 8 1,-7 9-16,-18 25 16,-15-1-16,3-25 15,45-90-15,-54 56 16</inkml:trace>
  <inkml:trace contextRef="#ctx0" brushRef="#br0" timeOffset="104388.7259">6010 8685 0,'0'0'0,"0"0"16,0 0-16,0 0 16,0 0-16,14 7 15,7 11-15,7 5 16,-10 4 0,0-11-16,-6-2 15,-4-1-15,0-3 16,-8-5-16,-2 0 15,-4-8 1,1 1-16,2-8 16,1-3-16,2-3 15,2-2-15,3 1 16,4-1 0,1 6-16,-3 5 15,5 5-15,2 2 16,1 2-1,-2 1-15,0-3 0,-2 0 16,-1-3 0,-3 3-16,4-4 15,-3-2-15,-1-2 16,1-2-16,0-3 16,-3 0-1,2 3-15,-2 2 16,3 1-16,3 4 15,1 3-15,-12 0 16,0 0 0,21 0-16,-21 0 0,0 0 15,18-5 1,-18 5-16,0 0 16,0 0-16,25-7 15,-25 7 1,19-16-16,-19 16 15,10-21-15,-8 1 16,-2 20-16,0 0 16,-7-18-16,-5 2 15,-3 11 1,3 5-16,1 3 16,6 2-16,5-5 15,6-5 1</inkml:trace>
  <inkml:trace contextRef="#ctx0" brushRef="#br0" timeOffset="104803.2181">6607 8407 0,'0'0'16,"0"0"-16,0 0 16,0 0-16,0 0 15,0 0 1,0 0-16,0 0 15,0 0-15,0 18 32,-5 10-32,0 8 0,2-13 15,0-10-15,1-5 16,2-6-16,0-6 16,0-10-16,0-4 15,0-3 1,-3-1-16,-2 1 15,-3-5-15,1-2 16,-4-6-16,-1 1 16,1 0-16,1 5 15,2 2 1,3 8-16,-1 6 16,6 8-16,4 10 15,6 6-15,2 12 16,6 6-1,3 9-15,2 8 16,-2 1-16,-2-4 16</inkml:trace>
  <inkml:trace contextRef="#ctx0" brushRef="#br0" timeOffset="105540.7548">6586 9024 0,'0'0'16,"0"0"-16,0 0 15,0 0-15,8 15 16,5 9-16,5 6 15,-3-7 1,-5-4-16,-1-4 16,-7-5-16,-2-4 15,-2-6-15,-4-3 16,-2-6 0,-2-1-16,6-8 15,1-1-15,6-8 16,1 4-16,4 2 15,-1 7-15,7 3 16,0 6 0,5 2-16,-2 6 15,1-3-15,3-3 16,0 0 0,-5-2-16,-2-5 15,0-3-15,-4 0 16,-3 1-16,-2-7 31,-1 5-31,-2-2 0,3 3 16,0 3-16,2 7 15,1 8-15,3 6 16,1 4-16,1 0 16,0 0-1,-3-4-15,3-4 16,-1-3-16,-12-4 15,0 0-15,12-4 16,-12 4 0,10-12-16,-10 12 15,2-21-15,-2 21 16,-2-28-16,2 28 16,-10-26-1,-7 8-15,5 11 16,1 9-16,4 6 15,-1 2-15,1-1 16</inkml:trace>
  <inkml:trace contextRef="#ctx0" brushRef="#br0" timeOffset="106018.0996">7138 8760 0,'0'0'0,"0"0"15,0 0-15,0 0 16,0 0-16,0 0 16,0 14-1,-5 15-15,2 7 16,6-13-16,4-8 16,2-7-16,-1-8 15,-1-8 1,-2-5-16,0-5 15,-1-5-15,-8-3 16,-3-4-16,-3 1 16,-1-2-1,-2 3-15,-1 0 0,2-3 16,0 3 0,1 2-16,3 6 15,6 5-15,4 4 16,3 11-16,4 11 15,6 8 1,-1 10-16,11 5 16,-5-4-16,-1-2 15,-5-4 1,-4-5-16,-1-10 16,-7-6-16,-4-8 15,-1-9-15</inkml:trace>
  <inkml:trace contextRef="#ctx0" brushRef="#br0" timeOffset="106400.5889">6800 8099 0,'0'0'0,"0"0"16,0 0-16,0 0 15,0 0 1,0 0-16,4 7 0,-1 3 16,3 6-1,-1-6-15,-5-5 16,2-7-16,-2-5 15,5-10-15,5-8 16,6-6 0,-1 5-16,1 8 15,-2 5 1,5 5-16,4 8 16,0 6-16,-2 6 15,0 6-15,-4 1 16</inkml:trace>
  <inkml:trace contextRef="#ctx0" brushRef="#br0" timeOffset="106796.2347">7479 8438 0,'0'0'0,"0"0"16,0 0-16,0 0 16,0 0-16,0 0 15,0 12 1,0 4-16,0 7 15,-5-13-15,0-6 16,3-10 0,-1-8-16,1-3 15,4-3-15,3-4 16,5 3-16,8 3 16,9 8-16,1 12 15,-3 14 1,3 11-16,-2 13 15,5 22-15</inkml:trace>
  <inkml:trace contextRef="#ctx0" brushRef="#br0" timeOffset="115562.7565">8730 5651 0,'-16'-33'15,"-1"5"-15,1 10 16,-3 2-1,0 3-15,3 5 16,-2-2-16,-5 6 16,1-2-16,-2 0 15,-1 6 1,2-2-16,-1 4 16,2 0-16,22-2 15,-24 4-15,-2 6 16,26-10-1,-28 15-15,2 6 16,0 2-16,4 3 16,22-26-16,-23 28 15,23-28 1,-19 31-16,19-31 16,-15 36-16,15-36 15,-11 39-15,10 5 16,1-44-1,1 46-15,-1-46 16,16 40-16,-16-40 16,24 39-16,-24-39 15,31 33 1,-31-33-16,38 21 16,6-7-16,-4-10 15,-3-1-15,-4-8 16,3-1-16,-3-4 15,-5-5 1,0 2-16,1-5 16,-1-3-16,-2-2 15,0 0 1,-6-6-16,-5 1 16,-5-3-16,-5-2 15,-2 3-15,-8-2 16,-3 4-16,-8 3 15,-3 5-15,-12 3 16,-11 10 0</inkml:trace>
  <inkml:trace contextRef="#ctx0" brushRef="#br0" timeOffset="117236.6313">7152 6865 0,'53'0'15,"-4"-8"-15,-4-2 16,3 1-16,-5 2 16,1-3-16,1-5 15,0-1 1,1 0-16,5 4 15,3-4-15,-3 1 16,-2-1 0,-49 16-16,0 0 15,51-13-15,-51 13 16,0 0-16,56-10 16</inkml:trace>
  <inkml:trace contextRef="#ctx0" brushRef="#br0" timeOffset="118524.761">4497 10031 0,'24'-33'16,"0"7"-16,0 8 15,-4 0-15,3 0 16,3 0 0,2 0-16,0-3 15,0 1-15,4 3 16,1-4-16,-3 0 15,4 3 1,-1-3-16,2 1 16,-1-3-16,2-1 15,1 2-15,-37 22 16,43-26-16,-43 26 16,54-34-1,-2 1-15,-2 2 16,-1 3-16,-49 28 15,49-30-15,0 1 16,-1-3 0,-2 2-16,1 2 15,-3-1-15,1 1 16,4 0-16,0 0 16,0-1-1</inkml:trace>
  <inkml:trace contextRef="#ctx0" brushRef="#br0" timeOffset="139024.7682">8183 6702 0,'49'-15'0,"-7"0"16,-7-1-1,-4 4-15,2 4 16,0-3-16,7-1 15,3 1-15,-43 11 16,51-13 0,2 0-16,-53 13 15,0 0-15,0 0 16,50-9-16,-50 9 16,0 0-16,36-8 15,-20 6 1</inkml:trace>
  <inkml:trace contextRef="#ctx0" brushRef="#br0" timeOffset="139324.0092">8209 6803 0,'0'0'0,"0"0"16,0 0-16,0 0 15,17 0-15,15 0 16,14 0-16,0-8 16,10-2-16,11-1 15,8-1 1,-6-7-16,1 1 15,9-2-15,4 2 16,3 1-16,15-5 16</inkml:trace>
  <inkml:trace contextRef="#ctx0" brushRef="#br0" timeOffset="147273.1225">11721 7100 0,'53'-17'0,"-20"-1"0,-5-2 15,-3 4-15,0-2 16,-1 2-16,-4-1 16,-2-4-1,1 3-15,-4 0 16,-9 0-16,-4 2 16,-2-1-16,-2 4 15,-7-1 1,-1 7-16,-4 5 15,-3 2-15,-4 4 16,6 7-16,-3 5 16,1 1-1,-2 7-15,7 4 16,1 0-16,4 5 16,2 3-16,0 3 15,0 5 1,1 7-16,8 1 15,-4-4-15,5 2 16,-5-50-16,2 48 16,-2-48-16,0 0 15,3 49 1,-3-49-16,0 44 16,-8-11-16,-3-18 15</inkml:trace>
  <inkml:trace contextRef="#ctx0" brushRef="#br0" timeOffset="147541.3578">11577 7307 0,'0'0'0,"0"0"15,0 0-15,0 0 16,19-3-16,14-10 16,19 0-1,-4-2-15,-1 2 16,-6 0-16,-3 4 16,-3-2-16,-35 11 15,42-13-15</inkml:trace>
  <inkml:trace contextRef="#ctx0" brushRef="#br0" timeOffset="148111.2819">12220 6918 0,'0'0'0,"0"0"16,0 0-16,0 0 15,0 0 1,0 0-16,-10 18 16,-11 8-16,-5 13 15,2 2-15,7 5 16,3 0 0,9 3-16,3-2 15,7-3-15,6-3 16,4-13-16,-15-28 15,24 28-15,-24-28 16,33 15-16,0-12 16</inkml:trace>
  <inkml:trace contextRef="#ctx0" brushRef="#br0" timeOffset="148441.6949">12374 7072 0,'0'0'0,"0"0"16,0 0-1,0 0-15,0 0 16,0 0-16,0 0 16,0 0-16,0 0 15,0 0 1,0 0-16,0 0 15,0 0-15,0 0 16,0 0-16,0 0 16,0 0-1,0 0-15,0 0 16,0 0-16,0 0 16,0 0-16,0 0 15,0 0 1,0 0-16,0 0 15,0 0-15,0 0 16,0 0-16,0 0 16</inkml:trace>
  <inkml:trace contextRef="#ctx0" brushRef="#br0" timeOffset="149720.7821">11356 7175 0,'9'-41'0,"8"5"0,5 14 15,-5 0 1,4 4-16,-4-1 15,2-3-15,-5 2 16,0-1 0,-4 1-16,-3 2 15,-7 0-15,0 5 16,-5 0-16,-5 8 16,0 5-16,-5 3 15,0 9 1,-1 1-16,4 8 15,-4 5-15,3 2 16,1 5-16,3 6 16,4 0-1,2 1-15,3 2 16,0-1-16,3 2 16,-3 9-1,2-4-15,-2-1 16,0-3-16,0-44 15,5 38-15,-5-38 16,0 0-16,-2 28 16,-1-6-1,-4-12-15,-4-8 16,-2-2-16</inkml:trace>
  <inkml:trace contextRef="#ctx0" brushRef="#br0" timeOffset="149908.7082">11280 7461 0,'-2'0'0,"-7"0"15,-3 0-15,-4-5 16,9 0-16,2 2 16,5-3-16,7 2 15,9-9 1,17-2-16,5-4 16,4 2-16,9-2 15,3 2 1,3-4-16,-5 3 15</inkml:trace>
  <inkml:trace contextRef="#ctx0" brushRef="#br0" timeOffset="151185.3544">12435 7090 0,'0'0'0,"0"0"0,0 0 16,0 0-16,0 0 15,0 0 1,0 0-16,0 0 15,0 0-15,0 0 16,0 0 0,0 0-16,0 0 15,0 0-15,0 0 16,0 0-16,13 16 16,5 7-1,5 3-15,-2-8 16,-1-8-16,4-2 15,1-6-15,4-2 16,-7-8 0,1-2-16,-2-4 15,3-5-15,-4 1 16,-2-2-16,-1-3 16,-3-1-1,-4 6-15,0 0 16,-2 6-16,-3 0 15,0 5-15,-3-1 16,1 6-16,-1 4 16,1 1-1,-3 7-15,0 6 16,3 2-16,0 7 16,-1 7-16,1-1 15,4 7 1,-2 0-16,0 6 15,1 10-15,1-2 16,-7-52-16,5 51 16,-5-51-16,3 48 15,-3-48 1,0 0-16,-3 44 16,3-44-16,-12 36 15,-4-13 1,16-23-1,-23 11-15,-3-6 0,26-5 16,-25-5-16,25 5 16,-23-13-16,5-4 15,10-10 1,8-1-16,3-3 16,7 1-16,1 2 15,1 1-15,-5 4 16,-1 0-1,-1 2-15</inkml:trace>
  <inkml:trace contextRef="#ctx0" brushRef="#br0" timeOffset="151493.8199">13023 7124 0,'0'0'16,"0"0"-16,0 0 16,0 0-16,0 0 15,0 0-15,0 0 16,0 0-1,0 0-15,0 0 16,0 0-16,0 18 16,0 15-16,5 13 15,-3-2 1,4-13-16,-1-10 16,-5-9-16,0-12 15</inkml:trace>
  <inkml:trace contextRef="#ctx0" brushRef="#br0" timeOffset="151933.1114">12952 6661 0,'0'0'0,"0"0"0,0 0 16,0 0-1,0 0-15,0 0 16,14 9-16,15 0 15,12 9-15,-4 3 16,-12 0-16,0-1 16,3 3-1,-2 3-15,-26-26 16,26 35-16,2 12 16,-10 7-1,-9-1-15,-12 7 16,-14 10-16,-13 12 15,-27 38 1,-21 32-16,-26 20 0</inkml:trace>
  <inkml:trace contextRef="#ctx0" brushRef="#br0" timeOffset="153201.6377">10048 7265 0,'0'0'15,"0"0"-15,0 0 16,0 0-16,5 18 15,2 14 1,14 11-16,-2-15 16,3-10-16,-7-5 15,8-2-15,1-7 16,-1-4 0,2-2-16,1-3 15,-4-6-15,5-4 16,-4-5-1,-3-6-15,1 0 16,-5-2-16,-4 0 16,-5-1-16,1 6 15,-2 3-15,-4 4 16,1 6 0,-1 5-16,1 10 15,-1 5-15,-2 13 16,5 11-16,2 7 15,4 10 1,6 21-16,3 5 16,-2 6-16,-5-4 15,-1-2-15,-1-4 16,-9-4-16,1-4 16,-6-6-1,-2-6-15,5-53 16,-13 49-16,-7-5 15,-5-8-15,-7-11 32,4-11-32,0-10 0,28-4 15,-29-4-15,4-10 16,5-14 0,9-3-16,6-7 15,5-3-15,7-3 16,9-13-16,4 6 15,3-1-15,-23 52 16,26-48-16,-3 1 16,-1 1-1</inkml:trace>
  <inkml:trace contextRef="#ctx0" brushRef="#br0" timeOffset="153742.4279">10662 7275 0,'0'0'15,"0"0"-15,0 0 16,0 0-16,0 0 15,0 0-15,0 0 16,0 0-16,17 8 16,9 8-1,2 4-15,-15 8 16,-6-4-16,-1 4 16,-9 1-1,-5 1-15,-2 4 16,-2-4-16,-4-2 15,-1-1-15,-2-4 16,0-8-16,4-2 16,1-8-1,5-2-15,4-9 16,5-3-16,3-5 16,4-4-16,4 0 15,1 3-15,7 2 16,1 3-1,1 5-15,2 5 16,-2 5-16,1 5 16,1-5-16,-3 0 15,1-5-15,-2-5 16,-4-5 0</inkml:trace>
  <inkml:trace contextRef="#ctx0" brushRef="#br0" timeOffset="154032.1807">10959 7175 0,'0'0'15,"0"0"-15,0 0 16,0 0-16,0 0 15,18-10 1,8-5-16,5-3 16,-4 3-1,-1 4-15,-3 3 0,-2-2 16,-6 5 0,-2 3-16,-8 4 15,-5 1-15,-7 1 16,-9 6-16,-5 7 15</inkml:trace>
  <inkml:trace contextRef="#ctx0" brushRef="#br0" timeOffset="154182.2902">10956 7274 0,'0'1'0,"0"5"15,-5-6-15,0 2 16,8-2 0,7-2-16,18-5 15,11-11-15,12-10 16,3-7-16</inkml:trace>
  <inkml:trace contextRef="#ctx0" brushRef="#br0" timeOffset="158471.1383">13651 7078 0,'0'-44'15,"0"11"-15,0 14 16,0 15 0,4 8-16,-1 11 15,2 14-15,-3 2 16,-7 8 0,-4-3-16,-5-7 15,4-10-15,2-6 16,-3-5-16,4-3 15,2-2-15,0-3 16,5-5 0,0-6-16,2-2 15,3 1-15,5-6 16,1-3 0,2 3-1,-3-3-15,-1 9 0,0 1 16,1 7-16,1 8 15,-3 10 1,-1 3-16,0 5 16,4-3-16,-3 3 15,2-5-15,-4-2 16,-2-4-16,-1-3 16,4-6-1,-2-7-15,5-3 16,1-4-16,1-2 15,8-4-15,0-5 16,3 0 0,0 2-16,-2 3 15,-4 6-15,1 4 16,-5 8-16,-4 5 16,2 5-1,-3 4-15,-3-2 16,-3 3-16,3 4 15,1-4-15,0-2 16,4-3-16,6-10 16,1-4-1,6-5-15,5-7 16</inkml:trace>
  <inkml:trace contextRef="#ctx0" brushRef="#br0" timeOffset="158820.1751">14292 6960 0,'0'5'16,"0"0"-16,0 0 15,0-2-15,0-3 16,0 4-16,0 4 16,-11 13-1,-1 7-15,-4 11 16,4-9-16,3-4 16,6-8-16,3 1 15,7-7 1,0-2-16,6-7 15,2-3-15,3-3 16,0-5-16,-2-2 16,-4-4-16,-2-3 15,0-3 1,-4 0-16,-3 2 16,-9 2-16,-2 6 15,-4 2-15,-2 8 16,2 0-1,4 5-15,8-2 16,8 0-16,10-6 16</inkml:trace>
  <inkml:trace contextRef="#ctx0" brushRef="#br0" timeOffset="159320.0503">14571 7063 0,'4'0'0,"1"0"15,-5 0-15,2 0 16,-2 0-1,0 0 1,-7 0-16,-7 4 16,-1 5-16,-1 11 15,6 1 1,3 1-16,2 2 31,5-2-31,5-1 0,2-3 0,8-5 16,2-5-16,-3-3 15,2-10 1,2-3-16,-3-8 16,1-1-16,-1-9 15,1 0-15,-1-6 16,-1-2 0,0 0-16,-2-1 15,-1 0-15,-5 5 16,-1 3-16,-3 8 15,1 3 1,-3 5-16,0 11 16,0 11-16,-5 9 15,-3 9 1,-1 7-16,4 8 16,0 9-16,5-4 15,8-7-15,0-14 16,5-5-16,2-7 15,6-14-15</inkml:trace>
  <inkml:trace contextRef="#ctx0" brushRef="#br0" timeOffset="159626.3708">15098 7090 0,'0'0'0,"0"0"0,0 0 15,0 0-15,0 0 16,0 0 0,-4 16-16,-3 7 15,-8 9-15,2-20 16,3-5 0,7-7-16,3-5 15,8-2-15,2-9 16,8-2-16,6-2 15,4-4-15,1 1 16,1 3 0,-2 4-16,-2 9 15,-4 7 1,-6 12-16,-7 15 0,-9 18 16,-11 22-1,-3 0-15</inkml:trace>
  <inkml:trace contextRef="#ctx0" brushRef="#br0" timeOffset="185002.5589">11999 6546 0,'41'25'0,"-8"-11"16,-8-7 0,1-2-16,3-2 15,2-3-15,0 0 16,4-3-16,1 1 16,-36 2-1,42-6-15,-42 6 16,43-2-16,-43 2 15,59-2 1,-59 2-16,0 0 16,59-6-16,-59 6 15,0 0-15,67-3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0T06:25:41.0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12671 6311 0,'8'-40'15,"-3"7"-15,0 6 16,-10 8-16,-5-3 15,-13 7 1,-1 5-16,2 0 16,-1 4-16,-5-4 15,2 2 1,-6-5-16,2 3 16,30 10-16,-36-13 15,36 13-15,-43-7 16,-16 3-16,-1 8 15,4 3 1,2 9-16,4 4 16,0 4-16,3 1 15,7 3-15,1 6 16,6-4 0,2 4-16,5 2 15,3 2-15,23-38 16,-21 47-16,7 0 15,6 3 1,8-4-16,10-1 16,6-2-16,4-4 15,10-3-15,6-3 16,-36-33-16,44 31 16,11-5-1,3-3-15,0-11 16,2-1-16,-1-8 15,2-6 1,-61 3-16,65-8 16,-1-7-16,-5-5 15,-5-4-15,-2-2 16,-7-5 0,-1 1-16,-5-9 15,-8 0-15,-5-4 16,-9-1-16,-4 0 15,-10 1-15,-11-1 16,-7 1 0,-11-2-16,-10 2 15,-16 2-15,-14 10 16,-27 10-16,-53 11 16</inkml:trace>
  <inkml:trace contextRef="#ctx0" brushRef="#br0" timeOffset="28885.7024">24015 5106 0,'0'0'0,"0"0"16,0 0 0,0 0-16,0 0 15,0 0-15,0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CF54E-5EF6-4D24-BA8E-04BF8B6DE3A6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464E5-29F1-4B1C-BAA4-5572CCD2F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BB6E6-74EF-43ED-AD2B-B503E679E74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464E5-29F1-4B1C-BAA4-5572CCD2F37B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5BCE-992A-40B9-AA1B-8CF7734D332C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36FD01-3DD1-4193-B528-9A0803DC8CF4}" type="datetimeFigureOut">
              <a:rPr lang="en-US" smtClean="0"/>
              <a:pPr/>
              <a:t>3/13/2024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A23DEE-8AC2-4AFF-8BC9-556ECD64A4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2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customXml" Target="../ink/ink8.xml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15.xml"/><Relationship Id="rId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emf"/><Relationship Id="rId5" Type="http://schemas.openxmlformats.org/officeDocument/2006/relationships/customXml" Target="../ink/ink17.xml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customXml" Target="../ink/ink20.xml"/><Relationship Id="rId4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Number Theoretic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Introduction, </a:t>
            </a:r>
            <a:r>
              <a:rPr lang="en-IN" dirty="0" err="1" smtClean="0"/>
              <a:t>Strassen’s</a:t>
            </a:r>
            <a:r>
              <a:rPr lang="en-IN" dirty="0" smtClean="0"/>
              <a:t> Multiplication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84A942-19A1-4F8E-B666-863FCBCDA55D}" type="slidenum">
              <a:rPr lang="en-US"/>
              <a:pPr/>
              <a:t>10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Division</a:t>
            </a:r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THM:  Let </a:t>
            </a:r>
            <a:r>
              <a:rPr lang="en-US" sz="2800" i="1" dirty="0" smtClean="0"/>
              <a:t>a </a:t>
            </a:r>
            <a:r>
              <a:rPr lang="en-US" sz="2800" dirty="0" smtClean="0"/>
              <a:t>be an integer, and </a:t>
            </a:r>
            <a:r>
              <a:rPr lang="en-US" sz="2800" i="1" dirty="0" smtClean="0"/>
              <a:t>d </a:t>
            </a:r>
            <a:r>
              <a:rPr lang="en-US" sz="2800" dirty="0" smtClean="0"/>
              <a:t>be a positive integer.  There are unique integers </a:t>
            </a:r>
            <a:r>
              <a:rPr lang="en-US" sz="2800" i="1" dirty="0" smtClean="0"/>
              <a:t>q, r</a:t>
            </a:r>
            <a:r>
              <a:rPr lang="en-US" sz="2800" dirty="0" smtClean="0"/>
              <a:t>  with </a:t>
            </a:r>
            <a:r>
              <a:rPr lang="en-US" sz="2800" i="1" dirty="0" smtClean="0"/>
              <a:t>r </a:t>
            </a:r>
            <a:r>
              <a:rPr lang="en-US" sz="2800" dirty="0" smtClean="0">
                <a:sym typeface="Symbol" pitchFamily="18" charset="2"/>
              </a:rPr>
              <a:t> {0,1,2,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sz="2800" dirty="0" smtClean="0">
                <a:sym typeface="Symbol" pitchFamily="18" charset="2"/>
              </a:rPr>
              <a:t>,</a:t>
            </a:r>
            <a:r>
              <a:rPr lang="en-US" sz="2800" i="1" dirty="0" smtClean="0">
                <a:sym typeface="Symbol" pitchFamily="18" charset="2"/>
              </a:rPr>
              <a:t>d</a:t>
            </a:r>
            <a:r>
              <a:rPr lang="en-US" sz="2800" dirty="0" smtClean="0">
                <a:sym typeface="Symbol" pitchFamily="18" charset="2"/>
              </a:rPr>
              <a:t>-1} satisfying</a:t>
            </a:r>
          </a:p>
          <a:p>
            <a:pPr algn="ctr"/>
            <a:r>
              <a:rPr lang="en-US" sz="2800" i="1" dirty="0" smtClean="0"/>
              <a:t>a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dq</a:t>
            </a:r>
            <a:r>
              <a:rPr lang="en-US" sz="2800" dirty="0" smtClean="0"/>
              <a:t> +</a:t>
            </a:r>
            <a:r>
              <a:rPr lang="en-US" sz="2800" i="1" dirty="0" smtClean="0"/>
              <a:t> r</a:t>
            </a:r>
          </a:p>
          <a:p>
            <a:r>
              <a:rPr lang="en-US" sz="2800" dirty="0" smtClean="0"/>
              <a:t>The proof is a simple application of long-division.  The theorem is called the </a:t>
            </a:r>
            <a:r>
              <a:rPr lang="en-US" sz="2800" b="1" i="1" dirty="0" smtClean="0"/>
              <a:t>division algorithm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a/d</a:t>
            </a:r>
            <a:r>
              <a:rPr lang="en-US" sz="2800" dirty="0" smtClean="0"/>
              <a:t> ,</a:t>
            </a:r>
            <a:r>
              <a:rPr lang="en-US" sz="2800" dirty="0" err="1" smtClean="0"/>
              <a:t>iff</a:t>
            </a:r>
            <a:r>
              <a:rPr lang="en-US" sz="2800" dirty="0" smtClean="0"/>
              <a:t> a mod d=0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4DB43-4ECF-4C5F-9CC7-9EEEA7AEE945}" type="slidenum">
              <a:rPr lang="en-US"/>
              <a:pPr/>
              <a:t>11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Greatest Common Divisor</a:t>
            </a:r>
            <a:br>
              <a:rPr lang="en-US" smtClean="0"/>
            </a:br>
            <a:r>
              <a:rPr lang="en-US" smtClean="0"/>
              <a:t>Relatively Prime</a:t>
            </a:r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marL="609600" indent="-609600"/>
            <a:r>
              <a:rPr lang="en-US" sz="2800" dirty="0" smtClean="0"/>
              <a:t>DEF:  Let </a:t>
            </a:r>
            <a:r>
              <a:rPr lang="en-US" sz="2800" i="1" dirty="0" err="1" smtClean="0"/>
              <a:t>a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b</a:t>
            </a:r>
            <a:r>
              <a:rPr lang="en-US" sz="2800" i="1" dirty="0" smtClean="0"/>
              <a:t> </a:t>
            </a:r>
            <a:r>
              <a:rPr lang="en-US" sz="2800" dirty="0" smtClean="0"/>
              <a:t>be integers, not both zero.  The </a:t>
            </a:r>
            <a:r>
              <a:rPr lang="en-US" sz="2800" b="1" i="1" dirty="0" smtClean="0"/>
              <a:t>greatest common divisor</a:t>
            </a:r>
            <a:r>
              <a:rPr lang="en-US" sz="2800" dirty="0" smtClean="0"/>
              <a:t> of </a:t>
            </a:r>
            <a:r>
              <a:rPr lang="en-US" sz="2800" i="1" dirty="0" smtClean="0"/>
              <a:t>a </a:t>
            </a:r>
            <a:r>
              <a:rPr lang="en-US" sz="2800" dirty="0" smtClean="0"/>
              <a:t>and </a:t>
            </a:r>
            <a:r>
              <a:rPr lang="en-US" sz="2800" i="1" dirty="0" smtClean="0"/>
              <a:t>b</a:t>
            </a:r>
            <a:r>
              <a:rPr lang="en-US" sz="2800" dirty="0" smtClean="0"/>
              <a:t>  (or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a,b</a:t>
            </a:r>
            <a:r>
              <a:rPr lang="en-US" sz="2800" dirty="0" smtClean="0"/>
              <a:t>) ) is the biggest number </a:t>
            </a:r>
            <a:r>
              <a:rPr lang="en-US" sz="2800" i="1" dirty="0" smtClean="0"/>
              <a:t>d </a:t>
            </a:r>
            <a:r>
              <a:rPr lang="en-US" sz="2800" dirty="0" smtClean="0"/>
              <a:t>which divides both </a:t>
            </a:r>
            <a:r>
              <a:rPr lang="en-US" sz="2800" i="1" dirty="0" smtClean="0"/>
              <a:t>a </a:t>
            </a:r>
            <a:r>
              <a:rPr lang="en-US" sz="2800" dirty="0" smtClean="0"/>
              <a:t>and </a:t>
            </a:r>
            <a:r>
              <a:rPr lang="en-US" sz="2800" i="1" dirty="0" smtClean="0"/>
              <a:t>b</a:t>
            </a:r>
            <a:r>
              <a:rPr lang="en-US" sz="2800" dirty="0" smtClean="0"/>
              <a:t>.</a:t>
            </a:r>
          </a:p>
          <a:p>
            <a:pPr marL="609600" indent="-609600"/>
            <a:r>
              <a:rPr lang="en-US" sz="2800" dirty="0" smtClean="0"/>
              <a:t>DEF: </a:t>
            </a:r>
            <a:r>
              <a:rPr lang="en-US" sz="2800" i="1" dirty="0" smtClean="0"/>
              <a:t>a </a:t>
            </a:r>
            <a:r>
              <a:rPr lang="en-US" sz="2800" dirty="0" smtClean="0"/>
              <a:t>and </a:t>
            </a:r>
            <a:r>
              <a:rPr lang="en-US" sz="2800" i="1" dirty="0" smtClean="0"/>
              <a:t>b </a:t>
            </a:r>
            <a:r>
              <a:rPr lang="en-US" sz="2800" dirty="0" smtClean="0"/>
              <a:t>are said to be </a:t>
            </a:r>
            <a:r>
              <a:rPr lang="en-US" sz="2800" b="1" i="1" dirty="0" smtClean="0"/>
              <a:t>relatively prime</a:t>
            </a:r>
            <a:r>
              <a:rPr lang="en-US" sz="2800" b="1" dirty="0" smtClean="0"/>
              <a:t> </a:t>
            </a:r>
            <a:r>
              <a:rPr lang="en-US" sz="2800" dirty="0" smtClean="0"/>
              <a:t>if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a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b</a:t>
            </a:r>
            <a:r>
              <a:rPr lang="en-US" sz="2800" dirty="0" smtClean="0"/>
              <a:t>) = 1, so no prime common divisors.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1836D-25F5-4D3F-82D8-74493A63DD50}" type="slidenum">
              <a:rPr lang="en-US"/>
              <a:pPr/>
              <a:t>12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Greatest Common Divisor</a:t>
            </a:r>
            <a:br>
              <a:rPr lang="en-US" sz="4000" smtClean="0"/>
            </a:br>
            <a:r>
              <a:rPr lang="en-US" sz="4000" smtClean="0"/>
              <a:t>Relatively Prime</a:t>
            </a:r>
          </a:p>
        </p:txBody>
      </p:sp>
      <p:sp>
        <p:nvSpPr>
          <p:cNvPr id="358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Q:  Find the following gcd</a:t>
            </a:r>
            <a:r>
              <a:rPr lang="en-US" smtClean="0">
                <a:latin typeface="Times New Roman" pitchFamily="18" charset="0"/>
              </a:rPr>
              <a:t>’</a:t>
            </a:r>
            <a:r>
              <a:rPr lang="en-US" smtClean="0"/>
              <a:t>s: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gcd(11,77)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gcd(33,77)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gcd(24,36)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gcd(24,25)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71C062-9F13-4D23-B9CD-10B786A71426}" type="slidenum">
              <a:rPr lang="en-US"/>
              <a:pPr/>
              <a:t>13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Greatest Common Divisor</a:t>
            </a:r>
            <a:br>
              <a:rPr lang="en-US" smtClean="0"/>
            </a:br>
            <a:r>
              <a:rPr lang="en-US" smtClean="0"/>
              <a:t>Relatively Prime</a:t>
            </a:r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A: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gcd(11,77) = 11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gcd(33,77) = 11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gcd(24,36) = 12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gcd(24,25) = 1.  Therefore 24 and 25 are relatively prime.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NOTE:  A prime number are relatively prime to all other numbers which it doesn</a:t>
            </a:r>
            <a:r>
              <a:rPr lang="en-US" sz="2800" smtClean="0">
                <a:latin typeface="Times New Roman" pitchFamily="18" charset="0"/>
              </a:rPr>
              <a:t>’</a:t>
            </a:r>
            <a:r>
              <a:rPr lang="en-US" sz="2800" smtClean="0"/>
              <a:t>t divide.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00973-C33F-4E53-B4AE-05C2C7E6CE83}" type="slidenum">
              <a:rPr lang="en-US"/>
              <a:pPr/>
              <a:t>14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Greatest Common Divisor</a:t>
            </a:r>
            <a:br>
              <a:rPr lang="en-US" smtClean="0"/>
            </a:br>
            <a:r>
              <a:rPr lang="en-US" smtClean="0"/>
              <a:t>Relatively Prime</a:t>
            </a:r>
          </a:p>
        </p:txBody>
      </p:sp>
      <p:sp>
        <p:nvSpPr>
          <p:cNvPr id="378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dirty="0" smtClean="0"/>
              <a:t>EG:  Find </a:t>
            </a:r>
            <a:r>
              <a:rPr lang="en-US" sz="2800" dirty="0" err="1" smtClean="0"/>
              <a:t>gcd</a:t>
            </a:r>
            <a:r>
              <a:rPr lang="en-US" sz="2800" dirty="0" smtClean="0"/>
              <a:t>(98,420). </a:t>
            </a:r>
          </a:p>
          <a:p>
            <a:pPr marL="609600" indent="-609600"/>
            <a:r>
              <a:rPr lang="en-US" sz="2800" dirty="0" smtClean="0"/>
              <a:t>Find prime decomposition of each number and find all the common factors:</a:t>
            </a:r>
          </a:p>
          <a:p>
            <a:pPr marL="609600" indent="-609600">
              <a:buNone/>
            </a:pPr>
            <a:r>
              <a:rPr lang="en-US" sz="2800" dirty="0" smtClean="0"/>
              <a:t>		98 = 2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49 = 2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7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7</a:t>
            </a:r>
          </a:p>
          <a:p>
            <a:pPr marL="883920" lvl="1" indent="-609600">
              <a:buNone/>
            </a:pPr>
            <a:r>
              <a:rPr lang="en-US" sz="2500" dirty="0" smtClean="0"/>
              <a:t>	420 = 2</a:t>
            </a:r>
            <a:r>
              <a:rPr lang="en-US" sz="2500" dirty="0" smtClean="0">
                <a:latin typeface="Times New Roman" pitchFamily="18" charset="0"/>
              </a:rPr>
              <a:t>·</a:t>
            </a:r>
            <a:r>
              <a:rPr lang="en-US" sz="2500" dirty="0" smtClean="0"/>
              <a:t>210 = 2</a:t>
            </a:r>
            <a:r>
              <a:rPr lang="en-US" sz="2500" dirty="0" smtClean="0">
                <a:latin typeface="Times New Roman" pitchFamily="18" charset="0"/>
              </a:rPr>
              <a:t>·</a:t>
            </a:r>
            <a:r>
              <a:rPr lang="en-US" sz="2500" dirty="0" smtClean="0"/>
              <a:t>2</a:t>
            </a:r>
            <a:r>
              <a:rPr lang="en-US" sz="2500" dirty="0" smtClean="0">
                <a:latin typeface="Times New Roman" pitchFamily="18" charset="0"/>
              </a:rPr>
              <a:t>·</a:t>
            </a:r>
            <a:r>
              <a:rPr lang="en-US" sz="2500" dirty="0" smtClean="0"/>
              <a:t>105 = 2</a:t>
            </a:r>
            <a:r>
              <a:rPr lang="en-US" sz="2500" dirty="0" smtClean="0">
                <a:latin typeface="Times New Roman" pitchFamily="18" charset="0"/>
              </a:rPr>
              <a:t>·</a:t>
            </a:r>
            <a:r>
              <a:rPr lang="en-US" sz="2500" dirty="0" smtClean="0"/>
              <a:t>2</a:t>
            </a:r>
            <a:r>
              <a:rPr lang="en-US" sz="2500" dirty="0" smtClean="0">
                <a:latin typeface="Times New Roman" pitchFamily="18" charset="0"/>
              </a:rPr>
              <a:t>·</a:t>
            </a:r>
            <a:r>
              <a:rPr lang="en-US" sz="2500" dirty="0" smtClean="0"/>
              <a:t>3</a:t>
            </a:r>
            <a:r>
              <a:rPr lang="en-US" sz="2500" dirty="0" smtClean="0">
                <a:latin typeface="Times New Roman" pitchFamily="18" charset="0"/>
              </a:rPr>
              <a:t>·</a:t>
            </a:r>
            <a:r>
              <a:rPr lang="en-US" sz="2500" dirty="0" smtClean="0"/>
              <a:t>35</a:t>
            </a:r>
            <a:r>
              <a:rPr lang="en-US" sz="2800" dirty="0" smtClean="0"/>
              <a:t>= 2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2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3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5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7</a:t>
            </a:r>
          </a:p>
          <a:p>
            <a:pPr marL="609600" indent="-609600"/>
            <a:r>
              <a:rPr lang="en-US" sz="2800" dirty="0" smtClean="0"/>
              <a:t>Underline common factors: </a:t>
            </a:r>
            <a:r>
              <a:rPr lang="en-US" sz="2800" u="sng" dirty="0" smtClean="0"/>
              <a:t>2</a:t>
            </a:r>
            <a:r>
              <a:rPr lang="en-US" sz="2800" u="sng" dirty="0" smtClean="0">
                <a:latin typeface="Times New Roman" pitchFamily="18" charset="0"/>
              </a:rPr>
              <a:t>·</a:t>
            </a:r>
            <a:r>
              <a:rPr lang="en-US" sz="2800" u="sng" dirty="0" smtClean="0"/>
              <a:t>7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7, 2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u="sng" dirty="0" smtClean="0"/>
              <a:t>2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3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5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u="sng" dirty="0" smtClean="0"/>
              <a:t>7</a:t>
            </a:r>
          </a:p>
          <a:p>
            <a:pPr marL="609600" indent="-609600"/>
            <a:r>
              <a:rPr lang="en-US" sz="2800" dirty="0" smtClean="0"/>
              <a:t>Therefore, </a:t>
            </a:r>
            <a:r>
              <a:rPr lang="en-US" sz="2800" dirty="0" err="1" smtClean="0"/>
              <a:t>gcd</a:t>
            </a:r>
            <a:r>
              <a:rPr lang="en-US" sz="2800" dirty="0" smtClean="0"/>
              <a:t>(98,420) 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Euclid’s Algorithm for calculating </a:t>
            </a:r>
            <a:r>
              <a:rPr lang="en-US" dirty="0" err="1" smtClean="0"/>
              <a:t>gcd</a:t>
            </a:r>
            <a:endParaRPr lang="en-US" dirty="0"/>
          </a:p>
        </p:txBody>
      </p:sp>
      <p:pic>
        <p:nvPicPr>
          <p:cNvPr id="4" name="Picture 8" descr="D:\McGraw-Hill Projects\Cormen\algorithms\euclid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600200"/>
            <a:ext cx="4952999" cy="1781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350B6-D6BF-4D11-AE0A-5E6A7AB52431}" type="slidenum">
              <a:rPr lang="en-US"/>
              <a:pPr/>
              <a:t>16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gcd(33,77):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37255" name="Group 39"/>
          <p:cNvGraphicFramePr>
            <a:graphicFrameLocks noGrp="1"/>
          </p:cNvGraphicFramePr>
          <p:nvPr/>
        </p:nvGraphicFramePr>
        <p:xfrm>
          <a:off x="1600200" y="2057400"/>
          <a:ext cx="6019800" cy="153828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91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192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193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4D013-D56D-40D0-B160-7292D8245CFE}" type="slidenum">
              <a:rPr lang="en-US"/>
              <a:pPr/>
              <a:t>17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gcd(33,77):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38279" name="Group 39"/>
          <p:cNvGraphicFramePr>
            <a:graphicFrameLocks noGrp="1"/>
          </p:cNvGraphicFramePr>
          <p:nvPr/>
        </p:nvGraphicFramePr>
        <p:xfrm>
          <a:off x="1600200" y="2057400"/>
          <a:ext cx="6019800" cy="256851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20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221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222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B1FD3B-D796-4D47-9E0C-EBC425F32BE8}" type="slidenum">
              <a:rPr lang="en-US"/>
              <a:pPr/>
              <a:t>18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gcd(33,77):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39303" name="Group 39"/>
          <p:cNvGraphicFramePr>
            <a:graphicFrameLocks noGrp="1"/>
          </p:cNvGraphicFramePr>
          <p:nvPr/>
        </p:nvGraphicFramePr>
        <p:xfrm>
          <a:off x="1600200" y="2057400"/>
          <a:ext cx="6019800" cy="359873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49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50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251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7E607-ED17-4F5D-968F-13FB9C0A54F4}" type="slidenum">
              <a:rPr lang="en-US"/>
              <a:pPr/>
              <a:t>19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gcd(33,77):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40292" name="Group 4"/>
          <p:cNvGraphicFramePr>
            <a:graphicFrameLocks noGrp="1"/>
          </p:cNvGraphicFramePr>
          <p:nvPr/>
        </p:nvGraphicFramePr>
        <p:xfrm>
          <a:off x="1600200" y="2057400"/>
          <a:ext cx="6019800" cy="4628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0</a:t>
                      </a: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78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0279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0280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93566-32AD-472E-A7BE-14706E3A86B0}" type="slidenum">
              <a:rPr lang="en-US"/>
              <a:pPr/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Importance of Number Theory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029200"/>
          </a:xfrm>
        </p:spPr>
        <p:txBody>
          <a:bodyPr/>
          <a:lstStyle/>
          <a:p>
            <a:r>
              <a:rPr lang="en-US" sz="2800" dirty="0" smtClean="0"/>
              <a:t>Before the dawn of computers, many viewed number theory as last bastion of </a:t>
            </a:r>
            <a:r>
              <a:rPr lang="en-US" sz="2800" dirty="0" smtClean="0">
                <a:latin typeface="Times New Roman" pitchFamily="18" charset="0"/>
              </a:rPr>
              <a:t>“</a:t>
            </a:r>
            <a:r>
              <a:rPr lang="en-US" sz="2800" dirty="0" smtClean="0"/>
              <a:t>pure math</a:t>
            </a:r>
            <a:r>
              <a:rPr lang="en-US" sz="2800" dirty="0" smtClean="0">
                <a:latin typeface="Times New Roman" pitchFamily="18" charset="0"/>
              </a:rPr>
              <a:t>”</a:t>
            </a:r>
            <a:r>
              <a:rPr lang="en-US" sz="2800" dirty="0" smtClean="0"/>
              <a:t> which could not be useful and must be enjoyed only for its aesthetic beauty.</a:t>
            </a:r>
          </a:p>
          <a:p>
            <a:r>
              <a:rPr lang="en-US" sz="2800" dirty="0" smtClean="0"/>
              <a:t>No longer the case.   Number theory is crucial for encryption algorithms.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0C63D-ECF6-4E27-B7F5-F7B044ABF370}" type="slidenum">
              <a:rPr lang="en-US"/>
              <a:pPr/>
              <a:t>20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gcd(244,117):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94279" name="Group 71"/>
          <p:cNvGraphicFramePr>
            <a:graphicFrameLocks noGrp="1"/>
          </p:cNvGraphicFramePr>
          <p:nvPr/>
        </p:nvGraphicFramePr>
        <p:xfrm>
          <a:off x="1143000" y="2057400"/>
          <a:ext cx="7162800" cy="1181100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7" name="Line 3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8" name="Line 3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9" name="Line 3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6AFED6-7E72-4353-BA3A-DE79F267178C}" type="slidenum">
              <a:rPr lang="en-US"/>
              <a:pPr/>
              <a:t>21</a:t>
            </a:fld>
            <a:endParaRPr lang="en-US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1229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gcd(244,117):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41361" name="Group 1073"/>
          <p:cNvGraphicFramePr>
            <a:graphicFrameLocks noGrp="1"/>
          </p:cNvGraphicFramePr>
          <p:nvPr/>
        </p:nvGraphicFramePr>
        <p:xfrm>
          <a:off x="1143000" y="2057400"/>
          <a:ext cx="7162800" cy="1779588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6" name="Line 1070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317" name="Line 1071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318" name="Line 1072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EF3767-CEEB-4DD3-9498-257B42588BAF}" type="slidenum">
              <a:rPr lang="en-US"/>
              <a:pPr/>
              <a:t>22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gcd(244,117):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42385" name="Group 49"/>
          <p:cNvGraphicFramePr>
            <a:graphicFrameLocks noGrp="1"/>
          </p:cNvGraphicFramePr>
          <p:nvPr/>
        </p:nvGraphicFramePr>
        <p:xfrm>
          <a:off x="1143000" y="2057400"/>
          <a:ext cx="7162800" cy="2297748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5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46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3347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CB662-571B-41C4-9A50-5935B9E553E7}" type="slidenum">
              <a:rPr lang="en-US"/>
              <a:pPr/>
              <a:t>23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gcd(244,117):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43409" name="Group 49"/>
          <p:cNvGraphicFramePr>
            <a:graphicFrameLocks noGrp="1"/>
          </p:cNvGraphicFramePr>
          <p:nvPr/>
        </p:nvGraphicFramePr>
        <p:xfrm>
          <a:off x="1143000" y="2057400"/>
          <a:ext cx="7162800" cy="2815908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74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375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376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CACDD0-35D3-4887-B752-D879BEE372EF}" type="slidenum">
              <a:rPr lang="en-US"/>
              <a:pPr/>
              <a:t>24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gcd(244,117):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44433" name="Group 49"/>
          <p:cNvGraphicFramePr>
            <a:graphicFrameLocks noGrp="1"/>
          </p:cNvGraphicFramePr>
          <p:nvPr/>
        </p:nvGraphicFramePr>
        <p:xfrm>
          <a:off x="1143000" y="2057400"/>
          <a:ext cx="7162800" cy="3334068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 = 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03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404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5405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E40D68-1055-4552-8046-6527448844BE}" type="slidenum">
              <a:rPr lang="en-US"/>
              <a:pPr/>
              <a:t>25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Euclidean Algorithm.</a:t>
            </a:r>
            <a:br>
              <a:rPr lang="en-US" smtClean="0"/>
            </a:br>
            <a:r>
              <a:rPr lang="en-US" smtClean="0"/>
              <a:t>Example   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gcd(244,117):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By definition </a:t>
            </a:r>
            <a:r>
              <a:rPr lang="en-US" sz="2800" smtClean="0">
                <a:sym typeface="Wingdings" pitchFamily="2" charset="2"/>
              </a:rPr>
              <a:t></a:t>
            </a:r>
            <a:r>
              <a:rPr lang="en-US" sz="2800" smtClean="0"/>
              <a:t> 244 and 117 are rel. prime.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/>
        </p:nvGraphicFramePr>
        <p:xfrm>
          <a:off x="1143000" y="2057400"/>
          <a:ext cx="7162800" cy="3924618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 = 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1=0</a:t>
                      </a: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32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6433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6434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72198" y="1142984"/>
            <a:ext cx="30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Running time is proportional to the no. </a:t>
            </a:r>
            <a:r>
              <a:rPr lang="en-IN" dirty="0"/>
              <a:t>o</a:t>
            </a:r>
            <a:r>
              <a:rPr lang="en-IN" dirty="0" smtClean="0"/>
              <a:t>f recursive calls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338D1-59BE-4CB8-A33D-6B008CBBB343}" type="slidenum">
              <a:rPr lang="en-US"/>
              <a:pPr/>
              <a:t>26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Least Common Multiple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953000"/>
          </a:xfrm>
        </p:spPr>
        <p:txBody>
          <a:bodyPr/>
          <a:lstStyle/>
          <a:p>
            <a:pPr marL="609600" indent="-609600"/>
            <a:r>
              <a:rPr lang="en-US" sz="2800" dirty="0" smtClean="0"/>
              <a:t>DEF:  The </a:t>
            </a:r>
            <a:r>
              <a:rPr lang="en-US" sz="2800" b="1" i="1" dirty="0" smtClean="0"/>
              <a:t>least common multiple</a:t>
            </a:r>
            <a:r>
              <a:rPr lang="en-US" sz="2800" dirty="0" smtClean="0"/>
              <a:t> of </a:t>
            </a:r>
            <a:r>
              <a:rPr lang="en-US" sz="2800" i="1" dirty="0" smtClean="0"/>
              <a:t>a</a:t>
            </a:r>
            <a:r>
              <a:rPr lang="en-US" sz="2800" dirty="0" smtClean="0"/>
              <a:t>, and </a:t>
            </a:r>
            <a:r>
              <a:rPr lang="en-US" sz="2800" i="1" dirty="0" smtClean="0"/>
              <a:t>b </a:t>
            </a:r>
            <a:r>
              <a:rPr lang="en-US" sz="2800" dirty="0" smtClean="0"/>
              <a:t>(lcm(</a:t>
            </a:r>
            <a:r>
              <a:rPr lang="en-US" sz="2800" i="1" dirty="0" err="1" smtClean="0"/>
              <a:t>a,</a:t>
            </a:r>
            <a:r>
              <a:rPr lang="en-US" sz="2800" dirty="0" err="1" smtClean="0"/>
              <a:t>b</a:t>
            </a:r>
            <a:r>
              <a:rPr lang="en-US" sz="2800" dirty="0" smtClean="0"/>
              <a:t>) ) is the smallest number </a:t>
            </a:r>
            <a:r>
              <a:rPr lang="en-US" sz="2800" i="1" dirty="0" smtClean="0"/>
              <a:t>m </a:t>
            </a:r>
            <a:r>
              <a:rPr lang="en-US" sz="2800" dirty="0" smtClean="0"/>
              <a:t>which is divisible by both </a:t>
            </a:r>
            <a:r>
              <a:rPr lang="en-US" sz="2800" i="1" dirty="0" smtClean="0"/>
              <a:t>a </a:t>
            </a:r>
            <a:r>
              <a:rPr lang="en-US" sz="2800" dirty="0" smtClean="0"/>
              <a:t>and </a:t>
            </a:r>
            <a:r>
              <a:rPr lang="en-US" sz="2800" i="1" dirty="0" smtClean="0"/>
              <a:t>b</a:t>
            </a:r>
            <a:r>
              <a:rPr lang="en-US" sz="2800" dirty="0" smtClean="0"/>
              <a:t>.</a:t>
            </a:r>
          </a:p>
          <a:p>
            <a:pPr marL="609600" indent="-609600"/>
            <a:r>
              <a:rPr lang="en-US" sz="2800" dirty="0" smtClean="0"/>
              <a:t>Q:  Find the lcm</a:t>
            </a:r>
            <a:r>
              <a:rPr lang="en-US" sz="2800" dirty="0" smtClean="0">
                <a:latin typeface="Times New Roman" pitchFamily="18" charset="0"/>
              </a:rPr>
              <a:t>’</a:t>
            </a:r>
            <a:r>
              <a:rPr lang="en-US" sz="2800" dirty="0" smtClean="0"/>
              <a:t>s:</a:t>
            </a:r>
          </a:p>
          <a:p>
            <a:pPr marL="883920" lvl="1" indent="-609600">
              <a:buFont typeface="Wingdings" pitchFamily="2" charset="2"/>
              <a:buAutoNum type="arabicPeriod"/>
            </a:pPr>
            <a:r>
              <a:rPr lang="en-US" sz="2500" dirty="0" smtClean="0"/>
              <a:t>lcm(10,100)</a:t>
            </a:r>
          </a:p>
          <a:p>
            <a:pPr marL="883920" lvl="1" indent="-609600">
              <a:buFont typeface="Wingdings" pitchFamily="2" charset="2"/>
              <a:buAutoNum type="arabicPeriod"/>
            </a:pPr>
            <a:r>
              <a:rPr lang="en-US" sz="2500" dirty="0" smtClean="0"/>
              <a:t>lcm(7,5)</a:t>
            </a:r>
          </a:p>
          <a:p>
            <a:pPr marL="883920" lvl="1" indent="-609600">
              <a:buFont typeface="Wingdings" pitchFamily="2" charset="2"/>
              <a:buAutoNum type="arabicPeriod"/>
            </a:pPr>
            <a:r>
              <a:rPr lang="en-US" sz="2500" dirty="0" smtClean="0"/>
              <a:t>lcm(9,21)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least common multiple (LCM) of 2 numbers is the smallest number that they both divide evenly into.</a:t>
            </a:r>
          </a:p>
          <a:p>
            <a:r>
              <a:rPr lang="en-US" dirty="0" smtClean="0"/>
              <a:t>To find the Least Common Multiple of two or more whole numbers, follow this procedure: </a:t>
            </a:r>
          </a:p>
          <a:p>
            <a:pPr lvl="1"/>
            <a:r>
              <a:rPr lang="en-US" dirty="0" smtClean="0"/>
              <a:t>1.Make a list of multiples for each whole number.</a:t>
            </a:r>
          </a:p>
          <a:p>
            <a:pPr lvl="1"/>
            <a:r>
              <a:rPr lang="en-US" dirty="0" smtClean="0"/>
              <a:t>2.Continue your list until at least two multiples are common to all lists.</a:t>
            </a:r>
          </a:p>
          <a:p>
            <a:pPr lvl="1"/>
            <a:r>
              <a:rPr lang="en-US" dirty="0" smtClean="0"/>
              <a:t>3.Identify the common multiples.</a:t>
            </a:r>
          </a:p>
          <a:p>
            <a:pPr lvl="1"/>
            <a:r>
              <a:rPr lang="en-US" dirty="0" smtClean="0"/>
              <a:t>4.The Least Common Multiple (LCM) is the smallest of these common multiples.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Find the LCM of 12 and 15.</a:t>
            </a:r>
          </a:p>
          <a:p>
            <a:pPr>
              <a:buNone/>
            </a:pP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Common multiples of 12 and 15 are 60 and 120</a:t>
            </a:r>
          </a:p>
          <a:p>
            <a:pPr>
              <a:buNone/>
            </a:pPr>
            <a:r>
              <a:rPr lang="en-US" dirty="0" smtClean="0"/>
              <a:t>The least common multiple of 12 and 15 is 60.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Solution:LCM</a:t>
            </a:r>
            <a:r>
              <a:rPr lang="en-US" dirty="0" smtClean="0"/>
              <a:t> = 60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effective way to get the least common multiple of two numbers </a:t>
            </a:r>
          </a:p>
          <a:p>
            <a:r>
              <a:rPr lang="en-US" dirty="0" smtClean="0"/>
              <a:t>very fast, because it does not require factorization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&#10;lcm(n_{1},\\; n_{2}) = {{n_{1} \\cdot n_{2} } \\over {gcd(n_{1},\\; n_{2})} }&#10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657600"/>
            <a:ext cx="36575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cm(140,\\; 72) = {{140 \\cdot 72} \\over {gcd(140,\\; 72)}} = {{10080} \\over {4}} = 25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876800"/>
            <a:ext cx="4343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C1BC6-8CF0-4468-ADE1-D09007EAF3AC}" type="slidenum">
              <a:rPr lang="en-US"/>
              <a:pPr/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Divisors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DEF:  Let 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 </a:t>
            </a:r>
            <a:r>
              <a:rPr lang="en-US" sz="2800" dirty="0" smtClean="0"/>
              <a:t>and </a:t>
            </a:r>
            <a:r>
              <a:rPr lang="en-US" sz="2800" i="1" dirty="0" smtClean="0"/>
              <a:t>c </a:t>
            </a:r>
            <a:r>
              <a:rPr lang="en-US" sz="2800" dirty="0" smtClean="0"/>
              <a:t>be integers such that</a:t>
            </a:r>
          </a:p>
          <a:p>
            <a:pPr algn="ctr">
              <a:lnSpc>
                <a:spcPct val="90000"/>
              </a:lnSpc>
            </a:pPr>
            <a:r>
              <a:rPr lang="en-US" sz="2800" i="1" dirty="0" smtClean="0"/>
              <a:t> a </a:t>
            </a:r>
            <a:r>
              <a:rPr lang="en-US" sz="2800" dirty="0" smtClean="0"/>
              <a:t>= </a:t>
            </a:r>
            <a:r>
              <a:rPr lang="en-US" sz="2800" i="1" dirty="0" smtClean="0"/>
              <a:t>b </a:t>
            </a:r>
            <a:r>
              <a:rPr lang="en-US" sz="2800" i="1" dirty="0" smtClean="0">
                <a:latin typeface="Times New Roman" pitchFamily="18" charset="0"/>
              </a:rPr>
              <a:t>·</a:t>
            </a:r>
            <a:r>
              <a:rPr lang="en-US" sz="2800" i="1" dirty="0" smtClean="0"/>
              <a:t>c 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Then </a:t>
            </a:r>
            <a:r>
              <a:rPr lang="en-US" sz="2800" i="1" dirty="0" smtClean="0"/>
              <a:t>b </a:t>
            </a:r>
            <a:r>
              <a:rPr lang="en-US" sz="2800" dirty="0" smtClean="0"/>
              <a:t>and </a:t>
            </a:r>
            <a:r>
              <a:rPr lang="en-US" sz="2800" i="1" dirty="0" smtClean="0"/>
              <a:t>c  </a:t>
            </a:r>
            <a:r>
              <a:rPr lang="en-US" sz="2800" dirty="0" smtClean="0"/>
              <a:t>are said to </a:t>
            </a:r>
            <a:r>
              <a:rPr lang="en-US" sz="2800" b="1" i="1" dirty="0" smtClean="0"/>
              <a:t>divide </a:t>
            </a:r>
            <a:r>
              <a:rPr lang="en-US" sz="2800" dirty="0" smtClean="0"/>
              <a:t>(or are </a:t>
            </a:r>
            <a:r>
              <a:rPr lang="en-US" sz="2800" b="1" i="1" dirty="0" smtClean="0"/>
              <a:t>factors</a:t>
            </a:r>
            <a:r>
              <a:rPr lang="en-US" sz="2800" dirty="0" smtClean="0"/>
              <a:t>) of </a:t>
            </a:r>
            <a:r>
              <a:rPr lang="en-US" sz="2800" i="1" dirty="0" smtClean="0"/>
              <a:t>a, </a:t>
            </a:r>
            <a:r>
              <a:rPr lang="en-US" sz="2800" dirty="0" smtClean="0"/>
              <a:t>while </a:t>
            </a:r>
            <a:r>
              <a:rPr lang="en-US" sz="2800" i="1" dirty="0" smtClean="0"/>
              <a:t>a </a:t>
            </a:r>
            <a:r>
              <a:rPr lang="en-US" sz="2800" dirty="0" smtClean="0"/>
              <a:t>is said to be a </a:t>
            </a:r>
            <a:r>
              <a:rPr lang="en-US" sz="2800" b="1" i="1" dirty="0" smtClean="0"/>
              <a:t>multiple </a:t>
            </a:r>
            <a:r>
              <a:rPr lang="en-US" sz="2800" dirty="0" smtClean="0"/>
              <a:t>of </a:t>
            </a:r>
            <a:r>
              <a:rPr lang="en-US" sz="2800" i="1" dirty="0" smtClean="0"/>
              <a:t>b </a:t>
            </a:r>
            <a:r>
              <a:rPr lang="en-US" sz="2800" dirty="0" smtClean="0"/>
              <a:t>(as well as of </a:t>
            </a:r>
            <a:r>
              <a:rPr lang="en-US" sz="2800" i="1" dirty="0" smtClean="0"/>
              <a:t>c</a:t>
            </a:r>
            <a:r>
              <a:rPr lang="en-US" sz="2800" dirty="0" smtClean="0"/>
              <a:t>).  The pipe symbol </a:t>
            </a:r>
            <a:r>
              <a:rPr lang="en-US" sz="2800" dirty="0" smtClean="0">
                <a:latin typeface="Times New Roman" pitchFamily="18" charset="0"/>
              </a:rPr>
              <a:t>“</a:t>
            </a:r>
            <a:r>
              <a:rPr lang="en-US" sz="2800" dirty="0" smtClean="0"/>
              <a:t>|</a:t>
            </a:r>
            <a:r>
              <a:rPr lang="en-US" sz="2800" dirty="0" smtClean="0">
                <a:latin typeface="Times New Roman" pitchFamily="18" charset="0"/>
              </a:rPr>
              <a:t>”</a:t>
            </a:r>
            <a:r>
              <a:rPr lang="en-US" sz="2800" dirty="0" smtClean="0"/>
              <a:t> denotes </a:t>
            </a:r>
            <a:r>
              <a:rPr lang="en-US" sz="2800" dirty="0" smtClean="0">
                <a:latin typeface="Times New Roman" pitchFamily="18" charset="0"/>
              </a:rPr>
              <a:t>“</a:t>
            </a:r>
            <a:r>
              <a:rPr lang="en-US" sz="2800" dirty="0" smtClean="0"/>
              <a:t>divides</a:t>
            </a:r>
            <a:r>
              <a:rPr lang="en-US" sz="2800" dirty="0" smtClean="0">
                <a:latin typeface="Times New Roman" pitchFamily="18" charset="0"/>
              </a:rPr>
              <a:t>”</a:t>
            </a:r>
            <a:r>
              <a:rPr lang="en-US" sz="2800" dirty="0" smtClean="0"/>
              <a:t> so the situation is summarized by:</a:t>
            </a:r>
          </a:p>
          <a:p>
            <a:pPr algn="ctr">
              <a:lnSpc>
                <a:spcPct val="90000"/>
              </a:lnSpc>
            </a:pPr>
            <a:r>
              <a:rPr lang="en-US" sz="2800" i="1" dirty="0" smtClean="0"/>
              <a:t>b </a:t>
            </a:r>
            <a:r>
              <a:rPr lang="en-US" sz="2800" dirty="0" smtClean="0"/>
              <a:t>| </a:t>
            </a:r>
            <a:r>
              <a:rPr lang="en-US" sz="2800" i="1" dirty="0" smtClean="0"/>
              <a:t>a  </a:t>
            </a:r>
            <a:r>
              <a:rPr lang="en-US" sz="3600" dirty="0" smtClean="0">
                <a:sym typeface="Symbol" pitchFamily="18" charset="2"/>
              </a:rPr>
              <a:t> </a:t>
            </a:r>
            <a:r>
              <a:rPr lang="en-US" sz="2800" i="1" dirty="0" smtClean="0"/>
              <a:t>c </a:t>
            </a:r>
            <a:r>
              <a:rPr lang="en-US" sz="2800" dirty="0" smtClean="0"/>
              <a:t>| </a:t>
            </a:r>
            <a:r>
              <a:rPr lang="en-US" sz="2800" i="1" dirty="0" smtClean="0"/>
              <a:t>a 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CD9850-8AF1-4609-AE41-5A67ECC72653}" type="slidenum">
              <a:rPr lang="en-US"/>
              <a:pPr/>
              <a:t>30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Modular Arithmetic</a:t>
            </a:r>
          </a:p>
        </p:txBody>
      </p:sp>
      <p:sp>
        <p:nvSpPr>
          <p:cNvPr id="481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There are two types of </a:t>
            </a:r>
            <a:r>
              <a:rPr lang="en-US" sz="2800" dirty="0" smtClean="0">
                <a:latin typeface="Times New Roman" pitchFamily="18" charset="0"/>
              </a:rPr>
              <a:t>“</a:t>
            </a:r>
            <a:r>
              <a:rPr lang="en-US" sz="2800" dirty="0" smtClean="0"/>
              <a:t>mod</a:t>
            </a:r>
            <a:r>
              <a:rPr lang="en-US" sz="2800" dirty="0" smtClean="0">
                <a:latin typeface="Times New Roman" pitchFamily="18" charset="0"/>
              </a:rPr>
              <a:t>”</a:t>
            </a:r>
            <a:r>
              <a:rPr lang="en-US" sz="2800" dirty="0" smtClean="0"/>
              <a:t> (confusing):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the </a:t>
            </a:r>
            <a:r>
              <a:rPr lang="en-US" sz="2800" b="1" dirty="0" smtClean="0"/>
              <a:t>mod</a:t>
            </a:r>
            <a:r>
              <a:rPr lang="en-US" sz="2800" b="1" i="1" dirty="0" smtClean="0"/>
              <a:t> </a:t>
            </a:r>
            <a:r>
              <a:rPr lang="en-US" sz="2800" dirty="0" smtClean="0"/>
              <a:t>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Inputs a number </a:t>
            </a:r>
            <a:r>
              <a:rPr lang="en-US" sz="2400" i="1" dirty="0" smtClean="0"/>
              <a:t>a </a:t>
            </a:r>
            <a:r>
              <a:rPr lang="en-US" sz="2400" dirty="0" smtClean="0"/>
              <a:t>and a base </a:t>
            </a:r>
            <a:r>
              <a:rPr lang="en-US" sz="2400" i="1" dirty="0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Outputs  </a:t>
            </a:r>
            <a:r>
              <a:rPr lang="en-US" sz="2400" i="1" dirty="0" smtClean="0"/>
              <a:t>a </a:t>
            </a:r>
            <a:r>
              <a:rPr lang="en-US" sz="2400" b="1" dirty="0" smtClean="0"/>
              <a:t>mod </a:t>
            </a:r>
            <a:r>
              <a:rPr lang="en-US" sz="2400" i="1" dirty="0" smtClean="0"/>
              <a:t>b  </a:t>
            </a:r>
            <a:r>
              <a:rPr lang="en-US" sz="2400" dirty="0" smtClean="0"/>
              <a:t>a number between 0 and </a:t>
            </a:r>
            <a:r>
              <a:rPr lang="en-US" sz="2400" i="1" dirty="0" smtClean="0"/>
              <a:t>b </a:t>
            </a:r>
            <a:r>
              <a:rPr lang="en-US" sz="2400" dirty="0" smtClean="0">
                <a:latin typeface="Times New Roman" pitchFamily="18" charset="0"/>
              </a:rPr>
              <a:t>–</a:t>
            </a:r>
            <a:r>
              <a:rPr lang="en-US" sz="2400" dirty="0" smtClean="0"/>
              <a:t>1 inclusive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This is the remainder of 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Symbol" pitchFamily="18" charset="2"/>
              </a:rPr>
              <a:t>b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the (mod) congruence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Relates two numbers </a:t>
            </a:r>
            <a:r>
              <a:rPr lang="en-US" sz="2400" i="1" dirty="0" smtClean="0"/>
              <a:t>a, a</a:t>
            </a:r>
            <a:r>
              <a:rPr lang="en-US" sz="2400" i="1" dirty="0" smtClean="0">
                <a:latin typeface="Times New Roman" pitchFamily="18" charset="0"/>
              </a:rPr>
              <a:t>’</a:t>
            </a:r>
            <a:r>
              <a:rPr lang="en-US" sz="2400" dirty="0" smtClean="0"/>
              <a:t> to each other relative some base </a:t>
            </a:r>
            <a:r>
              <a:rPr lang="en-US" sz="2400" i="1" dirty="0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a </a:t>
            </a:r>
            <a:r>
              <a:rPr lang="en-US" sz="2400" dirty="0" smtClean="0">
                <a:sym typeface="Symbol" pitchFamily="18" charset="2"/>
              </a:rPr>
              <a:t> 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sz="2400" i="1" dirty="0" smtClean="0">
                <a:sym typeface="Symbol" pitchFamily="18" charset="2"/>
              </a:rPr>
              <a:t>  </a:t>
            </a:r>
            <a:r>
              <a:rPr lang="en-US" sz="2400" dirty="0" smtClean="0">
                <a:sym typeface="Symbol" pitchFamily="18" charset="2"/>
              </a:rPr>
              <a:t>(mod </a:t>
            </a:r>
            <a:r>
              <a:rPr lang="en-US" sz="2400" i="1" dirty="0" smtClean="0">
                <a:sym typeface="Symbol" pitchFamily="18" charset="2"/>
              </a:rPr>
              <a:t>b</a:t>
            </a:r>
            <a:r>
              <a:rPr lang="en-US" sz="2400" dirty="0" smtClean="0">
                <a:sym typeface="Symbol" pitchFamily="18" charset="2"/>
              </a:rPr>
              <a:t>) means that </a:t>
            </a:r>
            <a:r>
              <a:rPr lang="en-US" sz="2400" i="1" dirty="0" smtClean="0">
                <a:sym typeface="Symbol" pitchFamily="18" charset="2"/>
              </a:rPr>
              <a:t>a </a:t>
            </a:r>
            <a:r>
              <a:rPr lang="en-US" sz="2400" dirty="0" smtClean="0">
                <a:sym typeface="Symbol" pitchFamily="18" charset="2"/>
              </a:rPr>
              <a:t>and 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have the same remainder when dividing by </a:t>
            </a:r>
            <a:r>
              <a:rPr lang="en-US" sz="2400" i="1" dirty="0" smtClean="0">
                <a:sym typeface="Symbol" pitchFamily="18" charset="2"/>
              </a:rPr>
              <a:t>b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CBE1-98F2-4FB2-BB11-862C6943BD7B}" type="slidenum">
              <a:rPr lang="en-CA"/>
              <a:pPr/>
              <a:t>31</a:t>
            </a:fld>
            <a:endParaRPr lang="en-CA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Congruences</a:t>
            </a:r>
            <a:endParaRPr lang="en-CA" sz="360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Let a and b be integers and m be a positive integer. We say that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a is congruent to b modulo m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 if </a:t>
            </a:r>
            <a:r>
              <a:rPr lang="en-US" sz="2800" dirty="0" smtClean="0">
                <a:sym typeface="Symbol" pitchFamily="18" charset="2"/>
              </a:rPr>
              <a:t>m </a:t>
            </a:r>
            <a:r>
              <a:rPr lang="en-US" sz="2800" dirty="0">
                <a:sym typeface="Symbol" pitchFamily="18" charset="2"/>
              </a:rPr>
              <a:t>divides a – b.</a:t>
            </a:r>
          </a:p>
          <a:p>
            <a:pPr marL="0" indent="0">
              <a:spcBef>
                <a:spcPct val="0"/>
              </a:spcBef>
            </a:pPr>
            <a:endParaRPr lang="en-US" sz="28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We use the notation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a  b (mod m)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to indicate that a is congruent to b modulo m.</a:t>
            </a:r>
          </a:p>
          <a:p>
            <a:pPr marL="0" indent="0">
              <a:spcBef>
                <a:spcPct val="0"/>
              </a:spcBef>
            </a:pPr>
            <a:endParaRPr lang="en-US" sz="28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In other words: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a  b (mod m) if and only if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a mod m = b mod m</a:t>
            </a:r>
            <a:r>
              <a:rPr lang="en-US" sz="2800" dirty="0">
                <a:sym typeface="Symbol" pitchFamily="18" charset="2"/>
              </a:rPr>
              <a:t>. </a:t>
            </a: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08396" y="1857363"/>
            <a:ext cx="8278445" cy="4184661"/>
          </a:xfrm>
        </p:spPr>
        <p:txBody>
          <a:bodyPr/>
          <a:lstStyle/>
          <a:p>
            <a:r>
              <a:rPr lang="en-US" sz="2400" dirty="0"/>
              <a:t>In this section, we consider the problem of finding large primes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many applications, such as cryptography, we need to find large “</a:t>
            </a:r>
            <a:r>
              <a:rPr lang="en-US" sz="2400" dirty="0" smtClean="0"/>
              <a:t>random” primes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b="1" i="1" dirty="0"/>
              <a:t>prime </a:t>
            </a:r>
            <a:r>
              <a:rPr lang="en-US" sz="2400" b="1" i="1" dirty="0" smtClean="0"/>
              <a:t>distribution function </a:t>
            </a:r>
            <a:r>
              <a:rPr lang="en-US" sz="2400" dirty="0" smtClean="0"/>
              <a:t>p(n) specifies </a:t>
            </a:r>
            <a:r>
              <a:rPr lang="en-US" sz="2400" dirty="0"/>
              <a:t>the number of primes that are less than or equal to 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example, </a:t>
            </a:r>
            <a:r>
              <a:rPr lang="en-US" sz="2400" dirty="0" smtClean="0"/>
              <a:t>p(10)=4</a:t>
            </a:r>
            <a:r>
              <a:rPr lang="en-US" sz="2400" dirty="0"/>
              <a:t>, since there are 4 prime numbers less than or </a:t>
            </a:r>
            <a:r>
              <a:rPr lang="en-US" sz="2400" dirty="0" smtClean="0"/>
              <a:t>equal </a:t>
            </a:r>
            <a:r>
              <a:rPr lang="en-US" sz="2400" dirty="0"/>
              <a:t>to </a:t>
            </a:r>
            <a:r>
              <a:rPr lang="en-US" sz="2400" dirty="0" smtClean="0"/>
              <a:t>10,namely</a:t>
            </a:r>
            <a:r>
              <a:rPr lang="en-US" sz="2400" dirty="0"/>
              <a:t>, 2, 3, 5, and 7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IN" dirty="0" smtClean="0"/>
              <a:t>Primality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3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24976"/>
            <a:ext cx="7929618" cy="297559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There is a procedure called pseudoprime to check primality of a number</a:t>
            </a:r>
          </a:p>
          <a:p>
            <a:r>
              <a:rPr lang="en-US" sz="2400" dirty="0"/>
              <a:t>This procedure can make errors, but only of one type. That is, if it says that n is composite, then it is always correct. If it says that n is prime, however, then it makes an error only if n is a base-2 </a:t>
            </a:r>
            <a:r>
              <a:rPr lang="en-US" sz="2400" dirty="0" smtClean="0"/>
              <a:t>pseudo prime.</a:t>
            </a:r>
          </a:p>
          <a:p>
            <a:r>
              <a:rPr lang="en-IN" sz="2400" dirty="0"/>
              <a:t>Fermat's Theorem: Fermat’s theorem implies that if n is prime, then n satisfies equation, a </a:t>
            </a:r>
            <a:r>
              <a:rPr lang="en-IN" sz="2400" baseline="30000" dirty="0"/>
              <a:t>n−1 </a:t>
            </a:r>
            <a:r>
              <a:rPr lang="en-IN" sz="2400" dirty="0"/>
              <a:t>≡ 1 (mod n) for every a in Z+</a:t>
            </a:r>
            <a:endParaRPr lang="en-US" sz="2400" dirty="0"/>
          </a:p>
          <a:p>
            <a:r>
              <a:rPr lang="en-IN" sz="2400" dirty="0" smtClean="0"/>
              <a:t>We </a:t>
            </a:r>
            <a:r>
              <a:rPr lang="en-IN" sz="2400" dirty="0"/>
              <a:t>say that n is a base-a </a:t>
            </a:r>
            <a:r>
              <a:rPr lang="en-IN" sz="2400" dirty="0" smtClean="0"/>
              <a:t>pseudo prime </a:t>
            </a:r>
            <a:r>
              <a:rPr lang="en-IN" sz="2400" dirty="0"/>
              <a:t>if n is composite and </a:t>
            </a:r>
            <a:r>
              <a:rPr lang="en-IN" sz="2400" dirty="0" smtClean="0"/>
              <a:t>a </a:t>
            </a:r>
            <a:r>
              <a:rPr lang="en-IN" sz="2400" baseline="30000" dirty="0" smtClean="0"/>
              <a:t>n</a:t>
            </a:r>
            <a:r>
              <a:rPr lang="en-IN" sz="2400" baseline="30000" dirty="0"/>
              <a:t>−1 </a:t>
            </a:r>
            <a:r>
              <a:rPr lang="en-IN" sz="2400" dirty="0"/>
              <a:t>≡ 1 (mod </a:t>
            </a:r>
            <a:r>
              <a:rPr lang="en-IN" sz="2400" dirty="0" smtClean="0"/>
              <a:t>n)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624" y="4293096"/>
            <a:ext cx="5743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23528" y="5709430"/>
            <a:ext cx="646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Modular Exponentiation(</a:t>
            </a:r>
            <a:r>
              <a:rPr lang="en-US" dirty="0" err="1" smtClean="0">
                <a:solidFill>
                  <a:srgbClr val="FF0000"/>
                </a:solidFill>
              </a:rPr>
              <a:t>a,b,n</a:t>
            </a:r>
            <a:r>
              <a:rPr lang="en-US" dirty="0" smtClean="0">
                <a:solidFill>
                  <a:srgbClr val="FF0000"/>
                </a:solidFill>
              </a:rPr>
              <a:t>)  gives an efficient way to calculate 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166363"/>
              </p:ext>
            </p:extLst>
          </p:nvPr>
        </p:nvGraphicFramePr>
        <p:xfrm>
          <a:off x="7164288" y="5793010"/>
          <a:ext cx="175260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583920" imgH="203040" progId="Equation.3">
                  <p:embed/>
                </p:oleObj>
              </mc:Choice>
              <mc:Fallback>
                <p:oleObj name="Equation" r:id="rId5" imgW="5839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793010"/>
                        <a:ext cx="1752600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00173"/>
            <a:ext cx="8350279" cy="4541189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Miller-Rabin</a:t>
            </a:r>
            <a:r>
              <a:rPr lang="en-US" sz="2400" dirty="0"/>
              <a:t> primality test overcomes the problems of the simple test </a:t>
            </a:r>
            <a:r>
              <a:rPr lang="en-US" sz="2400" dirty="0" smtClean="0"/>
              <a:t>PSEUDOPRIME with </a:t>
            </a:r>
            <a:r>
              <a:rPr lang="en-US" sz="2400" dirty="0"/>
              <a:t>two modifications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/>
              <a:t>It tries several randomly chosen base values a instead </a:t>
            </a:r>
            <a:r>
              <a:rPr lang="en-US" sz="2400" dirty="0" smtClean="0"/>
              <a:t>		of </a:t>
            </a:r>
            <a:r>
              <a:rPr lang="en-US" sz="2400" dirty="0"/>
              <a:t>just one base </a:t>
            </a:r>
            <a:r>
              <a:rPr lang="en-US" sz="2400" dirty="0" smtClean="0"/>
              <a:t>value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/>
              <a:t>While computing each modular exponentiation, it </a:t>
            </a:r>
            <a:r>
              <a:rPr lang="en-US" sz="2400" dirty="0" smtClean="0"/>
              <a:t>	    looks </a:t>
            </a:r>
            <a:r>
              <a:rPr lang="en-US" sz="2400" dirty="0"/>
              <a:t>for a nontrivial </a:t>
            </a:r>
            <a:r>
              <a:rPr lang="en-US" sz="2400" dirty="0" smtClean="0"/>
              <a:t>square root </a:t>
            </a:r>
            <a:r>
              <a:rPr lang="en-US" sz="2400"/>
              <a:t>of </a:t>
            </a:r>
            <a:r>
              <a:rPr lang="en-US" sz="2400" smtClean="0"/>
              <a:t>1modulo </a:t>
            </a:r>
            <a:r>
              <a:rPr lang="en-US" sz="2400" dirty="0"/>
              <a:t>n, </a:t>
            </a:r>
            <a:r>
              <a:rPr lang="en-US" sz="2400" dirty="0" smtClean="0"/>
              <a:t>	    during </a:t>
            </a:r>
            <a:r>
              <a:rPr lang="en-US" sz="2400" dirty="0"/>
              <a:t>the final set of </a:t>
            </a:r>
            <a:r>
              <a:rPr lang="en-US" sz="2400" dirty="0" smtClean="0"/>
              <a:t>squaring. </a:t>
            </a:r>
            <a:r>
              <a:rPr lang="en-US" sz="2400" dirty="0"/>
              <a:t>If it finds one, it </a:t>
            </a:r>
            <a:r>
              <a:rPr lang="en-US" sz="2400" dirty="0" smtClean="0"/>
              <a:t>		    stops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returns </a:t>
            </a:r>
            <a:r>
              <a:rPr lang="en-US" sz="2400" dirty="0" smtClean="0"/>
              <a:t>COMPOSITE</a:t>
            </a:r>
          </a:p>
          <a:p>
            <a:r>
              <a:rPr lang="en-US" sz="2400" dirty="0"/>
              <a:t>Miller-Rabin primality test follows. The input n &gt; 2 </a:t>
            </a:r>
            <a:r>
              <a:rPr lang="en-US" sz="2400" dirty="0" smtClean="0"/>
              <a:t>is the </a:t>
            </a:r>
            <a:r>
              <a:rPr lang="en-US" sz="2400" dirty="0"/>
              <a:t>odd number to be tested for primality, and s is </a:t>
            </a:r>
            <a:r>
              <a:rPr lang="en-US" sz="2400" dirty="0" smtClean="0"/>
              <a:t>the number </a:t>
            </a:r>
            <a:r>
              <a:rPr lang="en-US" sz="2400" dirty="0"/>
              <a:t>of randomly </a:t>
            </a:r>
            <a:r>
              <a:rPr lang="en-US" sz="2400" dirty="0" smtClean="0"/>
              <a:t>chosen base </a:t>
            </a:r>
            <a:r>
              <a:rPr lang="en-US" sz="2400" dirty="0"/>
              <a:t>values </a:t>
            </a:r>
            <a:r>
              <a:rPr lang="en-US" sz="2400" dirty="0" smtClean="0"/>
              <a:t>from     to </a:t>
            </a:r>
            <a:r>
              <a:rPr lang="en-US" sz="2400" dirty="0"/>
              <a:t>be tried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4" y="5429264"/>
            <a:ext cx="329670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08396" y="1357298"/>
            <a:ext cx="8064131" cy="4684728"/>
          </a:xfrm>
        </p:spPr>
        <p:txBody>
          <a:bodyPr>
            <a:normAutofit/>
          </a:bodyPr>
          <a:lstStyle/>
          <a:p>
            <a:r>
              <a:rPr lang="en-US" sz="2400" dirty="0"/>
              <a:t>The code uses an auxiliary procedure </a:t>
            </a:r>
            <a:r>
              <a:rPr lang="en-US" sz="2400" dirty="0" smtClean="0"/>
              <a:t>WITNESS such </a:t>
            </a:r>
            <a:r>
              <a:rPr lang="en-US" sz="2400" dirty="0"/>
              <a:t>that </a:t>
            </a:r>
            <a:r>
              <a:rPr lang="en-US" sz="2400" dirty="0" smtClean="0"/>
              <a:t>WITNESS(a, n) </a:t>
            </a:r>
            <a:r>
              <a:rPr lang="en-US" sz="2400" dirty="0"/>
              <a:t>is TRUE if and only if </a:t>
            </a:r>
            <a:r>
              <a:rPr lang="en-US" sz="2400" dirty="0" smtClean="0"/>
              <a:t>‘a’ </a:t>
            </a:r>
            <a:r>
              <a:rPr lang="en-US" sz="2400" dirty="0"/>
              <a:t>is a “witness” to the </a:t>
            </a:r>
            <a:r>
              <a:rPr lang="en-US" sz="2400" dirty="0" smtClean="0"/>
              <a:t>compositeness of </a:t>
            </a:r>
            <a:r>
              <a:rPr lang="en-US" sz="2400" dirty="0"/>
              <a:t>n—that is, if it is possible using </a:t>
            </a:r>
            <a:r>
              <a:rPr lang="en-US" sz="2400" dirty="0" smtClean="0"/>
              <a:t>“a” </a:t>
            </a:r>
            <a:r>
              <a:rPr lang="en-US" sz="2400" dirty="0"/>
              <a:t>to prove (in a </a:t>
            </a:r>
            <a:r>
              <a:rPr lang="en-US" sz="2400" dirty="0" smtClean="0"/>
              <a:t>manner </a:t>
            </a:r>
            <a:r>
              <a:rPr lang="en-US" sz="2400" dirty="0"/>
              <a:t>that we shall </a:t>
            </a:r>
            <a:r>
              <a:rPr lang="en-US" sz="2400" dirty="0" smtClean="0"/>
              <a:t>see) that </a:t>
            </a:r>
            <a:r>
              <a:rPr lang="en-US" sz="2400" dirty="0"/>
              <a:t>n is composite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372"/>
            <a:ext cx="5448821" cy="300077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8" y="3861048"/>
            <a:ext cx="4063233" cy="18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785612"/>
            <a:ext cx="8350279" cy="58856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Consider n= 561 which we want to check whether it is prime or not.</a:t>
            </a:r>
          </a:p>
          <a:p>
            <a:pPr marL="0" indent="0">
              <a:buNone/>
            </a:pPr>
            <a:r>
              <a:rPr lang="en-US" dirty="0" smtClean="0"/>
              <a:t>	a=2 (choose any number in rage of 1&lt; a &lt; n-1)</a:t>
            </a:r>
          </a:p>
          <a:p>
            <a:pPr marL="0" indent="0">
              <a:buNone/>
            </a:pPr>
            <a:r>
              <a:rPr lang="en-US" dirty="0" smtClean="0"/>
              <a:t>	n-1=2^t * u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inorder to find t and u, we use   ( n-1/2^I)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i=1 to n-1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/>
              <a:t>i=1</a:t>
            </a:r>
          </a:p>
          <a:p>
            <a:pPr marL="0" indent="0">
              <a:buNone/>
            </a:pPr>
            <a:r>
              <a:rPr lang="en-US" dirty="0" smtClean="0"/>
              <a:t>			560/2^1=280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/>
              <a:t>i=2</a:t>
            </a:r>
          </a:p>
          <a:p>
            <a:pPr marL="0" indent="0">
              <a:buNone/>
            </a:pPr>
            <a:r>
              <a:rPr lang="en-US" dirty="0" smtClean="0"/>
              <a:t>			560/2^2=140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u="sng" dirty="0" smtClean="0"/>
              <a:t>i=3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560/2^3=70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/>
              <a:t>i=4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560/2^4=35    t=4 &amp; u=35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/>
              <a:t>i=5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560/2^5=17.5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42520" y="1334520"/>
              <a:ext cx="6986160" cy="4449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3160" y="1325160"/>
                <a:ext cx="7004880" cy="44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85859"/>
            <a:ext cx="8278841" cy="53853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x0= MODULAR-EXPONENTIATION(a, u, 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x0= a^u mod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x0= 2^35 mod 561 = 263</a:t>
            </a:r>
          </a:p>
          <a:p>
            <a:r>
              <a:rPr lang="en-US" dirty="0"/>
              <a:t>Main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xi </a:t>
            </a:r>
            <a:r>
              <a:rPr lang="en-US" dirty="0"/>
              <a:t>= (xi-1)^2 mod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I=1 to 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i=1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x1= (263)^2 mod 561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166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i=2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x2= (166)^2 mod 561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67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i=3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x3= (67)^2 mod 561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= 1</a:t>
            </a:r>
          </a:p>
          <a:p>
            <a:r>
              <a:rPr lang="en-US" dirty="0" smtClean="0"/>
              <a:t>Since x3=1 so a=2 is a witness that n=561 is a composite number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87640" y="1533600"/>
              <a:ext cx="7349760" cy="4639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1524240"/>
                <a:ext cx="7368480" cy="46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9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Factorization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composite to primes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well defined algorithm yet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Brute approach, improvised approach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I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POLLARD’S RHO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Concepts used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Congruent modulo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 GCD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Floyd’s cycle detection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32560" y="1836360"/>
              <a:ext cx="6531840" cy="2912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3200" y="1827000"/>
                <a:ext cx="6550560" cy="293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Start with random x and c. Take y equal to x and f(x)=x</a:t>
            </a:r>
            <a:r>
              <a:rPr lang="en-IN" baseline="30000" dirty="0" smtClean="0"/>
              <a:t>2</a:t>
            </a:r>
            <a:r>
              <a:rPr lang="en-IN" dirty="0" smtClean="0"/>
              <a:t>+c.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While a divisor isn’t obtained</a:t>
            </a:r>
          </a:p>
          <a:p>
            <a:pPr marL="514350" indent="-514350">
              <a:buNone/>
            </a:pPr>
            <a:r>
              <a:rPr lang="en-IN" dirty="0" smtClean="0"/>
              <a:t>	a) Update x to f(x) modulo n// Tortoise</a:t>
            </a:r>
          </a:p>
          <a:p>
            <a:pPr marL="514350" indent="-514350">
              <a:buNone/>
            </a:pPr>
            <a:r>
              <a:rPr lang="en-IN" dirty="0" smtClean="0"/>
              <a:t>	b) Update y to f(f(y)) modulo n. // Hare</a:t>
            </a:r>
          </a:p>
          <a:p>
            <a:pPr marL="514350" indent="-514350">
              <a:buNone/>
            </a:pPr>
            <a:r>
              <a:rPr lang="en-IN" dirty="0" smtClean="0"/>
              <a:t>	c) Calculate GCD of |x-y| and n</a:t>
            </a:r>
          </a:p>
          <a:p>
            <a:pPr marL="514350" indent="-514350">
              <a:buNone/>
            </a:pPr>
            <a:r>
              <a:rPr lang="en-IN" dirty="0" smtClean="0"/>
              <a:t>	d) If GCD is not unity</a:t>
            </a:r>
          </a:p>
          <a:p>
            <a:pPr marL="571500" indent="-571500">
              <a:buNone/>
            </a:pPr>
            <a:r>
              <a:rPr lang="en-IN" dirty="0" smtClean="0"/>
              <a:t>		1.1) If GCD </a:t>
            </a:r>
            <a:r>
              <a:rPr lang="en-IN" smtClean="0"/>
              <a:t>is n, </a:t>
            </a:r>
            <a:r>
              <a:rPr lang="en-IN" dirty="0" smtClean="0"/>
              <a:t>repeat from step 2 with another 		set of x, y and c</a:t>
            </a:r>
          </a:p>
          <a:p>
            <a:pPr marL="571500" indent="-571500">
              <a:buNone/>
            </a:pPr>
            <a:r>
              <a:rPr lang="en-IN" dirty="0" smtClean="0"/>
              <a:t>		1.2) Else GCD is our answer</a:t>
            </a:r>
          </a:p>
          <a:p>
            <a:pPr marL="571500" indent="-571500">
              <a:buFont typeface="+mj-lt"/>
              <a:buAutoNum type="romanLcPeriod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84400" y="1373760"/>
              <a:ext cx="6127920" cy="4426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040" y="1364400"/>
                <a:ext cx="6146640" cy="44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24000" y="2509200"/>
              <a:ext cx="3082320" cy="3562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4640" y="2499840"/>
                <a:ext cx="3101040" cy="35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765360" y="1362600"/>
              <a:ext cx="4904280" cy="4530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000" y="1353240"/>
                <a:ext cx="4923000" cy="454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BD457-9EA0-46CF-AC83-0033AC5A674E}" type="slidenum">
              <a:rPr lang="en-US"/>
              <a:pPr/>
              <a:t>4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Divisors.</a:t>
            </a:r>
            <a:br>
              <a:rPr lang="en-US" smtClean="0"/>
            </a:br>
            <a:r>
              <a:rPr lang="en-US" smtClean="0"/>
              <a:t>Examples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Q:  Which of the following is true?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77 | 7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7 | 77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24 | 24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0 | 24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24 |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5728"/>
            <a:ext cx="8229600" cy="2762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681038"/>
            <a:ext cx="72104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98800" y="1228320"/>
              <a:ext cx="7194600" cy="3718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440" y="1218960"/>
                <a:ext cx="7213320" cy="37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951120" y="1982520"/>
              <a:ext cx="6630120" cy="2732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760" y="1973160"/>
                <a:ext cx="6648840" cy="27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239360" y="1838160"/>
              <a:ext cx="4406400" cy="628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0000" y="1828800"/>
                <a:ext cx="44251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673920" y="812520"/>
              <a:ext cx="8372160" cy="5399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560" y="803160"/>
                <a:ext cx="8390880" cy="541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called Pollard’s “Rho”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finding random numbers based on the polynomial f(x)=x</a:t>
            </a:r>
            <a:r>
              <a:rPr lang="en-IN" baseline="30000" dirty="0" smtClean="0"/>
              <a:t>2</a:t>
            </a:r>
            <a:r>
              <a:rPr lang="en-IN" dirty="0" smtClean="0"/>
              <a:t> +1 we will get a series of random numbers x1,x2..... At some point a value </a:t>
            </a:r>
            <a:r>
              <a:rPr lang="en-IN" dirty="0" err="1" smtClean="0"/>
              <a:t>x</a:t>
            </a:r>
            <a:r>
              <a:rPr lang="en-IN" baseline="-25000" dirty="0" err="1" smtClean="0"/>
              <a:t>k</a:t>
            </a:r>
            <a:r>
              <a:rPr lang="en-IN" dirty="0" smtClean="0"/>
              <a:t> f(</a:t>
            </a:r>
            <a:r>
              <a:rPr lang="en-IN" dirty="0" err="1" smtClean="0"/>
              <a:t>x</a:t>
            </a:r>
            <a:r>
              <a:rPr lang="en-IN" baseline="-25000" dirty="0" err="1" smtClean="0"/>
              <a:t>k</a:t>
            </a:r>
            <a:r>
              <a:rPr lang="en-IN" dirty="0" smtClean="0"/>
              <a:t>) will be congruent to a previous f(</a:t>
            </a:r>
            <a:r>
              <a:rPr lang="en-IN" dirty="0" err="1" smtClean="0"/>
              <a:t>xj</a:t>
            </a:r>
            <a:r>
              <a:rPr lang="en-IN" dirty="0" smtClean="0"/>
              <a:t>). The next set of random numbers will be congruent modulo to numbers starting from </a:t>
            </a:r>
            <a:r>
              <a:rPr lang="en-IN" dirty="0" err="1" smtClean="0"/>
              <a:t>xj</a:t>
            </a:r>
            <a:r>
              <a:rPr lang="en-IN" dirty="0" smtClean="0"/>
              <a:t>. So a backward loop is formed , a curve in shape of “rho” is obtained.</a:t>
            </a:r>
          </a:p>
          <a:p>
            <a:r>
              <a:rPr lang="en-IN" dirty="0" smtClean="0"/>
              <a:t>Heuristic</a:t>
            </a:r>
            <a:endParaRPr lang="en-IN" dirty="0"/>
          </a:p>
        </p:txBody>
      </p:sp>
      <p:pic>
        <p:nvPicPr>
          <p:cNvPr id="27650" name="Picture 2" descr="https://upload.wikimedia.org/wikipedia/commons/4/47/Pollard_rho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12459"/>
            <a:ext cx="3624337" cy="33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428920" y="5359320"/>
              <a:ext cx="695880" cy="115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560" y="5349960"/>
                <a:ext cx="714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901400" y="2450160"/>
              <a:ext cx="3726360" cy="3425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2040" y="2440800"/>
                <a:ext cx="3745080" cy="344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offers a trade-off between its running time and the probability that it finds a factor. A prime divisor can be achieved with a probability around 0.5, in O(√d) &lt;= O(n</a:t>
            </a:r>
            <a:r>
              <a:rPr lang="en-US" baseline="30000" dirty="0" smtClean="0"/>
              <a:t>1/4</a:t>
            </a:r>
            <a:r>
              <a:rPr lang="en-US" dirty="0" smtClean="0"/>
              <a:t>) iterations. </a:t>
            </a:r>
          </a:p>
          <a:p>
            <a:r>
              <a:rPr lang="en-US" dirty="0" smtClean="0"/>
              <a:t>This is a heuristic claim.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4240" y="2445120"/>
              <a:ext cx="1161360" cy="475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880" y="2435760"/>
                <a:ext cx="1180080" cy="49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Strassen’s</a:t>
            </a:r>
            <a:r>
              <a:rPr lang="en-IN" dirty="0" smtClean="0"/>
              <a:t> Multiplication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rgbClr val="9E189E"/>
                </a:solidFill>
              </a:rPr>
              <a:t>Basic Matrix Multiplication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685800" y="1524000"/>
            <a:ext cx="78486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tr-TR" sz="280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n-US" sz="2800">
                <a:latin typeface="Times New Roman" charset="0"/>
              </a:rPr>
              <a:t>Suppose we want to multiply two matrices of size </a:t>
            </a:r>
            <a:r>
              <a:rPr lang="en-US" sz="2800" i="1">
                <a:latin typeface="Times New Roman" charset="0"/>
              </a:rPr>
              <a:t>N </a:t>
            </a:r>
            <a:r>
              <a:rPr lang="en-US" sz="2800">
                <a:latin typeface="Times New Roman" charset="0"/>
              </a:rPr>
              <a:t>x 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: for example </a:t>
            </a:r>
            <a:r>
              <a:rPr lang="en-US" sz="2800" i="1">
                <a:latin typeface="Times New Roman" charset="0"/>
              </a:rPr>
              <a:t>A</a:t>
            </a:r>
            <a:r>
              <a:rPr lang="en-US" sz="2800">
                <a:latin typeface="Times New Roman" charset="0"/>
              </a:rPr>
              <a:t> x </a:t>
            </a:r>
            <a:r>
              <a:rPr lang="en-US" sz="2800" i="1">
                <a:latin typeface="Times New Roman" charset="0"/>
              </a:rPr>
              <a:t>B = C</a:t>
            </a:r>
            <a:r>
              <a:rPr lang="en-US" sz="2800">
                <a:latin typeface="Times New Roman" charset="0"/>
              </a:rPr>
              <a:t>.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685800" y="4419600"/>
            <a:ext cx="4572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= 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+ a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 = 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 + a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= a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+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 = a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 +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</a:t>
            </a:r>
          </a:p>
        </p:txBody>
      </p:sp>
      <p:pic>
        <p:nvPicPr>
          <p:cNvPr id="6149" name="Picture 9" descr="D:\GRAFHHHH\matrix\Sunum icin\str1_files\img1_tra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766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929058" y="5286388"/>
            <a:ext cx="487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tr-TR" sz="2000" dirty="0">
                <a:latin typeface="Times New Roman" charset="0"/>
              </a:rPr>
              <a:t>2x2 matrix multiplication can be accomplished in  8 multiplication.</a:t>
            </a:r>
            <a:r>
              <a:rPr lang="tr-TR" sz="2000" b="1" dirty="0">
                <a:latin typeface="Times New Roman" charset="0"/>
              </a:rPr>
              <a:t>(2</a:t>
            </a:r>
            <a:r>
              <a:rPr lang="tr-TR" sz="2000" b="1" baseline="30000" dirty="0">
                <a:latin typeface="Times New Roman" charset="0"/>
              </a:rPr>
              <a:t>log</a:t>
            </a:r>
            <a:r>
              <a:rPr lang="tr-TR" sz="2000" b="1" baseline="-25000" dirty="0">
                <a:latin typeface="Times New Roman" charset="0"/>
              </a:rPr>
              <a:t>2</a:t>
            </a:r>
            <a:r>
              <a:rPr lang="tr-TR" sz="2000" b="1" baseline="30000" dirty="0">
                <a:latin typeface="Times New Roman" charset="0"/>
              </a:rPr>
              <a:t>8</a:t>
            </a:r>
            <a:r>
              <a:rPr lang="tr-TR" sz="2000" b="1" dirty="0">
                <a:latin typeface="Times New Roman" charset="0"/>
              </a:rPr>
              <a:t> =2</a:t>
            </a:r>
            <a:r>
              <a:rPr lang="tr-TR" sz="2000" b="1" baseline="30000" dirty="0">
                <a:latin typeface="Times New Roman" charset="0"/>
              </a:rPr>
              <a:t>3</a:t>
            </a:r>
            <a:r>
              <a:rPr lang="tr-TR" sz="2000" b="1" dirty="0">
                <a:latin typeface="Times New Roman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21800" y="2992320"/>
              <a:ext cx="7416360" cy="3242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440" y="2982960"/>
                <a:ext cx="7435080" cy="32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360520" y="4465800"/>
              <a:ext cx="829080" cy="1788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1160" y="4456440"/>
                <a:ext cx="847800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3264120" y="4298760"/>
              <a:ext cx="716400" cy="1032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4760" y="4289400"/>
                <a:ext cx="735120" cy="105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rgbClr val="9E189E"/>
                </a:solidFill>
              </a:rPr>
              <a:t>Basic Matrix Multiplication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810000" y="4267200"/>
          <a:ext cx="5029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3" imgW="2438280" imgH="888840" progId="Equation.3">
                  <p:embed/>
                </p:oleObj>
              </mc:Choice>
              <mc:Fallback>
                <p:oleObj name="Equation" r:id="rId3" imgW="243828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7200"/>
                        <a:ext cx="5029200" cy="1778000"/>
                      </a:xfrm>
                      <a:prstGeom prst="rect">
                        <a:avLst/>
                      </a:prstGeom>
                      <a:solidFill>
                        <a:srgbClr val="F3D9F1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762000" y="1905000"/>
            <a:ext cx="3124200" cy="2185988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void matrix_mult (){</a:t>
            </a:r>
            <a:endParaRPr lang="tr-TR" sz="180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tr-TR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 for (i = 1; i &lt;= N; i++) {  </a:t>
            </a:r>
            <a:r>
              <a:rPr lang="tr-TR" sz="1800">
                <a:latin typeface="Times New Roman" charset="0"/>
              </a:rPr>
              <a:t>         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tr-TR" sz="1800">
                <a:latin typeface="Times New Roman" charset="0"/>
              </a:rPr>
              <a:t>        </a:t>
            </a:r>
            <a:r>
              <a:rPr lang="en-US" sz="1800">
                <a:latin typeface="Times New Roman" charset="0"/>
              </a:rPr>
              <a:t>for (j = 1; j &lt;= N; j++) {            </a:t>
            </a:r>
            <a:r>
              <a:rPr lang="tr-TR" sz="1800">
                <a:latin typeface="Times New Roman" charset="0"/>
              </a:rPr>
              <a:t>      	</a:t>
            </a:r>
            <a:r>
              <a:rPr lang="en-US" sz="1800">
                <a:latin typeface="Times New Roman" charset="0"/>
              </a:rPr>
              <a:t>compute C</a:t>
            </a:r>
            <a:r>
              <a:rPr lang="en-US" sz="1800" baseline="-25000">
                <a:latin typeface="Times New Roman" charset="0"/>
              </a:rPr>
              <a:t>i,j</a:t>
            </a:r>
            <a:r>
              <a:rPr lang="en-US" sz="1800">
                <a:latin typeface="Times New Roman" charset="0"/>
              </a:rPr>
              <a:t>;</a:t>
            </a:r>
            <a:r>
              <a:rPr lang="tr-TR" sz="1800">
                <a:latin typeface="Times New Roman" charset="0"/>
              </a:rPr>
              <a:t>           </a:t>
            </a:r>
            <a:r>
              <a:rPr lang="en-US" sz="1800">
                <a:latin typeface="Times New Roman" charset="0"/>
              </a:rPr>
              <a:t>   </a:t>
            </a:r>
            <a:r>
              <a:rPr lang="tr-TR" sz="1800">
                <a:latin typeface="Times New Roman" charset="0"/>
              </a:rPr>
              <a:t>               	                             </a:t>
            </a:r>
            <a:r>
              <a:rPr lang="en-US" sz="1800">
                <a:latin typeface="Times New Roman" charset="0"/>
              </a:rPr>
              <a:t>}</a:t>
            </a:r>
            <a:endParaRPr lang="tr-TR" sz="180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tr-TR" sz="1800">
                <a:latin typeface="Times New Roman" charset="0"/>
              </a:rPr>
              <a:t>  }</a:t>
            </a:r>
            <a:r>
              <a:rPr lang="en-US" sz="1800">
                <a:latin typeface="Times New Roman" charset="0"/>
              </a:rPr>
              <a:t>}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algorithm</a:t>
            </a: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1447800" y="4800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Time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765560" y="5187600"/>
              <a:ext cx="1099440" cy="70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6200" y="5178240"/>
                <a:ext cx="1118160" cy="72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012944"/>
            <a:ext cx="8072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LINEAR ALGEBRA STRESSEN ALGORITHM IS AN ALGORITHM FOR MATRIX MULTIPLI CATION.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ITS NAMED AFTER VOLKER STRASSEN </a:t>
            </a:r>
          </a:p>
          <a:p>
            <a:endParaRPr lang="en-IN" dirty="0" smtClean="0"/>
          </a:p>
          <a:p>
            <a:r>
              <a:rPr lang="en-IN" dirty="0" smtClean="0"/>
              <a:t>ITS FASTER THAN STANDARD MATRIX MULTIPLICATION AND USEFUL IN PRACTISE FOR LARGE MATRICES.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357167"/>
            <a:ext cx="778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STRASSEN’S  MATRIX MULTIPLICATION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766746"/>
          </a:xfrm>
        </p:spPr>
        <p:txBody>
          <a:bodyPr/>
          <a:lstStyle/>
          <a:p>
            <a:pPr eaLnBrk="1" hangingPunct="1"/>
            <a:r>
              <a:rPr lang="tr-TR" dirty="0" smtClean="0">
                <a:solidFill>
                  <a:srgbClr val="9E189E"/>
                </a:solidFill>
              </a:rPr>
              <a:t>Strassens’s Matrix Multiplication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sz="2800" dirty="0" smtClean="0">
              <a:latin typeface="Times New Roman" charset="0"/>
            </a:endParaRPr>
          </a:p>
          <a:p>
            <a:pPr eaLnBrk="1" hangingPunct="1"/>
            <a:r>
              <a:rPr lang="tr-TR" sz="2800" dirty="0" smtClean="0">
                <a:latin typeface="Times New Roman" charset="0"/>
              </a:rPr>
              <a:t>Strassen showed that 2x2 matrix multiplication can be accomplished in  7 multiplication and 18 additions or subtractions. </a:t>
            </a:r>
            <a:r>
              <a:rPr lang="tr-TR" sz="2000" b="1" dirty="0" smtClean="0">
                <a:latin typeface="Times New Roman" charset="0"/>
              </a:rPr>
              <a:t>.(2</a:t>
            </a:r>
            <a:r>
              <a:rPr lang="tr-TR" sz="2000" b="1" baseline="30000" dirty="0" smtClean="0">
                <a:latin typeface="Times New Roman" charset="0"/>
              </a:rPr>
              <a:t>log</a:t>
            </a:r>
            <a:r>
              <a:rPr lang="tr-TR" sz="2000" b="1" baseline="-25000" dirty="0" smtClean="0">
                <a:latin typeface="Times New Roman" charset="0"/>
              </a:rPr>
              <a:t>2</a:t>
            </a:r>
            <a:r>
              <a:rPr lang="tr-TR" sz="2000" b="1" baseline="30000" dirty="0" smtClean="0">
                <a:latin typeface="Times New Roman" charset="0"/>
              </a:rPr>
              <a:t>7</a:t>
            </a:r>
            <a:r>
              <a:rPr lang="tr-TR" sz="2000" b="1" dirty="0" smtClean="0">
                <a:latin typeface="Times New Roman" charset="0"/>
              </a:rPr>
              <a:t> =2</a:t>
            </a:r>
            <a:r>
              <a:rPr lang="tr-TR" sz="2000" b="1" baseline="30000" dirty="0" smtClean="0">
                <a:latin typeface="Times New Roman" charset="0"/>
              </a:rPr>
              <a:t>2.807</a:t>
            </a:r>
            <a:r>
              <a:rPr lang="tr-TR" sz="2000" b="1" dirty="0" smtClean="0">
                <a:latin typeface="Times New Roman" charset="0"/>
              </a:rPr>
              <a:t>)</a:t>
            </a:r>
            <a:endParaRPr lang="tr-TR" sz="2800" b="1" dirty="0" smtClean="0">
              <a:latin typeface="Times New Roman" charset="0"/>
            </a:endParaRPr>
          </a:p>
          <a:p>
            <a:pPr eaLnBrk="1" hangingPunct="1"/>
            <a:endParaRPr lang="tr-TR" sz="2800" dirty="0" smtClean="0">
              <a:latin typeface="Times New Roman" charset="0"/>
            </a:endParaRPr>
          </a:p>
          <a:p>
            <a:pPr eaLnBrk="1" hangingPunct="1"/>
            <a:r>
              <a:rPr lang="tr-TR" sz="2800" dirty="0" smtClean="0">
                <a:latin typeface="Times New Roman" charset="0"/>
              </a:rPr>
              <a:t>This reduce can be done by </a:t>
            </a:r>
            <a:r>
              <a:rPr lang="en-US" sz="2800" dirty="0" smtClean="0">
                <a:latin typeface="Times New Roman" charset="0"/>
              </a:rPr>
              <a:t>Divide and Conquer Approach</a:t>
            </a:r>
            <a:r>
              <a:rPr lang="tr-TR" sz="2800" dirty="0" smtClean="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3" y="1328738"/>
            <a:ext cx="5838847" cy="445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50004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Using Divide And Conquer Approach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68520" y="1960560"/>
              <a:ext cx="6033600" cy="3528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9160" y="1951200"/>
                <a:ext cx="6052320" cy="354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32656"/>
            <a:ext cx="2468030" cy="1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83240" y="1304280"/>
              <a:ext cx="6493320" cy="5180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880" y="1294920"/>
                <a:ext cx="6512040" cy="51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22360" y="751680"/>
              <a:ext cx="8136360" cy="607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000" y="742320"/>
                <a:ext cx="8155080" cy="60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5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a&gt;0 &amp; </a:t>
            </a:r>
            <a:r>
              <a:rPr lang="en-IN" dirty="0" err="1" smtClean="0"/>
              <a:t>d|a</a:t>
            </a:r>
            <a:r>
              <a:rPr lang="en-IN" dirty="0" smtClean="0"/>
              <a:t> then |d|&lt;=|a|</a:t>
            </a:r>
          </a:p>
          <a:p>
            <a:r>
              <a:rPr lang="en-IN" dirty="0" smtClean="0"/>
              <a:t>a is a multiple of d</a:t>
            </a:r>
          </a:p>
          <a:p>
            <a:r>
              <a:rPr lang="en-IN" dirty="0" err="1" smtClean="0"/>
              <a:t>d|a</a:t>
            </a:r>
            <a:r>
              <a:rPr lang="en-IN" dirty="0" smtClean="0"/>
              <a:t> &amp; d&gt;=0, d is a divisor of a, d should be </a:t>
            </a:r>
            <a:r>
              <a:rPr lang="en-IN" dirty="0" err="1" smtClean="0"/>
              <a:t>atleast</a:t>
            </a:r>
            <a:r>
              <a:rPr lang="en-IN" dirty="0" smtClean="0"/>
              <a:t> 1, but not greater than a</a:t>
            </a:r>
          </a:p>
          <a:p>
            <a:r>
              <a:rPr lang="en-IN" dirty="0" smtClean="0"/>
              <a:t>Trivial divisors of a is 1 &amp; a</a:t>
            </a:r>
          </a:p>
          <a:p>
            <a:r>
              <a:rPr lang="en-IN" dirty="0" smtClean="0"/>
              <a:t>Non trivial divisors of a is/are factors of 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838184"/>
          </a:xfrm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9E189E"/>
                </a:solidFill>
                <a:latin typeface="Times New Roman" charset="0"/>
              </a:rPr>
              <a:t>Strassens’s Matrix Multiplication</a:t>
            </a:r>
          </a:p>
        </p:txBody>
      </p:sp>
      <p:pic>
        <p:nvPicPr>
          <p:cNvPr id="11267" name="Picture 4" descr="D:\GRAFHHHH\matrix\Sunum icin\str1_files\img1_tra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5800" y="2971800"/>
            <a:ext cx="419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b="1">
                <a:latin typeface="Times New Roman" charset="0"/>
              </a:rPr>
              <a:t>P</a:t>
            </a:r>
            <a:r>
              <a:rPr lang="tr-TR" b="1" baseline="-30000">
                <a:latin typeface="Times New Roman" charset="0"/>
              </a:rPr>
              <a:t>1</a:t>
            </a:r>
            <a:r>
              <a:rPr lang="tr-TR" b="1">
                <a:latin typeface="Times New Roman" charset="0"/>
              </a:rPr>
              <a:t> = (A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+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)(B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+B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P</a:t>
            </a:r>
            <a:r>
              <a:rPr lang="tr-TR" b="1" baseline="-30000">
                <a:latin typeface="Times New Roman" charset="0"/>
              </a:rPr>
              <a:t>2</a:t>
            </a:r>
            <a:r>
              <a:rPr lang="tr-TR" b="1">
                <a:latin typeface="Times New Roman" charset="0"/>
              </a:rPr>
              <a:t> = (A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+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 * 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P</a:t>
            </a:r>
            <a:r>
              <a:rPr lang="tr-TR" b="1" baseline="-30000">
                <a:latin typeface="Times New Roman" charset="0"/>
              </a:rPr>
              <a:t>3</a:t>
            </a:r>
            <a:r>
              <a:rPr lang="tr-TR" b="1">
                <a:latin typeface="Times New Roman" charset="0"/>
              </a:rPr>
              <a:t> = 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* (B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 - 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P</a:t>
            </a:r>
            <a:r>
              <a:rPr lang="tr-TR" b="1" baseline="-30000">
                <a:latin typeface="Times New Roman" charset="0"/>
              </a:rPr>
              <a:t>4</a:t>
            </a:r>
            <a:r>
              <a:rPr lang="tr-TR" b="1">
                <a:latin typeface="Times New Roman" charset="0"/>
              </a:rPr>
              <a:t> =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 * (B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- 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)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P</a:t>
            </a:r>
            <a:r>
              <a:rPr lang="tr-TR" b="1" baseline="-30000">
                <a:latin typeface="Times New Roman" charset="0"/>
              </a:rPr>
              <a:t>5</a:t>
            </a:r>
            <a:r>
              <a:rPr lang="tr-TR" b="1">
                <a:latin typeface="Times New Roman" charset="0"/>
              </a:rPr>
              <a:t> = (A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+ A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) * 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P</a:t>
            </a:r>
            <a:r>
              <a:rPr lang="tr-TR" b="1" baseline="-30000">
                <a:latin typeface="Times New Roman" charset="0"/>
              </a:rPr>
              <a:t>6</a:t>
            </a:r>
            <a:r>
              <a:rPr lang="tr-TR" b="1">
                <a:latin typeface="Times New Roman" charset="0"/>
              </a:rPr>
              <a:t> = (A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- 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) * (B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+ B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)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P</a:t>
            </a:r>
            <a:r>
              <a:rPr lang="tr-TR" b="1" baseline="-30000">
                <a:latin typeface="Times New Roman" charset="0"/>
              </a:rPr>
              <a:t>7</a:t>
            </a:r>
            <a:r>
              <a:rPr lang="tr-TR" b="1">
                <a:latin typeface="Times New Roman" charset="0"/>
              </a:rPr>
              <a:t> = (A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 -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 * (B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+ 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572000" y="2971800"/>
            <a:ext cx="4572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= P</a:t>
            </a:r>
            <a:r>
              <a:rPr lang="tr-TR" b="1" baseline="-30000">
                <a:latin typeface="Times New Roman" charset="0"/>
              </a:rPr>
              <a:t>1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4</a:t>
            </a:r>
            <a:r>
              <a:rPr lang="tr-TR" b="1">
                <a:latin typeface="Times New Roman" charset="0"/>
              </a:rPr>
              <a:t> - P</a:t>
            </a:r>
            <a:r>
              <a:rPr lang="tr-TR" b="1" baseline="-30000">
                <a:latin typeface="Times New Roman" charset="0"/>
              </a:rPr>
              <a:t>5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7</a:t>
            </a:r>
            <a:r>
              <a:rPr lang="tr-TR" b="1">
                <a:latin typeface="Times New Roman" charset="0"/>
              </a:rPr>
              <a:t/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 = P</a:t>
            </a:r>
            <a:r>
              <a:rPr lang="tr-TR" b="1" baseline="-30000">
                <a:latin typeface="Times New Roman" charset="0"/>
              </a:rPr>
              <a:t>3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5</a:t>
            </a:r>
            <a:r>
              <a:rPr lang="tr-TR" b="1">
                <a:latin typeface="Times New Roman" charset="0"/>
              </a:rPr>
              <a:t>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= P</a:t>
            </a:r>
            <a:r>
              <a:rPr lang="tr-TR" b="1" baseline="-30000">
                <a:latin typeface="Times New Roman" charset="0"/>
              </a:rPr>
              <a:t>2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4</a:t>
            </a:r>
            <a:r>
              <a:rPr lang="tr-TR" b="1">
                <a:latin typeface="Times New Roman" charset="0"/>
              </a:rPr>
              <a:t> </a:t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 = P</a:t>
            </a:r>
            <a:r>
              <a:rPr lang="tr-TR" b="1" baseline="-30000">
                <a:latin typeface="Times New Roman" charset="0"/>
              </a:rPr>
              <a:t>1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3</a:t>
            </a:r>
            <a:r>
              <a:rPr lang="tr-TR" b="1">
                <a:latin typeface="Times New Roman" charset="0"/>
              </a:rPr>
              <a:t> - P</a:t>
            </a:r>
            <a:r>
              <a:rPr lang="tr-TR" b="1" baseline="-30000">
                <a:latin typeface="Times New Roman" charset="0"/>
              </a:rPr>
              <a:t>2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6</a:t>
            </a:r>
            <a:r>
              <a:rPr lang="tr-TR" b="1">
                <a:latin typeface="Times New Roman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endParaRPr lang="tr-TR" b="1">
              <a:latin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9520" y="1393560"/>
              <a:ext cx="7837200" cy="5177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160" y="1384200"/>
                <a:ext cx="7855920" cy="519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609600" y="1752600"/>
            <a:ext cx="8229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b="1">
              <a:latin typeface="Times New Roman" charset="0"/>
            </a:endParaRPr>
          </a:p>
          <a:p>
            <a:r>
              <a:rPr lang="tr-TR" b="1">
                <a:latin typeface="Times New Roman" charset="0"/>
              </a:rPr>
              <a:t>C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= P</a:t>
            </a:r>
            <a:r>
              <a:rPr lang="tr-TR" b="1" baseline="-30000">
                <a:latin typeface="Times New Roman" charset="0"/>
              </a:rPr>
              <a:t>1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4</a:t>
            </a:r>
            <a:r>
              <a:rPr lang="tr-TR" b="1">
                <a:latin typeface="Times New Roman" charset="0"/>
              </a:rPr>
              <a:t> - P</a:t>
            </a:r>
            <a:r>
              <a:rPr lang="tr-TR" b="1" baseline="-30000">
                <a:latin typeface="Times New Roman" charset="0"/>
              </a:rPr>
              <a:t>5</a:t>
            </a:r>
            <a:r>
              <a:rPr lang="tr-TR" b="1">
                <a:latin typeface="Times New Roman" charset="0"/>
              </a:rPr>
              <a:t> + P</a:t>
            </a:r>
            <a:r>
              <a:rPr lang="tr-TR" b="1" baseline="-30000">
                <a:latin typeface="Times New Roman" charset="0"/>
              </a:rPr>
              <a:t>7</a:t>
            </a:r>
            <a:r>
              <a:rPr lang="tr-TR" b="1">
                <a:latin typeface="Times New Roman" charset="0"/>
              </a:rPr>
              <a:t/>
            </a:r>
            <a:br>
              <a:rPr lang="tr-TR" b="1">
                <a:latin typeface="Times New Roman" charset="0"/>
              </a:rPr>
            </a:br>
            <a:r>
              <a:rPr lang="tr-TR" b="1">
                <a:latin typeface="Times New Roman" charset="0"/>
              </a:rPr>
              <a:t>      = (A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+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)(B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+B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 +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 * (B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- B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) - (A</a:t>
            </a:r>
            <a:r>
              <a:rPr lang="tr-TR" b="1" baseline="-30000">
                <a:latin typeface="Times New Roman" charset="0"/>
              </a:rPr>
              <a:t>11</a:t>
            </a:r>
            <a:r>
              <a:rPr lang="tr-TR" b="1">
                <a:latin typeface="Times New Roman" charset="0"/>
              </a:rPr>
              <a:t> + A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) * 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+</a:t>
            </a:r>
          </a:p>
          <a:p>
            <a:r>
              <a:rPr lang="tr-TR" b="1">
                <a:latin typeface="Times New Roman" charset="0"/>
              </a:rPr>
              <a:t>         (A</a:t>
            </a:r>
            <a:r>
              <a:rPr lang="tr-TR" b="1" baseline="-30000">
                <a:latin typeface="Times New Roman" charset="0"/>
              </a:rPr>
              <a:t>12</a:t>
            </a:r>
            <a:r>
              <a:rPr lang="tr-TR" b="1">
                <a:latin typeface="Times New Roman" charset="0"/>
              </a:rPr>
              <a:t> - A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 * (B</a:t>
            </a:r>
            <a:r>
              <a:rPr lang="tr-TR" b="1" baseline="-30000">
                <a:latin typeface="Times New Roman" charset="0"/>
              </a:rPr>
              <a:t>21</a:t>
            </a:r>
            <a:r>
              <a:rPr lang="tr-TR" b="1">
                <a:latin typeface="Times New Roman" charset="0"/>
              </a:rPr>
              <a:t> + B</a:t>
            </a:r>
            <a:r>
              <a:rPr lang="tr-TR" b="1" baseline="-30000">
                <a:latin typeface="Times New Roman" charset="0"/>
              </a:rPr>
              <a:t>22</a:t>
            </a:r>
            <a:r>
              <a:rPr lang="tr-TR" b="1">
                <a:latin typeface="Times New Roman" charset="0"/>
              </a:rPr>
              <a:t>)</a:t>
            </a:r>
          </a:p>
          <a:p>
            <a:r>
              <a:rPr lang="tr-TR" b="1">
                <a:latin typeface="Times New Roman" charset="0"/>
              </a:rPr>
              <a:t>      = A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+ A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+ A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+ A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+ A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21 </a:t>
            </a:r>
            <a:r>
              <a:rPr lang="tr-TR" b="1">
                <a:latin typeface="Times New Roman" charset="0"/>
              </a:rPr>
              <a:t>– A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-            </a:t>
            </a:r>
          </a:p>
          <a:p>
            <a:r>
              <a:rPr lang="tr-TR" b="1">
                <a:latin typeface="Times New Roman" charset="0"/>
              </a:rPr>
              <a:t>         A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-A</a:t>
            </a:r>
            <a:r>
              <a:rPr lang="tr-TR" b="1" baseline="-30000">
                <a:latin typeface="Times New Roman" charset="0"/>
              </a:rPr>
              <a:t>12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+</a:t>
            </a:r>
            <a:r>
              <a:rPr lang="tr-TR" b="1" baseline="-30000">
                <a:latin typeface="Times New Roman" charset="0"/>
              </a:rPr>
              <a:t> </a:t>
            </a:r>
            <a:r>
              <a:rPr lang="tr-TR" b="1">
                <a:latin typeface="Times New Roman" charset="0"/>
              </a:rPr>
              <a:t>A</a:t>
            </a:r>
            <a:r>
              <a:rPr lang="tr-TR" b="1" baseline="-30000">
                <a:latin typeface="Times New Roman" charset="0"/>
              </a:rPr>
              <a:t>12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21 </a:t>
            </a:r>
            <a:r>
              <a:rPr lang="tr-TR" b="1">
                <a:latin typeface="Times New Roman" charset="0"/>
              </a:rPr>
              <a:t>+ A</a:t>
            </a:r>
            <a:r>
              <a:rPr lang="tr-TR" b="1" baseline="-30000">
                <a:latin typeface="Times New Roman" charset="0"/>
              </a:rPr>
              <a:t>12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– A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21 </a:t>
            </a:r>
            <a:r>
              <a:rPr lang="tr-TR" b="1">
                <a:latin typeface="Times New Roman" charset="0"/>
              </a:rPr>
              <a:t>– A</a:t>
            </a:r>
            <a:r>
              <a:rPr lang="tr-TR" b="1" baseline="-30000">
                <a:latin typeface="Times New Roman" charset="0"/>
              </a:rPr>
              <a:t>22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22</a:t>
            </a:r>
          </a:p>
          <a:p>
            <a:r>
              <a:rPr lang="tr-TR" b="1">
                <a:latin typeface="Times New Roman" charset="0"/>
              </a:rPr>
              <a:t>      = A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11 </a:t>
            </a:r>
            <a:r>
              <a:rPr lang="tr-TR" b="1">
                <a:latin typeface="Times New Roman" charset="0"/>
              </a:rPr>
              <a:t>+</a:t>
            </a:r>
            <a:r>
              <a:rPr lang="tr-TR" b="1" baseline="-30000">
                <a:latin typeface="Times New Roman" charset="0"/>
              </a:rPr>
              <a:t> </a:t>
            </a:r>
            <a:r>
              <a:rPr lang="tr-TR" b="1">
                <a:latin typeface="Times New Roman" charset="0"/>
              </a:rPr>
              <a:t>A</a:t>
            </a:r>
            <a:r>
              <a:rPr lang="tr-TR" b="1" baseline="-30000">
                <a:latin typeface="Times New Roman" charset="0"/>
              </a:rPr>
              <a:t>12 </a:t>
            </a:r>
            <a:r>
              <a:rPr lang="tr-TR" b="1">
                <a:latin typeface="Times New Roman" charset="0"/>
              </a:rPr>
              <a:t>B</a:t>
            </a:r>
            <a:r>
              <a:rPr lang="tr-TR" b="1" baseline="-30000">
                <a:latin typeface="Times New Roman" charset="0"/>
              </a:rPr>
              <a:t>21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rgbClr val="9E189E"/>
                </a:solidFill>
                <a:latin typeface="Times New Roman" charset="0"/>
              </a:rPr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rgbClr val="9E189E"/>
                </a:solidFill>
                <a:latin typeface="Times New Roman" charset="0"/>
              </a:rPr>
              <a:t>Time Analysis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38200" y="1828800"/>
          <a:ext cx="5086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Bit Eşlem Resmi" r:id="rId3" imgW="5087060" imgH="2591162" progId="PBrush">
                  <p:embed/>
                </p:oleObj>
              </mc:Choice>
              <mc:Fallback>
                <p:oleObj name="Bit Eşlem Resmi" r:id="rId3" imgW="5087060" imgH="259116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5086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071546"/>
            <a:ext cx="6600851" cy="487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404360" y="1793520"/>
              <a:ext cx="6442920" cy="4188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5000" y="1784160"/>
                <a:ext cx="6461640" cy="420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97225-0FF8-42B0-9A87-8305AC77E6BA}" type="slidenum">
              <a:rPr lang="en-US"/>
              <a:pPr/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Prime Numbers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DEF:  A number </a:t>
            </a:r>
            <a:r>
              <a:rPr lang="en-US" i="1" smtClean="0"/>
              <a:t>n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2 </a:t>
            </a:r>
            <a:r>
              <a:rPr lang="en-US" b="1" i="1" smtClean="0">
                <a:sym typeface="Symbol" pitchFamily="18" charset="2"/>
              </a:rPr>
              <a:t>prime</a:t>
            </a:r>
            <a:r>
              <a:rPr lang="en-US" smtClean="0">
                <a:sym typeface="Symbol" pitchFamily="18" charset="2"/>
              </a:rPr>
              <a:t> if it is only divisible by 1 and itself. </a:t>
            </a:r>
            <a:r>
              <a:rPr lang="en-US" smtClean="0"/>
              <a:t>A number </a:t>
            </a:r>
            <a:r>
              <a:rPr lang="en-US" i="1" smtClean="0"/>
              <a:t>n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2 which isn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smtClean="0">
                <a:sym typeface="Symbol" pitchFamily="18" charset="2"/>
              </a:rPr>
              <a:t>t prime is called </a:t>
            </a:r>
            <a:r>
              <a:rPr lang="en-US" b="1" i="1" smtClean="0">
                <a:sym typeface="Symbol" pitchFamily="18" charset="2"/>
              </a:rPr>
              <a:t>composite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Q:  Which of the following are prime?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0,1,2,3,4,5,6,7,8,9,10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57905C-B141-42E1-BA32-123A2F1B62AC}" type="slidenum">
              <a:rPr lang="en-US"/>
              <a:pPr/>
              <a:t>7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Prime Numbers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</a:t>
            </a:r>
            <a:r>
              <a:rPr lang="en-US" sz="2800" dirty="0" smtClean="0">
                <a:sym typeface="Symbol" pitchFamily="18" charset="2"/>
              </a:rPr>
              <a:t>:  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sym typeface="Symbol" pitchFamily="18" charset="2"/>
              </a:rPr>
              <a:t>0, and 1 not prime since not positive and greater or equal to 2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sym typeface="Symbol" pitchFamily="18" charset="2"/>
              </a:rPr>
              <a:t>	2 is prime as 1 and 2 are only factors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sym typeface="Symbol" pitchFamily="18" charset="2"/>
              </a:rPr>
              <a:t>	3 is prime as 1 and 3 are only factors.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sym typeface="Symbol" pitchFamily="18" charset="2"/>
              </a:rPr>
              <a:t>	4,6,8,10 not prime as </a:t>
            </a:r>
            <a:r>
              <a:rPr lang="en-US" sz="2500" i="1" dirty="0" smtClean="0">
                <a:sym typeface="Symbol" pitchFamily="18" charset="2"/>
              </a:rPr>
              <a:t>non-trivially</a:t>
            </a:r>
            <a:r>
              <a:rPr lang="en-US" sz="2500" dirty="0" smtClean="0">
                <a:sym typeface="Symbol" pitchFamily="18" charset="2"/>
              </a:rPr>
              <a:t> divisible by 2.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sym typeface="Symbol" pitchFamily="18" charset="2"/>
              </a:rPr>
              <a:t>	5, 7 prime.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sym typeface="Symbol" pitchFamily="18" charset="2"/>
              </a:rPr>
              <a:t>	9 = 3 </a:t>
            </a:r>
            <a:r>
              <a:rPr lang="en-US" sz="2500" i="1" dirty="0" smtClean="0">
                <a:latin typeface="Times New Roman" pitchFamily="18" charset="0"/>
              </a:rPr>
              <a:t>·</a:t>
            </a:r>
            <a:r>
              <a:rPr lang="en-US" sz="2500" i="1" dirty="0" smtClean="0"/>
              <a:t> </a:t>
            </a:r>
            <a:r>
              <a:rPr lang="en-US" sz="2500" dirty="0" smtClean="0"/>
              <a:t>3 not prime.</a:t>
            </a:r>
            <a:endParaRPr lang="en-US" sz="25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Last example shows that not all odd numbers are prime.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5E6AFD-3287-43AF-8A2E-2F49A9214D26}" type="slidenum">
              <a:rPr lang="en-US"/>
              <a:pPr/>
              <a:t>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Fundamental Theorem of Arithmetic 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800600"/>
          </a:xfrm>
        </p:spPr>
        <p:txBody>
          <a:bodyPr/>
          <a:lstStyle/>
          <a:p>
            <a:r>
              <a:rPr lang="en-US" dirty="0" smtClean="0"/>
              <a:t>THEORM:  Any number </a:t>
            </a:r>
            <a:r>
              <a:rPr lang="en-US" i="1" dirty="0" smtClean="0"/>
              <a:t>n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2 is expressible as </a:t>
            </a:r>
            <a:r>
              <a:rPr lang="en-US" dirty="0" err="1" smtClean="0">
                <a:sym typeface="Symbol" pitchFamily="18" charset="2"/>
              </a:rPr>
              <a:t>as</a:t>
            </a:r>
            <a:r>
              <a:rPr lang="en-US" dirty="0" smtClean="0">
                <a:sym typeface="Symbol" pitchFamily="18" charset="2"/>
              </a:rPr>
              <a:t> a unique product </a:t>
            </a:r>
            <a:r>
              <a:rPr lang="en-US" dirty="0" smtClean="0"/>
              <a:t>of 1 or more prime numbers.</a:t>
            </a:r>
          </a:p>
          <a:p>
            <a:r>
              <a:rPr lang="en-US" dirty="0" smtClean="0"/>
              <a:t>Note: prime numbers are considered to be </a:t>
            </a:r>
            <a:r>
              <a:rPr lang="en-US" dirty="0" smtClean="0">
                <a:latin typeface="Times New Roman" pitchFamily="18" charset="0"/>
              </a:rPr>
              <a:t>“</a:t>
            </a:r>
            <a:r>
              <a:rPr lang="en-US" dirty="0" smtClean="0"/>
              <a:t>products</a:t>
            </a:r>
            <a:r>
              <a:rPr lang="en-US" dirty="0" smtClean="0">
                <a:latin typeface="Times New Roman" pitchFamily="18" charset="0"/>
              </a:rPr>
              <a:t>”</a:t>
            </a:r>
            <a:r>
              <a:rPr lang="en-US" dirty="0" smtClean="0"/>
              <a:t> of 1 prime.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Q:  Express each of the following number as a product of primes: 22, 100, 12, 17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L9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E6EF5-EC28-43F7-BA66-CE54A237BE82}" type="slidenum">
              <a:rPr lang="en-US"/>
              <a:pPr/>
              <a:t>9</a:t>
            </a:fld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Division</a:t>
            </a:r>
          </a:p>
        </p:txBody>
      </p:sp>
      <p:sp>
        <p:nvSpPr>
          <p:cNvPr id="41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Remember long division?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117 = 31</a:t>
            </a:r>
            <a:r>
              <a:rPr lang="en-US" dirty="0" smtClean="0">
                <a:latin typeface="Times New Roman" pitchFamily="18" charset="0"/>
              </a:rPr>
              <a:t>·</a:t>
            </a:r>
            <a:r>
              <a:rPr lang="en-US" dirty="0" smtClean="0"/>
              <a:t>3 + 24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a </a:t>
            </a:r>
            <a:r>
              <a:rPr lang="en-US" dirty="0" smtClean="0"/>
              <a:t>= </a:t>
            </a:r>
            <a:r>
              <a:rPr lang="en-US" i="1" dirty="0" err="1" smtClean="0"/>
              <a:t>dq</a:t>
            </a:r>
            <a:r>
              <a:rPr lang="en-US" i="1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endParaRPr lang="en-US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749675" y="2484438"/>
          <a:ext cx="135572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469800" imgH="431640" progId="Equation.3">
                  <p:embed/>
                </p:oleObj>
              </mc:Choice>
              <mc:Fallback>
                <p:oleObj name="Equation" r:id="rId3" imgW="469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2484438"/>
                        <a:ext cx="1355725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443413" y="3457575"/>
          <a:ext cx="660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3457575"/>
                        <a:ext cx="66040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6"/>
          <p:cNvSpPr>
            <a:spLocks/>
          </p:cNvSpPr>
          <p:nvPr/>
        </p:nvSpPr>
        <p:spPr bwMode="auto">
          <a:xfrm>
            <a:off x="5638800" y="2286000"/>
            <a:ext cx="1600200" cy="914400"/>
          </a:xfrm>
          <a:prstGeom prst="callout1">
            <a:avLst>
              <a:gd name="adj1" fmla="val 12500"/>
              <a:gd name="adj2" fmla="val -4764"/>
              <a:gd name="adj3" fmla="val 50000"/>
              <a:gd name="adj4" fmla="val -34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i="1"/>
              <a:t>q</a:t>
            </a:r>
            <a:r>
              <a:rPr lang="en-US"/>
              <a:t> the </a:t>
            </a:r>
            <a:r>
              <a:rPr lang="en-US" b="1" i="1"/>
              <a:t>quotient</a:t>
            </a:r>
          </a:p>
        </p:txBody>
      </p:sp>
      <p:sp>
        <p:nvSpPr>
          <p:cNvPr id="4105" name="AutoShape 7"/>
          <p:cNvSpPr>
            <a:spLocks/>
          </p:cNvSpPr>
          <p:nvPr/>
        </p:nvSpPr>
        <p:spPr bwMode="auto">
          <a:xfrm>
            <a:off x="5638800" y="3810000"/>
            <a:ext cx="1828800" cy="914400"/>
          </a:xfrm>
          <a:prstGeom prst="callout1">
            <a:avLst>
              <a:gd name="adj1" fmla="val 12500"/>
              <a:gd name="adj2" fmla="val -4167"/>
              <a:gd name="adj3" fmla="val 50000"/>
              <a:gd name="adj4" fmla="val -29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i="1"/>
              <a:t>r</a:t>
            </a:r>
            <a:r>
              <a:rPr lang="en-US"/>
              <a:t> the </a:t>
            </a:r>
            <a:r>
              <a:rPr lang="en-US" b="1" i="1"/>
              <a:t>remainder</a:t>
            </a:r>
          </a:p>
        </p:txBody>
      </p:sp>
      <p:sp>
        <p:nvSpPr>
          <p:cNvPr id="4106" name="AutoShape 8"/>
          <p:cNvSpPr>
            <a:spLocks/>
          </p:cNvSpPr>
          <p:nvPr/>
        </p:nvSpPr>
        <p:spPr bwMode="auto">
          <a:xfrm>
            <a:off x="1571604" y="2500306"/>
            <a:ext cx="1600200" cy="914400"/>
          </a:xfrm>
          <a:prstGeom prst="callout1">
            <a:avLst>
              <a:gd name="adj1" fmla="val 12500"/>
              <a:gd name="adj2" fmla="val 104764"/>
              <a:gd name="adj3" fmla="val 54690"/>
              <a:gd name="adj4" fmla="val 134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i="1" dirty="0"/>
              <a:t>d</a:t>
            </a:r>
            <a:r>
              <a:rPr lang="en-US" dirty="0"/>
              <a:t> the </a:t>
            </a:r>
            <a:r>
              <a:rPr lang="en-US" b="1" i="1" dirty="0"/>
              <a:t>divisor</a:t>
            </a:r>
          </a:p>
        </p:txBody>
      </p:sp>
      <p:sp>
        <p:nvSpPr>
          <p:cNvPr id="4107" name="AutoShape 9"/>
          <p:cNvSpPr>
            <a:spLocks/>
          </p:cNvSpPr>
          <p:nvPr/>
        </p:nvSpPr>
        <p:spPr bwMode="auto">
          <a:xfrm>
            <a:off x="2143108" y="3714752"/>
            <a:ext cx="1600200" cy="914400"/>
          </a:xfrm>
          <a:prstGeom prst="callout1">
            <a:avLst>
              <a:gd name="adj1" fmla="val 12500"/>
              <a:gd name="adj2" fmla="val 104764"/>
              <a:gd name="adj3" fmla="val -31250"/>
              <a:gd name="adj4" fmla="val 159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i="1"/>
              <a:t>a</a:t>
            </a:r>
            <a:r>
              <a:rPr lang="en-US"/>
              <a:t> the </a:t>
            </a:r>
            <a:r>
              <a:rPr lang="en-US" b="1" i="1"/>
              <a:t>dividend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862</TotalTime>
  <Words>1915</Words>
  <Application>Microsoft Office PowerPoint</Application>
  <PresentationFormat>On-screen Show (4:3)</PresentationFormat>
  <Paragraphs>529</Paragraphs>
  <Slides>53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Bookman Old Style</vt:lpstr>
      <vt:lpstr>Calibri</vt:lpstr>
      <vt:lpstr>Courier</vt:lpstr>
      <vt:lpstr>Gill Sans MT</vt:lpstr>
      <vt:lpstr>Symbol</vt:lpstr>
      <vt:lpstr>Tahoma</vt:lpstr>
      <vt:lpstr>Times New Roman</vt:lpstr>
      <vt:lpstr>Wingdings</vt:lpstr>
      <vt:lpstr>Wingdings 3</vt:lpstr>
      <vt:lpstr>Origin</vt:lpstr>
      <vt:lpstr>Equation</vt:lpstr>
      <vt:lpstr>Bit Eşlem Resmi</vt:lpstr>
      <vt:lpstr>Number Theoretic Algorithms</vt:lpstr>
      <vt:lpstr>Importance of Number Theory</vt:lpstr>
      <vt:lpstr>Divisors</vt:lpstr>
      <vt:lpstr>Divisors. Examples</vt:lpstr>
      <vt:lpstr>PowerPoint Presentation</vt:lpstr>
      <vt:lpstr>Prime Numbers</vt:lpstr>
      <vt:lpstr>Prime Numbers</vt:lpstr>
      <vt:lpstr>Fundamental Theorem of Arithmetic </vt:lpstr>
      <vt:lpstr>Division</vt:lpstr>
      <vt:lpstr>Division</vt:lpstr>
      <vt:lpstr>Greatest Common Divisor Relatively Prime</vt:lpstr>
      <vt:lpstr>Greatest Common Divisor Relatively Prime</vt:lpstr>
      <vt:lpstr>Greatest Common Divisor Relatively Prime</vt:lpstr>
      <vt:lpstr>Greatest Common Divisor Relatively Prime</vt:lpstr>
      <vt:lpstr>Euclid’s Algorithm for calculating gcd</vt:lpstr>
      <vt:lpstr>Euclidean Algorithm. Example   </vt:lpstr>
      <vt:lpstr>Euclidean Algorithm. Example   </vt:lpstr>
      <vt:lpstr>Euclidean Algorithm. Example   </vt:lpstr>
      <vt:lpstr>Euclidean Algorithm. Example   </vt:lpstr>
      <vt:lpstr>Euclidean Algorithm. Example   </vt:lpstr>
      <vt:lpstr>Euclidean Algorithm. Example   </vt:lpstr>
      <vt:lpstr>Euclidean Algorithm. Example   </vt:lpstr>
      <vt:lpstr>Euclidean Algorithm. Example   </vt:lpstr>
      <vt:lpstr>Euclidean Algorithm. Example   </vt:lpstr>
      <vt:lpstr>Euclidean Algorithm. Example   </vt:lpstr>
      <vt:lpstr>Least Common Multiple</vt:lpstr>
      <vt:lpstr>Introduction</vt:lpstr>
      <vt:lpstr>EXAMPLE</vt:lpstr>
      <vt:lpstr>EUCLIDEAN ALGORITHM</vt:lpstr>
      <vt:lpstr>Modular Arithmetic</vt:lpstr>
      <vt:lpstr>Congruences</vt:lpstr>
      <vt:lpstr>Primality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Integer Factorization</vt:lpstr>
      <vt:lpstr>ALGORITHM</vt:lpstr>
      <vt:lpstr>EXAMPLE</vt:lpstr>
      <vt:lpstr>Why called Pollard’s “Rho”</vt:lpstr>
      <vt:lpstr>Time Complexity</vt:lpstr>
      <vt:lpstr>Strassen’s Multiplication</vt:lpstr>
      <vt:lpstr>Basic Matrix Multiplication</vt:lpstr>
      <vt:lpstr>Basic Matrix Multiplication</vt:lpstr>
      <vt:lpstr>PowerPoint Presentation</vt:lpstr>
      <vt:lpstr>Strassens’s Matrix Multiplication</vt:lpstr>
      <vt:lpstr>PowerPoint Presentation</vt:lpstr>
      <vt:lpstr>PowerPoint Presentation</vt:lpstr>
      <vt:lpstr>Strassens’s Matrix Multiplication</vt:lpstr>
      <vt:lpstr>Comparison</vt:lpstr>
      <vt:lpstr>Time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Theoretic Algorithms</dc:title>
  <dc:creator>nh</dc:creator>
  <cp:lastModifiedBy>User</cp:lastModifiedBy>
  <cp:revision>19</cp:revision>
  <dcterms:created xsi:type="dcterms:W3CDTF">2017-09-16T05:58:10Z</dcterms:created>
  <dcterms:modified xsi:type="dcterms:W3CDTF">2024-03-13T04:33:58Z</dcterms:modified>
</cp:coreProperties>
</file>