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4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66" r:id="rId11"/>
    <p:sldId id="267" r:id="rId12"/>
    <p:sldId id="268" r:id="rId13"/>
    <p:sldId id="269" r:id="rId14"/>
    <p:sldId id="270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3T05:49:23.00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11082 9160 0,'36'0'0,"-11"0"16,-1 0-16,-11 0 15,4 0-15,-3 0 16,4 0-16,0 0 15,2 0 1,3-3-16,-4 0 16,-5 2-16,-1 1 15,3-3-15,1 0 16,6 0 0,-23 3-16,0 0 15,27-5-15,-27 5 16,0 0-16,0 0 15,30-2 1,-30 2-16,0 0 16,0 0-16,34 0 15,-34 0-15,0 0 16,0 0 0,33-2-16,0-1 15</inkml:trace>
  <inkml:trace contextRef="#ctx0" brushRef="#br0" timeOffset="3029.8655">3934 14432 0,'54'-5'0,"-3"-2"16,-10-1-1,-3 0 1,2 3-16,-1-3 0,-1 1 16,-5-1-16,0 0 15,-5 0 1,0 3-16,1-2 16,5-4-16,-1 3 15,5 1-15,-1 1 16,4-1-1,-1-1-15,-2 0 16,7 4-16,6-5 16,0 2-16,1 4 15,-7-2-15,-45 5 16,55-4 0,-1-7-16,-54 11 15,61-10 1,1-3-16,-62 13 0,69-11 15,-3 1 1,-1 3-16,-4-1 16,1 0-16,-5 0 15,2 3 1,-3-3-16,2-2 16,-3 2-16,1-2 15,-2 2-15,3 1 16,0-4-16,-2 4 15,5-1 1,-4 1 0,3-4-16,3 3 0,-3-2 15,0 3-15,3 0 16,-3-2 0,0 1-16,1-2 15,-1 2-15,2-2 16,1 0-1,-1-1-15,-2 4 16,1 2-16,-2-1 16,1 1-16,1-2 15,-4-1-15,3 1 16,-3-2 0,4 1-16,-1 1 15,0-1-15,0-1 16,-1 0-16,1 2 15,-2-1 1,-3 0-16,0-2 16,0 2-16,0-5 15,0 3-15,-3 0 32,6-1-32,-1-4 0,-2 5 15,1-1-15,-5 4 16,1-3-16,1 2 15,3 0 1,-2 1-16,0-1 16,0 0-16,0-3 15,-53 11-15,54-10 16,2-2-16,1 1 16,-5 1-1,-4 0-15,-1-1 16,-47 11-16,46-7 15,3-4-15,-49 11 16,51-12 0,-51 12-16,54-10 15,2-1-15,-56 11 16,0 0-16,59-10 16,-59 10-1,0 0-15,0 0 16,57-8-1,-57 8-15,0 0 0,0 0 16,53-15-16</inkml:trace>
  <inkml:trace contextRef="#ctx0" brushRef="#br0" timeOffset="3516.5489">9411 13394 0,'48'10'15,"-7"1"-15,-5-1 16,-4-1-16,-2 3 16,-2 0-16,-2-4 15,-9-1 1,2 2-16,-2-2 15,-17-7-15,0 0 16,21 8-16,-21-8 16,0 0-16,0 0 15,22 13-15,-22-13 16,0 0 0,0 0-16,12 16 15,-5-2-15,-12 4 16,-5-3-1,-14 7-15,-9 3 16,-12 3-16</inkml:trace>
  <inkml:trace contextRef="#ctx0" brushRef="#br0" timeOffset="8169.4047">10859 8273 0,'43'0'0,"1"0"15,-3 0-15,-2 0 16,5 0-16,-4 0 15,3 0-15,4 0 16,3 0 0,-50 0-16,59 0 15,7 0-15,1 5 16,-6-2-16,-9 4 16,-8-3-1,-1-2-15,3 0 16,-46-2-16,48 3 15,-48-3 1,0 0-16,0 0 16,48 2-16,-8 1 15</inkml:trace>
  <inkml:trace contextRef="#ctx0" brushRef="#br0" timeOffset="11385.931">3690 14720 0,'24'16'0,"3"-6"15,4-5-15,-8 1 16,0-4-16,-2-2 16,0 2-16,-1-2 15,-2 0 1,8 0-16,-4 0 16,7 0-16,0-2 15,-29 2-15,27 0 16,-27 0-1,34-2-15,-34 2 16,35-3-16,-35 3 16,47-3-1,-47 3-15,57-7 16,2 1-16,-59 6 16,59-2-16,-59 2 15,59-3 1,-59 3-16,65 3 15,-2-3-15,-63 0 16,62 0 0,-62 0-16,64 0 0,-64 0 15,66 0-15,-66 0 16,70 0 0,-70 0-16,69 2 15,-69-2-15,72 6 16,-72-6-1,70 2-15,-2 3 16,-3-2-16,-9 2 16,-56-5-16,57 5 15,2-3 1,-5 1-16,-1 2 16,-53-5-16,57 6 15,5-1-15,-62-5 16,64 8-16,-1-4 15,3 4 1,-8-5-16,-58-3 16,65 4-16,2-1 15,-1-3-15,-4 3 16,-3 0-16,-2-1 16,-4 1-1,1 0-15,0 1 16,-2-4-16,3 3 15,-3 0 1,2-1-16,-54-2 16,62 0-16,2 5 15,0-5-15,-3 2 16,2 4-16,-2-1 16,-5-2-1,2 2-15,-2-3 16,-1 1-16,3 0 15,-4-3-15,4 0 16,5 2 0,-2-4-1,-2 2-15,-2 0 0,2-3 16,-4 0-16,4 1 16,-1 0-1,-2-1-15,0 0 16,2-2-16,-3-1 15,-1 2-15,3-1 16,0-1-16,-1-1 31,-56 7-31,62-8 0,2 0 16,2-1-16,-4 1 16,0 2-1,-6 1-15,-56 5 16,62-8-16,0 3 15,1-3 1,-3 1-16,-6-1 0,-54 8 16,61-8-1,2 3-15,-63 5 16,68-5-16,4-3 16,0 1-1,-5-1-15,-8 3 16,-4-3-16,0 0 15,-6 3 1,1-2-16,-50 7 0,53-8 16,-53 8-16,56-8 15,-56 8 1,64-13-16,1 0 16,-7 3-16,-58 10 15,57-10-15,-6 2 16,-51 8-1,54-8-15,-54 8 16,49-10-16,-49 10 16,0 0-16,0 0 15,49-8 1,0 1-16,-49 7 16,0 0-16,0 0 15,45 0-15,-45 0 16,0 0-1,42-3-15,-42 3 32,33-4-32,6-7 0</inkml:trace>
  <inkml:trace contextRef="#ctx0" brushRef="#br0" timeOffset="11706.4531">10530 14443 0,'44'18'0,"-11"2"0,-7-2 16,-9 3-16,0-3 15,-10-3 1,-4 1-16,-16 1 16,-11 4-16,-17 2 15,-17 5-15,-11-2 16</inkml:trace>
  <inkml:trace contextRef="#ctx0" brushRef="#br0" timeOffset="13955.1525">11207 10011 0,'0'0'0,"0"0"16,0 0-16,0 0 16,0 0-16,0 0 15,0 0-15,17 0 31,11 0-31,10 0 0,-7 0 16,0 0-16,-3 0 16,3 0-16,-2 0 15,1 0 1,-2 0-16,5 6 16,3-4-16,1 3 15,-4 0-15,-33-5 16,33 2-1,0 3-15,-33-5 16,39 6-16,3-1 16,-42-5-1,0 0-15,0 0 16,40 8-16,-40-8 16,42 7-16</inkml:trace>
  <inkml:trace contextRef="#ctx0" brushRef="#br0" timeOffset="16153.632">5635 13068 0,'45'-29'0,"-11"1"0,1-1 16,1-1-16,2-3 15,2-1-15,3-2 16,1-2 0,1-4-16,5-2 15,-2-2-15,1 0 16,4-2-1,2-4-15,1 1 16,1-6-16,0 0 16,2 0-16,2-1 15,21-15 1,0 0-16,9-10 16,-12 12-16,-13 5 15,4 5-15,-1-4 16,6-1-16,-1-1 15,0 0 1,1 0-16,-6 3 16,3-3-16,-2 0 15,4-4-15,1 4 16,-4-4-16,1 5 16,-4-3-1,-5 2-15,5 0 16,-4 0-16,-1-2 15,2-3 1,-4 0-16,-2-2 16,1 2-16,-1-3 15,2 0-15,1 1 16,5-6-16,1 3 16,-3 2-1,-1 0-15,-5-1 16,3-2-16,-1 1 15,3 0-15,-2-2 16,-3 1 0,5-1-16,2 2 15,2 3-15,-4-1 16,-2 3-16,2-3 16,-5 3-1,1 1-15,-6-2 16,3 2-16,3 0 15,-3 5-15,-3 4 16,-7 11-16,-2 0 16,-2-6-1</inkml:trace>
  <inkml:trace contextRef="#ctx0" brushRef="#br0" timeOffset="17176.6396">11146 10967 0,'51'-10'15,"2"-3"-15,0 8 16,-4-3-16,5 3 16,8-2-1,1 1-15,7-2 16,-9 0-16,-2-4 15,-59 12 1,60-16-16,-4-3 16</inkml:trace>
  <inkml:trace contextRef="#ctx0" brushRef="#br0" timeOffset="18026.7051">4671 11501 0,'0'-46'0,"0"1"15,0-4 1,5-6-16,-3-1 16,5-6-16,2-3 15,1-3-15,1-7 16,-2-4-1,10 1-15,-1 2 16,5-12-16,0-25 16,0-16-16,0 5 15,-2 4 1,4-4-16,4 1 16,-6-3-1,-2 0-15,-3 0 0,7 0 16,-2-3-1,-6 4-15,1 1 16,-2-2 0,3 0-16,-1 0 0,-3-2 15,-2-1 1,2 6-16,-2 5 16,0-3-16,1 1 15,2-2-15,-1 7 16,1 2-1,-6 10-15,1 11 16,-6 6-16,-5 2 16,-3 1-16</inkml:trace>
  <inkml:trace contextRef="#ctx0" brushRef="#br0" timeOffset="77168.6489">3296 3009 0,'19'41'0,"0"-11"15,-5-7-15,-1-5 16,-5-2-16,2 2 16,-4 1-1,-1 3-15,-4-1 16,-1 5-16,-1-1 16,-3 1-1,4-26-15,-4 30 16,4-30-1,-5 36-15,-3 6 0,8-42 16,-4 43 0,-5 8-16,9-51 15,-5 52-15,5-52 16,-7 51-16,1 6 16,6-57-1,-8 57-15,5-3 16,1-3-16,2-51 15,0 51-15,-2 1 16,-1-1 0,-2 1-16,5-52 15,0 51-15,0-51 16,-1 55-16,1 0 16,0 2-1,0-6-15,0-51 16,1 55-16,-1-1 15,0-54 17,0 64-32,-1-5 0,-5 0 0,3-2 15,1 0-15,2-6 16,-4-3-16,8 4 16,-2-3-16,1 2 15,-3 4 1,-3-2-16,1 6 15,-2-2-15,1-1 16,-6 7-16,2-2 16,0 0-16,-2 4 15,4-1 1,-1 0-16,5 4 16,-2-4-16,0-3 15,-2 3 1,1 1-16,4 1 15,-1 1 1,1 0-16,-4-2 0,4 2 16,-1-1-1,1 0-15,0 0 16,0-3 0,1 2-16,-1 2 0,0-3 15,-1 0-15,2 1 16,-1-2-1,5 2-15,-5-1 16,4-3 0,1 2-16,1-2 0,-3 1 15,3-1 1,0 2-16,-4-2 16,2 1-16,-1 2 15,-2 0-15,2 0 16,2-1-1,0-2 1,1 3-16,-6-2 0,0 5 16,0 2-16,0-2 15,0 2 1,-3 1-16,0-4 16,0 4-16,-2-3 15,3-1-15,2-1 31,0 0-31,0-2 0,-3 4 16,2 1 0,1-1-16,0-2 0,1 3 15,-1 1-15,5-2 16,-2 3 0,2-1-16,-2-3 15,0 1-15,-3 0 16,0 0-1,-3 0-15,0 6 16,0-4-16,1 2 16,2-1-16,-3-4 15,1-1-15,-1-1 16,2 0 0,-2 0-16,3-1 15,-4 0-15,-1 4 16,-4-2-16,3 2 15,-6 3 1,7-4-16,-2 1 16,2-3-16,-3-3 15,0 1-15,1 0 16,-1-3-16,3 1 16,0 1-1,-1 0-15,-1 2 16,2-2-16,-2 3 15,2 1-15,-2-1 16,5-3 0,1-1-16,-2 1 15,0 1-15,0-1 16,3-1-16,-2-1 16,2 3-1,0-62-15,-3 64 16,3 5-16,0-2 15,0-3-15,3-4 16,-3-4 0,0 3-16,0-2 15,0 0 1,-3-1-16,1 0 16,-2 4-16,0-4 0,-1 0 15,0 7 1,-2-2-16,-4 1 15,1 5 1,-1 0-16,-2 7 0,-3 6 16,-2 7-1,-13 31-15,-9 24 16</inkml:trace>
  <inkml:trace contextRef="#ctx0" brushRef="#br0" timeOffset="91069.0075">2693 14484 0,'0'-44'0,"0"3"15,0 2-15,0 3 16,0 1-16,3-2 16,-1-1-1,4 4-15,-3-2 16,1 0-16,-4-5 16,4-5-16,-4-10 15,0-4-15,4 1 16,-3-3-1,2-1-15,2-5 16,-3 5-16,3-7 16,-3 3-1,3-2 1,-2 0-16,3-2 0,-4 0 16,1-1-16,2-3 15,3 1 1,-2-1-16,0 1 15,3 1-15,-5 2 16,1-1 0,1 0-16,0 0 15,-2-3-15,0 3 16,-4 3-16,3-3 16,-3 2-16,2 1 15,3-1-15,0 2 16,-2-2-1,0 1-15,0 1 16,-1 1-16,3-2 16,-2 0-16,-1 2 15,1-2 1,1 1-16,-1-1 16,3-1-16,2 2 15,-6-1-15,0 0 16,-2-4-16,0 4 15,0-1 1,0 0-16,4 1 16,-2 0-16,2-4 15,-3 3 1,1-3-16,5-2 16,-5 1-16,0-3 15,1 2-15,-1 1 16,1-1-16,-1 3 15,-2 0 1,3 3-16,-3-1 16,3-2-16,4-3 15,1 1-15,0 0 16,-4-1 0,1 0-16,-1 3 15,-2 0-15,-4 5 16,-2 1-16,4 0 15,4 1 1,2 0-16,-6-2 16,1 1-16,2 1 15,-1-2-15,3 3 16,1-2 0,-3 1-16,-2-2 15,1 3 1,4-3-16,-1 3 0,0-3 31,0 3-31,0 0 0,0 0 16,1-1-16,-3 1 15,-1 0-15,1-1 16,-1 3-16,3 1 16,-3-1-1,-2 0-15,3 4 16,-3-2-16,0 1 15,0 1 1,0 1-16,0 3 16,2-3-16,-2-2 15,0 59 1,0-60-16,0-3 0,-5-2 16,0 6-1,1 2-15,-1 3 16,-1 3-1,6 51-15,-5-57 0,0-4 16,2-1-16,6 3 16,-3 6-1,0-2-15,0 1 16,0 54 0,0-56-16,0-4 0,0 1 15,0 0 1,0 2-16,2 4 15,-2 53-15,0-60 16,3-1 0,-1-1-16,1 5 15,-3 4-15,0-1 16,-3 4-16,1 0 16,2 50-16,-3-55 15,1-1 1,2-1-16,0 4 15,0-2-15,-3 3 16,1 1 0,-1 2-16,1 1 15,-1-1 1,1 3-16,2 46 0,-6-52 16,1 1-16,1-6 15,4 6 1,0 0-16,-3-1 15,3 4 1,0-2-16,0 4 0,0 0 16,-3 0-1,3-1-15,-2 3 16,2 1-16,2-1 16,1 1-16,0-3 15,1 1 1,-2-1-16,-2 2 15,0 44-15,0-46 16,0 46-16,-2-49 16,-5-7-16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3T05:52:09.43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2725 4510 0,'41'8'0,"-8"-3"15,0-1-15,2-4 16,3 5-16,-2 1 16,-8-3-1,0-1-15,-3 1 16,-25-3-16,36 0 16,-36 0-16,44-3 15,15 1 1,-59 2-16,64 0 15,-64 0-15,68-3 16,-3 3-16,-65 0 16,67 3-1,-2-3-15,-3 0 16,-10 0 0,3-3-16,-6 3 0,-1 3 15,2-1 1,-2 1-16,-48-3 15,49 0-15,-49 0 16,54 0 0,3 0-16,2 0 15,-59 0 1,58 2-16,2-2 0,-1 0 16,-59 0-16,62 0 15,-62 0 1,64-2-16,-64 2 15,67 0-15,4 0 16,-71 0-16,72 0 16,0 2-1,-6-2-15,-66 0 16,68 4-16,-2-4 16,-66 0-16,70 0 15,-4 2 1,-66-2-16,72 0 15,0 2-15,-1-2 16,-1 0-16,-70 0 16,70 0-1,-70 0-15,74 0 16,4-2 0,-78 2-16,78 0 0,2 0 15,-6 0-15,-1-2 16,-6 2-1,-3-4-15,-3 4 16,1 4-16,-1-4 16,-61 0-16,64 2 15,6-2 1,0 0-16,-2 2 16,-1 1-16,-3-1 15,-2 1-15,0-1 16,-62-2-1,66 2-15,5 1 16,-3 0-16,1-1 16,-4-2-16,-4 6 31,0-6-31,-1 2 0,2-2 16,-1 2-16,-61-2 15,65 3-15,-2 0 16,-63-3-16,75 3 15,0-3 1,-4 0-16,-3 0 16,-4 3-1,-64-3-15,66-3 0,4 3 16,-2-3-16,-4 0 16,-64 3-1,63-3-15,-63 3 16,0 0-16,0 0 15,56 0 1,-10 0-16,-20 6 16</inkml:trace>
  <inkml:trace contextRef="#ctx0" brushRef="#br0" timeOffset="2200.94">14256 4543 0,'44'-5'16,"-6"-1"-16,-4 4 16,-4-1-1,6 1-15,-3 2 16,4 0-16,-2 0 15,9 0 1,0 2-16,-44-2 16,53 3-16,9 5 15,2 0-15,-3 0 16,-3-1-16,-4 0 16,4-1-16,5-2 15,0 0 1,1-4-16,3 2 15,-3 0-15,4 1 16,1 0-16,0-6 16,-3 3-1,4-3-15,2 3 16,0 3-16,2-3 16,-2 3-16,0 0 15,-3-3 1,0 0-16,-1 0 15,-2 3-15,1-3 16,-1 0-16,1-3 16,1 6-1,-2-3-15,0 1 16,2 3 0,-5-2-16,1 0 0,1 1 15,-1-1 1,2 0-16,2-2 15,-2 0-15,4 0 16,-6 0-16,0 0 16,-64 0-1,70 0-15,1 0 16,3 3 0,-1-3-16,-4 4 0,-4-2 15,-2 3 1,1-2-16,-4-1 15,1-2-15,-2 2 16,-59-2-16,65 0 16,4 0-1,-69 0-15,77 0 16,0-2-16,-77 2 16,79 0-16,4 0 15,-83 0-15,81-2 16,5 2-1,8-3-15,-7 0 16,-12 3-16,-16 0 16,-4 0-16,4-2 15,-1 0 1,-4-5-16,-54 7 16,54-4-16,-54 4 15,56-5-15,-56 5 16,57-2-16</inkml:trace>
  <inkml:trace contextRef="#ctx0" brushRef="#br1" timeOffset="25482.6003">8501 5477 0,'59'-9'0,"-5"-1"16,-6 2-16,0 1 16,-4-1-16,-6 0 15,-4 6-15,-34 2 16,35-5-1,-35 5-15,40 0 16,-40 0-16,0 0 16,0 0-16,45-8 15</inkml:trace>
  <inkml:trace contextRef="#ctx0" brushRef="#br1" timeOffset="25981.8073">8821 5198 0,'0'0'0,"0"0"16,0 0-16,0 0 16,0 0-16,0 0 15,17 5-15,17 1 16,7 4 0,-3 6-16,-10-4 15,-1 7-15,-7-7 16,0 4-1,1-4-15,-4 2 0,4 1 16,-21-15 0,15 15-16,-4 3 15,-9 5-15,-7 0 16,-3 0-16,-10 6 16,0-1-1,-8 3-15,26-31 16,-24 31-1,24-31-15,-26 36 0,26-36 16,-24 39 0,11-11-16</inkml:trace>
  <inkml:trace contextRef="#ctx0" brushRef="#br1" timeOffset="26558.3506">9606 5136 0,'0'0'0,"0"0"16,0 0-16,0 0 15,0 0-15,-13 14 16,-5 9-16,-11 10 16,3 8-1,-1 6-15,1 4 16,6 6-16,20-57 16,-15 54-1,8-1-15,7-53 16,3 52-16,11-6 15,3-2-15,6-10 16,0-14-16,6-5 16,0-4-1,-29-11-15,33 0 16,0-11 0,2-4-16,-4-8 0,0-6 15,-5-4-15,0-3 16,-3-13-1,-8 1-15,-7 2 16,-8-2-16,-8 5 16,-10 5-16,-4 7 15,-4 5 1,-3 6-16,1 4 16,-1 3-16,7 5 15,1 3-15,6 3 16</inkml:trace>
  <inkml:trace contextRef="#ctx0" brushRef="#br1" timeOffset="26928.337">10150 5055 0,'0'0'16,"0"0"-16,0 0 15,0 0 1,0 0-16,-15 16 16,-5 8-16,-12 12 15,6 8 1,-4 6-16,2 3 15,2 9-15,3 0 16,5 0-16,5-1 16,10-2-16,6-5 15,10-7 1,7-9-16,-20-38 16,31 31-16,3-13 15,4-5-15,3-10 16,-41-3-16,39-11 15</inkml:trace>
  <inkml:trace contextRef="#ctx0" brushRef="#br1" timeOffset="27605.4128">10181 5414 0,'0'0'16,"0"0"-16,0 0 0,0 0 15,0 0-15,7-10 16,9-10 0,7-3-16,2 7 15,-4 9-15,1 4 16,-5 3-16,1 5 15,-5 5 1,-2 6-16,-7 7 0,-1 2 16,-3 7-1,0-1-15,0-4 16,-3 0-16,3-2 16,0-2-16,-2-4 15,2-10 1,-2 0-16,4-9 15,0-4-15,3-6 16,0-2 0,0-6-16,5-3 15,4-5-15,1-3 16,3 1 0,0 1-16,2-2 0,-1 1 15,-2 5 1,-17 23-16,24-21 15,-24 21-15,23-16 16,-23 16 0,28-10-16,-28 10 15,28 3-15,-6 9 16,-3 12-16,-3 4 16,-6 5-16,0 3 15,-10-36 1,5 37-16,-5-37 15,0 0-15,0 0 16,9 34-16,0-12 16,-1-14-16</inkml:trace>
  <inkml:trace contextRef="#ctx0" brushRef="#br1" timeOffset="28047.3687">10837 4973 0,'0'0'16,"0"0"0,0 0-16,17 6 0,11 3 15,8 9 1,-8-3 0,-8 6-16,1-1 0,-1 3 15,-1 3-15,6 5 16,-4 6-1,0 1-15,-4 13 16,-7 5-16,-10 1 16,-10 5-16,-13 4 15,-17 9-15,-25 28 16</inkml:trace>
  <inkml:trace contextRef="#ctx0" brushRef="#br1" timeOffset="28882.8064">8648 6569 0,'49'-5'15,"-3"0"-15,-5 3 16,-2-2-16,-1 1 16,5 3-1,-1 0 1,-42 0-16,45 0 0,5-2 16,-50 2-16,0 0 15,57 0-15,-57 0 16,0 0-1,0 0-15,40 0 16,-40 0-16,21 2 16,-21-2-16,-5-2 15</inkml:trace>
  <inkml:trace contextRef="#ctx0" brushRef="#br1" timeOffset="29336.9651">8935 6350 0,'0'0'0,"0"0"16,0 0-16,0 0 15,0 0-15,0 0 16,0 0-16,0 0 15,0 0 1,16 0-16,12 0 16,13 0-1,-6 6-15,3-4 16,-5 11-16,-5-3 16,4 5-16,-9-1 15,1 1-15,-5-3 16,-19-12-1,0 0-15,17 17 16,-17-17-16,0 0 16,18 17-16,-18-17 15,16 21-15,-16-21 16,10 22 0,-10-22-16,-2 29 15,-12 7-15,-12 2 16,-16 17-1,-18 6-15,-27 32 16,-29 25-16,-14 14 16</inkml:trace>
  <inkml:trace contextRef="#ctx0" brushRef="#br1" timeOffset="44080.1389">9801 6196 0,'-15'-15'16,"-6"6"-16,-6 9 15,-6 12-15,6 13 16,1 5 0,3 6-16,5 3 15,-2 3-15,-3 12 16,1-1-1,5 4-15,8-1 16,4 1-16,14-3 16,5-6-16,8-1 15,4-8 1,1-8-16,2-13 16,0-11-16,5-5 15,1-9-15,1-6 16,-3-10-1,2-7-15,3-14 16,-4-5-16,-8 0 16,-7 0-16,-10 1 15,-6-1 1,-8-1-16,-5 7 16,-6 2-16,-1 5 15,0 10-15,2 3 16,-3 5-16,2 3 15,4 8 1,4-5-16,11 4 16</inkml:trace>
  <inkml:trace contextRef="#ctx0" brushRef="#br1" timeOffset="44440.5856">10465 6003 0,'0'0'0,"0"0"0,0 0 16,0 0-16,0 0 16,-10 8-1,-18 9-15,-2 15 16,-1 6-16,3 9 15,2 7 1,-3 6-16,1 8 16,5 4-16,8 2 15,0 3-15,6-2 16,9-5-16,5-3 16,14-14-1,-19-53-15,28 48 16,12-13-16</inkml:trace>
  <inkml:trace contextRef="#ctx0" brushRef="#br1" timeOffset="45243.9258">10528 6785 0,'0'0'0,"0"0"16,0 0 0,0-16-16,-3-20 15,3-18 1,7 3-16,7-1 0,3-2 16,1 3-16,-4 2 15,1 1 1,-6-4-16,-9 52 15,7-49 1,-7 49-16,0 0 0,0 0 16,3-41-1,-8 15-15,-2 16 16,-3 13-16,-3 12 16,-2 10-16,2 9 15,0 10-15,6 15 16,2 2-1,5 2-15,5-10 16,5-4-16,8-7 16,7-9-1,0-13-15,6-2 16,1-10-16,1-8 16,0-5-16,-1-8 15,-32 13-15,27-21 16,-27 21-1,28-30-15,-28 30 16,0 0-16,0 0 16,22-34-16,-4 9 15,-18 25 1,15-14-16,3 14 16,-18 0-16,15 11 15,-15-11-15,21 12 16,-21-12-1,19 18-15,5-7 16,-24-11-16,0 0 16,23 0-16,1-8 15,-4-4 1,-2-9-16,-5-4 16,-13 25-16,8-32 15,-8-1-15,-11-1 16,-9 9-1,-8 7-15,-6 10 16,1 8-16,33 0 16,-31 10-16,3 8 15,28-18-15,-16 18 16</inkml:trace>
  <inkml:trace contextRef="#ctx0" brushRef="#br1" timeOffset="45800.6951">11328 6342 0,'0'0'0,"0"0"15,0 0-15,0 0 16,0 0 0,0 0-16,-15 14 15,-10 4-15,-8 10 16,9-1-1,12 3-15,10-7 16,4-3-16,3-2 16,5-8-16,6-5 15,1-2-15,1-6 16,2-2 0,1 0-16,-3 0 15,2 5-15,-2 5 16,-1 2-1,3 11-15,-4 6 0,-4 10 16,-2 6 0,-4 7-16,-10 9 15,-1 3-15,-5-2 16,-5-6 0,-3-7-16,18-44 15,-26 39-15,26-39 16,-33 25-16,33-25 31,-34 10-31,6-12 0,5-19 16,16-7-16,7-11 15,7-4-15,9-11 16,1 8 0,4 2-16,2 8 15,-3 5-15,-2 3 16,4 0-16</inkml:trace>
  <inkml:trace contextRef="#ctx0" brushRef="#br1" timeOffset="46313.1473">11639 6348 0,'0'0'16,"0"0"-16,0 0 15,0 0 1,0 0-16,0 18 0,0 15 16,-5 11-1,0-5 1,3-9-16,-1-10 0,1-6 16,2-7-1,0-3-15,0-11 16,2-8-16,3-2 15,5-7 1,1 1-16,4 0 0,-3 2 16,2 1-16,-5 2 15,7 3 1,-3 4-16,5 6 16,-3 3-16,2 6 15,-3 10-15,2 1 16,-3 6-1,-8 2-15,-3 0 16,-4 3-16,-6-4 16,1-1-16,-1 0 15,0-6 1,0-5-16,6-5 16,4-7-16,6-13 15</inkml:trace>
  <inkml:trace contextRef="#ctx0" brushRef="#br1" timeOffset="46642.9936">11959 5929 0,'0'0'0,"0"0"16,0 0-16,0 0 16,19 8-16,14 11 15,9 10 1,-6 13-16,-6 6 16,-1 6-16,-5 3 15,-12 0-15,-7 4 16,-8 6-1,-15 3-15,-15 3 16,-18 13-16,-39 29 16</inkml:trace>
  <inkml:trace contextRef="#ctx0" brushRef="#br1" timeOffset="47400.6758">8157 7522 0,'0'0'0,"0"0"0,0 0 16,0 0-16,0 0 16,21 0-16,15 0 15,21 0 1,-3 0 0,0 0-16,-1 6 0,7-4 15,-60-2-15,66 6 16,3-2-1,1-1-15,-4 4 16,-66-7-16,65 14 16,-6-7-1,-59-7-15,0 0 16,0 0-16,48 3 16,-7-3-16</inkml:trace>
  <inkml:trace contextRef="#ctx0" brushRef="#br1" timeOffset="47849.9996">8851 7278 0,'0'0'16,"0"0"-16,0 0 16,23 0-16,13 5 15,17-2 1,-1 4-16,0 4 16,-4 4-16,-2-2 31,-2 2-31,0-2 0,4 3 0,-48-16 15,49 15 1,-49-15-16,52 15 16,-52-15-16,0 0 15,46 22 1,-46-22-16,28 20 16,-18 3-16,-15 1 15,-10-2-15,-13 6 16,-13 6-16,-24 15 15,-14 10 1,-42 36-16,-31 42 16,-12 19-16,23-6 15</inkml:trace>
  <inkml:trace contextRef="#ctx0" brushRef="#br1" timeOffset="51782.6638">9996 7322 0,'-23'-11'0,"-8"-1"15,-8 12-15,6 8 16,0 7-16,2 13 16,6 6-16,4 5 15,-1 5 1,-3 6-16,0 4 15,4 3-15,4 5 16,9 2-16,5-3 16,6 2-16,10-10 15,6-6 1,-19-47-16,31 38 16,12-4-16,-43-34 15,48 25-15,8-10 16,-56-15-16,56 9 15,2-15 1,-58 6-16,56-16 16,-5-14-16,-4-9 15,-9-2 1,-38 41-16,33-54 16,-7-3-16,-11-4 15,-5-1 1,-10 3-16,-2 0 15,-14 0-15,-4 5 16,-5 3-16,-9 4 16,-5 11-16,-5 8 15,1 10-15,-1 11 16,4 9 0,8 0-16</inkml:trace>
  <inkml:trace contextRef="#ctx0" brushRef="#br1" timeOffset="52186.4927">10700 7165 0,'0'0'16,"0"0"-16,0 0 15,0 0-15,0 0 16,-16 13 0,-6 8-16,-14 8 15,5 6-15,2 9 16,0 4-16,2 9 15,-1 5-15,6 7 16,3 5 0,5 4-16,4 2 15,2-4-15,16 0 32,10-8-32,10-3 0,11-9 0,5-12 15,9-14 1,3-16-16</inkml:trace>
  <inkml:trace contextRef="#ctx0" brushRef="#br1" timeOffset="58859.8014">10720 7810 0,'16'-46'0,"-4"6"16,1 6-16,2 11 15,1 2 1,-4 3-16,4-3 16,1 3-16,0 0 15,1 3-15,0-1 16,-18 16-1,0 0-15,21-7 16,-21 7-16,23 3 16,4 4-1,-4 11-15,-4 5 16,-5 6-16,1-2 16,-8 5-16,-2 0 15,-2 0-15,-1-1 16,-2-3-16,0-5 15,0-2 1,0-4-16,-2-6 16,2-3-16,0-5 15,0-6-15,0-5 16,2-3 0,3-4-16,0-2 15,-3-4-15,4-5 16,-6 26-16,10-28 15,-10 28-15,10-31 16,-10 31 0,16-38-16,1 1 15,-17 37-15,0 0 16,21-36-16,-21 36 16,0 0-1,21-28-15,-21 28 16,18-18-16,-18 18 15,25 0-15,-4 18 16,-6 13 0,1 8-16,-6 4 15,1 17-15,-1-7 16,-10-53 0,12 55-16,-12-55 15,16 53-15,-16-53 16,0 0-16,0 0 15,10 49-15</inkml:trace>
  <inkml:trace contextRef="#ctx0" brushRef="#br1" timeOffset="59354.1517">11546 7275 0,'0'0'0,"0"0"16,0 0-1,0 0-15,0 0 16,0 0-16,16-1 15,6-8-15,13-4 16,-6 8 0,-7 5-16,-9 11 15,-8 5-15,-7-2 16,-12 9-16,-1-2 16,0 2-16,-3-4 15,-2 1-15,-2 0 16,2-2-1,2 3-15,3-3 16,4-6-16,9 4 16,4-5-1,7-7-15,5 2 16,5-4-16,0-2 16,11-5-16,0 1 15,1-2-15,-1-2 16,-1-2-1,-4 0-15,-3-6 16,-7 1-16</inkml:trace>
  <inkml:trace contextRef="#ctx0" brushRef="#br1" timeOffset="59695.5961">11885 6997 0,'0'0'0,"0"0"16,16 6-16,15 2 15,13 12 1,-6 12-16,-2 1 16,3 10-16,-9 9 15,-3 4-15,-15 8 16,-12 11 0,-19 13-16,-27 27 15,-30 27-15,-47 30 16,-50 33-16</inkml:trace>
  <inkml:trace contextRef="#ctx0" brushRef="#br1" timeOffset="60661.5434">7377 8726 0,'0'0'16,"0"0"-1,0 0-15,0 0 0,0 0 16,18 5-1,12-3-15,22 5 16,0 1-16,2 1 16,1-2-1,14 3-15,-6 4 16,1-5-16,6-1 16,3 0-16,7-1 15,1 2-15,0-5 16,-81-4-1,88 6-15,-88-6 16,104 7-16,-104-7 16,0 0-16,0 0 15,99 18 1,-99-18 0,61 13-16,-36-13 0</inkml:trace>
  <inkml:trace contextRef="#ctx0" brushRef="#br1" timeOffset="61061.7268">8394 8602 0,'0'0'0,"0"0"0,0 0 0,0 0 16,17 0-16,18-5 15,15 0 1,4 7 0,8 10-16,0 4 0,-3 5 15,-3 5-15,-2-3 16,0 1 0,-3-2-16,2 1 15,-53-23 1,53 23-16,-53-23 0,46 29 15,-46-29 1,36 36-16,-22 5 16,-14 0-16,-12-7 15,-9-4 1,-12 4-16,-12 9 0,-8 4 16,-1-3-1,11-1-15,43-43 16,-30 41-16,14-9 31</inkml:trace>
  <inkml:trace contextRef="#ctx0" brushRef="#br1" timeOffset="61759.6706">9913 8499 0,'0'0'0,"0"0"16,-17 15-16,-11 6 15,-8 10-15,0 5 16,0 8-16,-1 7 16,9 3-1,4 6-15,8 1 16,5-2-16,11 3 15,8-5-15,4 2 16,12-5-16,9-3 16,6-2-1,7-8-15,7-13 16,11-7-16,2-14 16,-2-11-16,5-8 15,-5-8 1,-5-8-16,-4-3 15,-7-5-15,-7-5 16,-8-8-16,-7 1 16,-6-9-1,-8-2-15,-7-2 16,-13-4 0,-9 4-16,-11-1 0,-10 2 15,-11 9-15,-5 8 16,-5 9-1,-4 10 1,4 15-16,2 9 0,13 7 16,14 1-16,21 0 15</inkml:trace>
  <inkml:trace contextRef="#ctx0" brushRef="#br1" timeOffset="62103.8189">10959 8356 0,'0'0'16,"0"0"-16,0 0 15,-15 7-15,-18 9 16,-9 9-1,3 6 1,1 10-16,2 8 0,-3 10 16,4 8-16,-4 5 15,8 6-15,8 0 16,10 2-16,9 0 31,11-5-31,13-6 0,10-7 16,13-6-16,11-7 15,10-7 1,3-19-16,-1-16 16,0-18-16</inkml:trace>
  <inkml:trace contextRef="#ctx0" brushRef="#br1" timeOffset="62745.9954">10843 8864 0,'0'0'16,"0"0"-16,0 0 15,16-10-15,10-8 16,10-3-16,-3 7 15,0 5 1,2 9-16,-3 5 16,-6 9-16,-6 6 15,-5 6-15,-6 5 16,-7 5 0,1-1-16,-3 1 15,-3-2-15,1-6 16,-2-3-16,4-4 15,-2-5-15,-1-6 16,3-4 0,-2-12-16,2-4 15,2-6-15,7-9 16,-2-3 0,5-6-16,7-1 15,-1-2-15,4 1 16,-22 36-16,24-36 15,-24 36 1,26-31-16,-26 31 0,31-30 16,-1 7-1,-30 23-15,36-14 16,-36 14-16,33 2 16,-4 14-16,-11 12 15,-7 9 1,-4-2-16,-5 4 15,-2 2-15,0-41 16,0 44 0,0-44-16,3 49 15,-3-49-15,2 36 16,3-23-16</inkml:trace>
  <inkml:trace contextRef="#ctx0" brushRef="#br1" timeOffset="63225.4519">11594 8461 0,'0'0'0,"0"0"15,15 0-15,13 0 16,7 0-16,-9 0 16,-10 7-1,-6 1-15,-13 11 16,-7-2 0,-5 6-16,-6-5 0,1 3 15,-3-1-15,5-1 16,3-2-1,0 2-15,13-2 16,2-4-16,9 0 16,6-2-16,6-7 15,7-1-15,5-6 16,8-1 0,-3-7-16,-1-4 15,-4-3-15,-4-6 16,-7-1-1</inkml:trace>
  <inkml:trace contextRef="#ctx0" brushRef="#br1" timeOffset="63468.6455">11966 8204 0,'0'0'0,"0"0"16,0 0-16,17 7 15,22 9-15,7 10 16,5 7 0,-4 8-16,-3 7 15,-11 9-15,-8 3 16,-12 9-1,-18 3-15,-21 13 16,-33 30-16,-46 33 16,-54 28-16,-64 38 15</inkml:trace>
  <inkml:trace contextRef="#ctx0" brushRef="#br1" timeOffset="66684.1223">8096 9960 0,'56'-6'16,"-9"2"-16,6 1 16,2 0-16,1 1 15,-56 2-15,59 0 16,-59 0-1,60 0-15,-60 0 16,61 0-16,-61 0 16,0 0-1,0 0-15,50-6 16,-7-9-16</inkml:trace>
  <inkml:trace contextRef="#ctx0" brushRef="#br1" timeOffset="67218.2146">8219 9640 0,'0'0'0,"0"0"16,0 0-16,0 0 15,18 0-15,14 0 16,8 6-1,-7-1 1,4 8-16,-5-1 0,6 4 16,-5-1-16,-33-15 15,35 19 1,1-4-16,4 1 16,-40-16-16,48 20 15,0-1-15,-48-19 16,46 19-16,-46-19 15,41 18 1,-5 6-16,-36-24 16,0 0-16,0 0 15,26 20 1,-13 9-16,-10-1 16,-16 5-16,-7 0 15,-14 9-15,-18 12 16,-2 4-16,4 5 15,50-63 1,-40 58-16,20-8 16</inkml:trace>
  <inkml:trace contextRef="#ctx0" brushRef="#br1" timeOffset="68030.1114">10179 9733 0,'0'0'0,"0"0"16,0 0-1,-15-2-15,-14-12 0,-18 2 16,-2-1 0,1 8-16,-6 10 15,-3 10-15,2 9 16,11 6 0,1 7-16,0 2 15,5 5-15,2 6 16,6 6-16,2 8 15,1 6-15,8 5 16,10-1 0,14-7-16,11-4 15,10-10-15,10-9 16,7-9 0,6-3-16,8-9 0,-1-11 15,4-4 1,3-11-16,-3-4 15,0-8 1,-1-9-16,1-2 0,-1-9 16,-8-4-1,-2-5-15,-3-5 16,-8-1-16,-7-5 16,-10 1-1,-9-2-15,-7-2 16,-7-5-16,-13 6 15,-11 3 1,-7 3-16,-11 5 0,-6 7 16,-13 10-16,5 9 15,1 13 1,13 9-16,16 3 16,15 3-16</inkml:trace>
  <inkml:trace contextRef="#ctx0" brushRef="#br1" timeOffset="68357.3865">11167 9651 0,'-38'18'0,"-6"3"15,1 4 1,-5 6-16,3 10 16,1 11-16,3 4 15,5 11-15,2 7 16,14 11-1,7 20-15,13 12 16,18 0-16,26-1 16,28 0-16,27-5 31,22-11-31</inkml:trace>
  <inkml:trace contextRef="#ctx0" brushRef="#br1" timeOffset="76864.4237">11167 10175 0,'13'42'16,"-1"-6"-16,-7-3 15,0-8-15,-2-4 16,-3 1-16,2-8 16,-2-4-1,3-4-15,-3-4 16,1-2-16,-1-6 15,6 2 1,-6-4-16,2-2 16,3-5-1,0-3-15,5-3 0,1-2 16,-1 0 0,4-1-16,2 1 15,-1 5-15,3-2 16,1 4-16,-2 2 15,1 0 1,1 3-16,1 7 16,-7 1-16,2 8 15,-5 5-15,4 7 16,-4 0 0,-1 9-16,-4-1 15,-1 4-15,-4 1 16,-4 4-16,4-34 15,0 0-15,0 31 16,0-31 0,11 28-16</inkml:trace>
  <inkml:trace contextRef="#ctx0" brushRef="#br1" timeOffset="77730.3142">11842 10299 0,'0'0'0,"0"0"0,0 0 31,8-16-31,8-17 0,-2-8 16,7 0-16,-6-3 15,1 0-15,-6 3 16,-3 2-16,-7 39 16,0-33-1,0 33-15,0 0 16,-2-36-16,-6 5 16,-10 12-16,18 19 15,-22-6-15,-4 12 16,3 13-1,0 9-15,5 11 16,0 5-16,6 15 16,0 3-1,9-5-15,3-4 16,12-4 0,0-5-16,9-11 0,-3-7 15,10-8 1,0-6-16,5-6 15,-5-8 1,4-7-16,-4-3 0,-5-6 16,-2-6-16,-1 2 15,-7-4 1,-5 2-16,-6 5 16,0 3-16,-2 4 15,3 3 1,-1 6-16,3 6 0,6 7 15,-1 5 1,5 6-16,2 0 16,1 0-16,-18-21 15,0 0 1,0 0-16,20 15 16,-20-15-16,26 10 15,-26-10 1,28-3-16,-3-9 0,-4-8 15,-21 20 1,10-29-16,-10 29 16,3-33-16,-3 33 31,-10-34-31,-9 5 0,-4 10 16,3 2-16,0 10 15,4 5-15,6 4 16,5 3-16,5 0 15,5 0 1,8-2-16</inkml:trace>
  <inkml:trace contextRef="#ctx0" brushRef="#br1" timeOffset="78331.673">12698 10093 0,'0'0'0,"0"0"16,0 0-16,0 0 16,0 0-16,-17 0 15,-18 0-15,-17 8 16,9 7 0,13 12-16,8 1 15,9-3-15,6 1 16,7-1-16,2-4 15,8-8 1,0-3-16,7-8 16,3 1-1,3-10-15,0-1 0,-2-3 16,-6 1 0,1-4-16,-1-2 15,-2 3-15,-6 5 16,1 8-16,-1 8 15,-2 5-15,2 7 16,0 11 0,-2 7-16,0 8 15,0 17-15,-5 1 16,3-2 0,-3-4-16,3-1 15,-3-57-15,-3 51 16,3-51-16,-13 47 15,13-47-15,-21 33 16,-8-12 0,2-12-16,27-9 15,-30-2-15,30 2 16,-26-18 0,8-10-16,8-5 15,7-4-15,8 1 16,8 0-16,7-5 15,6-4-15,5-7 16,-3 0-16</inkml:trace>
  <inkml:trace contextRef="#ctx0" brushRef="#br1" timeOffset="78859.3909">12911 10055 0,'0'0'0,"0"0"0,0 0 15,0 0 1,0 0-16,5 17 16,-3 17-16,3 14 15,0-1 1,-5-8-16,0-9 15,-2-7-15,-3-7 16,2-8-16,1 0 16,0-8-1,2-3-15,2-4 16,0-9-16,3-2 16,3-3-16,-1-2 15,4-3-15,-1-2 16,6-1-1,1 4-15,-1 0 16,-4 4-16,4 5 16,-1 4-16,4 6 15,-4 6 1,1 6-16,-4 6 16,2 9-16,-7 7 15,-5 6-15,1 2 16,-3 2-16,0-2 15,0-36 1,0 0-16,0 33 16,-3-11-16,-2-8 31</inkml:trace>
  <inkml:trace contextRef="#ctx0" brushRef="#br1" timeOffset="79213.8202">13218 9726 0,'0'0'0,"0"0"0,0 0 0,18 5 15,16 0-15,12 12 16,-3 7 0,-5 9-16,-1 6 15,-5 9-15,-10 9 16,-9 10-16,-13 18 16,-25 43-1,-33 38-15,-26 33 16,-42 46-16,-52 46 15</inkml:trace>
  <inkml:trace contextRef="#ctx0" brushRef="#br1" timeOffset="97967.4582">19183 5314 0,'44'-8'15,"-3"-2"-15,-1 2 16,-1 3-1,8 3-15,4-1 16,5 1-16,3-4 16,3-1-16,-4-1 15,-5 0 1,1 3-16,-54 5 16,56-5-16,-56 5 15,0 0-15,0 0 16,61-2-16,-61 2 15,0 0 1,60-3-16,-7-6 16</inkml:trace>
  <inkml:trace contextRef="#ctx0" brushRef="#br1" timeOffset="98862.1984">20678 4982 0,'0'0'0,"0"0"16,0 0-16,0 0 16,0 0-1,0 0-15,7-3 16,6-8-16,12-8 15,-1 6-15,1 4 16,1 6 0,2 0-16,0 9 15,1-2-15,-6 6 16,0 6-16,-6 2 16,2 3-16,-9 1 15,-5 9 1,-5 1-16,-10 3 15,-5 1-15,-11 5 16,-10 8 0,-5-3-16,-6-1 15,-2-5-15,2-4 16,47-36 0,-52 32-16,-1-15 0,53-17 15,-47 10 1,47-10-16,-45-4 15,45 4-15,-32-21 16,11-2-16,8-4 16,10 2-1,6 2-15,4 2 16,9 3-16,3 4 16,1 0-16,3 4 15,-2 5 1,2 5-16,-3 5 15,6 8-15,-3 2 16,4 6 0,-3 2-16,-24-23 15,28 23-15,-28-23 16,29 28-16,1 1 16,-30-29-16,33 26 15,6-12-15,0-8 16,-1-12-1,-2-11-15</inkml:trace>
  <inkml:trace contextRef="#ctx0" brushRef="#br1" timeOffset="99488.4387">21233 4541 0,'0'0'15,"0"0"-15,0 0 16,0 0-16,0 0 15,0 0 1,0 18-16,0 18 16,0 18-16,0-1 15,0 2 1,-9-7-16,-1-7 0,2-10 16,3-10-1,2-11-15,1-7 16,-2-6-16,0-7 15,-1-5 1,5-4-16,2-1 16,5-8-16,4-1 15,3-6 1,2-1-16,1-3 16,1 3-16,-1 0 15,2 7-15,-7 1 16,1 7-16,-3 4 15,4 4 1,-2 5-16,0 8 16,-3 6-16,-2 7 15,-1 9-15,-3 7 16,-3 7 0,-3 8-16,-5 7 15,3 0-15,5-51 16,-9 46-16,4-10 15</inkml:trace>
  <inkml:trace contextRef="#ctx0" brushRef="#br1" timeOffset="100049.3525">20374 4708 0,'0'0'0,"0"0"15,0 0-15,0 0 16,-20 0-16,-16 5 16,-15 2-1,7 14-15,6 8 16,4 4 0,6 10-16,-3 6 15,5 5-15,3 3 0,5-1 16,8-2-1,10-4-15,4-7 16,-4-43-16,21 38 16,-21-38-1,33 29-15,9-11 16,7-13-16,0-10 16,-4-13-1,-3-11-15,-3-4 16,-6-11-16,-7-4 15,-9-7-15,-11-1 16,-10 0 0,-10 4-16,-10 3 15,-4 9-15,-5 8 16,-1 11 0,8 9-16,9 1 0,4-2 15</inkml:trace>
  <inkml:trace contextRef="#ctx0" brushRef="#br1" timeOffset="100450.7672">20965 4458 0,'0'0'16,"0"0"-16,0 0 16,-15 0-16,-19 8 15,-14 7 1,1 12-16,1 8 16,-3 8-16,1 6 15,-4 11-15,3 6 16,6 6-16,2-2 31,7 4-31,8 1 0,14 0 16,12 4-16,10 0 15,15-1-15,15-4 16,13-12 0,9-13-16,12-13 15,6-16-15,4-14 16,17-16-16,2-18 15</inkml:trace>
  <inkml:trace contextRef="#ctx0" brushRef="#br1" timeOffset="100839.5954">21455 4266 0,'0'0'16,"24"0"-16,14 4 15,18 1 1,4 17-16,-11 6 16,1 11-16,0 11 15,-2 10-15,-11 12 16,-8 7-16,-18 12 16,-13 24-16,-26 22 15,-26 6 1,-37 14-16,-31 18 15,-35 10 1,-18 3-16</inkml:trace>
  <inkml:trace contextRef="#ctx0" brushRef="#br1" timeOffset="102338.0513">16474 6392 0,'0'0'0,"0"0"0,16-3 16,14-10-16,16 0 15,1 0 1,4 5-16,3 6 15,8-3-15,4 5 16,6-3-16,5 3 16,3 0-1,8 0-15,16 0 16,-1 0-16,0 0 16,2 0-16,-5 0 15,-2 0 1,2 0-16,5 3 15,4 2 1,-5-3-16,5-2 0,-5 4 16,-4-4-1,-8 2-15,-1 3 16,-7-2-16,-84-3 16,83 2-16,-83-2 15,0 0 1,0 0-16,64 2 15,-64-2-15,0 0 16,51-12-16</inkml:trace>
  <inkml:trace contextRef="#ctx0" brushRef="#br1" timeOffset="102795.1152">19024 6135 0,'0'0'0,"0"0"16,0 0-16,0 0 15,0 0-15,0 0 16,18 0-1,13 4-15,14 2 16,-1 4-16,3 5 16,-7 3-16,2 0 15,3 0 1,0-3-16,-2 5 16,0-4-16,-43-16 15,42 21-15,-42-21 16,35 23-1,-35-23-15,25 23 16,-25-23-16,2 24 16,-13 3-16,-17 5 15,-13-1-15,-18 7 16,-5 3 0,-3 0-16,67-41 15,0 0-15,0 0 16,-52 44-16</inkml:trace>
  <inkml:trace contextRef="#ctx0" brushRef="#br1" timeOffset="103704.6298">20438 6052 0,'0'0'0,"0"0"15,-16-2-15,-14-6 16,-13-6-16,-3 14 16,-1 12-1,-2 5-15,1 11 16,4 6-16,2 4 15,7 7-15,2 0 16,7 4-16,8 3 16,8-4-1,10 4-15,0 0 16,10-6-16,8 0 16,13-7-16,7 0 15,6-12 1,6-3-16,2-10 15,5-6-15,-2-8 16,-3-4-16,-2-10 16,-50 14-1,45-20-15,2-8 16,-3-5-16,-3-7 31,-5 0-31,-36 40 0,28-46 16,-12-6-16,-15-1 15,-13 3-15,-12 9 16,-14 10-16,-10 11 16,-5 10-1,-5 8-15,2 6 16,9 6-16,13 0 16,17-4-16</inkml:trace>
  <inkml:trace contextRef="#ctx0" brushRef="#br1" timeOffset="104021.3587">20912 6103 0,'0'0'0,"0"0"16,0 0-16,0 0 16,-14 16-16,-9 13 15,-10 11 1,1 10-16,2 3 16,4 9-16,6 0 15,7 1-15,8-3 16,5-1-16,10-8 15,11-4 1,4-7 0,8-4-16,14-4 0,7-14 15,2-8 1,-4-15-16,-4-11 16</inkml:trace>
  <inkml:trace contextRef="#ctx0" brushRef="#br1" timeOffset="104591.8658">21119 6289 0,'0'0'0,"0"0"15,0-16-15,0-10 16,7-7-16,9 7 15,10 8 1,4 8-16,2 5 16,4 0-16,2 8 15,3 1-15,-41-4 16,41 13 0,-41-13-16,39 29 15,-6 17-15,-21 5 16,-12 3-16,-15 6 15,-10-2-15,-14 2 16,-7-7 0,-3-6-16,-5-8 31,0-9-31,54-30 0,0 0 0,-51 21 16,7-14-1,16-11-15,21-12 16,11-5-16,15-4 15,6-3-15,6 1 16,2-1 0,5 5-16,-1 8 15,-9 7-15,0 8 16,0 8-16,3 4 16,-5 7-1,3 7-15,-29-26 16,31 27-16,-31-27 15,0 0-15,30 30 16,-2-12-16,-5-16 16</inkml:trace>
  <inkml:trace contextRef="#ctx0" brushRef="#br1" timeOffset="105130.0509">21776 6000 0,'0'0'0,"0"0"15,0 0-15,0 21 16,0 15-1,-5 10-15,-1-10 16,4-8 0,-1-7-16,1-13 0,2-5 15,0-8 1,0-5-16,0-7 16,5-2-16,6-5 15,10-2-15,2 0 16,-1 6-1,-1 2-15,-3 2 16,2 4-16,-2 1 16,0 9-1,1 2-15,-1 7 16,-3 6-16,-2 5 16,0 3-16,-6-1 15,1 4-15,-5-6 16,-1-3-1,-2-5-15,0-1 16,0-12-16,3-3 16,-3-6-16,5-6 15</inkml:trace>
  <inkml:trace contextRef="#ctx0" brushRef="#br1" timeOffset="105356.1015">22146 5641 0,'0'0'0,"0"0"0,0 0 16,0 0 0,21 7-16,12 12 15,7 11-15,-1 17 16,-8 9-16,-7 13 15,-16 16 1,-24 39-16,-41 43 16,-53 42-16,-67 58 15,-52 31-15</inkml:trace>
  <inkml:trace contextRef="#ctx0" brushRef="#br1" timeOffset="106848.0588">19969 7687 0,'48'-15'0,"-2"1"16,1 2-16,4 5 15,3 4-15,3-3 16,-2 6 0,5-2-16,1-3 15,-61 5-15,57-6 16,-57 6-16,0 0 15,0 0-15,39-7 16,-14-3 0,-25 10-16,0-16 15</inkml:trace>
  <inkml:trace contextRef="#ctx0" brushRef="#br1" timeOffset="107279.9812">20295 7391 0,'0'0'0,"0"0"0,0 0 0,23 5 15,24 1 1,16 6-16,5 4 15,-7 2-15,-7 1 16,0 3 0,-1-4-16,-4 3 15,-3-1-15,-46-20 16,36 23-16,-36-23 16,21 23-16,-13 4 15,-13 1 1,-14 3-16,-9 4 15,-18 6-15,-11 3 16,-1 2-16,4 0 16,2 4-1,14-4-15,38-46 16,-23 41-16,21-15 16,14-21-1</inkml:trace>
  <inkml:trace contextRef="#ctx0" brushRef="#br1" timeOffset="107821.7273">21417 7382 0,'0'0'0,"0"0"16,0 0-16,0 0 16,-15 7-16,-20 14 15,-8 14 1,-1 22-16,1 11 16,-3 5-16,0 20 15,10 5-15,13-13 16,23-85-16,-3 79 15,3-79 1,21 59-16,15-15 16,9-16-16,7-12 15,2-14-15,8-7 16,0-13 0,2-7-16,-3-9 15,1-5 1,-11-5-16,-7-4 15,-11-7-15,-8 0 16,-11-8-16,-9 4 16,-10 0-16,-13 5 15,-13 1-15,-8 6 32,-4 9-32,-9 10 0,1 9 15,-3 14-15,8 5 16,10 3-16,20-3 15,16-8-15</inkml:trace>
  <inkml:trace contextRef="#ctx0" brushRef="#br1" timeOffset="108208.0639">22246 7265 0,'0'0'0,"0"0"16,0 0-16,0 0 15,0 0-15,-18 13 16,-10 5-16,-13 13 31,-6 10-31,-4 5 0,0 11 16,2 8-16,3 6 15,-11 26 1,12 12-16,17-9 16,25-20-16,18-18 15,11-16 1,14-5-16,12-8 0,15-11 16,4-18-1,1-15-15,-2-14 16</inkml:trace>
  <inkml:trace contextRef="#ctx0" brushRef="#br1" timeOffset="108769.0478">22305 7553 0,'0'0'15,"0"0"1,5-15-16,2-10 0,15-12 16,6 19-1,3 5-15,0 6 16,2 4-16,2 6 16,2 7-16,-4 0 15,-2 11 1,-10 7-16,-12 5 15,-6 9-15,-6 4 16,-9 13-16,-14 1 16,-7-2-16,-8-3 15,-6-7 1,-7-7-16,0-4 16,-2-12-16,56-25 15,-54 18 1,54-18-16,-46 3 15,15-14-15,21-4 16,10-9-16,13-1 16,7-1-16,6 3 15,7 5 1,0 6-16,1 6 16,-3 6-16,2 7 15,-2 9-15,2 8 16,4 2-1,4 9-15,-41-35 16,43 28-16,-43-28 16,44 8-16</inkml:trace>
  <inkml:trace contextRef="#ctx0" brushRef="#br1" timeOffset="109244.4279">22803 7204 0,'0'0'0,"0"0"15,0 0-15,0 17 16,0 18-16,-5 11 15,-1-8 1,4-7-16,0-11 16,-1-5-16,3-4 15,0-8-15,0-6 16,0-10 0,0-5-16,5-5 15,8-5-15,13-3 16,7-2-16,-1 4 15,-10 15 1,-6 5-16,-4 4 16,2 3-16,-5 9 15,5 9-15,-4 5 16,-3 6 0,-2 5-16,2-2 15,-3-1-15,-4-7 16,-4-6-16,2-14 15,2-6-15,0-10 16</inkml:trace>
  <inkml:trace contextRef="#ctx0" brushRef="#br1" timeOffset="109467.1039">23050 6854 0,'0'0'16,"0"0"-16,0 0 15,18 16-15,10 9 16,5 14 0,4 17-16,-8 11 0,-3 15 15,-8 42 1,-20 41-1,-47 46-15,-45 45 0,-45 53 16</inkml:trace>
  <inkml:trace contextRef="#ctx0" brushRef="#br1" timeOffset="186654.2167">9390 5877 0,'49'0'16,"-6"0"-16,-5 0 15,0 0-15,-5-3 16,2-2-1,-6-3-15,-4 4 16,-25 4-16,28-5 16,-28 5-16,40-6 15,3 3-15,15-1 16,-4 1 0,1-2-16,-55 5 15,52-2-15,-52 2 16,60-4-16,-60 4 15,67-4 1,-67 4-16,72-5 16,2 2-16,-74 3 15,75-6 1,-75 6-16,74-7 16,-74 7-16,76-8 15,-76 8-15,73-7 16,-1 1-16,-72 6 15,69-7-15,-4 1 16,-65 6 0,65-7-16,-6-1 15,-59 8 1,0 0-16,57-5 16,-57 5-16,0 0 15,64-10-15</inkml:trace>
  <inkml:trace contextRef="#ctx0" brushRef="#br1" timeOffset="236166.2978">20061 5744 0,'52'0'15,"-1"0"-15,-8 0 16,1-5-16,0-1 16,5 4-1,-1-1-15,-48 3 16,51-2-16,-51 2 16,62-8-1,10-3-15,0 1 16,-5 5-16,-6 0 15,-2-3-15,-2 0 16,-4-2-16,4 2 16,2 1-1,0-1-15,-2 4 16,-57 4-16,62-6 16,4 1-16,-2 0 15</inkml:trace>
  <inkml:trace contextRef="#ctx0" brushRef="#br1" timeOffset="361798.9395">3493 13394 0,'35'0'15,"-2"4"-15,-4-1 16,-1 3 0,-11-1-16,2-5 15,-4 3-15,6-3 16,-3-3 0,0 0-16,-3 1 15,0-1-15,-1 3 16,1 0-16,3 3 15,2-3-15,-20 0 16,21 0-16,-21 0 16,0 0-1,31 2-15,-31-2 16,35 0-16,-35 0 16,44 3-16,-44-3 15,54 3 1,-54-3-16,57 2 15,-4 0-15,-1 1 16,-52-3-16,49 3 16,-49-3-1,54 0-15,-3 0 16,3 0-16,-7-3 16,-2 3-16,-45 0 15,49 0 1,-49 0-1,57-3-15,-57 3 16,64 0-16,-64 0 0,69-2 16,-2 0-1,-3-1-15,-64 3 16,61-3-16,1 3 16,-2 0-16,-5 0 15,0 0 1,-55 0-16,54-5 15,-1 2-15,7-2 16,-6 0-16,-54 5 16,54-2-16,-54 2 15,58-5 1,5 2-16,0 1 16,-6 2-16,-2-3 15,-2-1 1,-4-2-16,-1 3 15,4-2-15,-3 0 32,-49 5-32,53-3 0,2-2 0,-55 5 15,61-5 1,-61 5-16,66-5 16,7 2-16,-7-2 15,-2 2 1,-4 3-16,-6 3 15,-1 0-15,2-1 16,-1 1-16,-3-3 16,-51 0-16,59 2 15,2 1 1,6 0-16,3-1 16,-4 3-16,3 1 15,-2-4-15,0 0 16</inkml:trace>
  <inkml:trace contextRef="#ctx0" brushRef="#br1" timeOffset="369841.2261">1338 14751 0,'24'0'0,"-1"0"0,2 0 15,-2 0 1,-5 0-16,0 0 15,0 0-15,2 0 16,-2 0-16,3 0 16,2 0-16,4 0 15,0 6 1,5-6-16,-32 0 16,27 2-16,4-4 15,0-1 1,-31 3-16,36-5 15,-36 5-15,44-5 16,-44 5 0,59-6-16,-59 6 0,66-5 15,2 0 1,-5 0-16,-7 0 16,-56 5-16,60-5 15,-60 5 1,59-3-16,-59 3 15,64-2-15,-64 2 16,65 0-16,1 0 16,-5 0-16,-61 0 15,60 0 1,-4-3 0,-56 3-16,59 0 0,-59 0 15,62 0-15,-62 0 16,63 3-1,-63-3-15,0 0 16,0 0-16,70 0 16</inkml:trace>
  <inkml:trace contextRef="#ctx0" brushRef="#br1" timeOffset="371354.6556">4571 14700 0,'0'0'16,"0"0"-16,0 0 15,0 0 1,0 0-16,0 0 15,0 0-15,0 0 16,0 0-16,0 0 16,0 0-1,0 0-15,0 0 16,0 0-16,0 0 16,0 0-16,15 5 15,16 0 1,7 5-16,-8-2 15,0-3-15,-5-2 16,1 2-16,2-5 16,3 5-1,-31-5-15,35 3 16,-35-3-16,44 0 16,-44 0-16,59 0 15,4 0 1,-3 0-16,-60 0 15,60 0-15,-2 0 16,1 0-16,-4 0 16,-55 0-1,57 2-15,-1-2 16,-56 0-16,62 0 16,-3 0-16,-1-2 15,-2-1 1,-56 3-16,55 0 15,4-2-15,-3 2 16,-56 0-16,58-3 16,-58 3-16,63 0 15,1-3 1,1 3-16,-4 0 16,-61 0-16,61-2 15,-61 2-15,70 0 16,1-3-1,-71 3-15,78 0 16,-4 0-16,-2 0 16,-5 0-16,-5 0 15,-3-3 1,-2 3-16,-1-2 16,0-1-16,1 1 15,-1 2-15,-2-5 16,1 5-1,-2-5-15,3 2 16,-56 3-16,59-5 16,6 5-16,4-3 15,-1 1 1,-5-1-16,1-2 16,-1 0-16,-2 2 15,0 3-15,-61 0 16,65-2-1,-1-3-15,-3-8 16</inkml:trace>
  <inkml:trace contextRef="#ctx0" brushRef="#br2" timeOffset="1.62277E6">14782 4797 0,'0'-44'0,"0"7"15,0 7 1,0 13-16,-7 4 16,-6 8-16,-10 5 15,-6 5 1,-7 8-16,1 0 16,-4 5-16,-4 7 15,-10 9-15,5 7 16,-1 3-1,3 4-15,4 5 16,4 2-16,5 0 16,7 1-16,12-1 15,6-4 1,5-2-16,11-3 16,-8-46-16,17 45 15,14-3-15,10-4 16,3-4-1,1-3-15,0 0 16,-45-31-16,41 31 16,-6 7-16,-2 3 15,-9 1 1,-5 1-16,-9 3 16,-8 1-16,-7 1 15,-7 4-15,-4 2 16,-11 2-16,3 1 15,-6 0 1,8 2-16,1-4 16,7 0-1,3-3-15,8-5 16,8-1-16,4-3 16,5-2-16,10-3 15,-1 1 1,3-3-16,1 3 0,-27-39 15,31 44 1,-5 7-16,-5 2 16,-6 4-16,-10 3 15,-7 4-15,-6 2 16,-7 7 0,-1 1-16,-1 6 15,1 5-15,-3 23 16,11 5-1,6 2-15,4-14 0,12-11 16,8-3 0,15 0-16,11-2 15,11 8-15,16 1 16,14 2 0</inkml:trace>
  <inkml:trace contextRef="#ctx0" brushRef="#br2" timeOffset="1.62692E6">14905 5705 0,'45'-8'16,"-7"-2"-16,-5 2 15,0 4-15,2 0 16,5 2-1,-4 0-15,5 2 16,-41 0-16,48 2 16,5 4-16,7-2 15,-60-4-15,61 6 32,2-2-32,-4 2 0,2-4 15,1-2-15,-1 0 16,-2 0-16,-1 0 15,-2 3 1,-2 0-16,2-1 16,1 3-16,1 0 15,1 0-15,3-2 16,0 2-16,-3-2 16,0-1-1,-2 4-15,-1-3 16,0-1-1,-2 3-15,3-3 16,0-2-16,4 0 16,3 0-16,1 3 15,-6-3 1,-1-3-16,1 3 16,-1 3-16,-6-1 15,5 1-15,3-1 16,-60-2-16,63 0 31,4 0-31,6 0 0,-4-2 16,-2-1-16,-3 3 15,-3 3-15,-1-6 16,1 1 0,0-1-16,4 1 15,-1-1-15,2 3 16,0 0-16,-3-2 15,1-3-15,-1 5 32,-63 0-32,63 3 0,-63-3 15,69 2 1,-69-2-16,72 5 0,-72-5 16,70 5-1,-70-5-15,59 0 16</inkml:trace>
  <inkml:trace contextRef="#ctx0" brushRef="#br2" timeOffset="1.63062E6">14800 6859 0,'41'-5'0,"-6"0"16,-6 3-16,-3-2 15,0 2 1,0 2-16,-3-3 16,-6 3-16,1 0 15,5 0 1,2 0-16,-25 0 16,30 0-16,0 0 15,-30 0-15,38-2 16,-38 2-16,47 0 15,-47 0 1,57-2-16,-57 2 16,61 0-16,-4-3 15,-2 0 1,-55 3-16,52-4 16,-52 4-16,57-3 15,-57 3-15,56-2 16,-56 2-16,58 0 15,-58 0 1,0 0-16,0 0 16,58-4-16,-58 4 15,0 0-15,51 6 16</inkml:trace>
  <inkml:trace contextRef="#ctx0" brushRef="#br2" timeOffset="1.63482E6">16310 5807 0,'40'-15'16,"-7"2"-16,-6 0 15,-9 6 1,-5 4-16,-2-2 16,-6 5-16,2-2 15,0 2-15,1 2 16,-2 1-1,1-3-15,1 5 16,-1 2-16,-2 6 16,-2 5-1,-3 1-15,0 4 0,-5-1 16,0 7-16,-5 2 16,2 0-1,-5 5-15,1 3 16,-4-2-16,-2 8 15,-7 6 1,-2 0-16,-1-1 16,0-4-16,0-5 15,28-41-15,-30 41 16,30-41 0,-23 44-16,23-44 15,-24 40-15,24-40 16,0 0-16,0 0 15,-21 31-15,11-15 16</inkml:trace>
  <inkml:trace contextRef="#ctx0" brushRef="#br2" timeOffset="1.63541E6">16118 6346 0,'0'0'0,"0"0"15,0 0 1,0 0-16,0 0 16,0 0-16,0 14 15,-10 15-15,-1 11 16,1-3 0,-8 1-16,5-10 0,0 1 15,3-3 1,-1-3-16,11-23 15,-11 23-15,11-23 16,0 0 0,0 0-16,-5 26 15,5-26-15,0 0 16,3 25-16,-3-25 16,0 0-16,10 21 15,14-3 1,4-10-16,0-6 15,0-2-15,3-2 16,-31 2-16,31-3 16,-31 3-1,0 0-15,31-5 16,0-3-16,-10-2 16</inkml:trace>
  <inkml:trace contextRef="#ctx0" brushRef="#br2" timeOffset="1.63597E6">16148 5908 0,'0'0'15,"0"0"-15,0 0 16,15-3-16,8-12 16,3-11-16,1 3 15,-5 5 1,1 0-16,0 1 16,6-5-16,-4 2 15,2 0-15,3 1 16,-30 19-16,28-20 15,-28 20 1,30-18-16,-30 18 16,0 0-16,0 0 15,34-16-15,-34 16 16,34-10 0,-5 10-16,-2 13 15,-4 10 1,-7 13-16,-4 19 0,-9 24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3T05:59:07.58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7695 13486 0,'45'-17'16,"-17"-6"-16,-6 2 16,1 3-16,-2-3 15,-1 3 1,1-3-16,-2 1 16,-2 0-16,-1-1 15,-6 0-15,-10 21 16,11-21-1,-11 21-15,0-17 0,-6-4 16,-9 6 0,-1 2-16,-7 3 15,0 4 1,-3 1-16,0 9 0,1 0 16,-4 6-1,1 4-15,0 5 16,2 3-1,3 3-15,0 6 0,6 2 16,1 1 0,3 2-16,5 0 15,6 2 1,4 1-16,6-1 0,5-5 16,5 3-1,2-6-15,6-3 16,4-4-16,2-2 15,3-6-15,0-4 16,3-3 0,-3-6-16,-3-4 15,-4-9-15</inkml:trace>
  <inkml:trace contextRef="#ctx0" brushRef="#br0" timeOffset="668.2878">8155 13386 0,'0'0'15,"0"0"1,0 0-16,0 0 15,0 0-15,21 0 16,9-5-16,13 0 16,-4 8-1,-8 7-15,-5 5 16,-10 6-16,-7 0 16,-6 6-16,-1-1 15,-2 2-15,-5 1 16,0-1-1,1 0-15,-1-4 16,-1-4-16,1-4 16,5-4-1,-3-7-15,3-7 16,3-3-16,2-8 16,3-5-16,2-3 15,2-2-15,4-5 16,2-1-1,-3 1-15,5-3 16,-6 6-16,0 0 16,-4 3-16,-3 4 15,-2 6 1,0 2-16,1 7 16,-4 3-16,1 5 15,-1 8-15,1 5 16,-3 4-16,0 5 15,2 1 1,-2-28 0,8 31-16,-8-31 0,10 28 15,5 0 1,9-7-16,-24-21 16,28 12-16,1-9 15,2-10-15,-3-8 16,0-6-16,3-5 15</inkml:trace>
  <inkml:trace contextRef="#ctx0" brushRef="#br0" timeOffset="1007.5478">8918 13260 0,'0'0'16,"0"0"-16,0 0 15,0 0-15,0 0 16,0 0-1,0 0-15,0 0 16,0 20-16,0 22 16,0 17-16,0 3 15,-8 2-15,-3 2 16,4 4 0,2 0-16,0 4 15,-3-4-15,-2-6 16,0-10-16,10-54 15,0 0 1,0 0-16,-11 46 16,11-46-16,-7 31 15,2-21-15,0-18 16,0-7 0,0-13-16,1-13 15</inkml:trace>
  <inkml:trace contextRef="#ctx0" brushRef="#br0" timeOffset="1418.3904">8792 13280 0,'0'0'0,"0"0"16,0 0-1,0 0-15,12-9 16,10-7-16,6-2 31,-2 6-31,7 6 16,-3 1-16,6 7 0,-2 7 15,-1 3-15,-2 6 16,-6 3-16,-1 2 16,-24-23-16,17 28 15,-6 1 1,-11 1-16,-5-1 15,-8-3 1,-6-4-16,-9-1 0,-3-6 16,-1 1-1,1-4-15,7 1 16,4-7-16,7-6 16,7-6-16</inkml:trace>
  <inkml:trace contextRef="#ctx0" brushRef="#br0" timeOffset="1885.9984">10017 12867 0,'0'0'0,"0"0"15,0 0-15,0 0 16,0 0-1,-11 16-15,-9 9 32,-5 13-32,-4 6 0,-2 7 0,0 4 15,3 4 1,-3 2 0,1-1-16,4-1 0,26-59 15,-24 54-15,24-54 16,0 0-1,0 0-15,-20 48 16,20-48-16,-11 36 16,11-20-16,8-19 15,2-12-15,6-13 16,7-14 0</inkml:trace>
  <inkml:trace contextRef="#ctx0" brushRef="#br0" timeOffset="2172.1994">9986 12777 0,'0'0'0,"0"0"16,0 0-16,0 0 15,0 0-15,0 0 16,0 21-16,0 17 15,5 21 1,-2 0 0,4 3-16,1 2 0,2-5 15,3-2-15,3-6 16,-16-51 0,17 47-16,-1-1 15,-16-46-15,10 46 16,-5-7-1,-10-16-15,-5-16 16,-6-4-16</inkml:trace>
  <inkml:trace contextRef="#ctx0" brushRef="#br0" timeOffset="2432.5427">9765 13260 0,'0'0'0,"0"0"15,0 0-15,21-2 16,17-14 0,11-1-16,1-2 15,0 2-15,-50 17 16,51-21-16,3 0 16,0-5-16</inkml:trace>
  <inkml:trace contextRef="#ctx0" brushRef="#br0" timeOffset="3191.9368">10283 12859 0,'0'0'0,"0"0"16,0 0-1,0 0-15,0 0 0,0 0 16,0 18-16,-5 18 15,0 16 1,2 4-16,-1 1 0,-2 2 16,6-59-1,0 59-15,8-5 16,-8-54-16,27 46 16,-27-46-1,35 23-15,-2-15 16,-2-13-16,-31 5 15,36-10-15,-36 10 16,38-18 0,-38 18-16,0 0 0,36-21 15,-10-5 1,-13 6-16,-10 1 16,-8 7-16,-8 7 15,-5 5-15,-3 7 16,2 6-1,-1 6 1,20-19-16,0 0 0,-15 20 16,15-20-16,-5 21 15,7-6 1,10-7-16,7-8 16,-19 0-16,24 0 15,-24 0-15,0 0 16,0 0-1,23-6-15,-23 6 16,27 6-16,-1 4 16,-3 13-16,-2 8 15,-11 7 1,-3 7-16,-2 8 16,-1 3-16,-8-1 15,-3-4-15,-3-2 16,-7-5-16,3-6 15,14-38 1,-20 29-16,20-29 16,-26 20-16,26-20 15,-33 8-15,-4-13 16,9-11 0,8-2-16,12-5 15,8-2-15,11-7 16,6-1-16,9-3 15,8-11 1,-1-1-16,5-9 16</inkml:trace>
  <inkml:trace contextRef="#ctx0" brushRef="#br0" timeOffset="3912.5243">10804 13117 0,'0'0'16,"0"0"-1,0 0-15,0 20 0,0 16 16,0 13 0,0-8-16,0-5 15,-5-8-15,0-5 16,3-7-1,0-3-15,-1-6 0,3-2 16,0-5 0,0-5-16,0-2 15,5-12-15,5 2 16,2-4-16,2 3 16,-5 2-1,3-1-15,-2 1 16,0 3-16,3 3 15,0 8-15,3 2 16,-2 4-16,2 9 16,-3 3-1,-4-1-15,2 1 16,-3-1 0,-3-5-16,2 3 15,2-5-15,-5-1 16,-1 2-1,2-5-15,-5-4 0,5 0 16,0-4-16,2-5 16,3-3-1,-3-4-15,5-2 16,2 0-16,-2 0 16,4 0-16,1 3 15,-17 15-15,23-16 16,6 1-1,-29 15-15,28-8 16,3 6-16,-31 2 16,24 7-1,-24-7-15,17 18 16,-9 10-16,-5 8 16,-3-36-16,0 0 15,0 0-15,-3 32 16,1-9-1</inkml:trace>
  <inkml:trace contextRef="#ctx0" brushRef="#br0" timeOffset="4305.4037">11677 13191 0,'0'0'0,"0"0"15,0 0 1,0 0-16,0 0 16,21 0-16,12 0 15,20 0 1,-2 0-16,-1 0 0,2 0 15,-2 0 1,-50 0-16,0 0 16,48 5-16,-48-5 15,0 0-15,0 0 16,40 2 0,-17 1-16,-13-8 15,-6-5-15</inkml:trace>
  <inkml:trace contextRef="#ctx0" brushRef="#br0" timeOffset="4680.3416">12004 13003 0,'0'0'0,"0"0"15,0 0-15,21 0 16,14 0-1,22 5-15,-2 1 16,2 6-16,-5 6 16,-8 3-16,-5 2 15,-4 0-15,-35-23 16,31 21-16,-31-21 16,21 25-1,-6 4-15,-5 4 16,-13 0-16,-9-2 15,-9 1 1,-10-2-16,-4 1 16,-14 8-16,2-3 15,47-36-15,-43 33 16,10 1 0,15-4-16,13-14 15,15-11 1,13-16-16</inkml:trace>
  <inkml:trace contextRef="#ctx0" brushRef="#br0" timeOffset="5024.6367">13146 12993 0,'0'0'0,"0"0"16,0 0-16,0 0 16,0 18-1,0 21-15,-5 20 16,0 2-16,0 6 16,1 0-16,-5 2 15,4 1 1,-2-3-16,-1-4 15,1-3-15,7-60 16,0 0-16,0 0 16,-6 47-1,4-19-15,-1-21 16,3-14-16,0-14 16,3-10-16</inkml:trace>
  <inkml:trace contextRef="#ctx0" brushRef="#br0" timeOffset="5395.2367">13044 13258 0,'0'-11'0,"0"-6"16,0-9-1,0-8-15,0 1 16,4 2-16,1 3 16,15 4-16,3 7 15,4 3 1,1 5-16,5 2 15,6 3-15,-39 4 16,39 5-16,0 6 16,-4 7-1,-35-18-15,28 25 16,-4 6-16,-12 0 16,-9-2-16,-6-7 15,-5-1-15,-9-6 16,-6 1-1,-5-3-15,-3-3 16,-4 0-16,0-2 16,2-3-16,8-2 31,6-1-31,14-7 0,13-3 16,10-2-16,10-3 15</inkml:trace>
  <inkml:trace contextRef="#ctx0" brushRef="#br0" timeOffset="6522.0115">13719 13088 0,'0'0'0,"0"0"0,0 0 16,0 0 0,0 0-16,0 0 15,-16 0-15,-17 8 16,-16 5-1,8 12 1,15 3-16,11 1 0,8-6 16,4 3-16,8-6 15,5-2 1,9-5-16,0-3 16,5-4-16,2-9 15,-5 0-15,-6-4 16,-2-7-16,-5-1 15,-6-6 1,-7 2 0,-6-5-16,-1 1 15,0 0-15,1 2 0,3 6 16,8 0 0,8-4-16,12 4 15,9-1-15,9 3 16,8 4-16,19-4 15,-4 1-15,-6 1 16,-55 11 0,50-14-16,-50 14 15,38-17-15,-38 17 16,19-15-16,-14-1 16,-15 4-1,-11 5-15,-5 2 16,-3 8-16,-4 8 15,2 9-15,-2 8 16,0 11 0,7 4-16,12-1 15,4-4 1,14-7-16,4 0 0,7-5 16,3-4-16,8-6 15,2-3 1,3-8-16,-1-3 15,-30-2-15,37-4 16,-37 4 0,0 0-16,0 0 15,31-11-15,-6 1 16,-10 2-16,-15 8 16,0 0-16,0 0 15,14 0 1,-14 0-16,0 0 15,12 8-15,6 0 16,-18-8-16,20 2 16,-20-2-1,28-2-15,-28 2 16,34-5 0,-34 5-16,0 0 0,0 0 15,31-6 1,0 6-16,-8 6 15,-5 12-15,-6 5 16,-2 10-16,-1 8 16,-7 8-1,-2 11-15,-2-2 16,2-58-16,-11 60 16,-2-2-16,13-58 15,-20 52 1,-6-11-16,-5-12 15,6-14 1,-1-13-16,0-6 0,3-12 16,2-7-16,9-3 15,7 0 1,7-2-16,13-3 16,8 0-16,8-2 15,14-6 1,-4-4-16</inkml:trace>
  <inkml:trace contextRef="#ctx0" brushRef="#br0" timeOffset="7309.6298">14520 13134 0,'0'57'16,"-7"-6"0,-4 1-16,1-11 0,2-8 15,-3-10-15,7-7 32,1-8-32,1-8 0,-1-6 15,3-5-15,5-6 16,6-8-16,9-7 31,5 2-31,2 1 0,-5 4 16,-6 7-16,-1-3 15,-2 6-15,0 4 16,0 4-16,2 7 16,-4 5-1,-1 8-15,2 7 16,-1 4-16,-1-2 15,0 4-15,4-5 16,-2-4 0,7-6-16,-2-8 15,4-3-15,4-6 16,4-3-16,-4-7 16,1-3-1,-26 19-15,23-25 16,-23 25-16,19-25 15,-19 25 1,7-26-16,-12 5 16,-6 6-16,-4 12 15,-3 6-15,2 10 16,3 7-16,3 4 16,3 1-1,4 1-15,3-26 16,7 20-1,-7-20-15,19 20 0,-19-20 16,28 11-16,-28-11 16,34-3-1,-6-6-15,-6-12 16,-3-2 0,-9-4-16,-10 27 0,0-25 15,0 25 1,-10-23-16,10 23 15,-10-18-15,3 2 16,14 1-16,10-3 16</inkml:trace>
  <inkml:trace contextRef="#ctx0" brushRef="#br0" timeOffset="8673.4641">15317 13034 0,'0'0'15,"0"0"-15,0 0 16,0 0-16,0 20 16,0 16-1,-6 16-15,-2-8 16,1-3-16,0-8 16,3-7-16,-2-8 31,6-7-31,-3-4 0,3-10 15,0-4-15,3-6 16,7-6-16,2-6 16,-2 4-1,1 1-15,-1 4 16,-1-1-16,2 4 16,-1 2-16,0 9 15,1 4-15,-4 6 16,1 8-1,-5-1-15,-1 0 16,1 1-16,0-3 16,-1 2-1,1-5-15,2-4 16,0-4-16,1-4 16,6-4-16,3-7 15,-2-2 1,3-6-16,2 3 15,-1-5-15,-1 1 16,-1 3-16,-4 2 16,-1-2-16,0 4 15,-5 2 1,1 5-16,-1 5 16,-1 6-16,-1 5 15,-1 2-15,1 3 16,-1 3-1,-2-1-15,0 3 16,2 2-16,1-1 16,1 1-16,-4-20 15,10 18-15,-10-18 16,14 13 0,11-8-16,-5-5 15,4-7-15,-5-7 16,-19 14-16,21-20 15,-21 20 1,0 0-16,0 0 16,14-21-16,-14 21 15,0 0 1,0 0-16,17-18 16,-10 11-16,-7 7 15,7 7-15,-7-7 16,9 18-16,3 8 15,-12-26-15,21 26 16,-21-26 0,37 17-16,7-6 15,16-11-15,-5-8 16,-1-2-16,-54 10 16,50-12-1,-50 12-15,0 0 16,49-19-16,-49 19 15,0 0-15,42-23 16,-42 23 0,25-26-16,-25 26 15,9-23 1,-18 6-16,-8 9 0,-6 8 16,-4 5-1,1 5-15,26-10 16,-25 15-16,25-15 15,-18 22-15,18-22 16,-4 22 0,4-22-16,4 18 15,-4-18-15,15 7 16,6-4-16,2-8 16,-23 5-1,23-10-15,-23 10 16,0 0-1,0 0-15,21-13 0,-21 13 16,16-8-16,-6 11 16,-10-3-1,7 13-15,-7-13 16,11 23-16,-11-23 31,13 28-31,7 1 0,5-9 16,2-7-16,4-13 15,5-8-15</inkml:trace>
  <inkml:trace contextRef="#ctx0" brushRef="#br0" timeOffset="9010.9557">16762 12715 0,'-9'51'0,"-1"-2"16,0 1-16,2 4 15,-2-1 1,5 7-16,3-7 15,2-53-15,0 60 16,7-4-16,-7-56 16,0 0-16,23 49 15,16-19-15</inkml:trace>
  <inkml:trace contextRef="#ctx0" brushRef="#br0" timeOffset="9197.4947">16050 12841 0,'0'0'0,"0"0"16,0 0-16</inkml:trace>
  <inkml:trace contextRef="#ctx0" brushRef="#br0" timeOffset="75842.1701">9716 6754 0,'36'-5'16,"-5"2"-16,-5 6 16,-3-1-1,1-2-15,8 5 16,5 1-16,-1-1 15,4-3-15,-12 0 16,3 1-16,-31-3 16,31 3-1,-31-3-15,46 3 16,15-1-16,1 3 16,1-2-16,-8 2 15,4-2 1,-2-1-16,-3-2 15,0 0-15,2 0 16,1 3-16,-57-3 16,61 0-1,3 0-15,1 0 16,-7 3-16,-1-3 16,0 0-16,2 0 15,-3 0-15,-1 0 16,-2-3-1,-53 3-15,59-3 16,-59 3-16,67 0 16,-1 0-16,2 0 15,-9 0 1,-3-2 0,-2-1-16,1 0 0,-4 1 15,-3 2 1,-48 0-16,56-3 15,-56 3-15,63 0 16,-63 0-16,68-2 16,5 2-1,-73 0-15,69 0 16,0-3-16,-69 3 16,67-2-16,3-4 15,-70 6-15,66-3 16,1-1-1,-6 1-15,-61 3 16,62-2-16,-62 2 16,65-3-16,1 0 15,-66 3 1,68-5-16,1 0 16,-69 5-16,68-5 15,-3-1-15,1 2 16,-66 4-1,64-8-15,-64 8 16,67-5-16,3 0 16,-70 5-16,66 0 15,-66 0 1,63 0-16</inkml:trace>
  <inkml:trace contextRef="#ctx0" brushRef="#br0" timeOffset="77073.4908">3789 11758 0,'61'0'0,"-8"6"16,1-3-16,1 2 15,6 2 1,4-1-16,6 1 16,0-5-16,6 4 15,3-1 1,2 5-16,-4 1 15,-7-4-15,10 2 16,5-5 0,22 1-16,4 1 0,-1-1 15,2-1 1,-3 2-16,-1 0 16,-10-4-16,4 0 15,-2-2 1,1 0-16,3 4 15,3-4-15,-2-4 16,-1 2-16,-2-4 16,-1 4-16,-3-4 15,-3 4 1,-3 2 0,-1 0-16,4 2 0,-9 2 15,-3-4-15,-2 2 16,-16 4-1,-3-2 1,1 1-16,4 1 0,-2 4 16,5-5-16,-4 3 15,-3-3 1,0 0-16,4 0 16,1 0-16,-3 0 15,1 0-15,-3 2 16,0-3-1,0 1-15,0 0 16,5-3-16,-1 4 16,-2-1-16,-1 3 15</inkml:trace>
  <inkml:trace contextRef="#ctx0" brushRef="#br0" timeOffset="115847.1543">18107 6929 0,'49'7'0,"-6"-1"15,-4-2-15,-2-4 16,1 4-16,0-4 16,-3 0-1,4 0-15,-39 0 16,44 0-1,8 0-15,-52 0 16,61 0-16,4 4 16,-4 2-16,-10-1 15,-2 0-15,-49-5 16,57 3-16,4-1 16,4 1-1,-6-1-15,-3-4 16,-3 2-16,-53 0 15,57-3-15,-57 3 16,57 3-16,-57-3 16,0 0-1,56 2-15,-56-2 16,57-7-16</inkml:trace>
  <inkml:trace contextRef="#ctx0" brushRef="#br0" timeOffset="117714.7724">3290 8067 0,'0'0'0,"0"0"16,0 0-16,15-10 16,5-5-1,11-9-15,-5 12 16,2-4-16,6 6 15,-1 2-15,5 3 16,3 2 0,5-2-16,11 5 15,2-2 1,0-1-16,3 1 0,4-1 16,6 1-1,3 2-15,-4-2 16,9 2-16,-5 0 15,7 2-15,4-2 16,18 0-16,4 0 16,0 2-1,-5 1-15,-3 2 16,-3-3-16,3 1 16,-3-3-16,5 0 15,-3 0-15,1-5 16,2 5-1,-4-3 1,8 1 0,-4 2-16,2-3 0,-5 3 0,4 0 15,-6 0 1,2 0-16,-5-2 16,7 2-16,-5 0 15,2 0 1,-2 2-16,-2-2 15,5 3-15,0-6 16,-1 3-16,-3 3 16,0-3-16,-3 0 15,1 0 1,-4-3-16,2 3 16,1 0-16,-4 0 15,-1-4-15,-2 4 16,1-6-1,-4 3-15,-10 1 16,-4-1-16,4-1 16,2 0-16,-3 0 15,2 0 1,-2 0 0,1 4-16,-5 2 0,-67-2 15,69 6-15,1-2 16</inkml:trace>
  <inkml:trace contextRef="#ctx0" brushRef="#br1" timeOffset="1.17566E6">17986 6824 0,'44'-11'15,"0"-2"-15,-6 8 16,-1 0-16,3 2 16,-2 3-1,7-2-15,-45 2 16,53 0-16,8 0 16,10 0-16,-2 0 15,-10 2 1,-2 1-16,-2-1 15,2 1-15,0 0 16,-3-1-16,2 4 16,-3-4-16,-53-2 15,62 5 1,-3-5-16,-59 0 16,0 0-16,59-5 15,-4-5-15,-12-8 16</inkml:trace>
  <inkml:trace contextRef="#ctx0" brushRef="#br1" timeOffset="1.17728E6">3597 7913 0,'0'0'15,"0"0"-15,0 0 16,21-2-16,15-10 16,10-2-1,-2 1-15,-1 5 16,4 6-16,-1-4 16,8 6-16,-54 0 15,56-2 1,11 2-16,2 0 15,-2 0-15,3 0 16,-6 0-16,0 0 16,0 2-1,-3 4-15,5-1 16,-3 0-16,4-2 16,-1 0-16,4-2 15,-1 2 1,3 0-16,3 0 15,-1 1 1,1-1-16,3 1 0,3-2 16,-1 0-16,2-2 15,0 0 1,0-2-16,5 2 16,13-2-16,3-2 15,-13 1-15,-6-1 31,4 1-31,1 0 0,2 3 16,-4-3-16,3-1 16,-3 1-1,9 1-15,-7-1 0,-1-2 16,1-1 0,1-1-16,0 2 15,1 2-15,2-2 16,4-3-1,-4-2-15,4 2 16,-3 1-16,-1-3 16,-1-1-16,1 4 15,1-4-15,2 3 16,0 1 0,0 1-16,-7 1 15,-1 7-15,-1 5 16,0-7-16</inkml:trace>
  <inkml:trace contextRef="#ctx0" brushRef="#br1" timeOffset="1.18722E6">6844 9054 0,'63'-4'16,"-6"-2"0,-6 4-16,-2-1 0,-4 0 15,5-2 1,-4-2-16,8 5 16,0-1-16,1 0 15,0 3-15,-1 0 16,3 0-1,2 0-15,0 6 16,1-4-16,-4 3 16,8 0-16,0-3 15,0 1 1,0 0-16,6-3 16,1 0-16,1 0 15,0 2-15,3-2 16,-1 0-16,-2 0 31,0 2-31,2 2 0,4-2 16,-1-2-16,2 2 15,2 1 1,2-3-16,-3 6 16,-1-6-16,1 2 15,0 1-15,-1-1 16,-3 0-1,0 1-15,0 0 16,0-3-16,2 2 16,0-2-16,0 2 15,-2-2 1,-2 0-16,-5 0 16,-1-2-16,1 2 15,-5 0-15,0 0 16,0 0-16,2 0 15,3 0-15,-69 0 16,73 0 0,4-2-16,-77 2 15,82-3-15,-4 3 16,-1 0-16,-6-3 16,-3 3-1,-4 0-15,2 0 16,-1 0-16,-4 0 15,0-2-15,-61 2 16,68-2 0,-2 2-16,6 0 15,-2 2-15,-7-2 16,-1 2-16,-2 4 16,-2-2-1,4 2-15,2-6 16,3 3-16,-4-3 15,2 0-15,-1 0 16,6 2 0,-1 1-16,0 4 15,3-1-15,-2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3T06:03:34.32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10771 7481 0,'0'-43'0,"0"7"15,5 13-15,-2 10 16,3 10-16,-1 11 15,-5 10-15,2 7 16,-2 12 0,-2 9-16,-8 10 15,-1 4-15,-5-5 16,-1 8-16,1-12 16,1 1-1,-1-4-15,-1 1 16,0 0-1,17-49-15,-20 46 0,20-46 16,0 0 0,0 0-16,-16 44 31,9-6-31,7-38 16,7 21-16,9-12 0,-16-9 15,29-4-15,5-4 16,-34 8-16,40-10 15,-40 10-15,49-15 16,7-3-16,-2 0 16,-54 18-1,52-23-15,-4-3 16</inkml:trace>
  <inkml:trace contextRef="#ctx0" brushRef="#br0" timeOffset="263.2278">11202 7803 0,'0'0'0,"0"0"16,0 0-16,0 21 15,-5 15 1,0 17-1,3-7-15,-1-5 0,0-5 16,6-5 0,5-10-1,-1-8-15,2-15 0,6-16 16</inkml:trace>
  <inkml:trace contextRef="#ctx0" brushRef="#br0" timeOffset="1605.03">11463 7810 0,'0'0'16,"0"0"-16,0 0 16,0 16-16,0 12 15,0 17-15,0-5 16,0 1-1,0-7-15,-9-9 16,-1-2-16,3-8 16,2-6-16,2-12 15,3-5-15,3-7 16,5-6 0,4-12-16,6-3 15,-1 5-15,4 5 16,-2 3-1,-5 3-15,2-1 16,1 8-16,-2 3 16,-3 8-16,1 2 31,0 8-31,-1 6 0,2 10 16,-5-2-16,1 5 15,1-4-15,-1-3 16,1 0-16,4-7 15,0-2 1,5-11-16,2-6 16,0-6-16,4-6 15,0-5 1,-26 23-16,25-26 16,-25 26-16,0 0 15,21-33-15,-21 33 16,0 0-16,10-32 15,-10 32 1,5-20-16,-5 12 16,0 19-16,0 6 15,3 9-15,1 5 32,5 3-32,-9-34 0,15 33 15,11-2 1,8-9-16,4-2 0,3-13 15,7-7-15,12-7 16,-1-13 0,0 1-16,-2-9 15,-7-1-15,-50 29 16,0 0-16,0 0 16,39-34-1,-39 34-15,26-28 16,-19 8-16,-12 12 15,-8 11 1,-4 9-16,-1 9 16,3 7-16,15-28 15,0 0-15,-11 33 16,11-33-16,-3 29 16,11-6-16,-8-23 15,16 13 1,-16-13-16,23-3 15,5-9 1,-28 12-16,0 0 16,0 0-16,22-19 15,-22 19-15,24-17 16,-24 17-16,19-6 16,-19 6-1,20 8-15,-20-8 16,23 15-1,-23-15-15,25 16 0,-25-16 16,31 13-16,2-8 16,4-5-1,-37 0-15,35-8 16,1-10-16,-36 18 16,31-28-16,-31 28 15,25-33 1,-25 33-16,16-39 15,-16 39-15,0 0 16,0 0 0,5-36-1,-5 36-15,-5-26 0,0 13 16,5 17 0,3 8-16,4 11 0,3 5 15,7 6-15,3-1 16,5-5-1,6-4-15,2-9 16</inkml:trace>
  <inkml:trace contextRef="#ctx0" brushRef="#br0" timeOffset="2197.9098">13488 7882 0,'56'-7'0,"-2"-4"16,3 3 0,-5 3-16,-2 3 0,-3-3 15,-47 5-15,41-10 16,-41 10-1,0 0-15,28-19 16,-13 1-16,-15 18 16,0-20-16,-10 2 15,-7-1 1,-6 4-16,0 0 16,1 0-16,5 2 15,1 3-15,8 2 16,6 2-1,7 6-15,7 3 16,11 0 0,9 5-16,7 2 0,7-2 15,-46-8 1,53 14-16,2 2 16,-55-16-16,51 20 15,-8 7-15,-43-27 16,30 33-1,-14 1-15,-16-1 16,-7-5-16,-14 4 16,-5 0-16,-4 4 15,30-36 1,-36 44-16,8 0 16,28-44-16,-18 41 15,18-13-15,10-17 16,14-16-1,11-11 1</inkml:trace>
  <inkml:trace contextRef="#ctx0" brushRef="#br0" timeOffset="2708.1119">14967 7543 0,'0'0'0,"0"0"16,0 0 0,-17 5-16,-20 0 15,-14 16-15,10 7 16,-1 9 0,2 8-16,3 14 15,7 3-15,6 0 16,7 5-16,11-3 15,14-2-15,12-9 16,14-6-16,10-14 16,10-10-1,2-10-15,5-13 16,1-15 0,-3-9-16,-2-6 15,-8-6-15,-13-7 16,-10-5-16,-11-3 15,-8-2-15,-7-1 16,-10 0-16,-9 0 16,-8 0-1,-11 8-15,-6 9 16,-8 9-16,1 12 16,3 9-16,16 2 15,25 1 1,17-8-16</inkml:trace>
  <inkml:trace contextRef="#ctx0" brushRef="#br0" timeOffset="2970.6588">15634 7471 0,'0'0'15,"0"0"1,0 0-16,0 0 15,-16 8 1,-11 8-16,-9 11 0,-5 9 16,-3 11-16,-2 6 15,0 7 1,5 4-16,5 5 16,9-1-16,15 1 15,12-7-15,12-1 16,15-9-1,9-6-15,12-10 16,9-10-16,0-11 16,-1-17-16,-3-14 15</inkml:trace>
  <inkml:trace contextRef="#ctx0" brushRef="#br0" timeOffset="3550.3956">15644 7892 0,'0'0'16,"0"0"-16,0 0 15,8-13 1,3-10-16,13-5 16,0 13-16,2 7 15,0 8-15,-1 5 16,-1 6-16,-4 7 15,-4 3 1,-6 1-16,-5 7 16,-3 5-1,-4-4-15,-3-2 0,-2-5 16,-2-2 0,4-6-16,2-4 15,1-3-15,-1-8 16,6-6-1,2-7-15,9-7 16,4-6-16,2-2 16,0-3-16,6 1 15,-4 2 1,-22 28-16,24-27 0,-24 27 16,0 0-1,28-23-15,6 10 16,-6 11-16,-2 9 15,-5 14-15,-7 7 16,-4 9 0,-4 0-16,-6-37 15,3 42-15,-3-42 32,0 0-32,5 39 0,-5-39 15,12 20-15</inkml:trace>
  <inkml:trace contextRef="#ctx0" brushRef="#br0" timeOffset="3853.3772">16327 7533 0,'0'0'0,"0"0"16,0 0-16,0 0 15,23 0 1,15 7-16,22 9 16,-13 12-16,-12 11 15,1 6-15,-5 12 16,-7 13-16,-12 5 16,-14 9-16,-18 24 15,-28 13 1,-23 3-16,-40 4 15,-37 6-15,-21-16 16</inkml:trace>
  <inkml:trace contextRef="#ctx0" brushRef="#br0" timeOffset="4346.4528">11961 8600 0,'0'0'16,"0"0"-16,0 20 15,0 19-15,0 23 32,0 7-32,0 3 0,0 5 15,0-2-15,0-7 16,0-68-16,0 0 15,0 0 1,5 55-16,-3-24 16,6-29-16,3-22 15</inkml:trace>
  <inkml:trace contextRef="#ctx0" brushRef="#br0" timeOffset="4907.8376">11927 8540 0,'0'0'0,"0"0"0,12-12 15,15-11-15,9-6 16,10 6 0,4 5-16,3 8 15,-2 7-15,-5 8 16,-46-5-1,35 19-15,-16 6 16,-14 7-16,-15 3 0,-9 3 16,-14 4-1,-13 6-15,0 0 16,1-1-16,12-5 16,33-42-1,-25 41-15,20-8 16,5-33-16,8 23 15,18-5-15,9-3 16,4 3 0,-39-18-16,43 14 15,-43-14-15,44 23 16,-44-23-16,20 28 16,-27 0-16,-17 3 15,-16 1 1,-17 3-16,57-35 15,-62 34-15,62-34 16,0 0 0,-53 23-16,9-12 15,20-20-15</inkml:trace>
  <inkml:trace contextRef="#ctx0" brushRef="#br0" timeOffset="5087.2715">12451 8859 0,'0'0'0,"0"0"0,0 0 31,0 0-31,0 23 16,-9 19-16,0 22 15,1-2-15,3-5 16,5-14-16,3-15 15,2-12-15,4-16 16,5-11-16,1-12 16</inkml:trace>
  <inkml:trace contextRef="#ctx0" brushRef="#br0" timeOffset="5444.2546">12671 8985 0,'0'0'0,"0"0"15,0 21-15,0 9 16,0 20-16,-5-11 16,-1-10-16,4-7 15,-1-10 1,1-4-16,2-3 16,0-7-16,2-12 15,7-3-15,8-12 16,12-3-1,7-5-15,2 3 16,1 4-16,-6 5 16,-4 9-16,-6 10 15,-3 6 1,1 8-16,-4 8 16,-1 12-16,-3 5 15,-13-33-15,0 0 16,0 0-16,15 44 15</inkml:trace>
  <inkml:trace contextRef="#ctx0" brushRef="#br0" timeOffset="5688.8551">13354 8951 0,'0'0'15,"0"0"-15,0 0 16,0 0-16,19 0 16,19 0-16,17 0 15,0 0-15,-1 0 16,-4 0 0,-10 0-16,-9 0 15,-10-7-15,-6-9 16,-5-4-16</inkml:trace>
  <inkml:trace contextRef="#ctx0" brushRef="#br0" timeOffset="6050.7027">13547 8661 0,'0'0'15,"0"0"-15,0 0 16,0 0-16,18 0 15,18 0 1,18 0-16,-1 5 16,4 0-16,-3753 6 15,7500 2-15,-3758 2 32,-46-15-32,33 23 0,-33-23 15,26 27-15,-7 3 16,-9 3-16,-13 3 15,-6 5 1,-16 1-16,-8 9 16,-5 2-1,-3 4-15,0-3 0,41-54 16,-34 54 0,34-54-16,-21 46 0</inkml:trace>
  <inkml:trace contextRef="#ctx0" brushRef="#br0" timeOffset="7072.8747">14962 8615 0,'-47'0'0,"1"5"16,-2 3-16,-1 13 16,2 4-1,6 8-15,1 11 16,1 13-16,9 3 31,7 5-31,8 5 0,13-1 16,16-4-16,8-3 15,12-16 1,7-10-16,7-13 0,2-10 16,1-13-1,-1-13-15,5-10 16,-3-8-16,-7-8 15,2-6 1,-11-7 0,-10-2-16,-13 0 0,-11-3 15,-12 0-15,-12 6 16,-13 7-16,-8 7 16,-11 8-1,-3 12-15,2 8 16,8 11-16,11 5 15</inkml:trace>
  <inkml:trace contextRef="#ctx0" brushRef="#br0" timeOffset="7407.3964">15502 8602 0,'0'0'16,"0"0"-16,-16 8 15,-21 7-15,-3 6 16,-4 10 0,3 8-16,0 5 15,2 9-15,3 9 16,5 5-16,6 2 15,12 6 1,13-7-16,14 0 0,17-9 16,16-13-1,11-15-15,-2-15 16</inkml:trace>
  <inkml:trace contextRef="#ctx0" brushRef="#br0" timeOffset="8169.0278">15588 9314 0,'0'0'0,"0"0"16,0-15-16,-5-16 15,0-20 1,7 4-16,9-4 15,9-3-15,1 3 16,-4 2 0,2-2-16,-9-1 15,-10 52 1,-5-47-16,5 47 0,-16-41 16,16 41-16,-30-26 15,-3 16 1,-1 16-16,4 10 15,-1 8-15,0 10 16,-7 18-16,11 2 16,7 3-16,9-2 15,9-3 1,8-5-16,6-9 16,6-12-16,9-8 15,8-9-15,4-6 16,-4-6-1,1-6-15,-3-9 16,-5 0-16,1-6 16,-8 2-16,-4 1 15,-6 3 1,-3 0-16,-3 5 16,-1 5-1,-1 5-15,-2 9 0,3 4 16,-1 6-1,0 5-15,4-2 16,1 2-16,2-2 16,5-7-1,0-2-15,3-2 0,-2-5 16,0-3 0,2-5-16,-18 5 15,20-13-15,-2-8 16,-4-7-16,-4-1 15,-10 1 1,-11-1-16,-4 7 16,15 22-16,-26-21 15,-7 11-15,-3 5 16,7 7 0,4 3-16,4 0 15,11 1-15,10-4 16</inkml:trace>
  <inkml:trace contextRef="#ctx0" brushRef="#br0" timeOffset="8674.1595">16189 8972 0,'-47'6'0,"4"1"16,5 11-16,10 3 15,6 1-15,10 0 16,7-2 0,2 3-16,6-5 15,7 3-15,5-3 16,4 2-16,2 3 15,-3-2-15,4 4 16,-3 7-16,-19-32 16,17 35-1,-6 6-15,-11-41 16,5 46-16,-10 7 16,5-53-1,-16 43-15,16-43 16,-33 34-16,-8-16 15,-4-14-15,5-11 16,12-6-16,4-8 16,9-10-1,13-2-15,7-5 16,7-4-16,9 1 16,10-5-16,2 5 15,1-3 1,-1 4-16,-2-1 15</inkml:trace>
  <inkml:trace contextRef="#ctx0" brushRef="#br0" timeOffset="9139.2451">16446 8879 0,'0'0'0,"0"0"15,0 0 1,0 19-16,0 14 0,-8 14 16,-2-3-1,3-9-15,1-6 16,4-8 0,-1-9-16,1-5 0,-1-4 15,-2-3-15,-1-4 16,4-7-1,2-5-15,11-7 16,7-2-16,2 1 16,-2 4-16,-1-1 15,2 1-15,-2 2 16,1 2 0,3 3-16,-1 1 15,-1 6-15,-1 6 16,0 6-1,-5 6 1,-1 7-16,-4 6 0,-3 3 16,-5 6-16,0-4 15,-5-4 1,2-5-16,1-13 16,4-8-16,3-11 15,4-7-15</inkml:trace>
  <inkml:trace contextRef="#ctx0" brushRef="#br0" timeOffset="9443.4648">16844 8404 0,'0'0'0,"0"0"16,0 0-16,0 0 15,18 5 1,15 4-16,15 16 16,-1 13-16,-8 12 15,-6 3 1,-5 14-16,-10 5 16,-15 13-16,-22 31 15,-31 32-15,-51 30 16,-44 27-16,-63 42 15,-11-5-15</inkml:trace>
  <inkml:trace contextRef="#ctx0" brushRef="#br0" timeOffset="16950.8936">11167 10289 0,'62'0'16,"-8"-6"-16,-4 1 16,2 2-16,0 2 15,-52 1-15,55-4 16,-55 4-1,70 0-15,5 0 16,2 0-16,-77 0 16,74 0-1,-7 4-15,-6 0 16,-4-1-16,-3-3 16,-54 0-16,0 0 15,0 0-15,48-3 16,-48 3-1,44-4-15,-10-10 16</inkml:trace>
  <inkml:trace contextRef="#ctx0" brushRef="#br0" timeOffset="17683.5049">11809 9928 0,'0'0'0,"0"0"16,0 0-1,0 0-15,0 0 16,0 0-16,0 0 16,0 0-16,0 0 15,20 8 1,14 0-16,12 10 16,-8-5-16,-7-1 15,-5-1-15,5 4 16,4 1-16,1-3 15,6 0 1,-4 4-16,3-1 16,10 4-16,-1-2 15,-4 1-15,0-2 16,-46-17 0,48 19-16,2 1 15,-50-20-15,48 21 16,-2-1-16,-46-20 15,0 0-15,0 0 16,43 20 0,-43-20-16,0 0 15,0 0-15,43 24 16,-43-24-16,0 0 16,28 20-1,-13-1-15,-15-19 16,5 18-16,-12 0 15,-9-1-15,-4 2 16,-7 1 0,-1 0-16,28-20 15,-33 23-15,-5 2 16,-9 5-16,-2-2 16,1 0-1,-4 3 1,2 6-16,-8 0 0,-5 5 15,-8-2 1</inkml:trace>
  <inkml:trace contextRef="#ctx0" brushRef="#br0" timeOffset="22176.0183">13421 10075 0,'-46'-10'0,"0"2"16,3 8-1,-2 8-15,7 7 16,2 9-1,5 4-15,31-28 0,-25 36 16,-3 7-16,3 6 16,3 6-1,1-2-15,6 1 16,5 3-16,5 0 16,2-4-16,8 1 15,5 0 1,6-2-16,5-3 15,1-1 1,7-1-16,4-7 0,3-1 16,0-6-1,5-4-15,4-14 16,-45-15 0,50 11-16,7-9 15,2-4-15,-2-7 16,-3-3-16,-9-6 15,-1-3-15,0-4 16,-1-6 0,-5-2-16,-5-5 15,-6-1-15,-4-2 16,0-5-16,-23 46 16,13-53-16,-2-6 15,-11 3 1,-4-1-16,-6 4 15,0 3-15,-10 2 16,-3 2-16,-3 2 16,-5 3-1,-3 5-15,-7 5 16,-4 5 0,-2 8-16,-5 5 0,-1 13 15,7 2-15,7 6 16,13 1-1,9-7-15</inkml:trace>
  <inkml:trace contextRef="#ctx0" brushRef="#br0" timeOffset="22734.9753">14478 9952 0,'-43'-5'0,"3"2"0,-3 11 16,3 7 0,2 11-16,7 2 15,1 2-15,-1 2 16,-1 3 0,-1 12-16,5 2 15,2 2-15,3 6 16,6-3-1,1 5-15,8 0 16,4 1-16,4-2 16,4 4-16,1-6 15,8 1 1,3-8 0,7-3-16,5-4 0,5-9 15,-33-33-15,43 25 16,7-7-16,0-7 15,-3-11-15,-4-6 16,-43 6 0,45-17-16,-5-14 15</inkml:trace>
  <inkml:trace contextRef="#ctx0" brushRef="#br0" timeOffset="23142.9429">14639 10268 0,'0'0'0,"0"0"16,0 0-16,0 0 15,0 18-15,0 13 16,0 13-16,0-1 16,0-2-16,0 3 15,0 3 1,0-1-16,0-46 15,0 51 1,0-51-16,0 0 16,0 57-16,0-57 15,0 0-15,0 0 16,5 51-16,-5-51 16,7 28-16,0-25 15</inkml:trace>
  <inkml:trace contextRef="#ctx0" brushRef="#br0" timeOffset="23587.5627">14854 9908 0,'0'0'0,"0"0"15,0 0-15,20 5 16,11 3-1,16 13-15,-9 1 16,-5 5-16,-2-1 16,-5-1-16,0 8 15,2 6 1,5 9-16,-4 7 16,-4 2-16,1 4 15,-9 4 1,-7 6-16,-12 4 15,-11 4-15,-17 11 16,-27 37 0,-40 31-16,-28 7 0</inkml:trace>
  <inkml:trace contextRef="#ctx0" brushRef="#br0" timeOffset="79295.8517">8073 10072 0,'46'-5'16,"-5"0"-16,-6 3 16,-4-1-16,1 1 15,-2 2 1,4 0-16,0 0 15,-1 0 1,-33 0-16,38 0 0,5-4 16,-43 4-1,50-4-15,-50 4 16,51-5-16,-51 5 16,53-3-16,-53 3 15,60-3 1,-60 3-16,63 0 15,-63 0-15,65 3 16,-65-3-16,0 0 16,68 0-1,-68 0-15,68 3 16,-68-3-16,0 0 16,75 0-16,-75 0 15,72-3 1,-72 3-16,71-3 15,-71 3-15,70 0 16,-70 0-16,67-1 16,-67 1-1,64-4-15,-64 4 16,65-2-16,-65 2 16,63-5-16,0 2 15,-63 3-15,0 0 16,61-4-1,-61 4-15,61-6 16,-61 6-16,63-8 16,-63 8-1,58-3-15,-5-4 16,-53 7-16,52-6 16,-52 6-16,0 0 15,55-12-15</inkml:trace>
  <inkml:trace contextRef="#ctx0" brushRef="#br1" timeOffset="92157.7707">4316 10546 0,'0'53'0,"0"-9"15,0-5-15,0-6 16,0 3 0,6-5-16,-1 0 15,0-2-15,-5-29 16,4 27-16,-4 7 31,-2-1-31,2 3 0,0 3 16,0-1-16,2 0 15,-2-38 1,0 39-16,0 6 16,3 9-16,-3-54 15,2 50-15,-2 0 16,0-2-16,0-48 15,-5 49-15,5-49 16,-2 49 0,2-49-16,-5 51 15,5-51-15,-7 49 16,7-49-16,0 0 16,-8 39-1,8-39-15,-8 18 16</inkml:trace>
  <inkml:trace contextRef="#ctx0" brushRef="#br1" timeOffset="93381.4285">4306 10546 0,'0'0'16,"0"0"-16,0 0 16,0 0-16,16-3 15,8-4 1,19-7-16,-7 9 15,4 0-15,2 3 16,-2 2-16,4-2 16,3 2-1,-3 0-15,8 0 16,3 0 0,2 0-16,-2-4 0,5 4 15,-4-2 1,-2 2-16,6 0 15,1-2-15,3-1 16,3 0-16,-3 3 16,0 0-16,4 0 15,1-2 1,-3-1-16,-1 0 31,1 3-31,3 0 0,6 0 0,-1 0 16,1 0-1,-1 0-15,4-1 16,-2 1-16,1-4 16,-2 2-16,2 2 15,-2-3 1,4 3-16,-3-2 16,3-1-16,-6 3 15,2 0-15,-1 0 16,4 0-16,-6-2 15,1 0 1,1 2-16,-6-3 16,1 3-16,-2-4 15,4 4 1,-2 0-16,-8 0 16,0 0-16,-61 0 15,70-5-15,-70 5 16,71-2-16,0-3 15,-71 5 1,73 0-16,-73 0 16,0 0-16,69 0 15,-69 0-15,0 0 16,73 2 0,-73-2-16,66 8 15,-66-8-15,0 0 16,57 13-1,-57-13-15,45 21 16,-45-21-16,37 27 16,-11 2-16,-26-29 15,14 31-15,-5-3 16,-4 4 0,-5-32-16,2 32 15,1 5-15,-1 2 16,-2-39-16,3 40 15,-3 3-15,0 12 16,-3-7 0,3-48-16,0 49 15,0-49-15,-2 52 16,2-52-16,-5 53 16</inkml:trace>
  <inkml:trace contextRef="#ctx0" brushRef="#br1" timeOffset="94878.7403">4324 11607 0,'52'0'16,"-6"0"-16,-3 0 15,1-5-15,-6 0 16,4 2-1,-42 3-15,49-2 16,7 0-16,7 2 16,-3 0-16,-1 0 15,0-3 1,-4-5-16,-2 3 16,-4-1-16,5 2 15,2-2-15,3 4 16,3-3-1,2 2-15,0-2 16,-2 2-16,2-2 16,-1 0-16,3-3 15,0 3 1,-2 0-16,3 0 16,0 5-16,-3-6 15,0 2-15,-5-4 16,3 3-16,0 0 15,-1 3 1,1-2-16,-1 0 16,3 1-16,-4-2 15,1-1-15,-2 4 16,0-3 0,-2 2-1,-57 3-15,59-2 0,7-1 16,2 1-1,-5 0-15,-6-1 16,0 3-16,-1-3 16,-5 0-16,-51 3 15,57-2 1,-57 2-16,59-5 0,5-1 16,-2 2-1,-62 4-15,64-9 16,-64 9-16,61-4 15,-61 4-15,62-8 16,-62 8 0,64-10-16,-64 10 15,65-8-15,-65 8 16,65-10-16,-65 10 16,63-8-1,-63 8-15,57-11 16,0 1-16,-57 10 15,0 0-15,55-9 16,-55 9-16,0 0 16,57-11-1,-57 11-15,0 0 16,55-14-16,-55 14 16,50-12-1,-50 12-15,0 0 16,0 0-16,46-13 15,-46 13-15,0 0 16,43-13 0,-43 13-16,0 0 15,0 0-15,38-15 16,-14-5-16</inkml:trace>
  <inkml:trace contextRef="#ctx0" brushRef="#br1" timeOffset="128381.2117">9849 9371 0,'-17'-41'0,"1"12"16,-2 9-16,1 7 16,-9-2-16,-3 2 15,-4 2 1,2 1-16,-2 2 16,33 8-16,-36-5 15,36 5-15,-41 0 16,-6 4-1,-4 8-15,51-12 16,-50 16-16,2 3 16,48-19-16,-45 26 15,5 5 1,5 3-16,2-1 16,33-33-16,-29 36 15,29-36-15,-25 44 16,25-44-16,-23 51 15,23-51 1,-16 57 0,16-57-16,-12 57 0,9 0 15,3-57 1,3 56-16,-3-56 16,9 54-16,7-1 15,-16-53-15,20 47 16,6-4-1,-26-43-15,31 33 16,-31-33-16,40 34 16,-40-34-16,47 28 15,-47-28 1,52 20-16,-1-6 16,-51-14-16,0 0 15,54 7-15,-3-7 16,-51 0-1,48-5-15,-3-5 16,-45 10-16,41-13 16,-41 13-16,35-15 15,-35 15-15,34-26 16,-34 26 0,33-31-16,1-13 15,-3 3-15,-3 0 16,-5 5-16,-11 3 15,2-1-15,-7-2 16,-2-2 0,-2-1-16,-1 1 15,-4-3-15,-8 0 16,-9-3 0,-15-7-16</inkml:trace>
  <inkml:trace contextRef="#ctx0" brushRef="#br1" timeOffset="129860.4932">5635 12235 0,'53'0'0,"-8"0"0,-1 0 16,-3 0 0,4 0-16,-2 0 15,1 0-15,-1 0 16,3 0 0,3 0-16,3 0 15,1 0-15,1 0 16,-2-3-16,2 0 15,1 3 1,-55 0-16,57-2 16,7 2-16,7 0 15,-5 2 1,-2 1-16,-2 2 16,-1-5-16,-2 0 15,1-2-15,-1-1 16,-4 0-1,3 1-15,-2-1 16,0-2-16,1 0 16,0-1-16,-4 2 15,3 1 1,-3-4-16,-2 1 0,-1 1 16,4 0-1,-54 5-15,58-6 16,-58 6-16,61-4 15,-61 4-15,0 0 16,0 0 0,74-8-16</inkml:trace>
  <inkml:trace contextRef="#ctx0" brushRef="#br1" timeOffset="133925.5522">5261 13867 0,'62'0'0,"-6"0"15,-7-5-15,-1-3 16,2 0 0,1 1-16,0 4 15,6-2-15,7 5 16,2-3-16,2 3 16,1 3-1,3 0-15,0-1 16,-6 1-16,10-3 15,2 2-15,4-2 16,6 3 0,17-1-16,11 4 15,-5-4-15,-7 1 16,-11-1-16,-1 1 16,1 2-1,1 0-15,2 0 16,-4 0-16,-2-3 15,-3 3-15</inkml:trace>
  <inkml:trace contextRef="#ctx0" brushRef="#br1" timeOffset="141177.0218">4496 15738 0,'42'7'0,"-9"-1"16,-1-1-16,-5-5 15,6 3 1,0-3-16,9 0 15,2 0-15,4 0 16,-48 0-16,60 0 16,8-8-1,4-2-15,-8-1 16,-4 1-16,4 3 16,5-4-16,5 1 15,6-3 1,0 3-16,4 0 15,22-1-15,1 1 16,-6 2-16,-1 3 16,0 0-16,3 5 15,0-2 1,4-1-16,-1 3 16,1 3-16,-5-3 15</inkml:trace>
  <inkml:trace contextRef="#ctx0" brushRef="#br2" timeOffset="155990.2834">8761 10895 0,'51'0'0,"-7"0"15,-6 6-15,3-4 16,-5 3-16,1 0 16,-1-5-16,-36 0 15,42 4 1,5-4-16,6 0 15,-53 0-15,50 2 16,1-2-16,-51 0 16,54 0-1,6 0-15,-60 0 16,58-2-16,-58 2 16,61 0-16,-61 0 15,0 0-15,62 2 16,-62-2-1,0 0-15,0 0 32,62 0-32,-62 0 0,0 0 0,0 0 31,49 0-31,-19-6 0</inkml:trace>
  <inkml:trace contextRef="#ctx0" brushRef="#br2" timeOffset="156745.8819">9543 10659 0,'0'0'0,"0"0"0,0 0 15,0 0 1,0 0-16,0 0 16,0 0-16,0 0 15,0 0-15,20 8 16,8-1-1,10 6-15,-5-3 16,3 5-16,-6-1 16,-1-2-16,0-1 15,-4 2 1,3-3-16,3 3 16,-31-13-16,33 13 15,1 2-15,-34-15 31,36 17-31,-36-17 0,36 20 16,-36-20-16,0 0 16,33 17-16,-33-17 15,0 0 1,31 20-16,-31-20 16,0 0-16,0 0 15,15 24-15,-15-24 16,5 22-16,-5-22 15,-7 27 1,-12-5-16,19-22 16,-23 22-16,23-22 15,-27 23-15,27-23 16,-34 24 0,34-24-16,-36 29 15,36-29-15,0 0 16,-41 39-1,41-39-15,0 0 16,0 0-16,-31 33 16,10-4-16,21-29 15,0 18-15</inkml:trace>
  <inkml:trace contextRef="#ctx0" brushRef="#br2" timeOffset="157294.6972">10835 10621 0,'0'0'0,"0"0"15,0 0 1,0 0-16,0 0 0,0 0 16,0 0-1,0 19-15,0 15 16,0 12-16,0-4 31,0-4-31,0-4 0,0-1 0,0-5 16,0 1-16,0-4 15,0-2 1,0-23-16,0 0 16,0 0-16,-5 24 15,5-24-15,-2 9 31,4-3-31,5-6 0</inkml:trace>
  <inkml:trace contextRef="#ctx0" brushRef="#br2" timeOffset="158160.7894">10946 10453 0,'0'0'0,"0"0"16,0 0-16,-16 0 15,-12-5 1,-12 0-16,3 3 16,2-2-1,4 2-15,-6 8 16,4 1-16,-1 5 16,1 4-16,33-16 15,-33 21-15,2 1 16,3 2-1,2 1-15,2 4 16,-1 2-16,25-31 16,-23 34-16,-3 4 15,3 11-15,6-4 32,5 3-32,12-48 0,-9 45 15,7 7 1,4-3-16,3-5 15,3-3-15,-8-41 16,10 35-16,9 1 16,-19-36-16,22 37 15,-22-37-15,32 36 16,-32-36 0,51 38-16,-51-38 15,56 29-15,1-9 16,-57-20-16,57 10 15,-4-5-15,-2-5 16,-5-9 0,-1-5-16,-7-4 15,-8 2-15,-1-4 16,1-3 0,-2-3-16,-1-2 15,-7-6-15,1 1 16,-1-5-1,-20 38-15,18-49 0,-2-2 16,-7-6 0,-4 5-16,-5-1 15,-2 2-15,-6-4 16,-6 3-16,-7 4 16,-12-1-1,-12 3-15,-12 4 16,-11 4-16</inkml:trace>
  <inkml:trace contextRef="#ctx0" brushRef="#br2" timeOffset="172201.2203">8535 11944 0,'48'0'0,"-4"0"16,-4-5-16,-2-1 16,-3 4-16,9 0 15,0-1 1,-44 3-16,54 0 15,7-3-15,9-2 16,-9 1-16,1-2 16,0 1-1,-6 0-15,-2 2 16,5-2-16,-1 2 16,5 2-16,-3-3 15,3 4 1,-5 0-16,-1 0 15,0 0-15,-57 0 16,59-2-16,-59 2 16,61-2-1,-61 2-15,63 0 16,-2-4-16,-61 4 16,0 0-16,0 0 15,51-2-15,-51 2 16,0 0-1,0 0-15,44-2 16,-44 2-16,36-4 16</inkml:trace>
  <inkml:trace contextRef="#ctx0" brushRef="#br2" timeOffset="172634.2307">10869 11728 0,'0'0'0,"0"0"16,0 0-16,0 0 15,0 0 1,0 0-16,0 0 16,0 20-16,0 11 15,0 19 1,0-7-16,0-1 16,0-3-16,0 1 15,-5-4-15,5-36 16,-5 39-1,5-39-15,-5 41 16,5-41 0,0 33-16,0-33 0,0 0 15,0 0-15,3 26 16,-3-26 0,12 10-16,6-12 15</inkml:trace>
  <inkml:trace contextRef="#ctx0" brushRef="#br2" timeOffset="173503.4794">11126 11687 0,'0'0'0,"0"0"0,0 0 15,-11-12 1,-4-9-16,-8-8 16,0 6-16,-5 6 15,1-2-15,-4 4 32,-3 1-32,0 2 0,34 12 15,-43-8-15,43 8 16,-58 0-16,2 5 15,0 8 1,56-13-16,-54 18 16,2 5-16,6 8 15,8 0-15,1 2 16,7 3 0,1 1-16,6 4 15,3-3-15,5 5 16,-3-1-16,18-42 15,-13 49 1,6 2-16,7-51 16,-3 57-16,6-1 15,4-1 1,6-4-16,2-5 0,6-5 16,1-2-16,1-3 15,1-11 1,4 4-1,3-1 1,-31-28-16,36 26 0,13 2 0,-49-28 16,50 23-1,8-5 1,-58-18-16,56 13 0,0-11 16,-56-2-16,60-2 15,-60 2 1,57-13-16,-2-2 15,-6-3-15,-5-3 16,-5-5-16,-39 26 16,36-31-16,-36 31 15,35-38 1,-2-8-16,-4 0 16,-8 0-16,-4-1 15,-3 3-15,-7 0 16,-2-2-1,-5 0-15,-5 2 16,-5-2-16,-5 0 16,-9 2-1,-7 2 1,-7-1-16,-10 4 0,-6 3 16</inkml:trace>
  <inkml:trace contextRef="#ctx0" brushRef="#br2" timeOffset="183260.4005">8127 12839 0,'49'0'0,"0"0"16,-3 0-1,-3 0-15,6 0 0,2 0 16,1 0-16,7 0 15,4 0 1,7 0-16,2 4 16,2 0-16,6 0 15,-1-1-15,2-3 16,-2-3 0,-4 6-16,1 0 15,4-1-15,5 1 16,17 2-1,1-3-15,-16 1 16,-7-3-16,-18 0 16,-8 3-16,-54-3 15,52 2 1,-52-2-16,55 6 16,-1-12-16,-5-6 15</inkml:trace>
  <inkml:trace contextRef="#ctx0" brushRef="#br2" timeOffset="183720.3947">10736 12777 0,'0'0'0,"0"0"15,0 0-15,0 0 16,0 0 0,0 15-16,0 16 15,0 13-15,0-1 32,0 4-32,-5-1 0,0 1 15,5-47-15,-6 46 16,6-46-16,0 0 15,-3 46-15,3-2 32,0-44-32,0 0 0,14 22 15,1-19-15,0-13 16,0-5-16,1-6 16,-1-2-16,1-2 15,-4-9 1,0 1-16</inkml:trace>
  <inkml:trace contextRef="#ctx0" brushRef="#br2" timeOffset="184200.716">10804 12692 0,'-7'0'16,"-10"0"-16,1-5 16,-7 0-16,-8 2 15,0 0 1,2 1-16,-4 4 15,-3 9-15,1 10 16,7 4-16,2 3 16,4 3-1,22-31-15,-17 39 16,4 9-16,3 12 16,5-3-1,10-1-15,2-4 16,9-1-16,8 0 15,-24-51 1,31 46-16,4-2 0,6-8 16,-1-8-16,10-12 15,-2-8 1,1-11-16,3-6 16,-52 9-16,49-19 15,0-4 1,-7-8-16,-2-3 15,-9-1-15,-9-4 16,-6 1-16,-16 38 16,3-36-16,-6-8 15,-13-8 1,-3 3-16,-11 8 16,-11 3-16,-7 7 15,-8 5-15,-4 5 16,-1 6-1</inkml:trace>
  <inkml:trace contextRef="#ctx0" brushRef="#br2" timeOffset="184895.6049">8569 13558 0,'0'0'16,"-21"6"-16,-12-1 15,-14-3 1,3 3-16,9-5 16,4 3-16,5-3 15,6 0-15,7 0 16,6 0 0,2 0-16,1 0 15,8 0-15,3 0 16,8 0-16,8 5 15,10 1 1,1 1-16,1 1 16,4-6-16,3 0 15,3 1-15,17-6 16,5 3 0,5-2-16,3 2 15,2 2-15,1 1 16,5 0-16,4-1 15,23 1 1,13 3-16,-7-4 16,-13 3-16,-14-2 15,2 0 1,-2-1-16,2-2 16,-7 0-16,2 0 15,-7 0-15,-21 0 16,-8 0-1,-50 0-15,48 0 16,-48 0-16,0 0 0,47-2 16,-47 2-1,38-11-15</inkml:trace>
  <inkml:trace contextRef="#ctx0" brushRef="#br2" timeOffset="185185.924">10880 13486 0,'0'0'16,"0"0"-16,0 0 0,0 0 15,0 0 1,0 0-16,0 0 15,0 0-15,0 21 16,0 15-16,-6 16 16,-1-4-1,-1-2-15,1-2 16,4-5-16,-3-3 16,6-36-16,0 0 15,0 0 1,-6 31-16,2-13 15,6-11 1,0-9-16,8-14 0</inkml:trace>
  <inkml:trace contextRef="#ctx0" brushRef="#br2" timeOffset="185750.9931">10923 13458 0,'0'0'0,"0"0"16,-16-3-16,-13-9 16,-14-1-16,2 0 15,3 5 1,-3 8-16,0 3 16,-4 10-16,2 8 15,5 9-15,8 6 16,6 2-1,0 7-15,7 6 16,4 3-16,5 3 16,8-1-16,8 0 15,7-4 1,12-3-16,6-8 16,-33-41-16,43 36 15,-43-36 1,57 31-16,-57-31 15,67 23-15,0-8 16,2-7-16,-9-8 16,-5-10-1,-4-6-15,-3-9 0,-10-9 16,-5-1 0,-5-10-16,-8-1 15,-7-3-15,-5-2 16,-6-5-16,-12 1 15,-8 1 1,-13 3-16,-7 2 16,-17 3-16,-8 5 15,-11 5 1,-4 2-16</inkml:trace>
  <inkml:trace contextRef="#ctx0" brushRef="#br2" timeOffset="186599.1975">7459 14720 0,'28'0'0,"17"0"16,16 0-16,8 0 16,9 0-16,3 0 15,7 0 1,20 0-16,-1 0 15,6 0-15,0 0 16,-2 0-16,-3 0 16,4 0-1,1 0-15,3 0 16,-3 0-16,2 3 16,-4-3-16,7 0 15,-8 0 1,4 0-16,-5-5 15,2 3-15,-6-4 16,-12 1-16,-6 0 16,-7-1-1,-16 6-15,-64 0 16,57 0-16,-57 0 16,59 0-16,-59 0 15,0 0 1,0 0-16,58-4 15,-58 4-15,73-21 16</inkml:trace>
  <inkml:trace contextRef="#ctx0" brushRef="#br2" timeOffset="187378.0977">10974 14515 0,'8'49'16,"-3"-1"-16,0-4 16,-5 2-16,2 1 15,-2-3-15,0-6 16,0-38-1,0 0-15,11 31 16,1-13-16,5-14 16,-4-6-16,-1-8 15,6-5-15,0-6 16,2-5 0,-1-2-16,-5-3 15,5-4-15,-7-2 16,-1 1-16,-9 3 15,-2 2 1,-5 0-16,-5 0 16,-3 1-1,-8 1-15,-2 1 16,-4 2-16,-5 3 16,-7 5-1,1 5-15,-5 8 0,-8 8 16,-4 9-16,7 14 15,-1 5 1,9 10-16,4 5 16,7 5-16,6 4 15,8-1-15,9 2 16,8-4 0,12 2-16,3-5 15,6-1-15,9-1 16,6-9-16,8 1 15,0-8 1,6-8-16,2-5 16,-1-8-16,3-5 15,2-12 1,-2-7-16,-2-4 0,-5-9 16,-5-7-1,-6-5-15,-7-7 16,-11-3-16,-12-3 15,-11-1-15,-10-1 16,-7-3 0,-13 6-16,-13-3 15,-14 8-15,-16 2 16,-33 0-16,-21-2 16</inkml:trace>
  <inkml:trace contextRef="#ctx0" brushRef="#br2" timeOffset="188138.77">7408 15682 0,'48'-23'0,"-9"8"16,0 4-16,7 1 16,15 2-16,10 3 15,-3 0 1,8-3-16,10-2 16,24-3-16,16 2 15,0 3 1,-3 1-1,-7-3-15,3 3 0,-8 1 16,3 6-16,-4 3 16,-5 0-16,-7 2 15,-1-3 1,4-2-16,-1 0 16,-2 0-16,-4-2 15,-1 2-15,2 0 16,-5 0-16,-5 0 31,-6 0-31,-18 0 0,-7 0 16,4 2-16,-58-2 15,58 2 1,-58-2-16,57 0 16,-5-7-16</inkml:trace>
  <inkml:trace contextRef="#ctx0" brushRef="#br2" timeOffset="189041.5354">11022 15368 0,'10'52'0,"-5"-6"16,0 0-1,-5-7-15,2 4 0,-2-4 32,0-6-32,0-5 0,3-7 15,1-10-15,1-7 16,6-11-16,2-9 15,2-4-15,-2-1 16,-3 1 0,3-3-16,2-6 15,1-2-15,-1 1 16,-2-1-16,-3 3 16,-3-1-1,-3 4-15,-4-1 16,-1-3-16,-7 1 15,-2 3 1,-8-1-16,-3 2 16,-6 4-1,-6 2-15,-9 5 0,-2 3 16,-12 5-16,0 5 16,-4 5-1,4 10-15,5 6 16,2 4-16,5 6 15,4 5-15,8 3 16,4 2-16,11 1 16,3 4-1,7 0-15,4 2 16,8 5-16,4-3 16,8 1-16,4-1 15,9-1 1,4-6-16,4-1 15,12-4-15,0-7 16,4-3-16,6-4 16,-1-9-1,2-8-15,1-4 16,2-10-16,-3-4 16,4-7-1,-1-8-15,-8-4 16,4-12-16,-9-1 15,-3-6-15,-6-2 16,-8-6 0,-14 1-16,-12-4 0,-11 1 15,-17-3 1,-14-2-16,-25 5 16,-23-2-16,-59-14 15,-78-20-15</inkml:trace>
  <inkml:trace contextRef="#ctx0" brushRef="#br2" timeOffset="194360.6005">13800 12081 0,'-35'-19'0,"4"4"0,9 2 16,-1 5 0,-3 3-16,0 0 15,-5 5-15,0 2 16,-2 6-16,0 0 15,-5 5-15,-2 2 16,-1 4 0,-2 7-16,1 1 15,4 7 1,-1 2-16,4 2 16,2 3-16,4 3 15,4 2-15,4 3 16,0 3-16,5-1 15,7 3-15,0-3 16,7 1 0,8-4-16,-1 2 15,4-4-15,7 0 16,3-3-16,6-1 16,3-6-1,6 0-15,1-6 16,3-4-16,7-5 15,1-1-15,5-7 16,-51-13-16,55 11 16,4-8-1,0-6-15,-7-5 16,3-5-16,-3-2 16,-4-3-16,-1-5 31,2-6-31,-6-4 15,-5-6-15,-2-2 16,-5 0-16,-2-6 0,-6 0 16,-2-8-1,-7 3-15,-1-4 16,-2 2-16,-9 0 16,-2-3-16,-7 3 15,-4-2 1,-9 5-16,-6 2 15,-7 5-15,-12 6 16,-3 6-16,-6 7 16,-4 4-16,0 6 15,10 2 1</inkml:trace>
  <inkml:trace contextRef="#ctx0" brushRef="#br2" timeOffset="194921.2298">14720 11903 0,'-41'33'16,"8"-2"-16,-3 0 0,-3 11 15,-2-1-15,3 4 16,2 7-1,3 2-15,7 3 16,3 4-16,-1 1 16,7 8-16,1 1 15,8 2-15,3-2 16,8 4 0,2-6-16,11 0 15,3-1-15,11-7 16,3-2-1,5-10-15,8-5 16,3-8-16,0-8 16,0-7-16,-1-9 15,4-9-15,-6-11 16,-2-4 0</inkml:trace>
  <inkml:trace contextRef="#ctx0" brushRef="#br2" timeOffset="195310.135">15193 12263 0,'0'0'0,"0"0"16,0 0-16,0 0 15,0 0-15,0 17 16,-6 17 0,1 16-16,0-2 15,0 5-15,-2 2 16,2-2-16,2 2 15,3-1-15,0-54 16,-4 57 0,4-57-16,4 53 15,-4-53-15,8 41 16,-8-41-16,10 18 16,-1-20-16</inkml:trace>
  <inkml:trace contextRef="#ctx0" brushRef="#br2" timeOffset="195774.9456">15388 11772 0,'0'0'0,"0"0"32,0 0-32,0 0 0,0 0 0,23 0 0,18 0 15,16 5 1,-6 3-16,-5 12 15,-3 4-15,-3 6 16,1 6 0,-2 2-16,6 6 0,-1 0 15,0 3 1,-3 1-16,-6 6 16,-2 0-16,-6 5 15,-6 4-15,-6 1 16,-8 2-1,-1 4-15,-6-1 16,-10 3-16,-3 2 16,-13 1-16,-13 2 15,-27 24 1,-38 11-16,-29 4 16,-28 0-16,-12-8 15</inkml:trace>
  <inkml:trace contextRef="#ctx0" brushRef="#br2" timeOffset="207994.8177">5569 11337 0,'53'0'0,"-9"0"15,-6 0-15,-9 0 16,2 0-16,1 0 16,-3 0-1,6 0-15,-4 0 16,5 0-16,-36 0 16,38-5-16,0 0 15,2 3 1,-40 2-16,35-6 15,-35 6-15,43-2 16,-43 2-16,62-3 16,-62 3-16,64-2 15,-64 2 1,67-2-16,-67 2 16,69-4-16,1 2 15,-70 2 1,66 0-16,-7 0 15,-59 0-15,60 0 16,-1 0-16,-59 0 16,59 2-16,-2-2 15,-57 0 1,55 4-16,-55-4 16,57 0-16,-57 0 15,62 0 1,2 0-16,-64 0 15,58-4-15,-3 2 16,-55 2-16,59-3 16,-59 3-16,59-3 15,-59 3 1,62-2-16,-62 2 16,62-5-16,-62 5 15,63-5-15,-63 5 16,0 0-16,63-2 15,-63 2 1,0 0-16,0 0 16,58-6-16,-58 6 15,0 0-15,48-5 16,-17 7 0</inkml:trace>
  <inkml:trace contextRef="#ctx0" brushRef="#br2" timeOffset="231449.7966">3382 10988 0,'8'54'0,"-3"-6"16,0-1-16,-5-3 15,3-3 1,-3 3-16,0-6 16,3 0-16,-2-4 15,-1-34-15,5 28 32,-5-28-32,3 32 0,-3-32 15,0 0-15,6 22 16,-6-22-1,0 15-15,0-11 0</inkml:trace>
  <inkml:trace contextRef="#ctx0" brushRef="#br2" timeOffset="231923.469">3341 10988 0,'0'0'0,"0"0"15,0 0-15,0 0 16,0 0 0,0 0-16,15 8 15,11 7-15,4 10 16,-4 1 0,-7-3-16,1 4 0,3 1 15,-2 0 1,2 0-16,2 1 15,-2-4-15,-23-25 16,28 28-16,-28-28 31,0 0-31,29 26 0,-29-26 16,0 0-16,31 19 16,-31-19-16,28-4 15</inkml:trace>
  <inkml:trace contextRef="#ctx0" brushRef="#br2" timeOffset="232327.2251">3782 10793 0,'0'0'0,"0"0"16,0 0-16,0 0 16,0 0-16,0 0 15,0 20-15,0 11 16,0 15-1,0-3-15,0 4 16,-5 2 0,0-3-16,5-46 0,-2 51 15,2-51 1,-5 55-16,5-55 16,-7 56-16,7-56 15,-2 49-15,2-49 16,0 0-16,2 33 15,-2-33 1,9 16-16,-2-19 16</inkml:trace>
  <inkml:trace contextRef="#ctx0" brushRef="#br2" timeOffset="232830.093">3941 10743 0,'0'0'0,"0"0"0,0 0 15,0 0-15,0 0 16,0 0 0,0 0-16,5 15 15,-2 17 1,2 12-16,4-3 16,-5 1-16,4-2 15,-6-1-15,2-1 16,-1-1-16,-3-37 15,1 37-15,-1-37 16,0 0 0,3 39-16,-3-39 15,0 0-15,0 0 16,7 26 0,2-11-16,-9-15 15,4 0-15,2-10 16</inkml:trace>
  <inkml:trace contextRef="#ctx0" brushRef="#br2" timeOffset="233267.6961">3941 10700 0,'0'0'15,"0"0"-15,0 0 16,0 0-16,0 0 16,0 0-1,0 0-15,0 0 16,16 0-1,12-6-15,12 2 0,-8 1 16,-4 0-16,-2 9 16,-6 1-1,1 4-15,-3 1 16,-2 9-16,2 0 16,-6 2-16,2-2 15,-7-4 1,1 4-16,-3 2 15,-5-23-15,1 34 16,-5 4-16,-11 9 16,-20 11-1,-20 6-15,-25 11 32</inkml:trace>
  <inkml:trace contextRef="#ctx0" brushRef="#br2" timeOffset="236991.1436">4209 11792 0,'-49'8'0,"3"0"15,2 10 1,8 0-16,9 4 16,1-2-16,-3 2 15,1 3-15,0 7 16,-3-1-1,0 7-15,-3 6 16,4 4-16,4 2 16,0-2-16,26-48 15,-20 55 1,20-55-16,-18 58 16,5 10-16,5-8 15,8-3-15,10-8 16,6-3-1,2-4-15,-18-42 16,26 41-16,1 0 16,6 0-16,-1-2 15,1-3 1,1 0-16,-3-3 16,-1 0-16,-2 1 15,2-1-15,-6 0 16,-24-33-1,21 31 1,-7 8-16,-14-39 0,9 46 16,-6 11-16,-6-1 15,-7 1 1,-3-6-16,-2 4 16,-5-2-16,-5-3 15,-3-2-15,-2 1 16,30-49-1,-36 51-15,0 4 16,1-2-16,35-53 16,-29 52-16,29-52 15,-21 51-15,21-51 16,-10 49 0,8-5-16,9-3 15,-7-41-15,15 28 16,6 0-1,-21-28-15,29 31 16,-29-31-16,34 28 16,3 11-16,-2-3 15,-35-36-15,32 39 16,-6-1 0,-26-38-16,21 44 15,-6 2-15,-10 3 16,-2-3-16,-3 3 15,-6-5-15,-2 2 16,-1 3 0,-1 0-16,-4 0 15,4-3-15,-1 3 16,-2 0-16,3-1 16,-3-2-1,3 3-15,0-2 16,-1 0-16,4 0 31,7-47-31,-5 53 0,0-2 16,0 5-16,5-56 15,-3 57-15,6 0 16,-3-57-16,8 58 16,4-6-1,9-1-15,-21-51 16,25 44-16,9-8 15,-34-36-15,43 34 16,6-14-16,2-7 16,-2-8-1,-5-12-15,-8-9 16,-16-5-16</inkml:trace>
  <inkml:trace contextRef="#ctx0" brushRef="#br2" timeOffset="237591.1972">2591 13507 0,'0'57'0,"0"-4"16,0-1-1,0 2-15,0-54 16,0 64-16,0 6 16,0 5-16,0-9 31,0-2-31,0-4 0,0-7 16,0-6-16,0-47 15,0 41-15,0-41 16,0 0-1,0 0-15,-5 30 16,5-30-16,-4 14 16</inkml:trace>
  <inkml:trace contextRef="#ctx0" brushRef="#br2" timeOffset="238105.7953">2520 13384 0,'0'0'0,"0"0"16,0 0-16,0 0 16,15-3-16,13-10 15,13 1-15,2-1 16,-4 5 0,0 5-1,-1 3-15,0 3 0,1 2 16,0 8-16,-1 6 15,-5 0 1,-1 5-16,-10-2 16,-22-22-1,24 29-15,-5 2 0,0 2 16,-1 3-16,0 0 16,2 5-1,-6 5-15,-8 4 16,1-2-16,-7-1 15,-10 1 1,-10 4-16,-20 9 16,-17 9-16,-42 33 15,-61 38-15</inkml:trace>
  <inkml:trace contextRef="#ctx0" brushRef="#br2" timeOffset="295619.5136">7917 5857 0,'53'-16'0,"-4"4"16,-4-1-16,-2 4 16,-2 7-16,1-3 15,2 5-15,5-3 16,-2 3-16,3 3 15,4 2 1,4 1-16,0 1 16,-1 0-16,0 4 15,7-4-15,2 2 32,4-4-32,1-1 0,9-1 15,5 0-15,20-1 16,1 1-1,-6-3-15,-6 0 16,-1 2-16,-3 1 16,3-3-16,-4-5 15,2 2 1,3 3-16,-1 3 16,-1-3-16,-2 2 15,0 1-15,5 0 16,0-3-16,-5 2 15,-3-2 1,0 4-16,7-4 16,-3 0-1,-2 2-15,-1-2 0,2 2 16,-2-2 0,-4 0-16,0 0 15,4 0-15,-1 0 16,1 0-16,1-2 15,2 2 1,-4 0-16,-5 0 16,-10 0-16,0 2 15,4-2 1,4 0-16,3 3 0,0-3 16,21-3-1,3-1-15,-6 0 16,-9-1-16,4 2 15,-3-2 1,-1 0-16,-3 2 16,-4 1-16,2 0 15,1-1-15,3 1 16,2-1-16,-6-3 16,-1 2-1,-3-4-15,3 2 16,1 2-16,-2 1 15,0 1-15,-3-1 16,-13 3-16,-3-2 16,5 2-1,0-4-15,1 2 16,3-1-16,1 1 16,4 2-1,-3 0-15,1 2 16,-5-2-16,4 0 15,-2 0-15,0-2 16,-1 2-16,3 2 16,-3-2-1,1 3-15,-1-3 16,-2-3-16,3 1 16,-1 2-1,-2 0-15,0 2 16,3-2-16,-2 3 15,2-3-15,6-3 16,-8 3-16,2 3 16,-5 3-1,-2-4-15,-5 1 16</inkml:trace>
  <inkml:trace contextRef="#ctx0" brushRef="#br2" timeOffset="298533.4567">3022 7196 0,'25'-44'31,"2"13"-31,0 10 0,-3 9 16,5 2-16,-1 4 15,5 6 1,1 0-16,4 6 16,2 2-16,5 2 15,11 0-15,6 1 16,0-4-16,1 1 15,7-1 1,1 1-16,5-3 16,0 0-16,4 1 15,2 2-15,6-4 16,22 1-16,18 4 16,-10-2-1,-9 1-15,-16-3 16,6-2-1,-2-1-15,3 3 16,3-3-16,0 7 16,0-4-16,-4-3 15,5 1-15,0 2 16,7-3 0,4 1-16,1-3 0,-3 0 15,-1 0 1,2-3-16,2 3 15,-3 0-15,-3 3 16,0-3-16,3 2 16,0 2-1,-7-4-15,-6 0 16,-6 0-16,9-4 16,0 4-16,2-2 15,7-3 1,-3 2-16,2 1 15,-7-1 1,-8 3-16,2 3 0,-1-1 16,0 3-1,1-5-15,2 3 16,2-3-16,0 2 16,0-2-16,-2 0 15,0-5-15,1 0 16,0 3-1,2-1-15,3 1 16,-9-3-16,-2-1 16,3 1-1,5 3-15,-1-1 16,-1 3-16,1 0 16,-1 0-16,-2 0 15,1 0-15,1-2 16,-3-1-1,-4 0-15,-3 3 16,-2 3-16,4 0 16,-4-1-16,-2 1 15,0-1 1,-1 7 0,-6 0-16,-16-1 0,-11-3 15,-53-5-15,65 6 16</inkml:trace>
  <inkml:trace contextRef="#ctx0" brushRef="#br2" timeOffset="345316.5854">3173 8181 0,'-34'28'0,"14"0"16,3 6-16,5-1 15,-1 8-15,2 0 16,2 5-16,-6 11 15,15-57-15,-12 60 16,1 1 0,11-61-16,-10 72 15,10-72 1,-7 72-16,7-72 0,-5 72 16,5-72-1,0 0-15,0 0 16,-9 64-1,9-64-15,-9 47 16</inkml:trace>
  <inkml:trace contextRef="#ctx0" brushRef="#br2" timeOffset="346528.0517">3063 8294 0,'0'0'0,"0"0"0,0 0 16,0 0-1,19-13-15,6-5 16,8-5-1,-5 10-15,8 0 16,3 3-16,3 5 0,7-1 16,14 1-1,7 0 1,-1 0-16,2-1 0,7 2 16,2-4-1,7 4-15,25-5 16,21 2-16,0-4 15,-13 3-15,-10-2 16,-1 0 0,-5 2-16,-4 1 15,3-2-15,5-1 16,0 0-16,7-2 16,4 0-16,-4 5 15,-2-3 1,-1 0-16,-1 2 15,1 0-15,-6 0 16,-5 4-16,-2-2 16,0 1-1,-5-3-15,-3 1 16,-4 2-16,-5-3 16,-21 5-16,-9 3 15,0 3 1,-4 0-16,-48-3 15,44 7-15,-1 3 16,-43-10-16,39 19 16,-8-2-16,-8 6 15,0 1 1,-1 4-16,-3 3 16,-5 2-16,-3 3 15,-1 3-15,2 2 16,-2-3-1,-3 6 1,7 7-16,-7-2 0,-7-49 16,5 51-16,0 1 15,0 3 1,-5-55-16,2 48 16,-2-48-16,-2 49 31,-3 0-31,-7-11 0,12-38 15,-19 34-15,-6-6 16,-10-2-16,-5-6 16,-14 4-16,-6-4 15,-1-4 1,-8-3-16,-3-6 16,-7 0-16,-6 2 15,-30-4-15,-17 2 16,6-2-1,8-1 1,5-4-16,-2-6 0,0-2 16,-2 1-16,0 4 15,1 0-15,-5 3 32,1 0-32,-6-3 0,2 1 15,7 0-15,-2 2 16,0 0-1,6-3-15,-4-2 16,4-1-16,6 2 16,10 1-16,-5 1 15,2 2 1,4 2-16,0 3 16,4 5-16,10 3 15,12 0-15,4 1 16</inkml:trace>
  <inkml:trace contextRef="#ctx0" brushRef="#br2" timeOffset="350051.7338">12914 7410 0,'23'-28'15,"-3"6"-15,3 9 16,0 6-16,2-1 16,3 3-16,3 0 15,5 2 1,8 1-16,12 0 16,4-2-16,-1 4 15,5-4-15,1 1 16,1-2-1,7 2-15,6-2 16,-1 0-16,5-3 16,4 1-16,27-4 15,8-2-15,-3 6 16,-14-1 0,-10 0-16,0 3 15,2 0-15,-4 0 16,1 2-16,2 1 15,1 4 1,-1-2-16,-2 0 16,2 0-16,-7 3 15,2 2-15,-3 0 16,0 0 0,-1 1-16,-1 1 15,1 1-15,1-1 16,0 1-16,3-5 15,-2-1-15,2 1 16,-2-3 0,-1 3-16,2-3 15,-3 3-15,1-3 16,0 7-16,2-2 16,1 2-1,3-1-15,-4-1 16,-2-2-1,-1 1-15,1 2 0,4-4 32,-4 1-32,1 0 0,2-1 15,-3 0-15,4 1 16,-4-3-16,2 3 16,-5 0-1,1-3-15,-4-3 16,-11 3-16,-2 0 15,5 0-15,7 0 16,1 3 0,-5-3-16,2 0 15,0 2-15,2-2 16,1 3 0,-5-3-16,0 0 15,2 0-15,-1 0 16,0 2-16,3-2 15,0-2 1,-3 2-16,-2 0 16,1-3-16,0 3 15,-2 0-15,-1 3 16,-1-3-16,-5 2 16,5 0-16,-1-2 15,2 0 1,2 0-16,2 3 15,2-3 1,-4 3-16,-1-1 0,0-2 16,-1 3-1,-2-1-15,0 4 16,0-4-16,-3 1 16,0 2-16,1-2 15,-4-3 1,-66 0-16,71 0 15,-3-5-15,-68 5 16,74-6-16,-2 1 16,-5 0-1,-67 5-15,62-5 16,-8-1 0,-54 6-16,51-7 0,-51 7 15,0 0-15,49-13 16,-49 13-1,0 0-15,46-18 16,-46 18-16,0 0 16,44-21-1,-44 21-15,43-25 16,-43 25-16,38-28 16,-2-3-16,-36 31 15,38-31-15,-5-3 16,-3 1-1,-5-1-15,-2 7 16,-2 1-16,-4-3 16,8-1-16,-5-5 15,1 0 1,-1-1-16,-4-5 16,-16 41-16,17-49 15,1-2 1,-18 51-16,10-52 15,-10 52-15,9-51 16,-9 2-16,0 49 16,-4-43-16,-6 7 15,-5 8 17,15 28-32,-20-27 0,20 27 0,-31-25 15,-9 4-15,-13-2 16,-1 5-1,0 0-15,-2 5 16,0 3-16,-6 0 16,-5 2-1,2 0-15,-1 1 0,-6 2 16,1-2 0,-6 0-16,-3 3 15,-4-4-15,-30 2 16,-10 1-16,9 3 15,7-6 1,12 0-16,-6 1 16,-2 0-16,-1 3 15,-9 0 1,-4 1-16,-3-6 16,2 4-16,-4-2 15,6 0-15,-6-1 31,-3 0-31,2 0 0,1 0 16,-3 1-16,-2-4 16,-1 6-16,2-2 15,-2 1-15,-3 1 16,2 5-16,-3 0 16,-4 0-1,-4 0-15,4 4 16,2 0-16,2 6 15,1-2 1,13 3-16,-5-4 0,1-2 16,0 3-1,-4-3-15,6 3 16,2-5-16,0-3 16,4-3-1,1 3-15,4 3 16,-3-1-16,2-2 15,2-2-15,4-3 16,1 2 0,4 0-1,-2 0-15,1 1 0,-2 0 16,4-2 0,1 0-16,-2-2 0,-3 2 15,6 4 1,-1 0-16,5 0 15,-1 0-15,-2 0 16,4-3 0,2 3-16,1 5 15,2 0-15,1 2 16,2 1-16,7-2 16,15-3-16,3-1 15,-5 3-15,2 0 16,1 0-1,1-3-15,4 1 16,56-3-16,-59 2 16,-3 7-1,62-9-15,-64 7 16,5 1 0,59-8-16,-62 10 0,6 2 15,56-12-15,-53 11 16,53-11-1,-50 16-15,50-16 16,-43 16-16,43-16 16,0 0-16,0 0 15,-42 22 1,42-22-16,-33 34 16,33-34-16,-22 36 15,22-36-15,-13 39 16,5-6-1,6 3-15,2-36 16,0 41-16,5 3 16,2 10-1,0-2-15,-3 3 16,1 5-16,-3 4 16,-4 14-16,-7 6 15,-3 34-15</inkml:trace>
  <inkml:trace contextRef="#ctx0" brushRef="#br2" timeOffset="423405.0292">5382 10659 0,'-7'61'0,"-3"1"15,1-5 1,4 1-16,3-1 16,-1-3-16,-2 0 15,0 3-15,-3-1 16,3-4-1,-2 5-15,4-4 16,3 1 0,0-54-16,8 54 0,-8-54 15,0 0 1,0 0-16,7 41 16,4-20-16,-4-18 15,1-14-15</inkml:trace>
  <inkml:trace contextRef="#ctx0" brushRef="#br2" timeOffset="424340.2866">5466 10720 0,'0'0'0,"19"0"16,11 0-16,19 0 15,9 0-15,3 0 16,8 0-1,4 0-15,5 0 16,4 0-16,6 0 16,17 0-16,0 0 15,-5 0 1,8 0-16,6-5 16,1 0-16,-2-2 15,-6-6-15,-6-1 16,-2 2-16,-3 2 15,0-4-15,-10 4 16,-4 1 0,-15-2-16,-8 3 15,-3-2-15,-1 5 16,-55 5-16,57-3 16,-57 3-1,55-2-15,-55 2 16,57 5-16,-8 5 15,-3 3-15,-46-13 16,38 20 0,-38-20-16,40 32 15,-40-32-15,33 43 16,-5 6 0,-6 3-16,-3-4 15,-1-5 1,-6 1-16,-2 1 0,-10-45 15,0 0-15,9 43 16,-9-43 0,2 44-16,-2-44 15,0 0-15,0 0 16,-2 48-16,2-48 16,-11 41-1,11-41-15,-20 29 16,20-29-16,-28 23 15,-10-5-15,-11 0 16,-16 2-16,-1 1 16,-12 0-1,-7-1-15,-34 3 16,-20 5-16,-18-4 16,-23 2-16,0 2 15,-26 8 1,-41 4-16,-60 20 15,-21 10-15,-37 19 16</inkml:trace>
  <inkml:trace contextRef="#ctx0" brushRef="#br2" timeOffset="520032.7921">19440 9486 0,'-21'-25'16,"8"11"-16,3 5 0,-2 4 16,-2 3-16,-4 2 15,-5 2 1,-3 0-16,3 6 15,1 4-15,-1 1 16,-1 5-16,2 3 16,-2 2-1,-2 6-15,26-29 16,-23 38-16,-3 11 16,6 5-1,5-3-15,7 3 16,3-2-16,10 2 15,0-5-15,9 2 16,0-5-16,10 1 16,4-8-1,5-4-15,1-9 16,-1-11-16,3-2 16,-36-13-1,40 8-15,4-6 16,7-4-16,-4-12 15,-6-3 1,0-6-16,-4-6 0,-2-7 16,-2-5-16,-4-3 15,-6 1 1,-6-3-16,-6-6 16,-4 1-16,-7 3 15,-2 1 1,-3 0-16,-1 3 15,-4 4-15,-5 7 16,-8 1 0,0 4-16,-3 7 0,0 3 15,-5 6 1,-2 4-16,6 6 16,6 2-16,11 0 15,6-3-15</inkml:trace>
  <inkml:trace contextRef="#ctx0" brushRef="#br2" timeOffset="520500.566">20369 9322 0,'0'0'16,"0"0"-16,0 0 15,0 0 1,-13 5-16,-16 0 16,-8 13-16,8 3 15,1 2-15,2 3 16,1 7-16,-1 3 15,3 8 1,0 5-16,2 2 16,3 6-16,3-1 15,4 3 1,9 1-16,2-4 16,5 1-16,8-6 15,8-2-15,7-1 16,0-6-1,5-9-15,3-8 16,-36-25-16,41 20 16,-41-20-16,47 4 15,-1-12-15,-5-12 16</inkml:trace>
  <inkml:trace contextRef="#ctx0" brushRef="#br2" timeOffset="521236.4372">20400 9743 0,'0'0'0,"0"0"16,0 0-1,0 0-15,0 0 16,5-12-16,0-12 15,11-7-15,4 16 16,-2 5 0,-1 5-16,0 8 15,0 4-15,-1 6 16,-1 5 0,1 8-16,-3 0 15,-5 2-15,-4 1 16,1 1-1,-5 1-15,3-6 0,-3-4 16,2-3 0,1 0-16,-3-7 15,-3-7-15,6-1 16,-3-8 0,2-3-16,0-8 0,1-4 15,3-3 1,-1-5-16,-2-1 15,4-1-15,-2-1 16,3 0 0,-3-3-16,6 1 15,3 2-15,-5 3 16,-9 28-16,13-25 16,-13 25-16,0 0 15,18-19-15,-18 19 16,20-5-1,1 10-15,-21-5 16,23 19-16,-2 6 16,-21-25-1,19 33-15,0 7 16,-4 0-16,-15-40 16,14 51-16,-14-51 15,7 50-15,-7-50 16,0 0-1,0 0-15,5 41 16,-2-19-16,-1-14 16,-2-13-16,3-10 15</inkml:trace>
  <inkml:trace contextRef="#ctx0" brushRef="#br2" timeOffset="521685.4752">20883 9291 0,'0'0'0,"0"0"16,0 0 0,0 0-16,0 0 15,0 0 1,8-2-16,2-6 0,11-5 15,-4 8 1,-1 3-16,-6 9 16,-8 8-16,-7 3 15,-5 5-15,1-3 16,2 0 0,2-6-16,-4 4 15,3-3-15,2 2 16,3-7-16,2-1 15,9-3 1,4-4-16,7-2 16,7-5-16,1-5 15,2-2 1,-3-7-16,1-1 16,-7-9-16,-1-4 15</inkml:trace>
  <inkml:trace contextRef="#ctx0" brushRef="#br2" timeOffset="522025.2066">21160 8951 0,'0'0'16,"0"0"0,0 0-16,0 0 15,0 0-15,0 0 16,0 0-16,18 0 15,16 6 1,12 2-16,-3 12 16,-10 6-16,-2-1 15,-3 4-15,-1 2 16,-1 8 0,2 14-16,-6 9 15,-4 5-15,-10 5 16,-8 3-16,-13 4 15,-7 0-15,-16-1 16,-24 18-16,-24 1 16,-11-7-1,-8-22-15,-5-18 16,-7-19 0,2-20-16</inkml:trace>
  <inkml:trace contextRef="#ctx0" brushRef="#br2" timeOffset="522786.0501">19137 8257 0,'0'0'16,"0"0"-16,-3-12 16,-10-14-16,-4-10 15,-2 18 1,0 5-16,0 8 16,-6 7-16,-4 9 15,-2 4-15,-2 11 16,-1 5-1,-6 13 1,9 0-16,31-44 0,-18 43 16,12 1-16,12-5 15,9-11 1,11-3-16,4-4 16,9-1-16,7 3 15,1 0 1,-1 1-16,-46-24 0,43 28 15,-43-28 1,28 33-16,-28-33 16,11 43-1,-20-11-15,-13 1 16,-6-1-16,28-32 16,-38 25-16,38-25 15,-53 28-15,53-28 16,-49 13-1,49-13-15,-38 0 16,24-18-16,9-5 16,10-8-16,12-2 15,11-6 1</inkml:trace>
  <inkml:trace contextRef="#ctx0" brushRef="#br2" timeOffset="523175.8238">19506 8407 0,'0'0'16,"0"0"-16,0 0 15,0 0 1,-9 18-16,-10 10 16,-4 11-16,8 2 31,-1 5-31,6 3 0,10-49 0,0 0 0,0 0 15,-4 41-15,8-7 16,4-11 0,-1-9-16,4-6 15,4-12 1,3-7-16,0-4 0,0-6 16,-3-7-1,-2 0 1,-6-6-16,-7 3 0,-4 1 15,-7 1-15,-4 7 16,-1 8 0,-1 7-16,3 7 15,2 2-15,5 5 16,4 5-16,6-4 16,6-1-1</inkml:trace>
  <inkml:trace contextRef="#ctx0" brushRef="#br2" timeOffset="523602.2185">19815 8674 0,'0'0'0,"0"0"15,0 0 1,0 0-1,0-17-15,0-22 16,0-16-16,0 6 0,0 6 16,5 2-1,-3 10-15,3 5 16,-7 9-16,-3 4 16,-5 5-1,-3 5-15,-2 6 16,1 5-16,2 2 15,5 2-15,-2 4 16,4 2-16,5 3 16,5-1-1,4 4-15,3-2 16,3 2-16,6-3 16,-1 1-16,6-3 15,-1-1 1,-2-1-16,4 1 15,-4-5-15,-3-2 16,-2-7-16,-2-4 16,-9-4-1</inkml:trace>
  <inkml:trace contextRef="#ctx0" brushRef="#br2" timeOffset="524014.8514">20123 8024 0,'0'0'16,"0"0"-16,0 0 0,0 0 15,0 0-15,0 0 16,0 0-16,8 21 15,2 17 1,5 24-16,-5 0 16,4 2-16,-2-6 15,-2-6 1,-10-52-16,11 54 16,-11-54-16,0 0 15,7 54-15,-7-54 16,0 0-16,5 46 15,-5-46 1,0 28-16,-5-25 16</inkml:trace>
  <inkml:trace contextRef="#ctx0" brushRef="#br2" timeOffset="524164.0773">20082 8375 0,'0'0'15,"0"0"1,0 0-16,0 0 16,15-10-16,9-8 15,11-2-15,3 3 16,9 1-16,-47 16 16,59-21-1,-59 21-15,0 0 16,58-18-16</inkml:trace>
  <inkml:trace contextRef="#ctx0" brushRef="#br2" timeOffset="525045.6801">17925 9497 0,'56'-6'0,"0"-1"16,2-3 0,3 0-16,5-7 15,1 1-15,-3-6 16,6 2 0,7-4-16,5-1 0,21-8 15,7-4 1,8-4-16,-5 6 15,0 1-15,-5-1 16,0-2-16,-1 1 16,2 0-16,-5 1 31,5-4-31,-2 0 0,7 0 16,-6 4-16,4 1 15,-7-1-15,6-2 16,-8 1-1,-1 2 1,-1 3-16,1 1 0,-1 1 16,2 4-16,-7-3 15,2 1 1,-8 2-16,-2 5 16,-12 4-16,-18 5 15,-7 1 1,-51 10-16,49-10 15,-49 10-15,0 0 16,0 0-16,48-10 16,-48 10-16,0 0 15,40-2-15,-16 6 16,-24-4 0,14 12-16,-12-3 15,-7-2-15</inkml:trace>
  <inkml:trace contextRef="#ctx0" brushRef="#br2" timeOffset="543540.1945">18561 12346 0,'54'0'0,"-5"0"16,-5 4-16,-1-1 16,6 2-1,1 1-15,0-6 16,2 4-16,-3 1 16,-3 0-16,2-2 15,-48-3 1,54 2-16,1 1 15,-55-3-15,51 5 16,-51-5-16,0 0 16,0 0-1,41 0-15,-41 0 16,26-2-16,-19-4 16,-10-4-16</inkml:trace>
  <inkml:trace contextRef="#ctx0" brushRef="#br2" timeOffset="543988.4642">19162 12183 0,'0'0'0,"0"0"31,0 0-31,21 5 0,12-2 0,19 4 16,-12 3-16,2 6 15,-6 2 1,-8-2-16,-5-1 16,0 1-16,-23-16 15,23 20-15,-23-20 16,23 26-1,-23-26-15,20 31 16,-6 6-16,-12-5 16,-4 1-16,-9 1 15,-2-1 1,-10 1-16,-10 2 16,-10 5-16,-6-3 15,3 1-15,2-1 16,44-38-1,-41 39-15,15 2 16,14-7-16,14-19 16,8-10-16,11-5 15</inkml:trace>
  <inkml:trace contextRef="#ctx0" brushRef="#br2" timeOffset="545581.8053">20056 12327 0,'0'0'0,"0"0"16,0 0-16,0 0 16,0 0-16,0 0 15,17 0-15,15-5 16,9-1 0,-7 9-16,-4 8 15,-7 7-15,-3 5 16,-6 5-1,-4-2-15,-6 2 16,2 3-16,-6-3 16,-3 0-16,0-2 15,3-26-15,0 0 16,0 0-16,0 23 16,0-5-1,3-5-15,-3-7 16,3-9-16,5-8 15,-3-4 1,3-6-16,0-2 16,-1-2-16,4-3 15,1-1-15,-2-2 16,6 3-16,-1 2 16,-15 26-1,21-25-15,2-1 16,-23 26-16,25-21 15,-25 21-15,32-13 16,-8 8 0,-24 5-16,27 8 15,-27-8-15,23 21 16,-5 7-16,-3 5 16,-15-33-16,12 36 15,-12-36 1,11 36-16,-11-36 15,12 39 1,4-6-16,-16-33 0,27 23 16,0-10-1,7-8-15,-34-5 16,33-2 0,-33 2-16,0 0 0,0 0 15,33-5 1,-33 5-16,0 0 15,0 0-15,31-7 16,-4-7 0,-2-7-16,-25 21 15,25-22-15,1-10 16,-3-1-16,0-3 16,-3 1-16,-20 35 15,18-39-15,-18 39 16,14-45-1,-14 45-15,11-48 16,-11 48-16,0 0 16,-4-44-1,-6 11-15,-5 15 16,-4 13 0,-1 7-16,-3 11 0,0 10 15,0 8-15,2 5 16,21-36-1,-17 43-15,17-43 16,-10 57-16,15 0 16,-5-57-16,17 52 15,-17-52 1,28 44-16,7-14 16,-35-30-16,45 17 15,-4-11-15,-41-6 31,37-3-31,1-7 0,-38 10 16,27-18-16,-27 18 16,0 0-16,21-21 15,-21 21 1,0 0-16,5-20 16,-8 7-16,-6 8 15,9 5-15,-10 5 16,10-5-1,-6 13-15,6-13 16,0 19-16,6 1 16,8-2-16,-14-18 15,24 12-15,-24-12 16,30 8 0,-30-8-16,39 3 15,-39-3-15,41-3 16,-41 3-16,0 0 15,33-15 1,-10-6-16,-23 21 16,14-22-16,-14 22 15,-3-27-15,3 27 16,-21-23-16,21 23 16,0 0-1,0 0-15,-28-18 16,5 6-16,11 5 15,12-2-15,12-2 16,9 4 0</inkml:trace>
  <inkml:trace contextRef="#ctx0" brushRef="#br2" timeOffset="546209.1119">21602 12355 0,'-50'11'16,"17"1"-16,0 9 15,7-1-15,7 7 16,8-8-16,1 2 16,5-5-16,5-3 15,7-6 1,3-1-16,4-6 15,3-6-15,6 2 16,0-4-16,-4-2 16,3-4-1,-4 4-15,-2-3 16,0 8-16,1 0 16,-4 5-16,-5 5 15,-3 11 1,-3 7-16,-2 5 15,-2 11-15,-3 6 16,0 10 0,-6 1-16,11-56 15,-7 57-15,7-57 16,-13 59-16,13-59 16,0 0-16,-16 54 15,16-54 1,-24 41-16,-3-15 15,4-20-15,23-6 16,-26-6-16,0-10 16,26 16-16,-17-26 15,6-4 17,11-4-32,14-2 0,3 3 0,9-3 15,9-7-15,0-1 16,3 0-1,0 2 1,-2-1-16,0-1 0</inkml:trace>
  <inkml:trace contextRef="#ctx0" brushRef="#br2" timeOffset="547015.2115">21889 12191 0,'0'0'16,"0"0"-16,0 0 15,0 0-15,0 0 16,0 0-16,0 0 16,-3 17-16,-11 17 15,-5 10 1,-1 0 0,5 2-16,6-3 0,9-4 15,9-7-15,-2-12 16,11-2-1,2-6 1,6-4-16,0-10 0,2-7 16,-1-6-16,-8-3 15,2-2 1,-10-1-16,-1 1 16,-10-1-16,-3 4 15,-8 1-15,4 0 16,0 1-16,-2-3 15,7 3 1,2-1-16,2 3 16,9 6-16,-1-3 15,6 4 1,-1 4-16,3 2 16,-3 4-16,1 7 15,-4 4-15,-6 6 16,-2 0-16,-8 2 15,3-3 1,-2 1-16,-2-6 16,3 1-16,-3-4 15,5-4 1,-2-3-16,4-7 0,3-6 16,2-5-1,4-2-15,2-5 16,2-2-16,1 0 15,0-2-15,4 1 16,-2 3 0,-3 1-16,-2 4 15,-3 6-15,-10 9 16,0 0-16,10-4 16,-2 12-1,2 10-15,-10-18 16,3 28-1,-3-28-15,2 36 0,-2-36 16,0 0-16,8 39 16,3-10-1,7-12-15,-2-9 16,1-16 0,4-4-1,-5-12-15,-2-7 0</inkml:trace>
  <inkml:trace contextRef="#ctx0" brushRef="#br2" timeOffset="547296.3341">22536 11996 0,'0'0'0,"0"0"16,0 0-16,0 0 16,0 0-16,16 12 15,7 9 1,5 7-16,-8 3 15,4 2 1,-7 6-16,-6 7 0,-11 11 16,-11 2-1,-15-3-15,-12 1 16,-10-2-16,-12-12 16,-7-7-16,-6-13 15,-10-13-15</inkml:trace>
  <inkml:trace contextRef="#ctx0" brushRef="#br2" timeOffset="547746.9418">20287 11903 0,'0'0'0,"-19"7"16,-12 1-16,-14 13 15,9 2 17,8 5-32,3 6 0,-2 12 0,-6 18 15,0 10 1,4 9-16,1 29 16,9 7-16,10-1 15,22-19-15,21-17 16,13-8-16,23-2 15,17-13 1,14-7-16,14-13 16,8-14-16,-5-12 15,3-15-15,-2-17 16</inkml:trace>
  <inkml:trace contextRef="#ctx0" brushRef="#br2" timeOffset="548220.5283">22500 11676 0,'0'0'0,"0"0"0,19 8 15,12 8 1,7 9-16,2 11 31,-2 8-31,0 2 0,-5 6 0,0 5 16,-2-1-1,-3 6 1,-3 0 0,-4 2-16,-5 0 0,-11 0 15,-7-2-15,-17 2 16,-17 0-16,-18-5 15,-22-2-15,-40-6 16,-26-12-16</inkml:trace>
  <inkml:trace contextRef="#ctx0" brushRef="#br2" timeOffset="549847.0391">18987 10576 0,'0'0'16,"0"0"-16,0 0 16,0 0-16,0 0 15,0 8 1,6 3-16,-3 4 15,5-4-15,2-4 16,2-2-16,-3-3 16,3-2-16,-2-7 31,6-3-31</inkml:trace>
  <inkml:trace contextRef="#ctx0" brushRef="#br2" timeOffset="551215.5812">18336 9774 0,'48'-7'0,"-2"-7"16,3 0 0,-2-4-16,-4-1 15,3 2-15,9-4 16,0-3-16,7 2 15,8-4 1,4-3-16,7-1 16,20-9-16,7-2 15,2-3-15,-1 3 16,-12 5-16,-2 0 16,0 3-1,-2-4-15,-1 5 16,8-2-16,1-1 15,4 1 1,-5-3-16,-3 7 0,-7-1 16,0 0-1,-5-3-15,2 6 16,-2-2-16,2-1 16,-5 3-1,-6-1-15,-13 14 16,-6-4-16,-1 2 15,0 0-15,3 3 16,-59 14-16,0 0 16,62-15-1,-62 15-15,62-11 16,-62 11-16,0 0 16,61-3-16,-61 3 15,51 6-15,-7 9 16,-5 9-1,-39-24 1,33 30-16,-4 8 16,-29-38-16,26 45 15,-6 3-15,-5 3 16,-2-1-16,-3 1 16,3 0-16,-2-2 15,3 3-15,2-4 16,-1 2-1,3 1-15,1 3 16,-6-3-16,-1 0 16,-12-51-1,14 57-15,1 4 16,3 7-16,2-9 16,5-3-1,1-2-15,-3-5 0,-23-49 16,21 41-1,5-5-15</inkml:trace>
  <inkml:trace contextRef="#ctx0" brushRef="#br2" timeOffset="552547.6126">18433 9787 0,'8'46'0,"1"2"0,-2-1 16,0 0 0,-2 4-16,-2 6 15,2 7-15,3 3 16,2-3 0,2-5-16,4 4 15,-16-63-15,19 64 16,3 2-16,1 1 15,0-5 1,0-9-16,-2 0 16,2-10-16,-23-43 15,29 36-15,4-2 16,-33-34-16,38 27 16,3-8-1,-41-19-15,52 15 16,2-7-16,4-6 15,-4-4-15,3-6 16,-1-2 0,4-2-16,-1-4 15,2 2 1,-1 0-16,-1-2 0,2-5 16,4 1-16,-4 2 15,0-1 1,2 2-16,5-2 15,1 2-15,4-1 16,-4-3-16,0 1 16,0-1-1,1 0-15,2-2 16,-6 3 0,0-4-16,-1 4 0,5-1 15,-6 1 1,3-1-16,-3 0 15,0-1 1,0-1-16,0-1 0,-2 3 16,-5 1-1,1 0-15,-1 1 16,0 2-16,4-4 16,-61 21-16,67-21 15,0-2-15,-3 0 16,-6 5-1,-3 0-15,-4 0 16,3 3-16,1-3 16,-2 3-16,-53 15 15,57-21 1,3 0-16,-4 0 16,2 4-16,-58 17 15,54-21-15,-54 21 16,59-20-1,-59 20-15,67-24 16,-67 24-16,67-26 16,-11-2-16,-56 28 15,54-25 1,-11-6-16,-9-3 16</inkml:trace>
  <inkml:trace contextRef="#ctx0" brushRef="#br2" timeOffset="562443.2497">20611 12831 0,'55'0'16,"0"0"-16,-4 0 16,0 0-16,4 0 15,-2 0-15,1 0 16,4-5 0,-5 0-16,5 2 15,0-2-15,1 0 16,2 0-1,-2 0-15,3-1 16,-1-2-16,3 1 16,-4-1-16,-6 0 15,1 1-15,2-1 16,5-2 0,-1 4-16,-1-1 15,1-3-15,-2 2 16,1 0-1,-4 0-15,0-2 16,-56 10-16,63-10 16,-2 0-16,0-1 15,-61 11-15,55-8 16,-55 8-16,0 0 16,0 0-1,48-4-15,-48 4 16,38-8-1</inkml:trace>
  <inkml:trace contextRef="#ctx0" brushRef="#br2" timeOffset="563677.4482">21833 12265 0,'0'0'0,"0"0"16,0 0-16,0 0 16,0 0-16,0 0 15,0 15-15,-5 16 16,-3 13 0,1-3-16,-2-2 15,7-6-15,-3-1 16,-2-7-1,2-4-15,0-8 16,1-3-16,2-6 16,-1-1-16,3-6 15,0-1-15,5-4 16,1-2 0,4-4-16,0-1 15,1-3 1,4 0-16,0-3 0,0-1 15,6-2 1,-4 1-16,2 0 16,-2 3-16,-1-1 15,3 5 1,-4 1-16,1 3 16,-1 2-16,0 2 15,-2 2-15,-1 1 16,1 3-1,-5 2-15,2 2 16,1 3 0,-2 1-16,0 3 0,6 5 15,-2-1-15,-2 2 16,1 3 0,4 0-16,-1 5 15,3 3-15,-1 2 31,2 2-31,-19-30 0,20 39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3T06:13:40.96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2849 5795 0,'44'-10'0,"-9"-3"16,-2 0-16,-6 5 16,2-1-16,-4 0 15,-1-1 1,2 2-16,-3 3 16,7 0-16,-30 5 15,34-5-15,-34 5 16,43-5-1,-43 5-15,60-8 16,2-2-16,-62 10 16,0 0-16,59-10 15,-59 10 1,0 0 0,0 0-16,57-14 0</inkml:trace>
  <inkml:trace contextRef="#ctx0" brushRef="#br0" timeOffset="913.7724">3033 6916 0,'0'0'0,"0"0"16,0 0-16,0 0 15,0 0 1,0 0-16,0 0 15,0 0-15,0 0 16,0 0 0,20 0-16,14 0 15,12 0-15,-6 0 16,2 0-16,-4 0 31,5-6-31,-1 2 0,5-2 16,-2 4-16,2-1 15,2 1 1,6-1-16,6-2 16,3-1-16,0-1 15,0 0-15,0-1 16,-2 3-16,0 5 16,-62 0-16,61-3 15,0 1 1</inkml:trace>
  <inkml:trace contextRef="#ctx0" brushRef="#br0" timeOffset="8857.3987">4881 5312 0,'58'0'15,"0"-8"-15,4-2 0,5 1 16,-1 5 0,0 1-16,2 1 15,0-1-15,2 3 16,2 0-16,-3 0 16,4 0-1,1 0-15,-6 0 16,3-3-16,-71 3 15,64 0-15,-64 0 16,61 0 0,-61 0-16,0 0 15,57-4 1</inkml:trace>
  <inkml:trace contextRef="#ctx0" brushRef="#br0" timeOffset="9417.5031">5950 4921 0,'0'0'15,"0"0"1,0 0-16,0 0 0,15 0 16,15 0-1,18 6-15,0-2 16,1 10-16,4-2 16,1 4-16,-2-1 15,-2-3 1,9 4-16,-2 0 15,0-1-15,-3 0 16,1 1-16,-8 1 16,-5 7-1,-42-24-15,33 23 16,-12 1 0,-21-24-16,11 22 0,-14 7 15,-9 1-15,-7 1 16,-12 3-1,-11 2-15,-3 2 16,1 1-16,2 0 16,42-39-1,-38 38 1,38-38 0,0 0-16,-23 33 0,23-9 0</inkml:trace>
  <inkml:trace contextRef="#ctx0" brushRef="#br0" timeOffset="10151.2912">7454 5065 0,'0'0'16,"0"0"-16,0 0 15,0 0-15,0 0 16,0 0-16,0 18 16,0 18-1,0 18-15,0 5 16,0 3-1,0 5-15,0 2 16,0 0-16,0-69 16,0 69-16,5-6 15,-5-63-15,0 0 16,0 0-16,5 51 16,0-26-1,-2-22-15</inkml:trace>
  <inkml:trace contextRef="#ctx0" brushRef="#br0" timeOffset="10504.8117">7387 5116 0,'0'0'16,"0"0"-16,8-15 0,3-13 15,12-8 1,-1 13-16,6 7 16,-2 6-16,3 1 15,-1 7 1,0 4-16,1 7 0,-1 3 16,-4 4-1,-5 5-15,-6 2 16,-9 5-16,-8 0 15,-9 1-15,-2-1 16,-8 2-16,-5-1 16,-6-1-1,-7 0-15,2-2 16,6-5-16,12-6 16,11-4-16,10-11 15,5-8-15</inkml:trace>
  <inkml:trace contextRef="#ctx0" brushRef="#br0" timeOffset="11633.0994">8003 5034 0,'0'0'0,"0"0"16,0 0-16,0 0 15,-17 0-15,-20 8 16,-11 7 0,1 16-16,11 10 0,6 5 15,30-46 1,-18 50 0,18-50-16,-2 41 0,12-13 15,6-18-15,3-8 16,7-6-1,-3-10-15,0-4 16,1-5-16,-3 1 16,-3-2-16,-3-2 15,-5 3 1,-3 2-16,1 4 16,0-2-16,4 5 15,1-2-15,2-5 16,4 3-16,7-2 15,0-4 1,-6-1-16,3-1 16,-2-2-1,-6-1-15,-6 1 16,-3 3-16,-8 1 16,-9 9-16,-6 6 15,-4 6-15,-5 10 16,-2 9-16,3 12 15,-1 5 1,2 5-16,4 15 16,7-2-16,13-3 15,8-4-15,7-5 16,8-12 0,5-2-16,4-6 15,3-6-15,1-5 16,-36-8-16,44 4 15,-44-4 1,49-12-16,-49 12 16,0 0-16,0 0 15,44-13-15,-14-1 16,-15 11 0,-6 3-16,-9 0 15,7 7-15,-7-7 16,0 0-16,12 10 15,7-2 1,-19-8-16,23 3 16,1-9-16,1-6 15,-25 12-15,26-12 16,-26 12-16,0 0 16,25-19-1,3 9-15,-28 10 16,24 4-16,-2 12 15,-4 15-15,-3 7 16,2 6-16,-7 15 16,1 1-1,-11-4-15,0-56 16,-7 53 0,7-53-16,-17 48 0,-4-12 15,-3-15 1,0-12-16,-2-9 15,0-9 1,3-12-16,8-8 0,4-4 16,9-6-1,9 1-15,12 2 16,4 0-16,5 0 16,8-2-16,-1 1 15,-3 1-15</inkml:trace>
  <inkml:trace contextRef="#ctx0" brushRef="#br0" timeOffset="12432.3139">8826 5014 0,'51'0'15,"-10"0"-15,-8 7 16,-8 9-16,-12 7 0,-5 5 16,-8 0-1,0 1-15,-2-4 16,-2-2-16,2-5 16,-1-2-16,1-6 15,-1-5-15,3-2 16,3-6-1,2-7-15,7-3 16,0-5 0,9-4-16,-1-5 0,3 2 15,-2 1 1,-4 6-16,-4 8 16,0 8-16,-5 7 15,-1 8-15,-2 5 16,3 4-1,-8-22-15,7 23 16,-7-23-16,0 0 16,14 21-16,5-3 15,-19-18 1,27 10-16,4-7 16,2-11-16,-33 8 15,30-12-15,-30 12 16,0 0-1,0 0-15,29-18 16,-29 18-16,19-14 16,-7 18-16,-1 8 15,-4 9 1,-7-21-16,13 23 16,-13-23-16,21 21 15,-21-21-15,28 18 16,0-8-16,0-7 15,-28-3 1,26-6-16,-3-7 16,-5-7-16,-8-4 15,-5 0 1,-5 24-16,-2-27 0,2 27 16,-10-23-1,-9 8-15,19 15 16,0 0-16,-17-5 15,5 5 1,7-3-16</inkml:trace>
  <inkml:trace contextRef="#ctx0" brushRef="#br0" timeOffset="13202.0773">9819 5014 0,'0'0'0,"0"0"15,0 0 1,0 0-16,0 20 16,0 17-16,0 8 15,0-9-15,0-13 16,0-5 0,0-10-16,0 0 0,0-6 15,0-2 1,5-5-16,0-3 15,5-2-15,5-3 16,1 1 0,-1 3-16,-4 5 15,-4 6-15,3 0 16,-4 10 0,2 1-16,0-1 0,-1-2 15,1 0 1,0-2-16,0 0 15,-1-8-15,-1 0 16,4 0-16,-3-4 16,3-2-1,6-5-15,-1-2 16,3 4-16,-3-2 16,1 1-16,-2 5 15,1 1-15,-3 8 16,-2 1-1,-10-5-15,0 0 16,13 12-16,-13-12 16,14 13-1,-14-13-15,20 13 16,-20-13-16,0 0 16,20 0-16,0-5 15,3-5 1,-23 10-16,0 0 15,21-11-15,-21 11 16,0 0-16,23-9 16,-23 9-1,19-3-15,-19 3 16,15 10-16,-15-10 16,18 15-16,-18-15 15,20 21-15,0-5 16,6-9-1,-26-7-15,28 0 16,-28 0-16,43-9 16</inkml:trace>
  <inkml:trace contextRef="#ctx0" brushRef="#br0" timeOffset="13929.9984">10790 5088 0,'4'-3'0,"9"-4"0,-2-4 15,-1-1-15,-5-1 16,-3 3-1,0 2-15,1 2 16,-8 9-16,-2 5 16,-9 5-16,-6 5 15,1 0 1,0-3-16,6 1 16,2 2-16,5 0 15,3 0-15,1-2 16,1-4-1,8-5 1,0-2-16,7-5 0,2-2 16,-2-3-16,1-5 15,0-1-15,3 2 16,-7 3 0,1 0-16,1 6 15,-3 4-15,-1 1 16,1 0-16,1 2 15,1-1 1,0-1-16,0-3 16,5 1-16,-1-3 15,0 0-15,7 0 16,1-3-16,2 3 16,1-4-1,2 1-15,1-3 16,-2-1-16,-26 7 15,28-10-15,-1-6 16,4-4-16,-5-3 16,-2-3-1,-3-3 1,-4-4-16,-17 33 16,18-36-16,-18 36 15,0 0-15,0 0 16,13-36-16,-13 36 15,0-31-15,-5 18 16,-8 16 0,0 12-16,13-15 15,-10 23-15,10-23 16,-5 32-16,5-32 16,0 0-1,-5 38-15</inkml:trace>
  <inkml:trace contextRef="#ctx0" brushRef="#br0" timeOffset="14091.5959">10658 4964 0,'0'0'0,"0"0"0,0 0 16,-3 15-16,-4 17 16,-6 12-16,7-6 15</inkml:trace>
  <inkml:trace contextRef="#ctx0" brushRef="#br0" timeOffset="31342.3006">4799 6279 0,'37'-6'0,"-3"1"15,0 3 1,1-1-16,0 1 16,1 2-16,2 0 15,3 2 1,6 3-16,2-2 16,1 1-16,2-4 15,0 4 1,3-4-16,3 2 15,9-2-15,-3 0 16,-1 2-16,5 1 16,-5-3-16,1 0 15,-4 0-15,-6 0 16,-4 0 0,-50 0-16,58 0 15,-58 0-15,0 0 16,0 0-16,51-3 15,-51 3-15,0 0 16,36-8 0</inkml:trace>
  <inkml:trace contextRef="#ctx0" brushRef="#br0" timeOffset="31878.0306">6058 6042 0,'0'0'0,"0"0"16,18 8-1,15 2-15,15 5 16,-2 1 0,-4-4-16,-6-1 15,-3-1-15,2 3 31,-35-13-31,44 13 0,11 2 0,-4 1 16,-3 2-16,-48-18 16,0 0-1,44 17-15,-44-17 16,40 23-16,-16 4 16,-13-7-16,-11 5 15,-11 2 1,-4-2-16,-8 4 15,-11 1 1,-17 11-16,-2 6 0,-9 2 16,-2 2-1,-4 0-15,7 1 16,5-1-16</inkml:trace>
  <inkml:trace contextRef="#ctx0" brushRef="#br0" timeOffset="34755.2414">7624 6000 0,'-5'60'0,"-4"-6"0,2-1 16,-1-2 0,-4 2-16,-1-7 15,5-5-15,8-41 16,-5 41-16,5-41 16,0 0-1,-2 38-15,2-38 16,0 0-16,0 0 15,0 36-15,0-36 16,2 27 0,3-17-16,0-10 15,-5 0-15,5-10 16,0-8-16,-2-5 16,-3-3-1,3-3-15,2-1 16,0-4-16,0 1 15,2-1 1,2 0 0,-2 1-16,0-1 0,6 1 0,0 5 15,4 1 1,2 5-16,5 4 16,-1 5-16,-3 3 15,3 7 1,-2 3-16,-1 10 15,1 6-15,-3 4 16,-1 9-16,5 5 16,-4 2-1,2 3-15,3 9 16,0-2-16,-23-46 16,28 50-1,-28-50-15,0 0 16,28 47-16,-28-47 15,32 44-15,-32-44 16,0 0-16,31 29 16,-6-19-1,0-13-15,-4-9 16,-1-8 0,-2-8-16,1-7 15,-7-3-15,2-3 16,-4-6-16,-2-9 15,-8 56-15,7-59 16,-7 59-16,6-59 16,-6 59-16,0 0 15,0 0 1,1-54-16,-1 54 16,0 0-16,0 0 15,9-36-15</inkml:trace>
  <inkml:trace contextRef="#ctx0" brushRef="#br0" timeOffset="35267.3055">8758 6148 0,'0'0'16,"0"0"-16,0 0 16,0 0-16,0 0 15,-15 12 1,-9 9 0,-6 7-16,5 1 0,-1 6 15,-3 11-15,8 1 16,21-47-1,-14 49-15,14-49 16,-3 41-16,3-41 16,12 28-16,9-8 15,6-14 1,-3-6-16,5-10 0,-1-6 16,-5-7-1,-2-1-15,-6 0 16,-2-5-16,-8-5 15,-2 6-15,-14 0 16,-4 2 0,-11 5-16,-4 6 15,-1 1 1,0 7-16,5 5 0,8 2 16,5 2-1,8-2-15,5 0 16</inkml:trace>
  <inkml:trace contextRef="#ctx0" brushRef="#br0" timeOffset="35789.0845">8846 6309 0,'0'0'0,"0"0"0,0 0 16,0 0-16,0 0 16,0 0-1,0 0-15,0 0 16,0 0-16,0 0 16,0 0-1,-3-10-15,-4-14 16,-6-12-16,13 6 15,10-1-15,8 3 16,3 7-16,4 6 16,-2 4-1,3 4-15,-6 2 16,0 2-16,0 6 16,-3 2-16,1 5 15,-5 5-15,-9 9 16,2 6-1,-6 1-15,0 2 16,-2 1-16,-2 0 16,4-3-1,-3 0-15,-1-4 16,-1-1-16,5-5 16,0-8-16,5-6 15,2-7-15,7-4 16</inkml:trace>
  <inkml:trace contextRef="#ctx0" brushRef="#br0" timeOffset="35991.8887">9354 6227 0,'0'0'0,"0"0"16,0 0-16,0 0 16,19 0-16,12 0 15,9 0 1,-2 0-16,-3 0 16,0 0-16,-7 0 15</inkml:trace>
  <inkml:trace contextRef="#ctx0" brushRef="#br0" timeOffset="36997.5744">10034 6084 0,'0'0'0,"0"0"16,-15 0-16,-18-6 15,-16 3-15,5 6 16,7 7-16,0 11 15,4 7 1,-1 5-16,3 3 16,3 8-16,6 2 15,13-2-15,9-44 16,0 0 0,-2 46-16,2-46 15,9 36-15,10-15 16,-19-21-1,28 7-15,6-12 0,4-11 16,-1-3 0,8-15-16,-4-4 15,-5-4-15,-8-4 16,-4-2-16,-1 1 16,-8-2-1,1 5-15,-7 3 16,-4 8-16,-2 5 15,0 5-15,-3 4 16,0 4-16,-3 8 16,-2 7-1,0 4-15,-5 12 16,-3 7-16,-2 10 16,2 6-16,0 7 15,0 11 1,5-4-16,8-4 15,4-4-15,11-10 16,-5-12-16,8-7 16,4-3-1,9-8-15,4-5 16,0-7 0,-1-4-16,-4-7 0,-2-5 15,1-3 1,-8-3-16,2 1 15,-10 1-15,-8 3 16,-8 1-16,-5 7 16,-2 6-1,-2 5-15,-5 5 16,-1 11-16,3 7 16,-1 7-16,1 7 15,3 0 1,6-2-16,12 2 15,9-9-15,5 0 16,9-7 0,7-6-16,5-5 15,3-8-15,10-7 16,2-8-16,-5-5 16,-5-13-16</inkml:trace>
  <inkml:trace contextRef="#ctx0" brushRef="#br0" timeOffset="37352.9471">10726 5788 0,'0'61'16,"-9"-2"0,-3 5-16,-4 0 15,1-2-15,3-7 16,5-2-16,7-53 16,0 0-16,0 53 15,0-53-15,0 0 16,3 43-16,8-18 15</inkml:trace>
  <inkml:trace contextRef="#ctx0" brushRef="#br0" timeOffset="37684.4435">10572 6155 0,'0'0'16,"0"0"-16,0 0 15,22-2-15,17-6 16,17-6 0,-4 2-16,1-1 15,-10-2 1,-2-1-16,-41 16 16,0 0-16,0 0 15,27-15-15,-27 15 16,0 0-1,18-8-15,-11 8 0,-12 12 16,-2 9 0,-6 8-16,3 2 15,0 2-15,-1 0 16,6-5-16,5-1 16,5-7-1,8 1-15,11-9 16,4-4-16,7-5 15,-2-3-15</inkml:trace>
  <inkml:trace contextRef="#ctx0" brushRef="#br0" timeOffset="38099.4461">11236 6353 0,'0'0'0,"0"0"15,0 0-15,0 0 16,0 0-16,0-15 16,8-16-1,3-10-15,8-1 16,2 10 0,-5 3-16,-9 3 0,-2 3 15,-5 2 1,-5 0-16,-2 3 15,-6 6-15,-2 6 16,-3 6-16,-3 4 16,1 6-1,1 2-15,9 6 16,2 2-16,11 4 16,2 2-16,2-4 15,8 2-15,-1-4 16,7 2-1,-1-6-15,3 5 16,3-5-16,2-5 16,-2-6-16,-5-5 15</inkml:trace>
  <inkml:trace contextRef="#ctx0" brushRef="#br0" timeOffset="38703.8949">11582 6085 0,'0'0'0,"0"0"16,0 0-16,0 0 15,0 0 1,0 0-16,0 21 16,-10 18-16,-2 12 15,-2-12-15,4-15 16,5-12-16,3-2 15,0-5 1,-2-5-16,8-7 16,3-9-1,8-2-15,8 0 16,1 0 0,-1 5-16,-5 1 0,-2 3 15,-2 6-15,5 3 16,-7 6-1,1 4-15,-3 6 16,-5 2-16,0 3 16,-2-3-16,-1-6 15,-2 1 1,4-5 0,-4-3-16,2-2 0,3-6 15,7-2-15,3-6 16,-1-6-16,5-2 15,1-1 1,0-1-16,1 1 16,-4 1-16,4 7 15,-4 2 1,-17 10-16,16-6 16,-16 6-16,13 9 15,-4 6-15,-9-15 16,7 23-16,-7-23 15,0 0 1,0 0-16,10 23 16,1-3-16,2-6 15</inkml:trace>
  <inkml:trace contextRef="#ctx0" brushRef="#br0" timeOffset="38902.3954">12199 6127 0,'0'0'0,"0"0"16,0 0 0,0 0-16,0 0 15,0 0-15,0 21 16,-8 17 0,-2 15-16,3-9 15,1-13-15,4-10 16,-1-14-16,1-11 15</inkml:trace>
  <inkml:trace contextRef="#ctx0" brushRef="#br0" timeOffset="39359.6574">12359 6142 0,'0'0'0,"0"0"16,0 0-16,0 0 15,0 6 1,0-1-16,0 9 15,0 7-15,0 7 16,-6-5-16,1-1 16,3-8-1,-1-3-15,1-8 16,2-3 0,0-8-16,2-2 15,5-7-15,4-2 16,4-5-16,6 7 15,0 1 1,1 1-16,-1 2 0,-1 0 16,0 7-1,2 4-15,-7 4 16,1 6-16,-6 6 16,-2 3-16,-1 5 15,-2-3 1,-2 2-16,2-3 15,-5 0-15,2-5 16,1 0-16,3-5 16,3-3-16,6-8 15,4-7 1</inkml:trace>
  <inkml:trace contextRef="#ctx0" brushRef="#br0" timeOffset="39767.4443">12954 6052 0,'0'0'16,"0"0"-16,0 0 0,0 0 15,0 0 1,0 0-16,0 0 16,0 0-16,0 0 15,-16 5-15,-8 0 16,-12 5-1,14 3-15,9 0 16,5 0-16,6 0 16,2-2-16,2-1 15,6 2 1,3 1-16,-1 3 16,-1 0-16,3 0 15,-2 5-15,-2-6 16,-3-1-1,-2-3-15,-9-4 16,-4-2-16,-7-2 16,-5-3-16,-4-5 15,3-1 1,3 2-16,7-7 16,3-5-16</inkml:trace>
  <inkml:trace contextRef="#ctx0" brushRef="#br0" timeOffset="40548.396">13170 5846 0,'0'0'0,"0"0"15,0 0-15,0 0 16,0 18-16,0 16 15,0 17 1,-8 3-16,-5 0 16,3 0-16,-6-5 15,16-49-15,-12 39 16,12-39-16,0 0 16,-10 23-1,10-23-15,-3 13 16,8-9-1,3-5-15,3-8 16,3-4-16,7-1 16,4-2-16,1-3 15,4 5-15,-1-4 16,-3 0 0,-5 1-16,-1 8 0,-7 2 15,-1 1 1,-4 3-16,0 6 15,-5 7-15,-1 5 16,-2-15 0,-2 21-16,2-21 15,-3 26-15,3-26 16,3 28-16,-3-28 16,12 24-16,14-4 15,-26-20 1,36 16-16,5-11 15,5-5 1,6-5-16,-52 5 0,46-14 16,-46 14-1,0 0-15,41-18 16,-41 18-16,0 0 16,0 0-16,30-20 15,-30 20 1,14-14-16,-14 14 15,2 0 1,-7 12-16,5-12 0,-7 18 16,3 2-1,4-20-15,4 23 16,8-2-16,9-4 16,7-6-16,3-9 15,5 1-15,0-6 16,-3-7-1,-2-8-15,-3-7 16</inkml:trace>
  <inkml:trace contextRef="#ctx0" brushRef="#br0" timeOffset="40698.1267">13843 5705 0,'0'0'16,"0"0"-16,0 0 16,0 0-16,0 0 15</inkml:trace>
  <inkml:trace contextRef="#ctx0" brushRef="#br0" timeOffset="43176.1091">15213 5446 0,'0'69'0,"0"-3"16,-7 1-1,-6 3-15,2 0 16,-4 6-16,1-6 16,5-5-1,-1-4-15,0-2 16,10-59-16,-5 56 16,5-56-1,0 0-15,0 0 0,-8 41 16,3-22-1</inkml:trace>
  <inkml:trace contextRef="#ctx0" brushRef="#br0" timeOffset="43554.1133">15039 5766 0,'0'0'0,"-6"-15"15,-1-16-15,-3-10 16,7 5 0,8 3-16,7 2 0,14 3 15,5 8 1,3 0-16,2 5 16,8 0-16,7 2 15,0 5-15,-51 8 16,52 4-16,-6 6 15,-8 10 1,-9 9-16,-16-4 16,-13 6-16,-11 6 15,-7-5-15,-10 5 16,-13 4 0,-5-1-16,-2-1 15,3-1-15,7-4 16,7-3-1,9-10-15,13-6 16,4-3-16,5-5 16</inkml:trace>
  <inkml:trace contextRef="#ctx0" brushRef="#br0" timeOffset="44806.4443">15809 5764 0,'0'0'0,"0"0"15,0 0-15,-16 0 16,-14 0 0,-18 8-16,-4 8 15,13 12-15,6 2 16,5 4-16,5 2 15,23-36-15,-10 33 16,10-33 0,2 26-16,8-2 15,11-12-15,0-7 16,8-5-16,4-7 16,-1-7-1,-1 2-15,-6 1 16,-4-1-16,-7 4 15,-2 2 1,-5 4-16,1 0 16,-4-1-16,3 3 15,3-2-15,5-4 16,6-4-16,7-6 16,8-3-1,1-6-15,15-7 16,-2-2-16,-4-5 15,-6-2-15,-40 41 16,34-44 0,-11 1-16,-15-4 15,-11 11-15,3 36 16,-15-24-16,-9 5 16,-4 6-1,-1 11-15,5 7 16,-6 12-16,1 12 15,0 7-15,1 21 32,7 4-32,4 3 0,9 3 15,9-4-15,11-7 16,3-7-16,-15-49 16,28 37-16,5-11 15,1-10 1,5-8-16,2-11 15,-3-4-15,-1-9 16,-2-2-16,-35 18 16,0 0-1,0 0-15,27-18 16,-5 2-16,-22 16 16,16-5-16,-16 5 15,12 8 1,-12-8-16,0 0 15,15 10-15,-15-10 16,21 11-16,5-11 31,3-8-31,-4-2 0,-25 10 16,29-18-16,-29 18 16,0 0-16,0 0 15,24-23-15,-24 23 16,24-13-1,-4 10-15,-1 19 16,-7 12-16,0 7 16,-3 12-16,-1 15 15,0 5 1,-4 2-16,-4-69 16,-2 73-16,-8-9 15,-7-3-15,-2-12 16,-7-10-1,26-39-15,-38 22 16,-9-11-16,-3-16 16,10-11-16,7-9 15,12-3 1,11-6-16,8-2 16,9-2-1,11-3-15,11-6 16,4 0-16,3-1 15,5-4-15,-6 1 16</inkml:trace>
  <inkml:trace contextRef="#ctx0" brushRef="#br0" timeOffset="45566.2035">16703 5795 0,'53'-5'0,"-6"3"16,-16 9-16,-10 14 15,-12 4 1,-4 6-16,-5 0 16,-2-3-16,-1 1 15,-2-8-15,1-3 16,-2-6-16,3-2 15,1-4-15,2-5 16,2-2 0,7-10-16,3-5 15,6-7-15,4-2 16,4-3-16,6 2 16,-7 0-1,1 6-15,-26 20 16,23-13-16,-23 13 15,18 0-15,0 13 16,-3 9 0,-15-22-16,11 29 15,-11-29 1,12 26-16,-12-26 0,18 17 16,8-9-16,2-8 15,0-8 1,1-7-16,-29 15 15,28-23-15,-28 23 16,0 0 0,0 0-16,20-28 15,-5 7-15,-6 8 16,-4 16-16,-3 7 16,-2-10-16,4 23 15,-4-23 1,5 28-16,-5-28 15,12 29-15,-12-29 16,21 21-16,4-11 16,-25-10-1,31 0-15,-31 0 16,28-14-16,-7-8 16,-21 22-16,7-29 15,-9 1 1,2 28-16,-18-23 15,18 23-15,-24-11 16,24 11-16,0 0 16,-19-2-16</inkml:trace>
  <inkml:trace contextRef="#ctx0" brushRef="#br0" timeOffset="46233.7554">17770 5744 0,'0'0'15,"0"0"-15,0 0 16,0 22-16,0 14 16,-7 19-1,-3-12-15,-1-6 0,4-11 31,-3-6-31,5-10 0,3-4 16,-1-10-16,3-3 16,8-6-16,1-6 15,7-3 1,4-4-16,1 4 16,-6 5-16,-2 9 15,-6 6-15,1 4 16,-2 6-1,1 5-15,-4 5 16,2-2-16,-3-3 16,0-3-16,-2-3 15,5-1 1,-2-4-16,8-2 16,0-2-16,4-6 15,3-2-15,2-6 16,4 1-1,0-6-15,2 3 16,0 0-16,1 3 16,-27 15-1,25-10-15,1 7 0,-26 3 16,25 5 0,-5 8-16,-6 8 15,-2 4-15,-12-25 16,10 26-1,3 3-15,-13-29 16,18 26-16,-18-26 16,26 14-16,3-8 15,4-12-15,5-4 32</inkml:trace>
  <inkml:trace contextRef="#ctx0" brushRef="#br0" timeOffset="47092.8505">18547 5788 0,'0'0'0,"0"0"16,0 0 0,0 0-16,0 0 15,0 19-15,0 17 16,0 11-16,0-8 31,7-8-31,0-6 0,14-4 16,-1-16-16,7-3 15,-2-6-15,6-6 32,2-6-32,3-4 0,3-4 15,2-2-15,-41 26 16,38-25-16,-38 25 16,26-29-1,-11 9-15,-9 4 16,-9 6-16,-8 10 15,-3 8-15,-5 5 16,2 2 0,1 3-16,6 1 15,2-7-15,5 0 16,3-1-16,11-6 16,2-2-1,5-6-15,-1 1 16,-17 2-16,0 0 15,0 0-15,23-3 16,1 6-16,-24-3 16,23 10-1,-23-10-15,27 18 16,-27-18-16,32 13 16,-32-13-16,39 7 15,-39-7-15,40-5 16,3-10-1,5-8-15,-8-8 16,-4-3-16,-8-7 16,-7 0-1,-3-2-15,-18 43 16,15-44-16,-15 44 16,0 0-16,0 0 15,10-39-15,-10 39 16,3-22-1,-3 13-15,-11 12 16,4 12-16,-3 9 16,8 6-16,2 4 15,5 1 1,7 1-16,-12-36 16,23 34-16,9-3 15,3-5-15,7-6 16,-4-9-16,-10-14 15,-5-10 1</inkml:trace>
  <inkml:trace contextRef="#ctx0" brushRef="#br0" timeOffset="47252.8666">18756 5281 0,'0'0'0,"0"0"16,0 0-16,0 0 16,0 0-16,23-3 15,32-12-15</inkml:trace>
  <inkml:trace contextRef="#ctx0" brushRef="#br0" timeOffset="47670.6474">20387 5106 0,'0'0'0,"0"0"0,0 0 16,0 0-1,0 0-15,0 0 16,0 21-16,-8 18 15,-6 22 1,-10 0-16,1 1 16,5 5-16,5 8 15,7-1-15,4-2 16,7-3-16,-5-69 16,0 0-16,3 59 15,-6-14 1,-2-22-16</inkml:trace>
  <inkml:trace contextRef="#ctx0" brushRef="#br0" timeOffset="48454.1377">19979 5677 0,'0'0'16,"0"0"-16,0 0 15,7-13 1,14-10-16,7-6 0,10 9 15,10 0 1,2 1-16,2-1 0,-52 20 16,49-22-1,-49 22-15,0 0 16,46-12 0,-46 12-16,43-3 0,-9 18 15,-17 9 1,-17-24-16,0 0 15,14 29-15,-14-29 16,0 0 0,0 0-16,10 28 15,-10-28-15,12 20 16,-12-20-16,16 11 16,11-9-16,-27-2 15,0 0 1,0 0-16,21 0 15,-21 0 1,0 0-16,0 0 16,24 3-16,-24-3 0,0 0 15,23 6 1,-23-6-16,26 1 16,-26-1-16,28-1 15,-28 1-15,0 0 16,0 0-1,31-9-15,-31 9 16,34-2-16,-34 2 16,35 2-16,-35-2 15,0 0 1,41 9-16,-41-9 16,46 4-16,8 4 15,-54-8-15,57 2 16,-57-2-1,59 0-15,-59 0 16,0 0 0,57-2-16,-3 2 15,-6-3-15,-48 3 16,51-2-16,-51 2 16,50-10-16,-50 10 15,53-13-15,-7-5 16,-3-3-1,-43 21-15,38-28 16,-13-6-16,-5-2 16,1-2-16</inkml:trace>
  <inkml:trace contextRef="#ctx0" brushRef="#br0" timeOffset="48533.7928">21468 5239 0,'0'0'16,"0"0"-16,0 0 15</inkml:trace>
  <inkml:trace contextRef="#ctx0" brushRef="#br0" timeOffset="97714.9169">9734 7586 0,'-39'-16'0,"8"-4"0,6 3 16,-1 1 0,1 1-16,-5 5 15,-8-1-15,38 11 16,-40-7 0,-8 0-16,-14-2 0,3 4 15,0 3 1,0 2-16,-3 2 15,-2 6-15,0 0 16,-4 2 0,2 0-16,-2 3 15,0-1-15,-3 7 16,-5-2-16,5 10 16,-1-4-1,-1 2-15,0 3 16,-3 3-16,5 3 15,0 2-15,-2 3 16,1 0-16,3 4 16,-2-3-1,3 7-15,1 2 16,6 0-16,0-1 16,-2 4-16,2 2 15,0 3 1,1 1-16,-1 4 15,-11 21-15,-3 1 16,4 9-16,11-8 16,8-8-1,2-2-15,1 2 16,0 2-16,5 2 16,4-2-16,2 0 15,7 3 1,-3 3-16,0 3 15,-4 0 1,2 1-16,3-1 0,1 4 16,2-4-1,1 1-15,4 4 16,7 2 0,3 3-16,2-1 15,0-1-15,1 2 16,4-4-16,2 2 15,4 1-15,-1-1 16,3-2-16,3 5 16,3-5-1,-1 1-15,4 3 16,1-3-16,6 1 16,-1-2-16,6 4 15,0-3-15,1-2 16,3 2-1,4 0-15,5 0 16,1 0-16,2-1 16,-4-5-16,8 1 15,6-3 1,1 0-16,6 1 16,1-3-16,0 0 15,1-3-15,3-2 16,4-1-1,0-4-15,5-1 16,4-2-16,1-2 16,8-4-16,-2-1 15,8 0-15,-2-7 16,1-1 0,-3-1-16,4 1 15,6-6-15,3 1 16,-2-9-16,5-1 15,2-1 1,7 2-16,-5-3 16,-10-8-16,6 2 15,5 2-15,0-3 16,13 3-16,-5-2 16,1-9-1,-3-1-15,3-6 16,1-3-1,-7 0-15,-4 4 16,5-7 0,-3-1-16,1-1 0,-3-5 15,7-3 1,-3-4-16,4-3 0,5-5 16,-7-4-1,-5-1-15,-9 0 16,2-3-16,3-3 15,6 3 1,-4-3-16,-2 4 16,0-12-16,-4 1 15,-1-3-15,-1 1 16,-1-2-16,-3-1 16,-3-3-1,-3 0-15,2-5 16,1-3-16,-2 0 15,-1-4-15,-4 1 16,-1-1-16,-4 1 16,-6-2-1,3-4-15,3-4 16,-4-2-16,4-3 16,-5-4-1,-7 1-15,-4 1 16,4-1-16,-7 1 15,-3 2-15,-8 6 16,-2 2-16,1-5 16,1-8-1,-1-2-15,0-4 16,-2-4-16,8-12 16,-3-4-16,-3 5 15,-6 6 1,-5-2-16,1 1 15,-2 2-15,0-5 16,-2-2-16,-4 1 16,-5 3-1,-6-3-15,0-1 16,-1 1-16,-2 4 16,-2 14-16,-5-1 15,0-4 1,1-6-16,0-1 15,-6-2 1,0 0-16,-3 1 0,3 0 16,-3-3-16,-6-17 15,0-4 1,-4 8-16,0 6 16,-2 3-16,-6 8 15,0 12 1,2 1-16,-2-1 15,-2-3-15,-4-2 16,-4-1-16,1 3 16,-4 0-16,5 0 15,-5 3 1,-3-3-16,-1 4 16,-2-3-1,-7-1-15,-8-10 16,-6-1-16,5 9 15,3 2-15,0 5 16,10 13-16,-6 5 16,0-4-16,1-1 15,-4 2 1,2-5-16,-8 3 16,5-2-16,-6 2 15,-4 2-15,2 1 16,-5 3-1,4-4-15,-2 5 16,0-1-16,-1 2 16,2 0-16,-5 1 15,1 1 1,1 7-16,0-5 16,-4 6-16,-2-3 15,0 6-15,0-4 16,3 5-16,2 1 15,-2 0 1,0 6-16,-4-4 16,4 7-16,-3-3 15,-3 2-15,2 3 16,-3-3-16,5 5 16,-4-1-1,3 7-15,-1-1 16,-6 0-1,3 0-15,-2 6 0,5 2 16,-1 0 0,1 2-16,-3 6 15,-5-1-15,-2 1 16,-21 2 0,-1 0-16,2 0 15,1 3-15,-9-4 16,-7 4-1,-5 3-15,-14 4 0,-17 8 16,-17 6 0</inkml:trace>
  <inkml:trace contextRef="#ctx0" brushRef="#br0" timeOffset="101229.2786">9110 7697 0,'-10'62'0,"-4"-6"15,10-4 1,-1 0-16,0 1 16,5-53-16,-8 54 15,2 1 1,-1-7-16,0 4 16,7-52-16,-8 48 15,8-48-15,-5 52 16,5-52-1,0 0-15,0 0 16,-3 43-16,3-43 16,0 29-16,8-22 15,0-14 1,-1-11-16</inkml:trace>
  <inkml:trace contextRef="#ctx0" brushRef="#br0" timeOffset="101682.6536">9028 7710 0,'0'0'0,"0"0"15,0 0-15,0 0 16,0 0 0,0 0-16,16 0 15,7 0-15,10 0 16,-7 8-16,-2 2 16,2 11-1,-2 1-15,-3 2 16,-4-4-16,4 6 15,-21-26 1,23 31-16,3 5 16,7 8-16,-33-44 15,34 43-15,-3-2 16,-31-41 0,31 39-16,-31-39 15,0 0-15,0 0 16,25 36-1,-25-36-15,23 27 16,-3-20-16,-1-10 0</inkml:trace>
  <inkml:trace contextRef="#ctx0" brushRef="#br0" timeOffset="102167.5278">9606 7677 0,'0'0'15,"0"0"-15,0 0 16,0 0 0,0 0-16,0 0 15,0 15-15,0 17 16,-5 11-16,0-5 16,2 3-16,1 3 15,-1 0 1,3 0-16,0-44 15,0 48-15,0-48 16,0 57-16,0-57 16,5 59-1,-5-59-15,0 51 16,0-51-16,0 0 16,0 0-16,0 44 15,0-44 1,0 26-16,5-18 15</inkml:trace>
  <inkml:trace contextRef="#ctx0" brushRef="#br0" timeOffset="102826.5468">10148 7687 0,'7'49'0,"-2"0"15,-1 2-15,-4 3 16,5 1-16,-5 0 15,0-55 1,0 62-16,0 2 16,0-64-16,0 64 15,0-64-15,2 67 16,-2-67 0,5 57-16,-5-57 15,0 0 1,0 0-16,3 42 0,-3-42 15,5 19 1,-5-21-16,2-11 16</inkml:trace>
  <inkml:trace contextRef="#ctx0" brushRef="#br0" timeOffset="103186.0849">10078 7656 0,'0'0'15,"0"0"-15,0 0 16,15-3-16,17-4 15,14-6 1,-3 8-16,3 0 0,-1 3 16,0 2-1,-1 0-15,-1 7 16,-43-7-16,43 12 16,-3 9-16,-9 5 15,-16-3 1,-15 3-16,-13-3 15,-15 8-15,-25 7 16,-32 13 0,-52 24-16</inkml:trace>
  <inkml:trace contextRef="#ctx0" brushRef="#br0" timeOffset="133846.6558">10062 11032 0,'-40'-18'15,"4"-3"1,0 3-16,-1 5 16,-3 3-16,-9-1 15,-13 1-15,0 8 16,-4 2-16,0 4 16,-4 4-1,-5 3-15,1 4 16,-4 6-16,2 5 15,-2 2-15,5 5 16,3 6 0,-3-1-16,8 3 15,-3 8-15,2 5 16,-17 23-16,-1 11 16,7 2-16,13-3 15,10-7 1,8 5-16,8-1 15,3-4-15,4 0 16,9-1-16,9-14 16,1 2-1,-4 2-15,1 9 16,5 3-16,4 4 16,9 18-16,2 0 15,8-13 1,8-7-16,-2-22 15,7-4-15,5 1 16,-1 5-16,9 0 16,8 7-16,2-3 15,6-1 1,18 14-16,6-3 16,6-7-16,-6-16 15,2-8 1,-2-2-16,0-1 15,6-1-15,-3-2 16,9-1-16,1-3 16,3-3-16,2-2 15,6-2 1,3-9-16,-2-1 16,-3-12-16,2-7 15,-3-7 1,-3-4-16,-2-6 15,-3 1-15,4-8 16,0-1-16,0-8 16,2-4-1,-3-4-15,-1-2 16,-6-9-16,-4-2 16,-3-2-16,-5-1 15,-6-5-15,-3 1 16,-9-6-1,-7-3-15,1 1 16,-3 0-16,-3-3 16,-1-3-16,-10-7 15,1-1 1,-8-4-16,-7 3 16,-6-4-16,-3-5 15,-4 0-15,-5 2 16,-3 0-16,-3 4 15,-10-1 1,-4-2-16,-2 3 16,-6 0-16,-8 4 15,-5 1 1,-6-2-16,-3 4 16,-7 5-16,-8 6 15,1 5-15,-6 2 16,-7 3-16,-6 2 15,-5 6 1,-1 2-16,-12 5 16,6 5-16,-7 7 15,0 0 1,-2 9-16,-2 3 16,-4 10-16,-6 6 15,-6 10-15,4 8 16,5 5-16,1 7 15,5 5-15,11 3 16,6 1 0,10-4-16,18-5 15</inkml:trace>
  <inkml:trace contextRef="#ctx0" brushRef="#br0" timeOffset="134371.388">9750 11471 0,'0'46'16,"0"5"-16,0 4 15,0 4-15,0 5 16,0 1-16,0 6 16,0 4-1,0 0-15,0 0 16,0-75-16,0 73 16,0-73-16,0 78 15,0-78 1,2 72-16,-2-72 15,0 0-15,3 51 16,-1-25 0,-2-26-16,3-4 15</inkml:trace>
  <inkml:trace contextRef="#ctx0" brushRef="#br0" timeOffset="134819.6441">9582 11471 0,'0'0'0,"0"0"16,0 0-1,0 0-15,9-16 16,8-12-16,6-5 16,3 10-1,2 10-15,5 0 16,6 0-16,0 6 16,-39 7-16,46-2 15,-46 2-15,56 4 16,-56-4-1,60 15 1,-5 4-16,-55-19 0,47 25 16,-47-25-16,38 28 15,-38-28 1,27 34-16,-17-5 16,-10-1-16,-8-3 15,-13 1-15,-18 0 16,-32 4-1,-29 6 1,-73 23-16,-101 28 0</inkml:trace>
  <inkml:trace contextRef="#ctx0" brushRef="#br0" timeOffset="229648.9464">15644 10104 0,'8'69'0,"-3"4"16,-1 3 0,-8 6-16,-1-1 15,-3 2-15,1 13 16,2-9-16,5-8 15,2-14 1,3-11-16,0-10 16,-5-44-16,2 43 15,-2-43 1,0 32-16,-4-25 16</inkml:trace>
  <inkml:trace contextRef="#ctx0" brushRef="#br0" timeOffset="230053.5866">15573 10145 0,'0'0'0,"0"0"0,15-10 16,8-9 0,8-4-16,0 10 15,2 3-15,9 0 16,-4 7 0,5 6-16,9 4 15,0 9-15,-9 2 16,-8 5-16,-11 3 15,-5 2-15,-4 0 16,-8 6 0,-6-4-16,-7 4 15,6-34-15,-17 31 32,-15 2-32,-14 3 0,-3-3 15,1-1-15,48-32 16,-55 25-16,55-25 15,0 0 1,-41 21-16,18-8 0</inkml:trace>
  <inkml:trace contextRef="#ctx0" brushRef="#br0" timeOffset="230599.4204">17123 10145 0,'0'0'0,"0"0"15,0 0-15,0 0 16,-20 0 0,-19-6-16,-19 2 15,3 6-15,6 8 16,-1 16 0,-1 5-16,3 2 0,3 4 15,1 0 1,8 8-16,3 3 15,4 1-15,2 2 16,6 3-16,8 3 16,3 2-1,12 0-15,11-5 16,7-7-16,13-6 16,6-3-16,8-7 15,7-6-15,7-6 16,6-7-1,0 2 1,5-4-16,0-5 0,-3-2 16,0-3-16,-7-8 15,-9-5 1,-6-5-16</inkml:trace>
  <inkml:trace contextRef="#ctx0" brushRef="#br0" timeOffset="231023.9464">17902 10145 0,'0'0'16,"0"0"-16,0 0 15,0 0 1,0 20-16,0 21 16,-5 21-16,-3 7 15,1 1 1,-2 2-16,-2 0 0,2-2 15,-1-7 1,5-11-16,-1-1 16,6-51-16,-3 49 15,3-49 1,0 0-16,-5 39 16,-2-21-16</inkml:trace>
  <inkml:trace contextRef="#ctx0" brushRef="#br0" timeOffset="231447.7134">17853 10062 0,'0'0'16,"0"0"-16,0 0 15,0 0-15,14 8 16,13 7 0,4 8-16,-3 6 15,-2-1-15,-1 5 16,-2 6-1,11 10-15,-3 2 0,-3 1 16,1-4 0,-1 4-16,-28-52 15,29 57-15,3-1 16,-4-2 0,-7-2-16,-21-52 15,23 48-15,-23-48 16,23 34-16,-23-34 15,20 13-15,-1-22 16</inkml:trace>
  <inkml:trace contextRef="#ctx0" brushRef="#br0" timeOffset="231899.4697">18376 9980 0,'0'0'0,"0"0"16,0 0-16,0 0 15,0 0-15,0 0 16,0 23-1,-7 16-15,-4 23 16,4-4 0,2 4-16,2 0 15,1 2-15,-1-2 16,3-3 0,0 0-16,0-2 0,-2-1 15,2-56 1,-5 60-16,5-60 15,-11 53-15,11-53 16,0 0-16,0 0 16,-7 37-16,4-24 15,8-21 1,8-11-16</inkml:trace>
  <inkml:trace contextRef="#ctx0" brushRef="#br0" timeOffset="232291.2356">18754 9969 0,'0'0'0,"0"0"16,0 0-16,0 0 15,0 0 1,0 0-16,0 0 16,0 24-16,0 19 15,0 22 1,0-1-16,0 3 16,0-3-16,-5 5 15,0 1-15,2-3 16,1 2-16,-1-1 15,3-7 1,0-7-16,0-8 16,0-46-16,3 50 15,-3-50 1,0 0-16,0 0 0,-3 37 16,1-16-1,2-18-15,2-13 16,6-13-16,-1-9 15</inkml:trace>
  <inkml:trace contextRef="#ctx0" brushRef="#br0" timeOffset="232714.0415">18751 9960 0,'0'0'0,"0"0"16,0 0 0,18-10-16,8-6 0,8-5 15,-1 11 1,0 2-16,10 6 15,12 2-15,2 7 16,-1 6-16,-6 5 31,0 5-31,-9 3 0,-10 2 16,-8 0-16,-11 3 16,-3 1-16,-12 1 15,-13 0 1,-17-2-16,-31 10 15,-21 0-15,-43 16 16,-33 9 0,-1-7-16</inkml:trace>
  <inkml:trace contextRef="#ctx0" brushRef="#br0" timeOffset="237955.2931">16471 11306 0,'39'0'0,"-5"0"15,-7 0-15,-1 0 16,3 6-16,-1-4 16,2 3-1,1 1-15,2-6 16,1 2-1,-5 1-15,-4-1 16,3-2-16,6 0 0,1 3 16,2-3-1,2 0-15,4 0 16,-43 0-16,54 2 16,3-2-1,-57 0-15,59 0 16,-1 0-16,-4 0 15,-54 0 1,0 0-16,54 5 0</inkml:trace>
  <inkml:trace contextRef="#ctx0" brushRef="#br0" timeOffset="289958.9105">24472 7161 0,'0'0'0,"0"0"15,0 0-15,0 0 16,0 0-16,0 0 16,0 0-16,0 0 15,0 0 1</inkml:trace>
  <inkml:trace contextRef="#ctx0" brushRef="#br0" timeOffset="755246.045">4149 11289 0,'0'0'15,"0"0"1,0 0-16,0 0 16,0 0-16,0 0 15,0 0-15,0 0 16,0 0-16,0 0 16,0 0-1,0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3T06:20:46.179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3255 5825 0,'50'0'0,"-9"0"16,-5-4-16,-6-1 16,-2 2-16,-1 1 15,-1-2 1,2 4-16,-3 0 16,4 0-16,-29 0 15,29-2-15,-29 2 16,45-5-16,-45 5 15,47-3 1,-47 3-16,50-2 16,-50 2-16,60-3 15,-60 3-15,66 0 16,3 0 0,-2 0-16,-9 3 15,-58-3-15,63 0 16,-1 2-16,1 1 15,-3-1 1,-1 3-16,-4-1 16,-55-4-16,55 5 15,9-3 1,-2 1-16,2-3 16,-5 0-16,-59 0 15,65 2-15,3-2 16,3 0-1,-7 0-15,-3 0 0,-1 2 16,-60-2 0,64 0-16,-64 0 15,73 0-15,8 0 16,-5 4 0,0-4-1,-8 0-15,-4 2 0,3-2 16,0 5-1,-4-2-15,0-1 0,-2-2 16,3 2 0,-2 1-16,-1-3 15,3 0 1,4 3-16,-4 0 0,0-3 16,-2 2-1,-1 1-15,1-1 16,-3 0-1,-2 1-15,4-3 16,-1 3-16,4-3 0,-1 0 16,5 0-1,-5-3-15,1 3 16,1 0-16,-4 0 16,1 0-1,-3-3-15,3 1 16,-1 2-16,-1-5 15,1 5 1,0-2-16,2 2 16,-2 0-16,0-3 15,-1 0-15,1-2 16,-2 0 0,3 3-16,0 2 0,-4-3 15,5 1 1,1-4-16,2 4 15,-1 2 1,-2-3-16,6 3 16,4-2-16,-2-1 15,7 1-15,-1-2 16,3 2-16,-1-1 16,-2-2-16,-5 3 15,-3-3 1,-6-6-16</inkml:trace>
  <inkml:trace contextRef="#ctx0" brushRef="#br0" timeOffset="31243.1811">5628 6640 0,'31'-25'0,"-5"5"16,-2 10-16,4-4 15,-3 7-15,3 2 16,0 3-16,-2 6 16,0 4-1,-5 8-15,-4 3 16,-3 8-16,-2 3 15,-5 6 1,-7-36-16,5 42 16,1 4-16,-8 5 15,2-51-15,-4 49 16,4-49 0,0 0-16,0 0 15,-5 44-15,5-44 16,0 0-16,0 33 15,3-20-15,3-10 16,-6-3 0,10-11-16,0-10 15,3-4-15,2-6 16,-3 0-16,-12 31 16,16-33-16,1-6 15,-17 39 1,12-41-16,3 0 15,-15 41 1,0 0-16,18-46 16,-18 46-16,0 0 15,0 0-15,21-44 16,-21 44-16,0 0 16,22-30-1,-22 30-15,19-16 16,-19 16-16,12 2 15,-1 12-15,-6 11 16,-3 5 0,1 4-16,-3 7 15,-3 0-15,1 6 16,2 4-16,2 4 16,1-7-16,7-2 15,-10-46 1,18 44-16,13-5 15,5-8-15,8-12 16,2-16 0</inkml:trace>
  <inkml:trace contextRef="#ctx0" brushRef="#br0" timeOffset="33322.4056">6643 7011 0,'-8'43'0,"-5"1"16,3-6-1,-2 4-15,6-6 0,1-3 16,2-2 0,6-5-16,2-5 15,6-6-15,1-8 16,-1-4-16,-4-8 16,6-5-1,-2-10-15</inkml:trace>
  <inkml:trace contextRef="#ctx0" brushRef="#br0" timeOffset="33507.5815">6576 6771 0,'0'0'16,"0"0"-16,0 0 15,0 0-15,0 0 16</inkml:trace>
  <inkml:trace contextRef="#ctx0" brushRef="#br0" timeOffset="33936.5046">7333 6824 0,'0'0'0,"0"0"0,0 0 16,0 0-16,0 0 15,0 0 1,21 0-16,20 0 0,13 0 16,-8 0-1,-7 0-15,-3 0 16,-3 0-16,-10 0 16,-5 0-16,-10 0 15,-6 0-15,-7 4 16</inkml:trace>
  <inkml:trace contextRef="#ctx0" brushRef="#br0" timeOffset="34090.0784">7344 7029 0,'0'0'0,"0"0"16,0 0-1,0 0-15,0 0 16,20 0-16,19-5 15,20 0 1,1-1-16,-5-4 0</inkml:trace>
  <inkml:trace contextRef="#ctx0" brushRef="#br0" timeOffset="35006.0186">8646 6165 0,'0'0'0,"0"0"0,0 0 15,0 0-15,0 0 16,-13 0-1,-18 5-15,-11 3 0,4 13 16,5 2 0,2 0-16,5 0 15,0 3-15,0 2 32,26-28-32,-22 28 0,22-28 15,-16 34-15,16-34 16,-7 33-16,7-33 15,10 37-15,-10-37 16,18 30 0,10-2-16,-28-28 15,31 26-15,-31-26 16,31 26-16,-31-26 16,26 28-1,-26-28-15,13 33 16,-13-33-1,2 42-15,-12-2 0,10-40 16,-16 42 0,16-42-16,-19 49 15,19-49-15,-15 45 16,15-45-16,-5 44 16,5-44-16,12 38 15,0-6 1,5-4-16,-17-28 15,0 0-15,22 34 16,-22-34-16,18 35 16,-3 4-1,-5 2-15,-7 0 16,-3 1-16,-5 1 16,-3 8-1,0 1-15,1-1 16,7-51-16,0 53 15,0-53 1,5 47-16,-5-47 16,18 47-16,13-11 15,4-18-15,-7-12 16,0-14-16</inkml:trace>
  <inkml:trace contextRef="#ctx0" brushRef="#br0" timeOffset="35647.2176">8836 6813 0,'0'0'0,"0"0"0,0 0 16,0-15-1,0-12-15,7-5 16,4 4-16,9 12 16,0 8-16,4 3 15,-1 7 1,-3 3-16,0 8 16,0 6-16,-10 3 15,-6 6 1,-1 4-16,-3-4 15,0 0-15,0-5 16,-5 1 0,0-5-16,0-2 0,5-9 15,0-4 1,5-4-16,0-8 16,0-6-16,5-8 15,1-3-15,1-1 16,1-5-16,-3-2 15,2 5 1,0-4-16,-3 8 16,-1-3-16,-3 7 15,1 4-15,-1 6 16,0 5 0,0 10-16,-3 5 15,-2 9-15,0 11 16,-2 4-16,-1 2 15,6 3 1,-1-2-16,0-1 16,2 3-16,-4-39 15,7 34-15,-7-34 16,15 28 0</inkml:trace>
  <inkml:trace contextRef="#ctx0" brushRef="#br0" timeOffset="35822.8567">9359 6978 0,'0'0'15,"0"0"-15,0 0 16,0 0-16,0 23 16,0 18-1,0 23-15,0 3 16,-5-10-1,0-12-15</inkml:trace>
  <inkml:trace contextRef="#ctx0" brushRef="#br0" timeOffset="36057.4756">9801 7183 0,'0'0'16,"0"0"-16,0 0 15,0 23-15,0 18 16,-5 14 0,0-17-16,2-12 0</inkml:trace>
  <inkml:trace contextRef="#ctx0" brushRef="#br0" timeOffset="36715.4858">10150 6628 0,'0'0'0,"0"0"0,14-3 16,13-5-16,14-5 16,-3 9-16,-3 1 15,-5 10 1,-4 11-16,-9 8 15,-6 3-15,-8 1 16,-8 2-16,-9 3 16,-1-1-16,-3-4 15,3 2 1,2-4-16,3-5 16,3-5-16,-1-5 15,1-8-15,5-2 16,2-6-1,5-12-15,7-6 16,3-7-16,3-2 16,2-7-1,-2 1-15,-1 0 0,-1 3 16,-1-1 0,-2 6-16,-3 0 15,1 7-15,-6 6 16,0 7-1,0 6-15,-5 9 16,2 11-16,-4 8 16,-1 8-16,1 1 15,2 3 1,0-38-16,0 0 16,2 42-16,8-3 15,5 0-15,4-12 16,-19-27-16,28 16 15</inkml:trace>
  <inkml:trace contextRef="#ctx0" brushRef="#br0" timeOffset="37032.905">10715 6885 0,'0'0'0,"0"0"16,0 0 0,0 0-16,0 0 15,13 5-15,5 0 16,5 6-16,-13-1 16,-13 6-1,-2-4-15,-5 4 16,-2-3-16,1-1 15,-5 0-15,4 2 16,0-1-16,3-3 16,4 3-1,8-3-15,8-2 16,3-1-16,10-1 16,4-8-1,5-7-15</inkml:trace>
  <inkml:trace contextRef="#ctx0" brushRef="#br0" timeOffset="37234.9707">11167 6973 0,'0'0'0,"0"0"15,0 0 1,0 0-16,-3 15 0,-4 18 15,-14 16-15,0-2 16,-1-9 0,-4-2-16</inkml:trace>
  <inkml:trace contextRef="#ctx0" brushRef="#br0" timeOffset="37919.1639">11380 6497 0,'0'0'0,"0"0"16,0 0-1,19 0-15,17-5 16,9 2-16,-9 6 16,-8 2-16,-7 5 15,-7 11-15,-11 8 16,-6-1-1,-4 2-15,-3 1 16,-2 2-16,3-5 16,-1 0-16,2-4 15,1-3 1,2-9-16,2-4 16,1-8-16,2 0 15,2-8-15,3-4 16,5-6-1,3-5-15,6-5 16,-2-6-16,2-3 16,-1 5-16,-3 0 15,0 2 1,-1 4-16,-5 3 16,-1 2-16,-3 6 15,1 4-15,-1 9 16,-3 8-1,-2 6-15,-5 11 16,3 2-16,-4 7 16,1 3-16,2 1 15,3 3-15,0-39 16,8 36 0,-8-36-16,18 31 15,10-8-15,5-10 16</inkml:trace>
  <inkml:trace contextRef="#ctx0" brushRef="#br0" timeOffset="38470.2355">11954 6638 0,'0'0'0,"0"0"15,0 0-15,0 0 16,14 0 0,5 6-16,-2-4 15,-10 11-15,-9 2 16,-5 0 0,-3 1-16,-4-3 15,-1-3-15,-4 3 16,4-3-16,2-2 15,6 2-15,2-2 16,5 2 0,5-2-16,7 3 15,6-4 1,4 1-16,-2 5 0,3-4 16,-5 2-1,0 2-15,-5-1 16,-1 2-16,-4 2 15,-2-2-15,-10 2 16,-6 2 0,-7-2-16,-1-4 15,-6 0-15,5-3 16,-2-4-16,4-7 16,10-10-16</inkml:trace>
  <inkml:trace contextRef="#ctx0" brushRef="#br0" timeOffset="39520.5104">12189 5880 0,'49'-6'0,"-6"1"16,-8 5-1,-5 3-15,-10 2 16,-7 6-16,-5 1 16,-3 9-1,-5 0-15,-5 2 0,-6 0 16,-1 0-16,-6 2 15,0 3 1,-1 4-16,-2-1 16,6-1-16,15-30 15,-15 31-15,5 3 16,10-34 0,0 32-16,12 3 15,-12-35-15,28 25 16,9-4-16,-37-21 15,44 15 1,-44-15-16,0 0 16,0 0-16,51 10 15,-51-10-15,0 0 16,41 11-16,-18-4 16,-23-7-1,7 14-15,-7-2 16,0-12-16,-5 21 15,-8-1-15,3 6 16,10-26 0,-5 31-16,5-1 15,0-30-15,5 39 16,8 3-16,5-1 16,6 10-1,2-2-15,4 0 16,-1 0-16,-2-1 15,-2-2-15,-1 3 16,-24-49 0,16 54-16,-6 3 15,-10 2-15,-16 0 16,-18 3-16,-18-1 16</inkml:trace>
  <inkml:trace contextRef="#ctx0" brushRef="#br0" timeOffset="46373.3384">13056 6589 0,'36'-15'0,"3"2"15,0 0 1,9 6-16,1 7 0,5 0 31,3 5-31,5-5 0,7 2 16,-1-2-16,2 2 15,-3 5-15,-14-5 16,-5-2-16,-48 0 16,40 0-1,-40 0-15,28-6 16</inkml:trace>
  <inkml:trace contextRef="#ctx0" brushRef="#br0" timeOffset="46833.2236">13493 6291 0,'0'0'0,"0"0"16,0 0-16,23 0 15,19 5 1,19-2-16,4 5 0,-2-1 16,2 3-1,-1 1-15,0 0 16,-7 1-16,-7 4 16,-1 2-16,-49-18 15,49 23-15,-49-23 16,39 28-1,-8 7-15,-19 1 16,-14-4-16,-10-4 16,-14 6-1,-6 2-15,-11 9 16,-1 1-16,4 1 16,40-47-16,-43 46 15,43-46 1,0 0-16,-31 44 15,12-13-15,19-21 16,12-20-16</inkml:trace>
  <inkml:trace contextRef="#ctx0" brushRef="#br0" timeOffset="47426.4525">14546 6072 0,'0'0'0,"0"0"0,0 0 15,0-2 1,0-6-16,0 3 16,0 5-16,6 18 15,-6 26 1,2 23-16,-7 8 15,-7-1 1,-5 1-16,-4-14 0,0-7 16,21-54-16,-19 49 15,19-49 1,0 0-16,0 0 16,-19 39-16,7-19 15,7-15-15,3-10 16,2-11-16,2-4 15,3-3 1,7-3-16,4 0 16,5 4-16,4 0 15,3 5-15,3 4 16,0 8 0,-31 5-16,31 0 15,-3 5-15,-28-5 16,21 15-16,-21-15 15,7 26 1,-7-26-16,-7 29 16,7-29-16,-28 28 15,-11 0-15,39-28 16,-53 28-16,53-28 16,-44 20-1,14-11-15,23-12 16,9-8-16</inkml:trace>
  <inkml:trace contextRef="#ctx0" brushRef="#br0" timeOffset="47827.8511">14936 6381 0,'0'0'0,"0"0"16,0 0-16,-10 8 31,-14 7-31,-7 14 0,5 6 16,2 7-16,-2 1 15,3 1-15,7-8 16,11-13 0,3-5-16,7-5 0,8-8 15,2-8 1,3-7-16,3-5 15,-1-3 1,-2-6-16,-3-3 16,-4-1-16,-6-4 15,-8 4-15,-5 5 16,-7 2-16,-6 8 16,-1 6-1,1 1-15,3 12 16,6-1-16,9-3 15,8-2-15</inkml:trace>
  <inkml:trace contextRef="#ctx0" brushRef="#br0" timeOffset="48269.8243">15221 6327 0,'0'0'0,"0"0"15,0 0-15,0 0 16,-18 8-16,-18 10 16,-7 10-1,1 11-15,1 4 16,41-43-16,0 0 16,-30 49-16,30-49 15,0 0 1,-12 41-16,15-13 15,13-17-15,5-11 16,2-5-16,-1-8 16,0-2-16,-4-6 15,-5-3 1,-3-1 0,-8-3-16,-4 2 0,-6 4 15,-2 2-15,-5 11 16,-1 6-1,2 6-15,7 6 16,5 2-16,9 0 16</inkml:trace>
  <inkml:trace contextRef="#ctx0" brushRef="#br0" timeOffset="49599.6952">15357 6648 0,'0'0'0,"0"0"0,0 0 16,0 0-16,0 0 15,8-15-15,5-21 16,4-8 0,7-2-16,-1-2 15,-1-4-15,2-5 16,-5 1-16,-2 0 31,-4 6-31,-5 7 0,-8 43 16,0 0-16,-5-39 15,-5 18-15,-8 11 16,-3 13 0,-6 12-16,0 11 15,-1 8-15,0 17 16,4 4-1,12 0-15,5 2 16,7-6-16,12-5 16,5-10-16,4-10 15,5-8-15,2-7 16,8-11 0,0-6-16,0-6 15,-3-9-15,-33 21 16,28-28-16,-7-8 15,-21 36 1,14-36-16,-14 36 0,3-28 16,-6 10-1,-4 7-15,-3 14 16,-4 9-16,0 9 16,1 7-1,8 1-15,6-3 16,14-1-16,1-4 15,13-6-15,9-5 16,-38-10 0,45 4-16,19-11 15,3-8-15,-3-8 16,-5-3-16,-7-4 16,-52 30-1,41-34-15,-8 1 16,-33 33-16,15-31 15,-15 11-15,-14 6 16,-5 12-16,-4 7 16,-5 8-1,-4 7-15,2 4 16,30-24-16,0 0 16,0 0-16,-24 29 15,24-29 1,0 0-16,-12 28 15,15-8-15,6-10 16,5-5-16,3-10 16,-17 5-1,0 0-15,0 0 16,21-5 0,-21 5-16,0 0 0,18-5 15,-18 5-15,18 5 16,-18-5-1,0 0-15,0 0 16,19 16-16,-19-16 16,0 0-1,15 15-15,-15-15 16,20 5-16,6-10 16,-26 5-16,26-13 15,-26 13 1,0 0-16,0 0 15,27-8-15,0 5 16,-27 3-16,25 9 16,-4 6-1,-21-15-15,0 0 0,0 0 16,16 17 0,-16-17-16,20 18 15,-20-18 1,18 11-16,4-6 0,-22-5 15,26-7 1,2-6-16,4-8 16,-32 21-16,30-25 15,-30 25-15,0 0 16,29-26 0,-29 26-16,30-19 15,-7 15-15,-5 14 16,-7 8-1,-11-18-15,0 0 16,7 31-16</inkml:trace>
  <inkml:trace contextRef="#ctx0" brushRef="#br0" timeOffset="50083.6139">17011 6175 0,'28'31'0,"-10"-2"16,-5 2 0,2 5-16,1 8 15,3 3-15,1 1 16,-20-48 0,17 43-16,-17-43 15,0 0 1,23 34-16,-2-17 15,0-6-15,1-14 0,1-10 16,0-7 0,3-8-16,0-11 15,0-12-15,-3 1 16,0-1-16,-23 51 16,0 0-1,0 0-15,20-44 16,-20 44-16,21-33 15,2 13-15,3-2 16</inkml:trace>
  <inkml:trace contextRef="#ctx0" brushRef="#br0" timeOffset="50912.8325">17936 6299 0,'0'0'0,"0"0"0,0 0 16,0 0-1,0 0-15,-3-3 16,-15-10-16,-13 1 16,-10 4-16,-8 11 15,-3 6-15,7 10 16,-3 11-1,15 6-15,11 6 16,6-3 0,16-39-16,-5 30 15,13-4-15,5-3 16,4-8-16,7-7 16,-1-5-16,1-6 15,3-5 1,-1-5-16,-3-2 15,0-6-15,-5 1 16,-3-1-16,-5 5 16,0 7-16,-4 6 15,-3 6 1,-3 4-16,0 9 16,5 2-16,2-1 15,3 2-15,7-4 16,1-2-1,7-8-15,0-3 16,4-4-16,-1-3 16,0-6-16,-2-6 15,-2-4 1,-7-5 0,-4-2-16,-8 2 0,-7 4 15,-4 1-15,1 6 16,-2 4-1,-1 3-15,3 6 16,3 4 0,4 6-16,1 7 0,-1 1 15,3 7 1,3 0-16,5 0 16,2 0-16,1 0 15,3-2-15,-19-21 16,21 16-1,-21-16 1,23 4-16,3-6 0,2-8 16,-2-6-16</inkml:trace>
  <inkml:trace contextRef="#ctx0" brushRef="#br0" timeOffset="51495.963">18397 6330 0,'-2'10'0,"-1"-2"15,-3 2-15,4-2 16,-1 4-1,1 12-15,2 7 16,0-5-16,0-1 16,2-2-16,6-8 15,13-7-15,8-6 16,1-2 0,1 0-16,5-7 15,2-4-15,3-3 16,6-8-16,-47 22 15,0 0 1,0 0-16,41-28 16,-41 28-16,0 0 15,31-33 1,-16 0 0,-15 9-16,-13 12 0,-5 10 15,-8 6-15,-4 6 16,-1 11-16,4 2 15,8 0-15,8 4 16,3-10 0,11 1-16,2-5 15,8-5-15,2-4 16,4-4-16,2-4 16,-4-4-1,1-8-15,1-2 16,-2-5-16,-2 5 15,1 4-15,-6 3 16,-2 5-16,-3 9 16,-5-3-1,5 14-15,-5-14 16,0 0 0,5 20-16,-5-20 15,5 23-15,6-8 16,-11-15-16,13 7 15,5-12-15,2-7 16,3-12-16,3 0 16</inkml:trace>
  <inkml:trace contextRef="#ctx0" brushRef="#br0" timeOffset="51931.2712">19035 6031 0,'0'0'0,"0"0"15,0 0-15,0 0 16,-4 21-16,-3 15 16,-5 18-1,-2-2-15,3-7 16,-2-3-16,6-14 16,4-7-16,3-3 15,3-3 1,-1-2-16,7-8 15,0-2-15,8-9 16,3 2-16,3-7 16,5-2-16,3 3 15,0 0 1,-6 4-16,2 4 16,-7 4-16,-20-2 15,16 8 1,-9 10-16,-7-18 15,-2 24-15,2-24 16,-21 28-16,21-28 16,0 0-16,-28 23 15,28-23 1,-32 16-16,9-14 16,13-4-16,10-12 15,10-6-15</inkml:trace>
  <inkml:trace contextRef="#ctx0" brushRef="#br0" timeOffset="52370.5035">19424 6093 0,'0'0'0,"0"0"15,0 0-15,0 0 0,0 18 16,-5 21-1,-4 15 1,-2-6-16,-2-1 0,6-4 16,2-7-16,1-1 15,8-11 1,-4-24-16,12 26 16,12-7-16,6-7 15,-3-9-15,3-8 16,-8-3-1,1-8-15,1-2 16,1-5-16,-2 3 16,-5-3-16,-5 2 15,-7 6-15,-10 2 16,-1 5 0,-5 8-16,0 5 15,2-2-15,3 4 16,13 4-1,17 5-15,22 8 16,25 10-16,8 5 16,17-1-16,0-10 15</inkml:trace>
  <inkml:trace contextRef="#ctx0" brushRef="#br0" timeOffset="57260.6277">6360 8478 0,'10'-14'15,"3"-4"-15,8-1 16,0 3-16,2 9 16,-3 2-16,6 1 15,-1 0 1,3 4-16,1 4 15,0 0-15,-3 6 16,-4 6 0,-1 5-16,-3 1 15,-6 7-15,-2 5 16,-4 1-16,-6 5 16,0 0-16,-8 1 15,8-41 1,-8 44-16,8-44 15,-10 51-15,10-51 16,0 0-16,0 0 16,-8 47-1,8-47-15,-8 35 16,8-35-16,-2 18 16,2-18-16,0 0 15,5-10 1,3-10-16,2-6 15,3-3-15,2-1 16,3-6-16,-18 36 16,18-39-16,1-2 15,6-8 1,-2 5-16,-23 44 16,23-41-16,1 2 15,-24 39 1,0 0-16,0 0 15,22-30-15,-22 30 16,0 0-16,0 0 16,18-18-16,-18 18 15,0 0 1,15-5-16,-15 5 16,13 10-16,-5 13 15,-8-23-15,8 28 16,-8-28-1,6 36-15,-6-36 16,3 47-16,-3-47 16,5 59-16,-5-59 15,4 64 1,-4-64-16,5 65 16,-5-65-16,14 61 15,1-4-15,-15-57 16,23 51-1,7-12-15,-30-39 16,39 34-16,-39-34 16,54 20-1,-54-20-15,62 12 16,1-9-16</inkml:trace>
  <inkml:trace contextRef="#ctx0" brushRef="#br0" timeOffset="59872.3015">7880 8304 0,'0'0'0,"0"0"16,0 0-16,0 0 15,0 0-15,14 8 16,6 7 0,5 5-16,-6 6 15,-2-3-15,-1 3 16,-1 5-16,0 2 16,-2 6-16,3-3 15,-2 3 1,3 2-16,-17-41 15,15 51-15,1 1 16,-16-52-16,12 53 16,2-1-1,-14-52-15,0 0 16,0 0-16,12 49 16,-12-49-16,0 0 15,0 0 1,10 44-16,-10-44 15,11 27-15,-1-13 16,-1-14-16,-9 0 16,14-11-16,-4-6 15,2-10 1,-12 27-16,13-30 16,-13 30-1,13-44-15,6-15 0,2 0 16,-1 2-1,0 3-15,1 5 16,-6 1-16,3 1 16,0 4-1,-18 43-15,15-43 16,-15 43-16,15-48 16,-15 48-16,17-43 15,-17 43-15,0 0 16,0 0-1,15-39-15,-15 39 16,0 0-16,0 0 16,7-25-16,-7 25 15,0-19-15</inkml:trace>
  <inkml:trace contextRef="#ctx0" brushRef="#br0" timeOffset="61590.147">9093 8345 0,'38'-25'0,"-5"6"0,-4 6 16,4 6-1,0 2-15,0 5 16,-2 2-16,-3 6 16,1 7-16,-8 6 15,-4 4 1,-3 9-16,-7 3 16,-7 1-16,0-38 15,-2 41-15,2-41 16,-5 43-1,5-43-15,0 0 16,0 0-16,-9 46 16,9-46-16,-7 34 15,7-34 1,-3 13-16,3-16 16,3-9-16,4-9 15,2-4-15,3-4 16,1-4-16,2-3 15,6-3 1,3-5-16,-24 44 16,26-40-16,-26 40 15,0 0-15,0 0 16,30-39 0,-30 39-16,28-31 15,-12 18-15,-16 13 16,9 3-16,-6 12 15,-3 9 1,-5 6-16,5-30 16,-3 35-16,1 8 15,4 0-15,-2-43 16,13 49-16,10-6 16,8-6-1,7-12-15,3-5 31,6-9-31,-5-8 0,0-14 16</inkml:trace>
  <inkml:trace contextRef="#ctx0" brushRef="#br0" timeOffset="62108.9592">10096 8499 0,'0'0'0,"0"0"16,0 0 0,0 0-16,0 0 15,21 0-15,12 0 16,10 6 0,-9-1-16,-6 7 15,-5 9-15,-6 2 16,-12 8-16,-3-3 15,-7 8-15,-7 3 16,-5 1-16,-11 10 16,-8-4-1,-5-3-15,-2-4 16,-7-6-16,50-33 16,0 0-1,-48 27-15,48-27 16,-43 10-16,22-10 15,10-10 1,9-3-16,9-5 16,7 2-16,6 3 0,7 3 15,-1 2 1,5 8-16,-3 8 16,-28-8-1,37 18-15,2 7 16,9 12-16,-2-6 15,-2 0-15,-44-31 16,0 0-16,36 22 16,-8-12-1,-10-17-15</inkml:trace>
  <inkml:trace contextRef="#ctx0" brushRef="#br0" timeOffset="62592.1936">9031 7903 0,'0'0'16,"0"0"-16,0 0 15,23 0-15,23 0 16,23 0-1,0 0-15,6 0 16,2-4-16,5-5 16,1 1-16,1 1 15,15-1-15,-8 1 32,-1-2-32,-5 7 0,-85 2 15,82 0-15,-20 2 16,-62-2-16,0 0 15,64 9 1</inkml:trace>
  <inkml:trace contextRef="#ctx0" brushRef="#br0" timeOffset="63332.1172">10736 8099 0,'0'0'16,"0"0"-16,0 0 16,0 0-16,0 0 15,13 14 1,12 7-16,0 10 15,-1-3-15,2 4 16,-3 3-16,0 1 16,0 6-1,0 3-15,2 2 16,-2-6-16,0 0 16,-23-41-16,25 37 15,-25-37 1,0 0-16,0 0 15,22 33-15,-22-33 16,0 0-16,0 0 16,21 25-1,2-7-15,-23-18 16,17 5-16,-1-10 16,-1-7-16,-4-9 15,1-5 1,-2-5-16,1-1 15,-1-7-15,4 0 16,-2 0-16,4-4 16,-1-8-1,-15 51-15,18-52 16,-18 52-16,18-54 16,-18 54-16,0 0 15,0 0-15,15-54 16,-15 54-1,0 0-15,0 0 16,20-51-16</inkml:trace>
  <inkml:trace contextRef="#ctx0" brushRef="#br0" timeOffset="64159.3593">11860 8039 0,'0'0'0,"0"0"16,0 0-16,0 0 15,13-3 1,8-9 0,12-1-16,-1 0 15,3 8-15,-2 7 0,3 9 16,-6 4-1,-6 11-15,-12 4 16,-6 4-16,-2 2 16,-8 5-16,-4 6 15,-7 10-15,15-57 16,-21 53 0,21-53-16,-21 51 15,21-51-15,0 0 16,-22 42-16,22-42 15,0 0 1,-21 26-16,11-22 16,10-11-16,3-8 15,7-9 1,5-3-16,5-8 0,4 2 16,-1-6-1,0-4-15,3-1 16,-3 6-1,-2-1-15,-21 39 0,0 0 16,19-34 0,-19 34-16,21-25 15,-21 25-15,0 0 16,21-15-16,-21 15 16,17 0-1,-17 0-15,14 15 16,-7 10-16,0 11 15,-4 3 1,-1 5-16,1 7 16,-1-1-16,8-4 15,2-3-15,11-2 16,8-7-16,9-9 16,9-10-1,6-7-15</inkml:trace>
  <inkml:trace contextRef="#ctx0" brushRef="#br0" timeOffset="66198.6539">12655 8365 0,'43'0'0,"-5"0"0,0 0 16,-5 0-16,-2 0 16,-8 8-16,-6 2 15,0 8-15,-7 1 16,-7-1-1,-3-3-15,-8 0 16,-4 3-16,-5-1 16,-5 0-1,-4 1-15,-2-3 16,0-2-16,2 3 16,8-1-1,5 1-15,8-4 0,8 1 16,7 0-1,3 0-15,9 0 16,8-1 0,-1 4-16,8 2 0,-37-18 15,36 21 1,-36-21-16,31 28 16,-16 5-1,-20 3-15,-21 0 0,-25 5 16,-26 0-1,-47 6-15,-43-7 16</inkml:trace>
  <inkml:trace contextRef="#ctx0" brushRef="#br0" timeOffset="66835.4738">6468 7964 0,'-51'6'0,"4"2"15,2 14 1,3 11-16,4 11 0,-1 11 16,-3 6-1,4 14-15,3 8 16,-6 24-16,1 19 15,15-10-15,12 2 16,8-5 0,5 2-16,10 2 15,11 1-15,18 2 16,15 4 0,12 2-16,22-3 0,11-10 15,17-13 1,13-12-16,9-24 31,12-14-31</inkml:trace>
  <inkml:trace contextRef="#ctx0" brushRef="#br0" timeOffset="67626.804">12729 7718 0,'54'13'0,"-2"8"0,3-2 15,-3 5-15,1 5 16,5 1-1,0 8-15,1 4 16,-1 4-16,-3 6 16,-4-1-16,-5 6 15,2 2-15,-3 7 16,-9 4 0,-8-1-16,-7 5 15,-9 6-15,-12 3 16,-10 7-16,-23 28 15,-21 18 1,-22 5-16,-25 22 16,-28 6-16,-23 22 15,-18 27 1,-15 19-16</inkml:trace>
  <inkml:trace contextRef="#ctx0" brushRef="#br0" timeOffset="69006.2915">13899 8813 0,'0'0'0,"0"0"15,0 0-15,0 0 16,0 0-16,0 0 15,0 0 1,8-16-16,1-14 16,12-16-16,2-1 15,1 3 1,-1-2-16,0-3 16,0 0-16,-1-2 15,7-3-15,-4 0 16,1-2-1,1 4-15,-1 3 16,-26 49-16,24-51 16,-24 51-16,0 0 15,0 0 1,26-46 0,-26 46-16,28-41 0,-2 17 15,-26 24-15,18-2 16,-3 12-16,1 10 15,-3 9 1,0 9-16,-3 8 16,3 16-16,-2 3 15,-6 4-15,4 0 16,-9-69 0,8 72-16,5 3 15,0-3-15,-13-72 16,13 64-16,-13-64 15,0 0-15,0 0 16,17 54 0,4-17-16,-6-28 15</inkml:trace>
  <inkml:trace contextRef="#ctx0" brushRef="#br0" timeOffset="69485.6715">15439 7492 0,'0'0'0,"0"0"0,0 0 15,-13 7-15,-15 14 16,-8 9-16,-2 14 16,-1 8-1,1 4-15,-1 9 16,1 4-16,2 8 15,-4 18-15,5 10 16,9 9 0,6-6-16,9-5 15,4 8-15,2 6 16,10 1-16,8-2 16,9-5-16,7-8 15,12-11 1,11-5-1,17-6-15,8-8 0,8-5 16,2-20-16,3-12 16</inkml:trace>
  <inkml:trace contextRef="#ctx0" brushRef="#br0" timeOffset="71257.1465">15599 8250 0,'19'-31'0,"2"16"15,6-1-15,-2 6 16,4 4 0,1 6-16,1 6 15,-3 2-15,-3 10 16,-6 5-16,-3 7 16,-11 7-1,0-2-15,-5 4 16,0-3-16,0-36 15,0 34-15,0-34 16,0 0-16,0 0 16,0 30-1,0-6-15,-3-13 16,6-7-16,4-8 16,3-13-16,1-3 31,1-6-31,2-3 0,-2 1 15,4-2-15,-16 30 16,15-36-16,-15 36 16,0 0-1,0 0-15,18-36 16,-18 36-16,0 0 16,0 0-16,12-36 15,-12 36-15,16-24 16,-16 24-1,13-2-15,-5 20 16,-6 8 0,-2 10-16,-2 0 0,2 4 15,2 3 1,3 0-16,11 6 16,5-6-16,7-10 15,-28-33-15,36 27 16,-1-18-1,-1-11-15</inkml:trace>
  <inkml:trace contextRef="#ctx0" brushRef="#br0" timeOffset="71561.3116">16457 8540 0,'0'0'0,"0"0"16,0 0-16,0 0 31,0 0-31,0 0 0,5 18 16,-3 18-16,3 19 15,0 3-15,-5 5 16,2 6 0,-2 0-16,0-69 15,0 0-15,0 0 16,-2 64-16,-10-14 15</inkml:trace>
  <inkml:trace contextRef="#ctx0" brushRef="#br0" timeOffset="72010.211">15594 7913 0,'0'0'0,"0"0"16,0 0-16,17 0 15,16-5-15,17 0 16,4 3 0,7 0-16,9-2 0,5 1 31,6-1-31,-3-2 0,-5 3 15,-1 2-15,-3-2 16,1 6-16,-70-3 16,70 10-1</inkml:trace>
  <inkml:trace contextRef="#ctx0" brushRef="#br0" timeOffset="72683.9515">17246 8736 0,'0'0'0,"0"0"15,0 0 1,0 0-16,-2 0 16,-13-8-16,-6-4 15,7-4 1,8-2-16,9 0 15,2-3-15,0-4 16,5-7 0,1-1-16,1-6 0,3 1 15,3-3 1,5-11-16,-23 52 16,26-54-16,-26 54 15,32-58 1,-32 58-16,35-62 15,-35 62-15,31-60 16,-31 60-16,0 0 16,0 0-16,28-53 15,-28 53 1,21-43-16,-21 43 16,25-27-16,-25 27 15,20-2-15,-1 11 16,-3 13-16,-2 4 15,0 6 1,1 7-16,0 6 16,6 11-16,-4 3 15,7-3 1,-1 3-16,-2 0 16,2-2-16,0-3 15,-23-54-15,0 0 16,23 62-16</inkml:trace>
  <inkml:trace contextRef="#ctx0" brushRef="#br0" timeOffset="74448.9437">18230 8101 0,'50'-11'0,"-7"-2"16,-4 9-16,-6-2 15,-9 9 1,1 8-16,-5 7 16,-7 9-16,-8 5 15,-2 0-15,-3 5 16,-6-1-16,-1 5 15,7-41 1,0 0-16,0 0 16,-8 41-16,8-41 15,0 0-15,-7 34 16,7-34-16,-2 22 16,7-14-1,4-18-15,7-6 16,4-9-1,3-9-15,0 2 0,0-7 16,-23 39-16,23-46 16,-23 46-1,0 0 1,21-47-16,-21 47 0,0 0 16,0 0-1,18-39-15,-7 17 16,-4 16-16,-2 12 15,-2 11-15,-3 12 16,2 7 0,-2 8-16,6 4 15,-6-48-15,5 51 16,5-4-16,-10-47 16,18 43-1,2-9-15,-20-34 16,21 23-16,2-13 15</inkml:trace>
  <inkml:trace contextRef="#ctx0" brushRef="#br0" timeOffset="74914.4307">18891 8427 0,'0'0'16,"0"0"-16,0 0 0,0 0 0,0 0 0,0 0 0,17 0 16,11-5-1,8 1-15,-10 4 16,-2 4-16,-10 9 16,-3 10-16,-11 2 15,-2 4 1,-8-3-16,-6-1 15,-5 4-15,-5-3 16,-5-1-16,0 1 16,2-6-1,-2 1-15,8-3 16,4-2-16,9-3 16,10 0-16,10-4 15,9 0 1,11-2-16,8-1 15,5-2 1,10-1-16,1 2 0,-54-5 16,48 5-1,-48-5-15,49 0 16,-49 0-16,55-7 16</inkml:trace>
  <inkml:trace contextRef="#ctx0" brushRef="#br0" timeOffset="75418.9288">19661 8592 0,'0'0'0,"0"0"16,7-13-1,0-16-15,12-11 16,-2 1 0,5 6-16,-4-1 0,2-2 15,1-5 1,4-13-16,-1-3 16,6 1-16,-30 56 15,27-54-15,3 3 16,-30 51-1,0 0-15,23-47 16,-23 47-16,26-36 16,-26 36-16,23-20 15,-8 17 1,-2 13-16,-6 11 16,-4 7-16,-3 11 15,-3 4-15,3 12 16,3 1-1,2 0-15,2-1 16,-7-55-16,11 48 16,-11-48-16,15 49 15,-15-49-15,0 0 16,21 37 0,3-17-16,1-15 15,2-10-15</inkml:trace>
  <inkml:trace contextRef="#ctx0" brushRef="#br0" timeOffset="76077.6394">20554 7945 0,'0'0'16,"0"0"-16,15-3 15,11-5 1,12-5-16,0 7 16,-5 2-16,2 1 15,-4 6-15,-1 5 16,-12 9-16,-2 14 16,-8 2-1,-3 3-15,-5-2 16,-3 4-16,3-38 15,0 0-15,-5 41 16,5-41-16,0 0 16,0 0-1,-3 39-15,3-39 16,-2 31-16,-1-15 16,6-14-16,5-10 15,2-7 1,3-9-1,5-1-15,2-6 0,-20 31 16,21-31-16,-21 31 16,19-33-1,-19 33-15,0 0 16,0 0-16,22-31 16,-22 31-16,20-23 15,-2 13 1,-3 10-16,-4 12 15,-6 9-15,-2 7 16,-3 6-16,-3 5 16,3 2-1,0-41-15,3 44 16,-3-44-16,11 51 16,-11-51-16,17 44 15,9-11-15,-26-33 16,23 12-1,3-12 1</inkml:trace>
  <inkml:trace contextRef="#ctx0" brushRef="#br0" timeOffset="76589.3258">21304 8284 0,'0'0'15,"0"0"-15,0 0 16,0 0-1,0 0-15,16-3 16,11-5-16,9-5 16,-9 10-1,-15 3-15,-4 6 16,-13 2 0,-5 2-16,-8 3 0,-7 0 15,8 2-15,-1 1 16,1-1-1,3-5-15,4 2 16,8 4-16,4-3 16,6 3-16,4 2 15,9 0 1,2 0 0,3-3-16,0 3 0,-1-3 15,-2 6 1,-23-21-16,21 18 0,-21-18 15,8 21 1,-13 3-16,-14-5 16,19-19-16,-30 18 15,-8-4 1,-9-10-16,-9-6 16,2-11-16,2-11 15,4-8-15</inkml:trace>
  <inkml:trace contextRef="#ctx0" brushRef="#br0" timeOffset="76906.763">20554 7704 0,'0'0'15,"0"0"-15,21-2 16,17-10 0,22-1-16,1-3 15,-6 4-15,0 2 16,2 1-16,-1 2 15,-56 7-15,57-2 16,-57 2 0,56-6-16,-56 6 15,56-8 1,-56 8-16,49-15 0</inkml:trace>
  <inkml:trace contextRef="#ctx0" brushRef="#br0" timeOffset="77308.3284">21291 7142 0,'0'0'0,"0"0"15,0 0-15,18 0 16,12 0 0,22 8-16,0 3 15,4 11-15,-3 4 16,-3 7-16,-2 3 16,6 5-16,0 6 15,3 7-15,-5 5 16,3 5-1,-3 8-15,0 21 16,-4 12-16,-15 9 16,-15-2-16,-20 7 15,-22 7 1,-22 12-16,-33 24 16,-44 28-16,-34 21 15,-38 42-15,-5-2 16</inkml:trace>
  <inkml:trace contextRef="#ctx0" brushRef="#br0" timeOffset="94097.5516">4019 8726 0,'46'0'0,"-2"0"16,-4 0-16,4 0 15,0 0-15,4 0 16,6 0-1,6 5-15,1-3 16,5 3-16,7 1 16,1-6-16,7 2 15,-5-4-15,-10 2 16,-4-4 0,3 2-16,-4 2 15,-61 0-15,59-2 16,-59 2-16,58 0 15,-13-5 1,-45 5-16,33-21 16</inkml:trace>
  <inkml:trace contextRef="#ctx0" brushRef="#br0" timeOffset="94676.7184">5123 8358 0,'0'0'0,"0"0"16,15 7-1,16 1-15,13 10 16,-1-2 0,-4 2-16,-3-3 0,-2 1 15,1-1 1,3 0-1,0 4-15,-38-19 0,43 20 16,7 4 0,-50-24-16,47 27 15,-4-3-15,-43-24 16,0 0-16,0 0 16,39 28-16,-39-28 15,0 0 1,25 25-16,-25-25 15,14 26 1,-14-26-16,0 26 0,-11 0 16,-6 3-1,-9 1 1,-11 0-16,-19 14 0,-15 10 16,-40 36-16,-53 55 15,-52 55 1,-30 51-16</inkml:trace>
  <inkml:trace contextRef="#ctx0" brushRef="#br0" timeOffset="97637.0068">5841 7533 0,'-16'-11'0,"4"-1"16,0 6-16,3 1 16,7 3-1,2 2-15,2-2 16,14 2-16,5 0 16,8 0-16,11 0 15,6-6 1,10 0-16,4 2 15,-4-1-15,8 2 16,3 1-16,6 0 16,3-2-1,2 4-15,0-2 16,5 2-16,-4-5 16,-1 2-16,-2 1 15,-1 2-15,-5 0 16,-70 0-1,0 0-15,63 2 16,-63-2-16,54 10 16</inkml:trace>
  <inkml:trace contextRef="#ctx0" brushRef="#br0" timeOffset="120516.5624">7474 8955 0,'0'69'16,"0"3"-16,-7 8 16,-6 1-16</inkml:trace>
  <inkml:trace contextRef="#ctx0" brushRef="#br0" timeOffset="121625.6223">8064 9261 0,'43'-6'0,"-5"1"15,3 2 1,5 1-16</inkml:trace>
  <inkml:trace contextRef="#ctx0" brushRef="#br0" timeOffset="122755.4703">11022 8900 0,'50'0'16,"-4"0"-16,0 0 16,1 0-1,7 0-15,2 0 16</inkml:trace>
  <inkml:trace contextRef="#ctx0" brushRef="#br0" timeOffset="123679.4237">13800 9057 0,'50'0'15,"-8"0"-15,-4 0 16,0 0-16,9 0 15,4 0 1,-51 0-16,56 0 16,-56 0-16,72 0 15,5 6 1,-8-4-16,-14-2 16</inkml:trace>
  <inkml:trace contextRef="#ctx0" brushRef="#br0" timeOffset="139984.1786">9806 10198 0,'-39'-9'0,"10"-5"16,-1 10-16,7-2 15,0 6-15,3 6 16,-1 9-1,1 3-15,5 0 16,2 0-16,0-2 16,1 2-16,0 1 31,2 5-31,10-24 0,-11 28 0,11-28 16,-7 33-1,7-33-15,-3 39 16,3 4-1,8 5-15,-8-48 16,11 43-16,6-2 16,7-5-16,-24-36 15,23 26 1,8-4-16,-31-22 16,33 21-16,8-6 15,-41-15-15,52 16 16,-52-16-16,51 5 15,-51-5 1,53-3-16</inkml:trace>
  <inkml:trace contextRef="#ctx0" brushRef="#br0" timeOffset="140486.7803">10164 10206 0,'0'0'0,"0"0"16,0 0-16,0 0 15,0 0-15,10 16 16,0 12-16,4 15 16,-3-4-1,-3-3-15,-3 0 16,-3 1-16,3-4 16,-5-33-16,8 36 15,0-3 1,-8-33-16,7 33 15,-1 3-15,-6-36 16,5 39-16,-5-39 16,0 0-1,5 43-15</inkml:trace>
  <inkml:trace contextRef="#ctx0" brushRef="#br0" timeOffset="141725.675">18192 9837 0,'-34'22'0,"6"0"0,9 3 15,0-3 1,1 4-16,0 3 15,-1 1-15,1-1 16,6 4 0,12-33-16,-13 36 15,13-36-15,-2 41 16,2-41-16,2 41 16,11 0-1,-13-41-15,23 36 16,-23-36-16,33 29 15,19-6-15,-52-23 16,53 10-16,-1-13 16,-11-7-1</inkml:trace>
  <inkml:trace contextRef="#ctx0" brushRef="#br0" timeOffset="142436.8559">18542 9857 0,'0'0'0,"0"0"0,0 0 15,0 0 1,0 0-16,0 0 0,7 0 16,8-6-16,8-1 15,3 0 1,0-2-16,-3 9 16,-5 5-16,-6 11 15,2 2 1,-2 8-16,-2-6 15,-2 6 1,-8-5-16,0 4 0,-5 1 16,-3-1-1,1 4-15,-6-2 16,-3-5-16,-1 1 16,-1-3-16,-1 1 15,-4-6 1,3-2-16,-1-5 15,3 0-15,5-4 16,3 0-16,0-4 16,4 0-16,4-6 15,2-1 1,6-4-16,4 1 16,2 0-16,4-3 15,-1 2-15,3 1 16,-1 3-16,5-1 15,-1 6 1,-1 2-16,-2 2 16,-2 6-16,1 4 15,-17-12-15,23 18 16,5 8 0,11 3-16,13 3 15,-2-5-15,-1-10 16</inkml:trace>
  <inkml:trace contextRef="#ctx0" brushRef="#br0" timeOffset="147013.8632">17915 11131 0,'-42'-5'0,"1"0"16,8 3 0,0 2-16,2 4 15,-2 10-15,-1 9 16,8 3-16,6-3 16,20-23-1,-21 28-15,3 3 16,18-31-16,-20 38 15,7 14-15,13-52 16,-7 52 0,12-1-16,2-5 15,14-2-15,-21-44 16,25 36 0,13-8-16,-38-28 15,49 23-15,-49-23 16,54 13-16,3-10 15,-3-11-15,-54 8 16,52-15 0,-7-9-16,-1-1 15,-11-6 1,-8 1-16,-6 1 0,-5 1 16,-9-6-16,-3 3 15,-7-5 1,-6 3-16,-2-1 15,-3 0-15,-6 4 16,-1 5-16,-3 1 16,-2 6-1,2 5-15,4 3 16,4 5-16,3-1 16</inkml:trace>
  <inkml:trace contextRef="#ctx0" brushRef="#br0" timeOffset="147715.3088">19147 11191 0,'0'0'0,"0"0"15,0 0-15,0 0 16,-15 0-1,-19 0-15,-17 5 16,8 0 0,3 8-16,2 5 15,5 3-15,2-1 16,6 1-16,-1 4 16,26-25-16,-22 34 15,22-34 1,-17 38-16,9 4 15,11-2-15,7-6 16,8-4-16,-18-30 16,26 27-16,8-9 15,4-8 1,3-5 0,3-5-16,2-10 0,3-6 15,-6-2-15,-7-2 16,-7-3-1,-6-3-15,-2-5 16,-4 0-16,-7-2 16,-7-1-16,-6-2 15,-5 6 1,-9-4-16,-6 4 16,-5 4-16,-1 5 15,-2 8-15,3 6 16,0 4-1,8 3-15,6-3 16,10 1-16</inkml:trace>
  <inkml:trace contextRef="#ctx0" brushRef="#br0" timeOffset="148279.4976">20498 11112 0,'0'0'16,"0"0"-16,0 0 15,0 0-15,0 0 16,-17 0 0,-14-6-16,-16 1 15,0 2-15,4 6 16,-3 8-16,4 3 16,4 10-1,5 4-15,33-28 16,-28 39-16,-4 6 15,6 7-15,8-8 32,8-3-32,13-7 0,7-6 15,8 0-15,10-5 16,6-5-16,6-5 16,5-5-16,11-6 15,-3-4 1,-1-9-16,0-4 15,-3-5-15,-5-8 16,-9-4-16,-4-3 16,-5-7-1,-14-1-15,-14 0 16,-17-4 0,-19 3-16,-19 3 0,-17-1 15</inkml:trace>
  <inkml:trace contextRef="#ctx0" brushRef="#br0" timeOffset="149237.8037">17368 10649 0,'0'0'15,"0"0"1,0 0-16,15-10 16,9-6-16,5-5 15,-5 8-15,-1 6 31,0 1-31,-2 9 16,0 2-16,-6 8 0,-2 2 16,-6 6-16,4 0 15,-9 1 1,6-1-16,-6 0 16,1-1-16,-3-4 15,0-1-15,0-5 16,0-2-1,2-5 1,3-6-16,4-2 0,1-8 16,-1-2-16,2-6 15,-3 0-15,-1 1 16,1-3 0,-4 3-16,0 1 15,1 4-15,-3 2 16,-2 3-16,4 7 15,-4 3 1,0 8-16,2 7 31,-2 6-31,3 5 0,-1-1 0,1 3 16,2-2 0,-5-26-16,0 0 15,13 20-15,-13-20 16,21 17-16,-1-13 15,3-6-15,-5-3 16,-18 5 0,20-10-16,-20 10 15,0 0-15,0 0 16,21-13 0,-21 13-16,14-11 15,-14 11-15,16 3 16,-16-3-16,11 13 15,5 10 1,-16-23-16,15 29 16</inkml:trace>
  <inkml:trace contextRef="#ctx0" brushRef="#br0" timeOffset="150196.3796">18716 10597 0,'0'0'0,"0"0"16,0 0-1,0 0-15,0 0 16,0 0-16,7 0 16,4 0-16,6 5 15,4 3 1,-9 12-16,-7 6 15,-1 2-15,-10-2 16,1 0-16,0 0 16,0-3-1,2-5-15,1-3 16,2-5-16,0-2 16,2-5-16,6-6 15,4-5 1,-1-7-16,5-5 15,-3-6 1,2-3-16,1-1 0,-4 1 16,-2 1-16,-1 2 15,-5 8 1,1 0-16,0 5 16,-2 5-16,-1 8 15,-2 6-15,0 9 16,-2 8-1,-1 0-15,3 1 16,3 1-16,2 1 16,6 0-1,3-4-15,2-3 16,4-9-16,-1-4 16,-19-6-16,19 0 15,-19 0-15,0 0 16,14 0-1,0 0-15,-9 0 16,-5 0-16,0-3 16,2 3-16,1 0 15,4 0 1,-7 0-16,16-3 16,-16 3-16,0 0 15,17 0-15,-17 0 16,19 7-1,-19-7-15,9 14 16,-9-14-16,5 17 16,-5-17-1,3 26-15,-3-26 0,11 24 16,6-2 0,15-2-16,3-11 15,9-4-15,15-10 16,6-8-16</inkml:trace>
  <inkml:trace contextRef="#ctx0" brushRef="#br0" timeOffset="150853.0975">20056 10455 0,'0'0'0,"0"0"0,0 0 32,0 0-32,0 0 0,0 0 15,15 5-15,8-1 16,9 3-16,-9 8 15,-13 7 1,-8 2-16,-2-1 16,-5 4-16,0-5 15,-5 4-15,2-2 16,-2-4-16,2-4 16,3-3-1,2-6-15,3 1 16,6-6-16,2-4 15,2-8-15,0-4 16,5-4 0,2 1-16,2-7 15,-1-1-15,0 2 16,0 0 0,-1-1-16,-3 3 15,-1-1-15,-3 4 16,1 3-16,-4 6 15,-4 4-15,-1 8 16,-2 4 0,0 7-16,-2 6 15,4 1-15,0 7 16,0-3-16,10 2 16,0-1-16,-12-26 15,18 25 1,-18-25-16,23 21 15,-23-21-15,34 17 16,1-11-16,-35-6 16,37-8-16</inkml:trace>
  <inkml:trace contextRef="#ctx0" brushRef="#br0" timeOffset="151252.0846">20611 10607 0,'0'0'0,"0"0"15,0 0-15,0 0 16,0 0-16,0 0 16,0 0-16,0 0 15,0 0 1,0 0-16,0 0 16,0 0-16,0 0 15,0 0-15,0 0 16,0 0-1,0 0-15,0 0 16,0 14-16,0 0 16,-4 5-16,8-4 15,1-2 1,2-1-16,5 2 16,2-2-16,2-2 15,-3-2 1,-3 1-16,-5 0 0,-5 2 15,-8 1 1,-11 3 0,-17-1-16,-14-1 0,-27-4 15</inkml:trace>
  <inkml:trace contextRef="#ctx0" brushRef="#br0" timeOffset="158228.3478">18140 11975 0,'-5'-34'16,"-2"7"-16,-3 6 15,-6 6 1,-1 7-16,-7 4 16,0 8-16,-1 0 15,-1 8-15,-2-3 16,6 6-1,-4 4-15,0-2 16,-3 6-16,3 4 16,1 1-16,5 8 15,20-36 1,-16 38-16,6 8 16,5 8-16,5-54 15,3 49-15,11-2 16,-14-47-1,24 41-15,6-10 16,-30-31-16,33 17 16,2-1-16,-35-16 15,39 6 1,-1-6-16,-3-6 16,1-4-16,-2-6 15,-3-4-15,-6-1 16,-1-4-1,-10-2-15,-3 2 16,-3-3-16,-6-3 16,-2 0-1,-7 0-15,-4 4 0,-4-2 16,-1 0 0,4 4-16,4 2 15,6 2-15,9 1 16</inkml:trace>
  <inkml:trace contextRef="#ctx0" brushRef="#br0" timeOffset="159556.061">19273 12024 0,'0'0'0,"0"0"16,0 0-16,0 0 15,0 0-15,-10-3 16,-16-5-16,-7-4 15,-1 9 1,1 6-16,2 9 16,0 9-16,8 2 15,2 5 1,7 1-16,14-29 16,-13 33-16,13-33 15,-6 44-15,6 12 16,14-4-1,5-11-15,10-8 16,4-7 0,-33-26-16,30 15 0,6-4 15,-36-11-15,42 2 16,-1-7 0,-5-7-16,-8-4 15,-5-7-15,0 0 16,-7-9-1,-5 2-15,-9-3 16,-8-1-16,-3 3 16,-10 0-16,-4 3 15,0 6 1,-3 0-16,3 10 16,3 4-16,9 3 15,11 5-15,11-3 16,4 0-16</inkml:trace>
  <inkml:trace contextRef="#ctx0" brushRef="#br0" timeOffset="160021.0395">20461 11751 0,'0'0'0,"0"0"15,0 0-15,0 0 16,0 0 0,0 0-16,0 0 15,0 21-15,5 15 16,-2 18-16,3-2 15,-1-4 1,-5 1-16,1 5 0,-1 0 16,0-54-1,0 59-15,0 7 32,-4 6-32,4-72 0,-8 67 0</inkml:trace>
  <inkml:trace contextRef="#ctx0" brushRef="#br0" timeOffset="162253.9502">18161 12725 0,'-43'-5'0,"-1"3"16,5 4-16,6 8 15,2 8 1,8 3-16,2 2 16,4-2-1,1 5-15,6 7 16,10-33-16,-8 38 16,8-38-16,-3 44 15,12 10-15,-9-54 16,18 46-16,7-10 15,-25-36 1,36 27-16,-36-27 16,43 12-16,3-7 15,-1-10-15,-7-5 16,-5-5 0,-5-4-16,0-7 15,-5-1-15,-3-4 16,-8-5-16,-9 2 15,-8-2 1,-11 6-16,-5 1 16,-5 1-1,3 4-15,2 4 0,7 0 16</inkml:trace>
  <inkml:trace contextRef="#ctx0" brushRef="#br0" timeOffset="163004.6797">19156 12694 0,'0'0'15,"0"0"-15,0 0 16,0 0-16,0 0 16,0 0-16,0 0 15,0 0 1,0 19-16,0 16 16,0 22-16,0-3 15,0-3-15,0 2 16,0-53-1,0 48-15,0-48 16,3 48-16,-3-48 16,8 47-16,-8-47 15,22 28-15</inkml:trace>
  <inkml:trace contextRef="#ctx0" brushRef="#br0" timeOffset="163564.7495">20303 12798 0,'0'0'0,"0"0"15,0 0 1,0 0-16,0 0 16,0 0-16,0 0 15,-11 13 1,-7 7-16,-5 8 16,2 0-16,1 9 15,2 2-15,6 1 16,5-2-1,5 1-15,2-39 16,11 39-16,6-5 16,-17-34-16,31 28 15,6-8-15,7-7 16,10-8 0,-54-5-16,50-5 15,-50 5-15,51-16 16,-5-12-16,-6-8 15,-12-2 1,-13-6-16,-8 0 16,-12 1-16,-7 0 15,-14 4-15,-12 3 16,-11 7 0,-8 9-16,-7 6 15,-3 5-15,-4 3 16,0 1-16</inkml:trace>
  <inkml:trace contextRef="#ctx0" brushRef="#br0" timeOffset="164072.028">18151 13455 0,'0'0'15,"0"0"-15,0 0 16,0 0-16,0 0 16,0 0-1,0 18-15,0 16 16,0 20-16,0 0 15,0 3 1,0 4-16,0-1 0,5-1 16,0-6-1,7-4-15,4-5 16,-16-44-16,28 31 16,0-17-16,7-12 15</inkml:trace>
  <inkml:trace contextRef="#ctx0" brushRef="#br0" timeOffset="164463.9314">19422 13590 0,'0'0'0,"0"0"16,0 0-16,0 0 15,0 0 1,0 0 0,0 0-16,0 0 0,-16 5 15,-9 2-15,-9 11 16,11 1-1,5-5-15,5-1 16,3 1-16,2-2 16,1 1-1,4-3-15,1 0 16,4 1-16,-2-3 16,3-3-16,-1-3 15,-2 4-15,3-4 16,-3-4-16,0-1 15,2-7 1</inkml:trace>
  <inkml:trace contextRef="#ctx0" brushRef="#br0" timeOffset="165255.3381">18201 13437 0,'0'0'0,"0"0"16,0 0-16,0 0 15,0 0 1,0 0-16,-2 14 16,-13 14-16,-3 5 15,3-2-15,-1 2 16,4 6 0,0-1-16,1 3 15,11-41-15,-5 45 16,5 3-16,5 1 15,2-3 1,9-9-16,1-7 16,-17-30-16,26 23 15,5-5-15,4-7 16,3-6-16,-3-5 16,-35 0-1,36-11-15,-3-7 16,0-10-16,-1-8 15,-4-5 1,-7 0-16,-9 0 0,-7 5 16,-7-3-1,-6 4 1,-8-2-16,-3 1 16,-8 5-16,-1 3 0,-8 7 15,-2 6 1,-4 5-16,4 5 15,2 7-15,8 9 16,7 5-16,11-2 16,10 4-1</inkml:trace>
  <inkml:trace contextRef="#ctx0" brushRef="#br0" timeOffset="165692.7292">19410 13548 0,'0'0'0,"0"0"0,0 0 0,0 0 15,0 0 1,0 0-16,0 0 16,0 0-16,-4 21 15,-8 12 1,-1 18-16,0-2 15,6 0-15,-2 2 16,9-51-16,-5 57 16,2-3-16,3-54 15,6 59-15,-6-59 16,0 0 0,11 49-16,7-18 15</inkml:trace>
  <inkml:trace contextRef="#ctx0" brushRef="#br0" timeOffset="166004.9747">20431 13518 0,'0'0'0,"0"0"15,0 0-15,0 0 0,0 0 16,0 0 0,0 0-16,7 17 15,3 17-15,6 17 16,-5 1-16,-5 1 15,1 9 1,-4 0-16,-3 2 16,2 0-16,-2-64 15,0 62-15</inkml:trace>
  <inkml:trace contextRef="#ctx0" brushRef="#br0" timeOffset="166500.5538">18177 14432 0,'0'0'0,"0"0"15,0 0 1,0 16-16,0 15 16,0 17-16,0 7 15,0 4 1,0 2-1,0 6-15,0-67 16,7 64-16,-7-64 0,20 60 16,11-21-1,9-24-15,-2-18 16</inkml:trace>
  <inkml:trace contextRef="#ctx0" brushRef="#br0" timeOffset="166999.0382">19414 14432 0,'0'0'16,"0"0"-16,0 0 15,0 0-15,0 0 16,-15 8-1,-14 7-15,-7 9 16,3 4 0,2 8-16,5 3 0,26-39 15,-19 48 1,3-1-16,8-4 16,11-4-16,7-13 15,8-3-15,-18-23 16,28 13-1,8-5-15,2-6 16,3-7 0,-2-6-16,-3-3 0,-3-7 15,-7-5-15,-9-5 16,-3 0 0,-10-3-16,-4 1 15,-4 2-15,-10 3 16,-3 5-16,-6 5 15,3 5 1,2 3-16,13 2 16,12 5-16,14-1 15,9-4-15,11-5 16</inkml:trace>
  <inkml:trace contextRef="#ctx0" brushRef="#br0" timeOffset="167439.8785">20534 14443 0,'0'0'0,"0"0"15,12 5 1,6-2-16,3 1 0,-11 2 16,-13-6-1,-6 5-15,-10 5 16,-4 8-16,-3 3 15,2 2 1,-1 8-16,2 2 16,6 3-16,17-36 15,-14 39-15,12-3 16,9-5 0,12-3-16,9-10 15,6-3-15,4-5 16,1-7-16,2-6 15,0-4 1,-8-8-16,-2-4 16,-5-6-16,-6-4 15,-5-1 1,-8-6-16,-7 0 0,-12 0 16,-11-1-16,-18 7 15,-23-1 1,-8 8-16,-5 2 15</inkml:trace>
  <inkml:trace contextRef="#ctx0" brushRef="#br0" timeOffset="167893.1578">18315 15276 0,'0'0'0,"0"0"16,0 0 0,0 0-16,8 17 15,0 17-15,2 16 16,-5 0-16,0 7 15,-3-1-15,-2 4 16,0-60-16,5 63 16,6-6-16,-11-57 15,23 42 1,8-25-16,1-17 16</inkml:trace>
  <inkml:trace contextRef="#ctx0" brushRef="#br0" timeOffset="168412.888">19424 15296 0,'0'0'0,"0"0"15,0 0-15,-14 8 16,-15 10-16,-8 8 16,6 10-16,1 2 15,5 8-15,2 5 16,4 4 0,19-55-16,0 51 15,11-4 1,-11-47-16,28 35 0,13-9 31,10-14-31,3-6 0,-5-12 16,-1-3-16,-4-9 15,-2-8 1,-6-7-16,-9-3 16,-6-5-16,-9-1 15,-9 4-15,-6 4 16,-9 1-16,-9 3 15,-4 2-15,-6 1 16,-5 9 0,2 3-16,1 7 15,7 6-15,9 2 16,9 2 0,14-4-16,13-4 15,16-2-15</inkml:trace>
  <inkml:trace contextRef="#ctx0" brushRef="#br0" timeOffset="168714.1019">20635 15266 0,'0'0'16,"0"0"-16,0 0 0,0 0 15,9 15-15,-2 16 16,4 15 0,-7 1-16,3 1 15,-5 3-15,-2-51 16,0 62-16,0-62 16,0 62-1,-4 0-15,-10-11 16</inkml:trace>
  <inkml:trace contextRef="#ctx0" brushRef="#br0" timeOffset="169071.9045">18460 16283 0,'0'0'0,"0"0"16,0 18-16,0 18 16,4 18-1,1 3-15,5 4 16,1 2-16,4-5 16,-15-58-16,26 46 15,2-15-15,3-12 16,0-12-1,5-9-15</inkml:trace>
  <inkml:trace contextRef="#ctx0" brushRef="#br0" timeOffset="169337.3584">19486 16273 0,'0'0'0,"0"0"16,0 0-16,0 0 16,5 21-16,-3 17 15,3 21 1,1 0-16,-6 0 16,0-59-16,5 60 15,5-6-15,-10-54 16,23 40-1,6-19-15,4-15 16</inkml:trace>
  <inkml:trace contextRef="#ctx0" brushRef="#br0" timeOffset="169831.7557">20756 16296 0,'0'0'0,"0"0"15,0 0-15,0 0 16,0 0-16,0 0 16,0 0-1,-2 23-15,-15 19 16,-4 11-16,0-6 31,11-3-31,8-6 0,9-7 16,9-8-16,9-2 15,5-6-15,9-2 16,5-5 0,10-3-16,3-3 15,-4-9-15,-3-6 16,-4-5-16,-3-6 15,-10-1-15,-10-4 16,-9-1 0,-12-6-16,-9-3 15,-14 0-15,-18-7 16,-17 3 0,-13 4-16,-12 6 15,-31-3-15,-13-3 16,1 5-16</inkml:trace>
  <inkml:trace contextRef="#ctx0" brushRef="#br0" timeOffset="170226.3397">18736 17147 0,'0'0'16,"0"0"-16,0 21 15,0 20-15,0 20 16,0 3 0,0 12-1,0-2-15,0-74 0,0 77 16,0-77-16,5 69 16,-5-69-16,8 60 15,15-27-15,3-23 16,5-12-1,-3-11-15</inkml:trace>
  <inkml:trace contextRef="#ctx0" brushRef="#br0" timeOffset="170451.9999">19576 17171 0,'0'0'15,"0"0"-15,0 0 16,5 17-16,-2 14 16,1 20-16,-6 3 15,-3 5-15,-5 0 32,-1 1-32,11-60 0,-7 59 15,7-59-15,0 56 16,7-12-16,17-18 15,4-21-15</inkml:trace>
  <inkml:trace contextRef="#ctx0" brushRef="#br0" timeOffset="170715.2341">20863 17281 0,'0'0'0,"7"18"16,3 17-16,6 30 15,-6 20-15,-8 48 16,-9 19-16,-6 20 15,5 44 1,11 8-16</inkml:trace>
  <inkml:trace contextRef="#ctx0" brushRef="#br0" timeOffset="175612.2567">21175 11062 0,'60'6'0,"-4"-1"16,-2 7-16,0 7 16,-7 0-16,-9 2 15,0 6-15,-1 1 16,1 5 0,-7 5-16,-6-2 15,-5 5-15,-7 3 16,-5 5-16,-8 5 15,-2 5 1,-8 6-16,-1 1 16,-5 4-16,-1 2 15,-4 2-15,1 6 16,1 5 0,-4 20-16,0 4 15,3-5-15,4-3 16,6 0-16,5-10 15,5-1 1,10-5-16,13-7 16,5-17-16,6-4 15,10 0-15,7-6 16,5-2-16,2-11 16,0-2-1,0-5-15,6-8 16,-8-2-16,4-6 15,-60-15-15,0 0 16,0 0 0,54 16-16,-54-16 15,0 0-15,0 0 16,39 10-16,-21-3 16,-18-7-1,0 11-15,-9-1 16,-12 9-16,-2-2 15,-4 4-15,-1 4 16,-3 9-16,-1 10 16,3 2-1,-2 6-15,2-2 16,2 7 0,1 0-1,5 4-15,1 1 0,7 5 47,-3 2-47,6 3 0,3 3 0,0 4 0,4 2 47,1 0-31,-2 4-16,8 21 31,3 5-16,3 1-15,8-11 0,0-14 0,-3 3 47,-2-3-31,-2 1-16,-4-3 0,5 0 31,-4-3-31,0-10 0,-3-3 0,3 6 16,-1 0-16,1 4 0,5 1 0,-2-1 0,-3 4 0,-1 1 0,1 16 0,-3 6 31,2-10 16,4-9-47,-1-8 0,1-12 0,-4-5 0,1 2 0,-1 3 0,-2 0 0,1 0 0,-1 2 47,2-2-47,-4-1 0,-3 2 0,0-7 0,5 1 0,-3-6 15,-2-56 64,-2 59-79,-3 3 0,-3 0 0,-1-3 0,-10-2 0,-2-6 0,-7-8 0,-11 2 0,-12-10 15,-13-1-15,-18-3 16,-49-1-1,-50 4-15,-54-13 16,-19-6-16</inkml:trace>
  <inkml:trace contextRef="#ctx0" brushRef="#br0" timeOffset="192737.3519">12748 4010 0,'35'-32'0,"-13"9"16,1 9-16,0 5 15,2 3-15,-1 4 16,2 4-16,-3 4 16,-3 6-1,1 6-15,-1 5 16,-5 8-1,-4 8-15,-8 4 0,-3 16 16,-9 3 0,-3 8-16,-9 5 15,-10-1-15,-7 1 16,-12-2-16,-10 13 16,-7-12-1,67-74-15,-70 59 16,70-59-16,-66 31 15,19-26 1,47-5-16,-30-15 16,10-16-16,12-3 15,8-2-15,6-5 16,8 0-16,7-3 16,10 4-1,-31 40-15,33-34 16,-33 34-16,43-23 15,4 12-15,-1 17 16,-5 10-16,-3 12 16,1 7-1,-3 12-15,-3 4 16,-2 3 0,-3 0-16,-28-54 0,0 0 15,26 44 1,-1-13-16,0-21 15</inkml:trace>
  <inkml:trace contextRef="#ctx0" brushRef="#br0" timeOffset="193390.0621">13262 3687 0,'0'0'15,"0"0"1,15-3-16,16-4 15,13-6-15,-4 8 16,-1 0 0,-8 5-16,0 5 0,-5 0 15,-6 5 1,-6 3-16,-13 2 16,-8 6-16,-8-3 15,-6 0-15,-2 0 16,-6 2-16,-4 3 15,2-2 1,3 0-16,6-2 16,3-2-16,7-2 15,3-2-15,7-2 16,7-4 0,6-1-16,6-4 15,1 1-15,8-3 16,5 0-16,3 0 15,-34 0 1,33 2-16,-33-2 16,0 0-16,38 5 15,-38-5-15,33 13 16,-33-13 0,23 18-16,-15 5 15,-8-23-15,-5 29 16,-16-4-16,-12 0 15,-3-2 1,36-23-16,-38 27 16,38-27-16,-44 28 15,44-28-15,-30 26 16</inkml:trace>
  <inkml:trace contextRef="#ctx0" brushRef="#br0" timeOffset="194043.9617">14104 4376 0,'0'0'16,"0"0"-16,0 0 16,16 0-1,14-5-15,17 0 16,2 3-1,5-2-15,-2 1 0,8 3 16,1 0-16,6 0 16,6 0-1,3 0-15,2 0 16,-4 0-16,-2 0 16,-5-2-1,-67 2-15,66 0 16,-66 0-16,0 0 15,0 0 1,52-2-16,-52 2 0,34-3 16,-19-2-16,-15 1 15,-13-5 1</inkml:trace>
  <inkml:trace contextRef="#ctx0" brushRef="#br0" timeOffset="194540.7308">14597 4139 0,'0'0'0,"0"0"16,0 0-1,16-2-15,12-5 0,10-7 16,0 10-1,-1 1-15,2 6 16,1 3-16,6 2 16,11 5-16,4 1 15,4 0 1,-1 2-16,-3 0 16,-1-1-16,0-2 15,-2 2-15,-4 1 16,-5-1-1,-5 1-15,-44-16 16,40 18-16,-40-18 16,39 20-16,-39-20 15,0 0 1,0 0-16,27 26 16,-11-3-16,-16-3 15,-7 4-15,-12-1 16,-9 2-16,-5 6 15,-17 11 1,-8 6-16,-3 9 16,0 10-16,-12 28 15,-4 28-15,14 11 16,13-6-16</inkml:trace>
  <inkml:trace contextRef="#ctx0" brushRef="#br0" timeOffset="195980.377">17042 3677 0,'0'0'0,"0"0"15,-16-3-15,-12-12 16,-10-1-16,1 3 16,-1 11-16,-3 8 15,-7 5 1,-12 16-16,-1 8 16,2 7-1,-1 6-15,4 9 0,2 2 16,5 8-16,5 2 15,8 6 1,6 2-16,5 0 16,12 5-16,3 1 15,4 4-15,12 26 16,6 14 0,11-17-16,8-20 15,9-18-15,0-23 16,13-13-1,6-11-15,15-7 16,4-9-16,4-13 16,-2-5-16,2-10 15,-3-9 1,1-6-16,13-12 16,1-14-16,-3-8 15,-12-5-15,-13 1 16,-3-2-16,-13-6 15,-6-2 1,-11 0-16,-10 0 16,-12 2-16,-13 11 15,-9 5-15,-2-7 16,-11 2 0,-3 0-16,-12 0 15,-6 7-15,-15 5 16,-6 11-16,-9 10 15,-11 12 1,-23 15-16,-22 24 16,15 13-16,12 9 15</inkml:trace>
  <inkml:trace contextRef="#ctx0" brushRef="#br0" timeOffset="196751.3345">18433 3525 0,'-52'7'0,"2"4"16,4 15-1,2 2-15,2 11 16,4 7-16,-3 9 15,1 8-15,-3 6 16,3 8-16,-9 24 16,3 17-1,9-2-15,12-5 16,9-6-16,11-10 16,5-3-16,10-3 15,6-5-15,10-7 16,8-21-1,4-9-15,16-11 16,7-10-16,9-14 16,6-12-1,5-12 1,-8-14-16</inkml:trace>
  <inkml:trace contextRef="#ctx0" brushRef="#br0" timeOffset="197484.2543">18479 3975 0,'0'0'0,"21"-5"16,12-3 0,19-2-16,-1 4 15,3 1-15,-3 8 16,-51-3-1,52 13-15,-6 12 16,-13 6-16,-10 8 16,-10 4-16,-8 7 15,-2 1-15,-9 3 16,-9 3 0,-8 0-16,-5 1 15,-8 1-15,-10 1 16,-5-6-16,-1-3 15,-3-5 1,55-46-16,0 0 16,0 0-16,-45 33 15,45-33-15,-33 13 16,12-20 0,14-14-16,7-7 15,7-5-15,-7 33 16,16-37-16,-16 37 15,26-36 1,-26 36-16,38-38 16,3 10-16,0 13 15,-5 15-15,-8 13 16,0 9-16,0 14 16,3 15-1,-2 9-15,-6-1 16,-23-59-16,25 59 15,-25-59-15,0 0 16,26 43 0,-4-19-16,-6-29 15</inkml:trace>
  <inkml:trace contextRef="#ctx0" brushRef="#br0" timeOffset="198084.4347">19012 3670 0,'0'0'0,"0"0"16,0 0-16,-3 17 16,-5 17-1,-6 19-15,9 4 16,-3 0-16,3-8 16,-2-14-16,2-8 15,2-16 1,3-2-16,-2-15 15,2-4-15,2-11 16,3-4-16,5-8 16,3-9-1,3 7-15,0-4 16,-1 3-16,1 1 16,-1-2-16,0 9 15,-2 1-15,0 8 16,-3 2-1,0 10-15,-3 7 16,4 5 0,-1 11-16,0 4 0,1 11 15,-3 8 1,0 1-16,-5-1 16,-1 0-16,-2-3 15,0-3-15,0-9 16,0-11-1,0-9-15</inkml:trace>
  <inkml:trace contextRef="#ctx0" brushRef="#br0" timeOffset="198509.6929">19142 3299 0,'0'0'0,"0"0"16,0 0-16,20 6 15,17 1-15,19 18 16,-8 9-1,-4 4-15,-2 8 16,-4 9-16,-3 1 16,-9 4-16,-3-2 15,-5 7-15,-5 2 16,-5 2 0,-8 3-1,-8 2-15,-8 4 0,-9-2 16,-14 7-16,-17 15 15,-9-1 1,65-97-16,-63 75 16</inkml:trace>
  <inkml:trace contextRef="#ctx0" brushRef="#br0" timeOffset="198886.2119">19514 4646 0,'0'0'16,"0"0"-16,0 0 15,0 0-15,21-3 16,20-5-16,18-4 16,2-1-16,-3 6 15,-58 7 1,0 0-16,58-11 15,-58 11-15,0 0 16,48-6-16,-48 6 16,33-4-1,-33 4-15,21-8 16,-17-2 0</inkml:trace>
  <inkml:trace contextRef="#ctx0" brushRef="#br0" timeOffset="199289.8039">19805 4366 0,'0'0'15,"0"0"-15,0 0 16,0 0-16,0 0 16,15 0-1,13 0-15,13 0 16,-2 7-16,5 1 15,-1 11-15,1 1 16,-9 3 0,-1-6-16,-34-17 0,28 21 15,-28-21 1,31 27-16,-5 0 16,-6 6-16,-12 4 15,-8-1 1,-8 0-16,-7 3 15,-4 4-15,-4 8 16,-2 1 0,25-52-16,-23 54 0,23-54 15,0 0 1,-18 44-16,13-14 16</inkml:trace>
  <inkml:trace contextRef="#ctx0" brushRef="#br0" timeOffset="199697.7772">20466 4736 0,'0'0'0,"0"0"15,15-2-15,16-14 16,6-7-16,-1 2 15,-8 0 1,-3 3-16,-1-5 16,-6 0-16,-5-2 15,-6-1-15,-3 3 16,-8 3 0,-8 4-16,-10 5 15,-6 11-15,-8 11 16,3 7-16,-2 10 31,-3 13-31,3 5 0,12 4 16,7 1-16,15-5 15,8-2-15,15-6 16,16-5 0,8-4-16,10-8 15,0-11-15,2-10 16,-8-10-16,-1-16 15</inkml:trace>
  <inkml:trace contextRef="#ctx0" brushRef="#br0" timeOffset="200520.4608">20749 4489 0,'0'0'0,"0"0"0,18-3 16,13-4 0,13-6-16,-8 7 15,-8 6-15,-5 11 16,-2 7-16,-11 8 16,-5 5-1,-3-1 1,-4-1-16,-1 1 0,-2 4 15,3-5-15,-3-4 16,1-5 0,4-6-16,0-5 15,6-9-15,4-9 16,5-10-16,1-6 16,2-9-1,0-6-15,6-10 16,-4 2-16,-2 6 15,-18 42-15,0 0 16,0 0-16,15-31 16,-5 14-1,-2 11-15,-3 12 16,-3 9-16,2 5 16,-4-20-16,5 24 15,-5-24 1,9 28-16,7-2 15,-16-26-15,23 14 16,8-8 0,6-12-16,-4-4 0,0-6 15,0-13 1,5-10-16,-9-2 16,-29 41-16,0 0 15,26-43-15,-26 43 16,0 0-1,0 0-15,17-34 16,-3 18-16,-7 19 16,-2 10-1,0 13-15,-2 12 16,-3 11-16,0 18 16,-3 8-16,3 2 15,-3 5-15,3-2 16,6-1-1,2 0-15,2-2 16,0-4-16,0-9 16,-10-64-16,0 0 15,0 0 1,5 51-16,-5-22 16,-5-29-16</inkml:trace>
  <inkml:trace contextRef="#ctx0" brushRef="#br0" timeOffset="200840.7988">21386 4468 0,'11'-51'0,"2"2"16,4 8-1,6 11-15,-3 8 16,3 10-16,6 2 16,4 2-16,7 5 15,-40 3-15,35 6 16,-1 6 0,-12 9-16,-6 9 15,-21 7-15,-19 7 16,-29 15-16,-25 8 15,-39 18 1,-35 7-16</inkml:trace>
  <inkml:trace contextRef="#ctx0" brushRef="#br1" timeOffset="357339.0554">7619 10621 0,'-16'-29'0,"-2"5"15,3 11 1,0 6-16,-1 2 16,1 2-16,-4 3 15,-2 0-15,-1 0 16,1 3-16,-2 2 15,3 2 1,-3 4-16,0-1 16,3 6-16,1-1 15,-5 3 1,24-18-16,-20 24 16,0 1-16,20-25 15,-21 29-15,21-29 16,-18 35-1,3 4-15,3 0 16,12-39-16,-9 38 16,7 1-16,2-39 15,0 38-15,6 0 16,4 1 0,-10-39-16,17 36 15,6-2-15,0-4 16,-23-30-16,29 32 15,-29-32 1,33 28-16,-33-28 16,50 25-16,0-4 15,-50-21-15,49 13 16,-1-8-16,-48-5 16,52-3-1,-52 3-15,54-7 16,-3-4-16,-51 11 15,49-15-15,-2 0 16,-47 15 0,38-23-16,-5 0 15,-33 23 1,22-23-16,-22 23 0,24-27 16,-24 27-1,19-34-15,-19 34 16,18-35-16,-8-4 15,-5 1-15,0 0 16,-5 4 0,0 3-16,-7-2 15,-4 5-15,-2 0 16,-5 1-16,-3 1 16,-4 6-1,-4 2-15,-6 5 16,-6 0-16,-4 8 15,-11 3-15,0 2 16,0 2-16</inkml:trace>
  <inkml:trace contextRef="#ctx0" brushRef="#br1" timeOffset="358089.0488">2014 15286 0,'0'0'16,"0"0"-16,0 0 0,0 0 16,0 0-16,0 0 15,0 0 1,0 0-16,0 0 16,0 0-16,0 0 15,0 0-15,0 0 16,0 0-1,0 0-15,0 0 16,0 0-16,0 0 16,-3-3-16,-8-1 15,2-5 1,2 1-16,-2 3 16,6-2-16,1-1 15,2 3-15,-3-5 16,3 2-1,-1 0-15,1 1 16,-3-3 0,3 2-16</inkml:trace>
  <inkml:trace contextRef="#ctx0" brushRef="#br1" timeOffset="359157.1952">7364 11266 0,'-46'7'15,"-1"6"-15,2 2 16,2 7-16,6 2 16,-4 2-16,2 0 15,-5 2 1,-1 0-16,0 3 15,-3-2-15,-1 4 16,1 1-16,-4-1 16,3 3-1,1 0-15,-4 0 16,1-3-16,0-2 16,2 3-16,5-1 15,0-1 1,1-2-16,0-2 15,43-28-15,-45 28 16,-1-2-16,46-26 16,0 0-16,0 0 15,-35 28 1,11-10-16,17-10 16,12-6-16</inkml:trace>
  <inkml:trace contextRef="#ctx0" brushRef="#br1" timeOffset="359896.2151">7490 11193 0,'0'0'0,"0"0"16,0 0 0,0 0-16,0 0 15,0 0-15,0 0 16,0 0-16,0 0 15,15 14 1,12 4-16,1 4 16,-3-1-16,6 0 15,2 0-15,3-1 16,0 5 0,7 3-16,4 3 15,2 0-15,0 3 16,0 2-16,1 2 15,6 1-15,-1 2 16,4-3 0,-3 3-16,7 1 15,-4-2-15,2-1 16,-5 0-16,4 3 16,-5-3-1,0-2-15,-1 2 16,-4-3-16,0-3 15,-1 1-15,-6-1 16,0-2 0,-43-31-16,39 28 15,-39-28-15,40 29 16,-40-29 0,0 0-16,30 27 15</inkml:trace>
  <inkml:trace contextRef="#ctx0" brushRef="#br1" timeOffset="361108.9723">6228 12191 0,'0'0'16,"0"0"-16,0 0 16,0 0-1,-4-13-15,-12-10 16,-2-3-16,-2 8 16,0 5-16,-6 3 15,-2 3-15,-5 1 16,-2 4-1,-3 2-15,3 2 16,-1 1-16,-3 2 16,0 5-16,1 4 15,2 4 1,-3-1-16,1 6 16,-6 6-16,3 1 15,3 4-15,5 2 16,33-36-16,-31 41 15,2 0 1,3 8-16,26-49 16,-20 46-16,7 5 15,13-51-15,-5 54 16,5 0 0,7 0-16,4-8 15,2-1-15,5-5 16,3-1-1,7 0-15,3-6 16,2 0-16,0-2 16,6-5-16,2-3 15,2-3-15,-43-20 16,49 19 0,5-7-16,4-4 15,-3-2 1,1-6-16,-1-6 0,-1-2 15,-6-2 1,1-5-16,-5-3 16,0-3-16,-6-4 15,-2-1-15,-6-3 16,-3 5 0,-6-5-16,-4-2 15,1-3-15,-5-2 16,-4 0-16,0 0 15,-4 0-15,-5-2 16,-5-1 0,0-2-16,-3 0 15,-5 0-15,1 0 16,-6 1 0,-6-10-16,0 6 15,-12 3-15,-2 5 16,-5 5-1,-6 6-15,-8 4 0,-2 8 16,1 0 0,0 5-16</inkml:trace>
  <inkml:trace contextRef="#ctx0" brushRef="#br1" timeOffset="362543.1396">1446 15453 0,'0'0'16,"0"0"-16,-13 5 16,-10-7-1,-2-3-15,9-6 16,0-2-16,1 3 15,0 2-15,-2 4 16,-2 6 0,1 3-16,-2 0 15,2 3-15,-1-6 16,1 4-16,3 1 16,5 4-1,2-4-15,0-2 16,4-2-16,-5 2 15,1-2-15,1-1 16,1-2 0,-4 3-16,3 2 15,0-2-15,-1 2 16,8-5-16,0 0 16,0 0-1,-13 5-15,13-5 16,0 0-16,0 0 15,-13 7-15,13-7 16,0 0 0,-19 8-16,19-8 15,0 0-15,0 0 16,-26 10-16,26-10 16,0 0-16,0 0 15,-24 11 1,24-11-16,0 0 15,0 0-15,-30 10 16,30-10 0,0 0-16,0 0 15,-27 8 1,27-8-16,0 0 0,0 0 16,-25 8-1,25-8-15,0 0 16,0 0-16,-21 2 15,21-2-15,0 0 16,0 0 0,-23-2-16,23 2 15,0 0-15,0 0 16,-24 0-16,24 0 16,0 0-16,-28-6 15,28 6 1,0 0-16,-33 0 15,33 0-15,-35 6 16,35-6-16,0 0 16,-42 10-1,42-10-15,0 0 16,-44 10-16,44-10 16,0 0-16,-54 3 15,3 6 1,51-9-16,-48 16 15,48-16-15,0 0 16,0 0-16,-49 21 16,49-21-16,0 0 15,0 0 1,-47 13-16,47-13 16,0 0-16,0 0 15,-44 5 1,44-5-16,0 0 15,-38-5-15,38 5 16,0 0-16,-28-11 16,28 11-1,-27-18-15,27 18 16,0 0-16,0 0 16,-19-21-16,19 21 15,0 0 1,0 0-16,-24-17 15,24 17-15,0 0 16,0 0-16,-18-15 16,18 15-1,0 0-15,0 0 16,-15-11-16,15 11 16,0 0-16,0 0 0,0 0 15,-2-10 1,2 10-16,0 0 15,0 0-15,2-5 16,-2 5-16,0 0 16,0 0-1,11-8-15,-11 8 16,0 0-16,16-7 16,-16 7-16,0 0 15,21-18-15</inkml:trace>
  <inkml:trace contextRef="#ctx0" brushRef="#br1" timeOffset="363994.2605">5775 13126 0,'0'0'15,"0"0"-15,0 0 16,0 0-16,0 0 16,0 0-16,0 0 15,0 0 1,0 0-16,-13 8 15,-12 11-15,-3 6 16,4 1-16,0-5 16,3 1-1,-3 4-15,-2 0 16,-2 2-16,0 1 16,-1-1-16,-2 5 15,-5 5-15,1 6 16,2-3-1,-2 3-15,0 0 16,-2 0-16,2 2 16,2 1-16,-3-4 15,3 3 1,-4-2-16,3-3 16,-1 3-16,1-4 15,4 2 1,-1-4-16,31-38 0,0 0 15,-26 36 1,26-36-16,0 0 16,-18 31-16,11-18 15,12-13-15</inkml:trace>
  <inkml:trace contextRef="#ctx0" brushRef="#br1" timeOffset="364746.2521">5825 13054 0,'0'0'16,"0"0"-16,0 0 15,0 0-15,0 0 16,0 0 0,0 0-16,0 0 15,0 0-15,0 0 16,0 0 0,0 0-16,14 14 15,1 1-15,6 6 16,-2-4-1,-2 7-15,6-4 0,-2 4 16,1 1 0,4 1-16,2-1 15,4 1-15,-2-1 16,3 6-16,5 6 16,-1-2-1,2 4-15,-3 0 16,-1-1-16,-2 0 15,-1-2-15,7 3 16,-39-39-16,38 41 16,0 0-1,3 4-15,-41-45 16,41 43-16,1 1 16,-4 2-16,-5-7 15,-2-3 1,-3-1-1,-28-35-15,25 34 0,-25-34 16,20 28-16,-20-28 16,0 0-1,19 31-15</inkml:trace>
  <inkml:trace contextRef="#ctx0" brushRef="#br1" timeOffset="374189.0125">9318 12253 0,'-21'-18'16,"-2"2"-16,-2 3 15,2 5-15,-3 4 16,-3 4-16,-4 4 16,2 4-16,-2 5 15,-2 5 1,-1 0-16,-1 6 16,3-2-16,-1 7 15,-3 5 1,0 7-16,1 0 15,0 4-15,9 1 16,6 4-16,4-1 16,1-3-16,1 0 15,6 1 1,7 1-16,3-4 16,8 2-16,-1-5 15,7-5-15,0 0 16,10-3-1,-1 1-15,1-3 16,10-2-16,8 1 16,1-5-16,1 1 15,4-5 1,-48-21-16,55 13 16,6-3-16,3-5 15,-4-2-15,-4-6 16,1-4-1,-7-4-15,0-4 16,-2-1-16,-4-7 16,-44 23-16,43-28 15,-1-5-15,-4-8 16,-4 0 0,-4-4-16,-4 0 15,-4-4-15,-10 3 16,-12 46-16,7-55 15,-2-1 1,-5-5-16,-5 4 16,-7 0-16,-5 3 15,-3 2-15,-5 4 16,-8 1 0,-9 6-16,-3 2 15,-13 9-15,-3 2 16,-5 5-16</inkml:trace>
  <inkml:trace contextRef="#ctx0" brushRef="#br1" timeOffset="375256.1579">5201 14286 0,'-26'-29'0,"5"9"16,-7 5-16,4 4 15,-7 1-15,3 2 16,-3 4-16,-4-2 16,1 6-1,-5 0-15,0 6 16,1 1-16,-2 6 16,-2 5-16,-4 2 15,2 6 1,1 5-16,43-31 15,-38 36-15,2 5 16,36-41-16,-34 49 16,8 2-1,3 8-15,11-2 16,3 2-16,7 1 16,7-4-16,7 1 15,-12-57 1,19 53-16,9-1 15,7-9-15,3-4 16,0-8-16,2-6 16,2-4-16,3-5 15,-45-16 1,53 7-16,3-7 16,2-10-16,-3-5 15,-4-8-15,-5-5 16,-2-6-1,-5-2-15,-4 0 16,-2-5-16,-7-4 16,-5-1-16,-9-2 15,2-1 1,-7 0-16,-4-2 16,-6-1-16,-7 3 15,-6 3-15,-4 5 16,-5 3-1,-6 4-15,-8 8 16,0 6-16,1 12 16,5 3-16,3 8 15,6-1-15,6 4 16</inkml:trace>
  <inkml:trace contextRef="#ctx0" brushRef="#br1" timeOffset="376123.8371">7003 14227 0,'-50'0'0,"4"5"16,2 0-16,-1 8 16,1 5-1,5 7-15,3 1 16,3 8-16,0 2 15,5 2-15,28-38 16,-29 46 0,5 8-16,7 3 15,6-3-15,4-2 16,9 2-16,3-1 16,11-4-1,1-2-15,7-6 16,5-3-16,4-4 15,5-4-15,3-4 16,5-2 0,4-7-16,0-4 15,2-4-15,3-9 16,-2-6-16,-2-4 16,-2-6-1,2-2-15,-7-7 16,-1-9-16,-4-5 15,0-4-15,-8-7 16,-8 2-16,-8-1 31,-8 0-31,-4-2 0,-6 2 16,-6 1-16,-7 1 16,-4 3-16,-11 3 15,-3 5 1,-5 3-16,-1 2 15,2 6-15,4 1 16,10 6-16,8 5 16,11-2-1,8-3-15</inkml:trace>
  <inkml:trace contextRef="#ctx0" brushRef="#br1" timeOffset="376758.1419">9401 13291 0,'0'0'0,"0"0"16,0 0-16,0 16 16,-11 14-16,-4 14 15,-6-6 1,-3 4-16,2-1 16,-4 7-16,-4 2 15,-1 1-15,-2 6 16,-6 1-16,0 7 31,1 2-31,-3 2 0,-4 3 16,2 3-16,-8 17 15,-3 6-15,5-1 16,5-14 0,6-3-16,0-6 15,15-10-15,-1-5 16,-2 3-16,4-3 15,1-2 1,1-6-16,20-51 16,0 0-16,-8 39 15,8-16-15,8-13 16</inkml:trace>
  <inkml:trace contextRef="#ctx0" brushRef="#br1" timeOffset="377377.4883">9459 13280 0,'0'0'0,"0"0"16,0 0-16,0 0 15,0 0-15,21 6 16,12-1 0,19 13-16,-6 5 15,-7 5-15,6 3 16,5 3-16,1 2 16,2 2-1,9 3-15,2 1 16,3 4-16,1-2 15,6 5-15,12 10 16,2 2-16,-6-4 16,-4-4-1,-5 0-15,0-3 16,-1-1-16,-6-2 16,-9-11-16,-9-3 15,-1 3 1,-2-2-16,-2-4 15,-43-30-15,35 31 16,-35-31-16,26 31 16,-19-2-1,-7-29-15,-12 17 16</inkml:trace>
  <inkml:trace contextRef="#ctx0" brushRef="#br1" timeOffset="378276.0841">8918 14833 0,'0'0'16,"0"0"-16,0 0 16,0-15-1,-5-10-15,0-14 0,-4 8 16,-6 2 0,-3 12-16,-2 1 15,0 3-15,-7 6 16,-4 2-1,-4 5-15,-3 2 16,-6 7-16,-8 5 16,6 7-16,0 2 15,2 2-15,5 4 16,1 5 0,2 2-16,8 0 15,28-36-15,-20 43 16,5 4-16,6 2 15,9-1 1,9 1-16,3-3 16,8 1-16,11-4 15,3-1-15,4-4 16,6-7 0,7-9-16,1-4 15,3-7-15,0-9 16,-55-2-16,59-7 15,4-8 1,-3-6-16,-6-5 16,-6-5-16,-3-4 15,-9-7-15,-6 4 16,-6-6-16,-12 0 16,-10-2-1,-4 0-15,-8-1 16,-4 4-16,-3 2 15,-6 2-15,-5 5 16,-1 6 0,-2 8-16,3 2 15,-1 2-15,5 6 16,6 2-16,5 0 16</inkml:trace>
  <inkml:trace contextRef="#ctx0" brushRef="#br1" timeOffset="379078.9387">11309 14507 0,'0'0'15,"0"0"-15,0 0 16,0 0-16,-4-10 16,-13-11-1,-6 0-15,-3 9 16,-2 7-16,-3 3 16,-1 6-16,-3 7 15,-3 2 1,0 7-16,-10 5 15,5 4-15,-1 4 16,6 1-16,4 8 16,3-2-16,3 1 15,6 5 1,9 1-16,3 1 16,10 1-16,10 1 15,3-6-15,9-1 16,4-5-1,5 1-15,5-9 16,2-1-16,4-9 16,3-4-16,3-8 15,2-6 1,-50-2-16,56-2 16,1-11-16,-2-5 15,-5-6 1,-3-1-16,-4-8 15,-1-1-15,-4-2 16,-5-3-16,-33 39 16,28-43-16,-4-7 15,-10-3 1,-4 4-16,-10 0 16,-5-2-16,-7 5 15,-11-1-15,-5 6 16,-13 5-16,-5 5 15,-8 3 1,-5 3-16</inkml:trace>
  <inkml:trace contextRef="#ctx0" brushRef="#br1" timeOffset="380861.1756">4682 15320 0,'0'0'16,"-9"20"-16,-6 3 15,-8 11 1,5-4-16,-2 9 16,-8 7-1,-6 3-15,0 2 0,-2 3 16,-4 8-16,-1 5 16,-7 3-1,4 4-15,-16 21 16,-7 13-16,-1-5 15,8-8-15,4-2 16,4-14 0,0 3-16,-2-2 15,1 0-15,4 2 16,-3 1 0,6-9-16,5-2 15,15-21-15,3-8 16,23-43-16,0 0 15,0 0 1,-10 34-16,10-21 16,10-20-16</inkml:trace>
  <inkml:trace contextRef="#ctx0" brushRef="#br1" timeOffset="381478.5243">4738 15029 0,'0'0'0,"0"0"16,0 0-16,0 0 15,7 21-15,2 15 16,3 15-16,0-2 16,7-5-1,1-1-15,-1 4 16,5 6-16,2 1 16,2 3-1,1 2-15,0 3 16,2 5-16,1 2 15,2 3-15,1 0 16,2 2 0,-3 1-16,4-1 15,0 1-15,-2 4 16,12 12-16,-6-1 16,-4-13-16,-5-3 15,-5-14-15,-3-9 16,-2 3-1,-3-2-15,-5-1 16,-15-51-16,5 46 16,-12-5-16</inkml:trace>
  <inkml:trace contextRef="#ctx0" brushRef="#br1" timeOffset="382329.2543">3711 16865 0,'0'0'15,"0"0"-15,-15 0 16,-19-6-16,-15 1 15,5 2 1,3 1-16,1-1 16,-4 6-16,6 4 15,-1 4-15,-1 9 16,9 1 0,4 0-16,4 2 15,-1-1-15,4 7 16,0 5-16,20-34 15,-18 38 1,5 3-16,4 6 16,7 6-16,4-4 15,12-2-15,3-1 16,7-5-16,4 0 16,6-5-1,3-7-15,3-7 16,3-1-16,3-5 15,1-3-15,4-9 16,1-4 0,-2-2-16,-2-5 15,-3-7-15,4-3 16,-6-9-16,1-3 16,-6-4-16,-6-1 15,-2-7 1,-9 0-16,-6-2 15,-7-4-15,-5 4 16,-9 2 0,-1 5-16,-9 0 15,-2 0-15,-7 2 32,-3 3-32,-6 6 0,1 4 15,-6 8-15,0 5 16,6 6-16,3 2 15,10 2-15,6-2 16</inkml:trace>
  <inkml:trace contextRef="#ctx0" brushRef="#br1" timeOffset="383114.1519">5683 16895 0,'0'0'0,"0"0"15,0 0 1,0 0-16,-17 0 16,-21 0-16,-18 0 15,5 0-15,4 8 16,4 2-1,-1 8-15,8 5 16,8 0-16,2 1 16,-4 1-16,7 9 15,2-1 1,2 6-16,7 2 16,5 0-16,4 3 15,8 10-15,3-5 16,12 0-1,3-9-15,6-1 16,10-6-16,4-4 16,2-6-16,7-8 15,3-2 1,1-8-16,0-2 16,4-9-16,-2-4 15,-2-5-15,-2-6 16,-1-7-16,-8-5 15,-3-3 1,-9-6-16,-8-1 16,-6-1-16,-9-4 15,-5-2-15,-10 2 16,-10-1 0,-7 3-16,-6 2 15,-8-2-15,-4 4 16,-7 4-16,1 4 15,4 3 1,5 9-16,5-4 16,15 5-16,4-4 15</inkml:trace>
  <inkml:trace contextRef="#ctx0" brushRef="#br1" timeOffset="383814.2808">7162 15070 0,'0'0'16,"0"0"-16,0 0 16,0 0-1,0 0-15,-13 16 16,-8 7-16,-5 10 16,3 0-1,-3 3-15,-5 10 16,-2 4-16,-3 1 15,3 3-15,-3 5 16,0 3-16,1-1 16,-2 4-1,1 4-15,0 3 16,1 3-16,-1-1 16,3 3-16,1-2 15,-1 2 1,5-3-16,0-4 15,2-6-15,3-2 16,2-3-16,-2-5 16,5-4-1,18-50-15,-19 45 16,19-45-16,0 0 16,-12 36-16,7-13 15,7-15-15,6-13 16,10-16-1</inkml:trace>
  <inkml:trace contextRef="#ctx0" brushRef="#br1" timeOffset="384315.9396">7146 15122 0,'0'0'0,"0"0"16,8 15 0,10 18-16,7 6 0,9 7 15,-1 3-15,2 2 16,3 1 0,-5 2-16,3 4 15,-1 7-15,6 2 16,1 0-16,-4 2 15,3 0 1,-3-1-16,1-2 16,-3 4-16,3-3 15,-4 0-15,-2-3 16,-2-3 0,-3-4-16,-4 0 15,-24-57-15,19 53 16,-19-53-16,5 57 15</inkml:trace>
  <inkml:trace contextRef="#ctx0" brushRef="#br1" timeOffset="385049.9782">6535 16682 0,'0'0'0,"0"0"16,-16 5-16,-14 0 15,-16 10-15,11 6 16,2-3-16,5 1 16,1 3-1,-4 4-15,3 5 16,2 2-16,26-33 15,-22 39-15,-1 12 16,11 6-16,7-4 16,5-1-1,7-1-15,3 0 16,11-3-16,6-8 16,3-1-16,3-8 15,8-1 1,-41-30-16,46 26 15,9-8 1,1-7-16,0-6 0,-1-8 16,-4-4-1,2-12-15,-53 19 16,54-25-16,-54 25 16,50-38-16,-5-15 15,-12-2 1,-7-2-16,-10 0 15,-9 3-15,-7-2 16,-2 2-16,-11 5 16,-2 3-1,-9 2-15,1 5 16,-1 6-16,0 10 16,4 2-16,-1 3 15,5 0-15</inkml:trace>
  <inkml:trace contextRef="#ctx0" brushRef="#br1" timeOffset="385716.1972">8052 16540 0,'0'0'0,"0"0"16,0 0-16,0 0 15,-18 5 1,-20-2-16,-19 3 15,9 1-15,-4 6 16,8 10-16,6 5 16,0 3-16,1 8 15,4 2-15,3 5 16,4 6 0,5 1-16,6 1 15,7 0-15,8 3 16,8 2-16,5-2 15,7-3 1,6-6-16,7-1 16,5-6-16,6-5 15,5-5-15,5-8 16,3-5 0,1-5-16,1-11 15,-3-4-15,-1-8 16,-3-6-16,-4-10 15,-3-2 1,-10-8 0,-7-5-16,-8-8 0,-9-5 15,-6-2-15,-7-3 16,-12 0-16,-3-1 16,-6 1-1,-6-2-15,-2-2 16,0 7-16,3 0 15,8 4-15,9-2 16,14-6 0</inkml:trace>
  <inkml:trace contextRef="#ctx0" brushRef="#br1" timeOffset="386284.6767">8908 15327 0,'0'0'0,"0"0"15,0 0-15,0 0 16,0 0-16,0 18 16,-9 16-16,-1 14 15,-2-1 1,-4-6-16,-2-1 15,-2 7-15,-2 2 16,-1 5-16,1 0 16,-1 2-1,-3 6-15,0 5 16,0 2-16,-2 1 16,0-1-16,3 3 15,-4-2 1,4-3-16,-1-3 15,2-3-15,3-7 16,-1-2-16,22-52 16,-16 52-1,16-52-15,0 0 16,-10 36-16,5-19 16,10-17-16,2-10 15</inkml:trace>
  <inkml:trace contextRef="#ctx0" brushRef="#br1" timeOffset="386801.2962">8826 15307 0,'0'0'0,"0"0"16,0 0-16,0 0 15,0 0 1,20 0-16,8 5 0,18 0 15,-5 7 1,1 9-16,-1 6 16,-3 1-16,3 7 15,5 6-15,-2 0 16,2 6 0,0-4-16,3 6 15,3 3-15,-1-1 16,0 3-16,1 0 15,5 3 1,-7-3-16,1-1 16,-4-1-16,-3-1 15,-6-4-15,-3-4 16,-35-43 0,29 47-16,-10-4 15,-19-43-15,2 42 16,-18-12-16</inkml:trace>
  <inkml:trace contextRef="#ctx0" brushRef="#br1" timeOffset="387501.4257">8743 16654 0,'0'0'0,"0"0"0,0 0 0,0 0 15,0 0 1,0 0-16,0 0 15,0 0-15,-15 0 16,-16 0 0,-15 0-16,4 0 15,-2 7-15,4 3 16,2 9-16,7 1 16,4-2-1,4 2-15,23-20 16,-20 24-16,2 9 15,6 3-15,1 3 16,11 0 0,5-1-16,3 0 15,7 1-15,3 0 16,8-4 0,8 1-16,4-7 0,0-3 15,-38-26 1,47 17-16,1-4 15,4-8-15,-7-5 16,-1-5-16,-3-10 16,1-6-16,-6-7 15,-3-5 1,-5-3-16,-8-8 16,-2-3-16,-8-1 15,0-3 1,-14 1-16,-4 7 15,-5-1-15,-10 6 16,-3 2-16,-4 2 16,-1 6-16,11 6 15,2-2 1</inkml:trace>
  <inkml:trace contextRef="#ctx0" brushRef="#br1" timeOffset="388135.7299">10217 16397 0,'0'0'16,"0"0"-16,0 0 16,0 0-16,0 0 15,-3-3 1,-13-10-16,-11 0 16,-7 0-16,1 6 15,-9 9-15,2 6 16,-7 10-16,2 7 15,0 9 1,4 2-16,3 5 16,3 3-16,4 5 15,7-2-15,8 0 16,11 2 0,10 1-16,8-7 15,8-2-15,5-2 31,7-3-31,6-8 0,7-2 16,6-6-16,1-6 16,3-7-16,-2-4 15,1-6-15,-5-10 16,-50 13 0,44-22-16,-6-12 15,-6-5-15,-9-5 16,-8-2-16,-7-6 15,-8-4-15,-10 2 16,-5-2 0,-8 1-16,-4 7 15,-1 1-15,5 6 16,5 0-16</inkml:trace>
  <inkml:trace contextRef="#ctx0" brushRef="#br1" timeOffset="388785.9925">11328 15180 0,'0'0'16,"0"0"-16,0 0 16,0 0-1,-2 18-15,-11 14 16,-5 17-16,-5-11 16,-2 0-16,0 1 15,-5 2 1,2 5-16,-2 6 15,-4-1-15,4 6 16,-1 2-16,-1 5 16,2 5-16,-3 3 15,0 6 1,2-4-16,0 0 16,2 1-16,3-2 15,1-2-15,2-1 16,-1-6-1,2-3-15,1-4 16,6-5-16,15-52 16,-16 45-16,16-45 15,-5 39 1,10-15-16,5-19 16,6-7-16,8-17 15</inkml:trace>
  <inkml:trace contextRef="#ctx0" brushRef="#br1" timeOffset="389303.6071">11352 15245 0,'0'0'0,"0"0"16,0 0-16,0 0 15,0 0-15,7-3 16,9-9-16,8-2 15,12 4 1,-1 10-16,-4 10 16,-1 9-1,4 12-15,0-1 0,1 6 16,6 2 0,8 4-16,6 2 15,1 4-15,5 3 16,6 1-1,0 2-15,20 13 16,1 3-16,-7-3 16,-11-8-16,-12-6 15,-9-9-15,-8-5 16,-41-39-16,40 38 16,-40-38-1,0 0-15,0 0 16,22 41-16</inkml:trace>
  <inkml:trace contextRef="#ctx0" brushRef="#br1" timeOffset="390090.5052">11113 16712 0,'0'0'0,"0"0"15,0 0-15,0 0 16,0 0-16,0 0 16,0 0-1,0 0-15,0 0 16,-15 0-16,-16-5 16,-19 0-1,5 2-15,-4 3 16,4 3-16,-3 5 15,48-8-15,-45 16 16,-4 9-16,11 8 16,4-2-1,3 3-15,0 2 16,31-36-16,-26 41 16,6 5-16,7 6 15,13-52 1,0 53-16,10-1 15,9-3-15,3-8 16,6-2-16,8-9 16,6-3-1,6-5-15,6-6 16,3-6-16,5-7 16,-6-8-16,4-3 15,-7-5-15,-5 0 31,-6-5-31,0-3 0,-7-7 16,-2-3-16,-5-7 16,-4-4-16,-7 1 15,-4-2 1,-5-1-16,-8 3 16,-5 5-16,-5 5 15,1 0-15,-5 0 16,-5 0-1,-1 4-15,5 1 16,5 0-16,4 0 16</inkml:trace>
  <inkml:trace contextRef="#ctx0" brushRef="#br1" timeOffset="390888.3718">12815 16296 0,'0'0'0,"0"0"16,0 0-16,0 0 16,0 0-1,0 0-15,-3-10 16,-12-6-16,-5-2 15,-6 9-15,1 3 16,-6 9 0,-4 2-16,-3 5 15,-2 3-15,-4 5 16,-10 5-16,3 5 16,2 8-1,6 3-15,4 1 16,8 7-16,5-1 15,5 6-15,4 3 16,9 3 0,3-1-16,10-1 15,3 1-15,9-4 16,9-1-16,7-6 16,5-4-1,10-7-15,1-1 16,1-5-16,7-7 15,0-6 1,2-6-16,-2-7 16,-2-9-16,-6-6 15,0-4-15,-5-7 16,-2-8-16,-4-5 16,-5-2-16,-7-5 15,-4-7 1,-5-1-16,-7-9 15,-6 2-15,-6-2 16,-10 2-16,-10-4 16,-11 0-1,-13 3-15,-10 2 16,-6 6-16,-2-1 16</inkml:trace>
  <inkml:trace contextRef="#ctx0" brushRef="#br1" timeOffset="394392.0107">5661 11317 0,'12'-31'15,"0"5"-15,7 8 16,-4 11-16,-1 4 16,-3 0-16,0 9 15,-2 1-15,2 9 16,-4 4-1,1 3-15,0 6 16,-3 2-16,0-3 16,0 0-16,-3 0 15,3-4 1,0-1-16,-5-8 16,0-1-16,0-5 15,-2-2-15,-3-4 16,5-6-1,-5-6-15,2-7 16,3-4-16,-2-3 16,2-1-16,0-4 31,0 0-31,0-3 0,2 3 16,-2-1-16,3 3 15,2 1-15,0 4 16,1 3-16,-4 3 15,3 2 1,-2 5-16,2 6 16,1 2-16,-2 5 15,5 5-15,-2 5 16,3 7 0,1 0-16,-1 4 15,2-1-15,-1 4 16,-1-3-16,6 2 15,-1-5 1,-15-23-16,0 0 16,20 23-16,-20-23 15,23 18-15,-23-18 16,26 5-16,-2-12 16</inkml:trace>
  <inkml:trace contextRef="#ctx0" brushRef="#br1" timeOffset="395242.7328">6145 11306 0,'0'0'0,"0"0"0,0 0 0,0 0 15,0 0-15,7 17 16,5 5 0,7 6-16,-1-4 15,-3-4-15,-1 3 16,-2-2-16,-2-1 16,-1-4-1,-2-1-15,1-5 16,-3-2-16,-1-5 15,0-1-15,1-9 16,-3 0 0,1-13-16,-3 0 15,2-6-15,-2-4 16,0-4-16,0 1 16,0 2-16,0 0 15,-2 3 1,2-1-16,0 7 15,0 1-15,2 3 16,-2 2-16,-2 4 16,-1-1-1,3 2-15,0-1 16,3-1-16,4-1 16,3 5-16,1 2 15,-1-2 1,8 2-16,-5-4 15,0 6-15,-13 5 16,0 0-16,0 0 16,10-7-1,-10 7-15,10-3 16,-2 3-16,-4 3 16,-8 4-16,-1 3 15,2 3-15,-2 0 16,2 2-1,-2 1-15,0 7 16,-2-2-16,3 0 16,2-4-16,0-4 15,2-3 1,2-2-16,3-5 16,8-6-16,-3-2 15,7-2-15,0-4 16,-1 1-1,1-3-15,-17 13 16,21-15-16,-21 15 16,17-16-16,2-5 15</inkml:trace>
  <inkml:trace contextRef="#ctx0" brushRef="#br1" timeOffset="395542.93">6583 10765 0,'0'0'0,"0"0"15,0 0 1,0 0-16,0 0 16,0 0-16,14 20 15,4 8-15,7 16 16,-1 10 0,4 7-16,-3 3 15,-2 6-15</inkml:trace>
  <inkml:trace contextRef="#ctx0" brushRef="#br1" timeOffset="398528.9486">8155 11350 0,'16'-10'0,"1"-3"16,1 9-16,1 0 15,-7 10-15,-2 6 16,-5 12 0,-1-2-16,-2 2 15,1-6-15,-6 2 16,1 1-16,2-6 15,0 1 1,-4-6-16,4 0 16,-3-5-16,3-2 15,3-7 1,1-5-16,1-4 16,0-5-16,0-2 15,0-5-15,0-1 16,-3-3-16,2 3 15,-3-2-15,-1 5 16,6 1 0,-1 0-16,0 4 15,0 5-15,0 3 16,3 2 0,-3 11-16,0 2 15,0 8-15,0 0 16,-2 8-16,2-1 15,1 4 1,1-2-16,0-1 16,3-3-16,1 0 15,-1-3-15,0-2 16,1-5-16,-4-3 16</inkml:trace>
  <inkml:trace contextRef="#ctx0" brushRef="#br1" timeOffset="398764.3197">8512 11358 0,'0'0'0,"0"0"16,0 0-16,0 0 15,0 0-15,5 21 16,-2 12-16,4 16 16,1-3-1,0-2-15,-3-10 16,0-12-16,2-6 16</inkml:trace>
  <inkml:trace contextRef="#ctx0" brushRef="#br1" timeOffset="399296.8955">8794 11235 0,'0'0'16,"0"0"-16,0 0 16,0 0-16,0 0 15,0 0-15,0 0 16,12 0-1,8 0-15,3 0 16,-11 0-16,-9 0 16,-3 4-16,-5 2 15,-5 7-15,-6-1 16,-1 7 0,2-4-1,1 4-15,3-2 0,3-2 16,3 1-1,0-4-15,3-4 16,2 0-16,5-8 16,5 0-16,3 0 15,4-2-15,3-4 16,0-2 0,0-2-16,1 0 15,-4-3-15,7-2 16</inkml:trace>
  <inkml:trace contextRef="#ctx0" brushRef="#br1" timeOffset="399747.6911">9262 11104 0,'0'0'0,"0"0"0,0 0 16,0 0 0,0 0-16,0 0 15,-10 12-15,-9 7 16,-1 4 0,5 0-16,3-1 15,0 4-15,4 0 16,3 1-16,5-3 15,0 5 1,3-6-16,4-2 16,8-6-16,-1-5 15,2-7-15,1-9 16,2-4-16,0-2 16,2-9-1,-2 0-15,-5-6 16,2-1-16,-6-4 15,-5-1-15,-7 2 16,-8 5 0,-11 3-16,-10 7 15,-14 7-15,-26 3 16</inkml:trace>
  <inkml:trace contextRef="#ctx0" brushRef="#br1" timeOffset="402934.1722">4491 13497 0,'10'-11'15,"3"-2"-15,1 9 16,5-2-16,-2 4 16,-7 7-1,0 5-15,-3 5 16,5 9-16,-6-1 15,-3 3-15,-1-4 16,1 1-16,-1-2 16,2-3-1,-4-2-15,1-6 16,-1 0-16,0-5 16,0-5-1,0-5-15,0-2 16,4-9-16,-2 1 15,1-5-15,-3-4 16,0-5-16,0 2 16,0-4-1,0 2-15,0 4 16,0 1-16,0 4 16,0 4-16,-3 6 31,3 3-31,0 4 0,3 6 15,2 2-15,-1 10 16,4 0-16,0 3 16,0 3-1,4 0-15,4-1 16,-1 3-16,0-5 16,1-2-16,4-6 15,-4-3-15,0-4 16,-6-6-1</inkml:trace>
  <inkml:trace contextRef="#ctx0" brushRef="#br1" timeOffset="403500.6587">4881 13404 0,'0'0'0,"0"0"15,0 0 1,0 0-16,0 0 16,0 0-16,0 0 15,0 0-15,0 0 16,9 0-1,5 0-15,10 5 16,-1 1 0,-5 6-16,-3 9 0,-9 0 15,-2 1-15,-8 2 16,3 1 0,-6 1-16,-1-2 15,1-5-15,-2 0 16,2-1-16,-1-6 15,0-4 1,-4-2-16,3-6 16,4-3-16,5-2 15,3-6-15,-1 1 16,3 3-16,1-3 16,4 1-1,-2 4-15,5 2 16,3 3-16,1 6 15,-1 2 1,2-1-16,-1 2 16,-4-5-16,-2 1 15,-4-5-15,0-2 16</inkml:trace>
  <inkml:trace contextRef="#ctx0" brushRef="#br1" timeOffset="403867.6782">5015 13147 0,'0'0'0,"0"0"16,0 0 0,0 0-16,0 0 15,0 0-15,0 0 16,0 0-16,0 0 16,13-10-1,7-6-15,1-1 16,-6 3-16,-5 7 15,0-3 1,-1 5-16,-5 5 0,0 0 16,-8 5-1,0 5-15</inkml:trace>
  <inkml:trace contextRef="#ctx0" brushRef="#br1" timeOffset="404051.1895">5053 13258 0,'0'0'0,"0"0"0,0 0 16,0 0-16,0 0 16,0 0-1,0 0-15,0 0 16,13-11 0,7-4-16,2-6 0,-7 3 15,-5 0 1,0-2-16</inkml:trace>
  <inkml:trace contextRef="#ctx0" brushRef="#br1" timeOffset="404335.4266">5215 12818 0,'0'0'0,"0"0"16,0 0-16,0 0 15,0 0 1,0 0-16,0 0 16,8 15-16,7 14 15,8 7-15,0 2 16,1 4-1,3 3-15,-3 0 16,1 1-16</inkml:trace>
  <inkml:trace contextRef="#ctx0" brushRef="#br1" timeOffset="406403.8991">6576 13415 0,'39'0'16,"-9"4"-16,-9 2 15,-6 6-15,-2 6 16,-5 3-16,-3 0 16,0-3-1,-3-3-15,1 3 16,-3-2-16,0-4 15,-3-2 1,3-1-16,0-4 16,0 0-16,0-8 15,3 1-15,-6-8 16,3-4-16,0 2 16,0-6-1,3-1-15,0-1 16,-1-1-16,1 1 15,2-3-15,-3 2 16,3 3 0,-2-2-16,2 4 15,-3 4-15,4 1 16,-1 6-16,5 2 16,-2 9-1,1 1-15,-2 6 16,-4 3-16,-1 1 15,1 6-15,-1-1 16,3 0 0,6-1-16,-1-1 15,0-2-15,3 0 16,-6-4-16,1-7 16,3-7-1</inkml:trace>
  <inkml:trace contextRef="#ctx0" brushRef="#br1" timeOffset="406922.5117">6961 13479 0,'0'0'16,"0"0"-16,0 0 15,0 0-15,0 0 16,0 0-16,14 0 16,9-6-1,1 2-15,-3 4 16,-2 7-16,-10 3 16,-1 11-16,-6-2 15,1 1 1,-6-2-16,-7 2 15,1-2-15,-7 3 16,1-3-16,-1-3 16,1 1-1,2-6-15,1-3 16,-2-4-16,1-1 16,3-4-16,2-1 15,8 1-15,0-3 16,4 0-1,5 2-15,-2-2 16,7 2-16,1 6 16,4 2-1,-4 5-15,0 3 16,-2 0-16,-1-5 16,-1-8-16,-4 0 15,3-5-15,1-6 16</inkml:trace>
  <inkml:trace contextRef="#ctx0" brushRef="#br1" timeOffset="407228.6932">7172 13271 0,'0'0'16,"0"0"-16,0 0 15,0 0-15,0 0 16,0 0 0,0 0-16,0 0 15,16 0-15,12-6 16,10 1-16,-10 3 15,-8-1 1,-9 0-16,-9 3 16,-2 0-16,-2 0 15</inkml:trace>
  <inkml:trace contextRef="#ctx0" brushRef="#br1" timeOffset="407422.1761">7223 13394 0,'0'0'0,"0"0"16,0 0-1,0 0-15,0 0 0,0 0 16,15-3 0,13-4-16,8-5 15,-5-4-15,-10 0 16</inkml:trace>
  <inkml:trace contextRef="#ctx0" brushRef="#br1" timeOffset="407905.883">7600 13117 0,'0'0'0,"0"0"16,0 0-16,0 0 16,0 0-1,0 0-15,0 0 16,0 0-16,-10 15 16,-5 8-1,-5 8-15,6-6 16,7 4-16,0-1 15,-2 0-15,8-2 16,1-3-16,1 0 16,8-5-1,-2-3-15,3-4 16,3-6-16,2-3 16,1-4-16,4-6 15,-4-5 1,1 1-16,-4-6 15,2-5-15,-2-4 16,-5 2-16,-6 2 16,-2-3-1,-2 0-15,-8 6 16,-6 2-16,-10 2 16,-7 7-16</inkml:trace>
  <inkml:trace contextRef="#ctx0" brushRef="#br1" timeOffset="410325.4217">8107 13962 0,'17'-15'0,"4"2"16,-1 0-16,-2 7 15,-2 10-15,-4 6 16,-7 5 0,-2 6-16,-3 4 15,0-4-15,0-6 16,0-2 0,0 0-16,-3-6 15,1 1-15,-1-2 16,1-4-16,-1-2 15,1-4-15,2-5 16,-3-3 0,3-4-16,0-2 15,0 0-15,3-3 16,-3-2-16,0 5 16,0 3-1,2-3-15,1 6 16,-1-4-16,1 5 15,2 6-15,1 5 16,1 3-16,0 2 16,-2 5-1,7 4 1,-4 0-16,-1 4 0,0 0 16,2 0-16,-2-2 15,6-6 1,-4 0-16,0-7 15,-4-3-15,2-5 16</inkml:trace>
  <inkml:trace contextRef="#ctx0" brushRef="#br1" timeOffset="410874.9467">8389 13859 0,'0'0'16,"0"0"-16,0 0 16,0 0-1,0 0-15,0 0 16,0 0-16,0 0 16,0 0-16,0 0 15,0 0-15,7 0 16,3-2-1,8 4-15,1 6 16,-6 4 0,-6 7-16,-4 2 0,-1-4 15,-4 1 1,-1-2-16,-2-1 16,-2 1-16,-1-6 15,-1 0 1,2-2-16,2-3 15,0 0-15,2-5 16,0-2-16,3-1 16,6-2-16,1-1 15,1 1 1,6 3-16,-4 0 16,4 2-16,5 4 15,-1 1-15,0 4 16,0 2-1,-3-4-15,1-3 16,-4-4-16,1-2 16,-5-3-1,-1-5-15,1-4 0</inkml:trace>
  <inkml:trace contextRef="#ctx0" brushRef="#br1" timeOffset="411392.5627">8586 13664 0,'0'0'0,"0"0"16,0 0-16,0 0 15,0 0-15,0 0 16,0 0 0,16-11-16,1-3 15,7-5-15,-9 6 16,-2 3 0,0-1-16,-2 7 15,-6 1-15,-3 3 16,-2 3-16,0 5 15,-2-1-15,-3 3 16,-3 3 0,0 0-16,-2 2 15,-1 3-15,4 0 16,-1 0-16,3 1 16,3-7-1,-1-1-15,3-4 16,3 1-16,-1-6 15,3 2 1,3-8-16,3-3 16,-2 2-16,7-3 15,2 0-15,-5-2 16,-1 0-16,-2-3 16</inkml:trace>
  <inkml:trace contextRef="#ctx0" brushRef="#br1" timeOffset="413846.0047">8831 13337 0,'20'47'0,"-2"-9"15,0-2-15,-6-3 16,4 3-16,-1 1 15,-15-37-15,16 33 16,1-2 0</inkml:trace>
  <inkml:trace contextRef="#ctx0" brushRef="#br1" timeOffset="414779.5095">10202 13404 0,'0'0'16,"0"0"-16,0 0 15,0 0 1,0 0-16,0 0 15,0 0-15,0 0 16,0 0-16,12-3 16,11-4-16,10-6 15,-6 8 1,-10 5-16,-3 10 16,-7 8-16,-4 8 15,2-3 1,-5 0-16,2-5 15,-4 0-15,2 0 16,-3-5-16,1 0 16,-1-5-1,1-3-15,2-3 16,0-4-16,2-6 16,1-5-16,2 0 15,2-4 1,4-4-16,1-5 15,-2 3-15,1 0 16,-4 2-16,1 6 16,-5-1-16,2 3 15,-2 6 1,2 4-16,-3 0 16,3 9-16,-2 4 15,-1 8-15,2 2 16,3 1-16,0 3 15,-2-1 1,5-3-16,2-5 16,3 1-16,-2-3 15,-3-3-15,2-5 16,-12-5 0,0 0-16,19-5 15</inkml:trace>
  <inkml:trace contextRef="#ctx0" brushRef="#br1" timeOffset="415246.2622">10669 13489 0,'0'0'16,"0"0"-16,0 0 16,0 0-16,0 0 15,0 0-15,0 0 16,0 0 0,0 0-16,0 0 15,0-5-15,0 0 16,5 2-16,0 0 15,9 1 1,-2 4-16,-2 7 16,-5 3-16,-3 12 15,-2-4-15,-2 0 16,-6-2-16,-1 3 16,-7-1-1,-2 2-15,-3-5 16,6-4-16,-3 0 15,2-3-15,1-5 16,3 0 0,1-5-16,8 0 15,3-5-15,5-3 16,4 3-16,-2 3 16,5 2-1,4 2-15,-1 3 16,3 3-16,4 3 15,-5-1-15,2 0 16,-7-2 0,0-8-16,-1-3 15,2-5-15,0-2 16</inkml:trace>
  <inkml:trace contextRef="#ctx0" brushRef="#br1" timeOffset="415529.5059">10900 13312 0,'0'0'16,"0"0"-16,0 0 15,0 0 1,0 0-16,0 0 15,0 0-15,13-3 16,8-5-16,8-5 31,-5 1-31,-6 4 0,-6 0 16,-7 6-16,-7-1 16,-6 0-16,1 3 15</inkml:trace>
  <inkml:trace contextRef="#ctx0" brushRef="#br1" timeOffset="415729.9691">10859 13434 0,'0'0'0,"0"0"16,0 0-16,0 0 15,0 0-15,21-2 16,10-5-1,12-6-15,-13-3 16,-7 1-16,-4 0 16,4-1-16</inkml:trace>
  <inkml:trace contextRef="#ctx0" brushRef="#br1" timeOffset="416330.3651">11411 12972 0,'0'0'0,"0"0"15,0 0-15,0 0 16,0 0 0,0 0-16,0 0 15,0 0-15,-12 15 16,-5 6-16,-4 10 15,9-8 1,-4 5-16,4 3 16,0-2-16,8 2 15,4-4-15,6-3 16,4-1 0,0-2-16,6-6 15,1-5-15,4-2 16,3-5-16,2-8 15,-4-1 1,6-4-16,-5-5 16,-2-3-16,-4-6 15,-6-2-15,-3-1 16,-3 1-16,-5 0 16,-8 1-1,-8-1-15,-7 5 16,-4 3-16,-6 2 15</inkml:trace>
  <inkml:trace contextRef="#ctx0" brushRef="#br1" timeOffset="420551.0831">3231 16224 0,'33'-10'16,"-12"7"-16,-3 3 15,-3 5-15,-6 5 16,2 11 0,-3-3-16,-1 5 15,-2-2-15,2 0 16,-3-1-16,1-2 15,-2-5 1,2-5-16,-2 0 16,-2-4-16,3-4 15,-3-7-15,-1-3 16,0-4-16,0-3 16,0-4-1,0-2-15,-1-3 16,-3 1-16,3-1 15,1 0-15,0 3 16,-3 0 0,3 5-16,-3 3 15,3 4-15,0 1 16,0 5-16,0-1 16,0 9-1,3 5-15,1 2 16,1 5-16,4 4 15,1 4-15,1 3 16,-2-1 0,5-2-16,2-2 15,-4-3-15,4-8 16,-4 0-16,3-4 16,-4-4-1,-1-2-15,-2-5 16,0-3-16</inkml:trace>
  <inkml:trace contextRef="#ctx0" brushRef="#br1" timeOffset="421169.429">3566 16160 0,'0'0'0,"0"0"15,0 0-15,0 0 16,0 0-16,0 0 16,0 0-16,0 0 15,0 0 1,0 0-16,0 0 16,0 0-16,9 0 15,1-5-15,7 0 16,1 2-1,-3 0-15,-6 3 16,-1 6-16,-8-1 16,0 5-1,0 0-15,0 1 16,-3 2-16,1-3 16,-1 0-16,3 0 15,0-4-15,3 2 16,2-6-1,-3 3-15,6-3 16,-6 4-16,7-4 16,-4 0-16,2 1 15,-2 2 1,3-2-16,0 5 16,-3-1-16,1 1 15,-5 0-15,-1 2 16,0 1-1,-1-2-15,-5 2 16,1-3-16,-3 2 16,0-3-16,1 1 15,-3 0-15,-1-5 16,-2 2 0,-1-5-16,2-5 15,-1-3-15,2-5 16</inkml:trace>
  <inkml:trace contextRef="#ctx0" brushRef="#br1" timeOffset="421785.7859">3721 15820 0,'0'0'0,"0"0"16,0 0-1,0 0-15,0 0 16,0 0-16,0 0 15,0 0-15,0 0 16,0 0 0,13-10-16,4-7 15,4-4-15,-6 5 16,-4 3 0,-3 3-16,0 5 15,-6 3-15,-4 2 16,-2 4-16,0 4 15,-2-1-15,-5 4 16,4 3 0,-1 1-16,1 2 15,5 1-15,-5-2 16,7-1-16,-2-4 16,4-6-1,1 0-15,3-8 16,1-1-16,1-2 15,2-4-15,4-3 16,-2 0 0,0-2-16,0-3 15,-4 2-15,2-4 16,1-1-16,-7-1 16,4 1-16</inkml:trace>
  <inkml:trace contextRef="#ctx0" brushRef="#br1" timeOffset="422037.1098">3905 15440 0,'0'0'0,"0"0"15,0 0 1,0 0-16,0 0 15,0 0-15,0 0 16,0 0-16,0 0 16,0 0-1,16 16-15,2 2 16,10 10-16,-10-2 16,1-1-16,-6-2 15</inkml:trace>
  <inkml:trace contextRef="#ctx0" brushRef="#br1" timeOffset="424138.4926">4584 16381 0,'19'23'0,"-5"0"16,-3 8 0,-4-5-16,-2-5 15,-3-2-15,3-3 16,-1-2-1,3-10-15,-4 1 16,-3-5-16,2 0 16,-2-2-16,0-3 31,3-6-31,-1-1 0,1-1 16,2-8-16,-3 3 15,2-5-15,-1 5 16,1-2-16,-4 1 15,0 2 1,0 3-16,0 5 16,0 1-16,0 3 15,0 2-15,0 8 16,3 0 0,-3 5-16,2 3 15,-2 6-15,2-2 16,1 6-16,-1-4 15,6-2-15,-1 2 16,4-6 0,-4-3-16,2-5 15,-1-3 1,2-2-16,2-2 0</inkml:trace>
  <inkml:trace contextRef="#ctx0" brushRef="#br1" timeOffset="424672.0674">4825 16463 0,'0'0'15,"0"0"-15,0 0 16,0 0-16,0 0 16,0 0-1,0 0-15,0 0 16,0 0-16,0 0 15,0 0-15,7 0 16,4 0 0,4 0-16,-4 6 15,-4-2-15,-2 7 16,-5-1-16,-2 1 16,-3-1-1,1-3-15,3-2 16,1 1-16,0-1 15,5 2-15,-3-1 16,3 1-16,-2-2 31,4 1-31,3-3 0,-2 1 16,0-1-16,-2 5 16,-1-3-16,-5 0 15,0 3 1,-3-1-16,-3 1 15,-1 2-15,-1 1 16,-5 2-16,1-4 16,-2-1-1,2 1-15,-1-5 16,3-4-16,2-2 16,1-9-16,1 1 15,4-5-15,4-4 16</inkml:trace>
  <inkml:trace contextRef="#ctx0" brushRef="#br1" timeOffset="425172.7278">4912 16273 0,'0'0'0,"0"0"0,0 0 15,0 0-15,0 0 16,0 0 0,0 0-1,0 0-15,0 0 0,7-3 16,4-9-16,5-1 15,-6 0 1,-3 5-16,-3 6 16,-8-4-16,-1 9 15,-2 4-15,-1 4 16,0 2 0,-8-3-16,9-2 15,2 5-15,-1 0 16,6-1-16,0-1 15,0-3 1,0-1-16,6-5 16,4-4-16,1 2 15,2-5-15,2 3 16,-2-6 0,0-3-16,-1-1 15,1-1 1,3-3-16</inkml:trace>
  <inkml:trace contextRef="#ctx0" brushRef="#br1" timeOffset="425623.5233">5157 16098 0,'0'0'0,"0"0"15,0 0-15,0 0 16,0 0-16,0 0 15,0 0-15,0 0 16,0 0 0,0 0-16,-3 15 15,-5 11-15,-5 8 16,8-3-16,0-3 16,3-5-1,2-2-15,2-3 16,3 0-16,3-5 15,2-6-15,1-2 16,-2-2 0,7-3-16,-3-3 15,1-4-15,2-4 16,-3-4-16,0-3 16,-3-6-16,-5 2 31,0-2-31,-9-1 0,0-1 15,-6 3-15,-5 0 16,-5 5-16,-8 5 16,-8 5-1,-8 3-15,-11 8 16</inkml:trace>
  <inkml:trace contextRef="#ctx0" brushRef="#br1" timeOffset="428409.0778">6053 15964 0,'15'-25'0,"-5"12"15,5 5-15,-1 8 16,0 6-16,-6 9 16,3 5-1,-4 4-15,0-4 16,-4-4-16,2-4 15,1-2-15,-4-1 16,1-2 0,-3-2-16,2-5 15,-2-5-15,0 0 16,-2-6-16,2-1 16,-3-4-1,3-2-15,-2 0 16,-2 0-16,2 0 15,-1 1-15,1-4 16,-1 3 0,-1 2-16,1 6 15,3 0-15,0 5 16,0-3-16,0 8 16,5 5-16,-3 3 15,8 5 1,-1 2-16,1 1 15,0-1-15,3-3 16,-3 5-16,7-5 16,-8-5-1,1 1-15,-1-8 16,-2-2-16,-2-4 16,0-1-16</inkml:trace>
  <inkml:trace contextRef="#ctx0" brushRef="#br1" timeOffset="428943.6484">6299 15862 0,'0'0'0,"0"0"15,0 0 1,0 0-16,0 0 16,0 0-16,0 0 15,0 0-15,0 0 16,0 0-1,0 0-15,0 0 16,0 0-16,0 0 16,0 0-16,0 0 15,7 0 1,3 3-16,6-1 16,-9 3-16,-2 3 15,-2-1-15,-3-1 16,0 2-1,2-4-15,2-1 16,-2 2-16,1 0 16,2 1-16,-3-4 15,3 1 1,-3-3-16,7 2 16,-2 1-16,1 0 15,0-1-15,1 0 16,-5 4-16,-1-1 15,-1 2 1,-2 1-16,-2 2 16,-5 1-16,-5 1 15,2 1-15,0 0 16,-1-3 0,-1 1-16,-2-6 15,2 0-15,-4-5 16,1-5-16,-1-6 15</inkml:trace>
  <inkml:trace contextRef="#ctx0" brushRef="#br1" timeOffset="429443.3143">6375 15605 0,'0'0'16,"0"0"-16,0 0 0,0 0 16,0 0-1,0 0-15,0 0 16,0 0-16,8-11 15,2-9-15,6-9 16,-5 12 0,-4 4-16,-2 5 15,-2 5-15,-3 3 16,2 8-16,-2 2 16,3 4-1,-3 1-15,3-3 16,-6 4-16,0-4 15,1 2-15,-1-4 16,-2 0 0,5-5-16,0 1 15,5-9-15,0 0 16,4 1-16,-2-8 16,0-1-16,-2-2 15,0-2 1,-5-1-16,0-2 15</inkml:trace>
  <inkml:trace contextRef="#ctx0" brushRef="#br1" timeOffset="429710.5987">6503 15266 0,'0'0'16,"0"0"-16,0 0 16,0 0-1,0 0-15,0 0 16,0 0-16,0 0 16,14 13-16,4 6 15,4 8 1,-1-7-16,1 5 15,-2 4-15,-2 5 16</inkml:trace>
  <inkml:trace contextRef="#ctx0" brushRef="#br1" timeOffset="432029.4073">7562 15563 0,'33'6'0,"-7"-1"16,-9 8 0,-6 0-16,-6-1 15,-2 1-15,-3 0 16,0 0-16,0-3 15,0-2 1,0 0-16,0-3 16,-3-2-16,3-1 15,-2-4-15,-1-4 16,3-1-16,-2-2 16,2-3-1,0-1-15,0 0 16,0-2-16,-3-1 15,3 1-15,0-1 16,3 1 0,2 0-16,2 1 15,1 4-15,0 3 32,-1-1-32,-2 8 0,0 0 15,0 6-15,1 1 16,0 5-16,-1 2 15,-3-2-15,3 4 16,0-3-16,0 0 16,-2-3-1,0-5-15,2-5 16,0-2-16,0-1 16,0 0-1</inkml:trace>
  <inkml:trace contextRef="#ctx0" brushRef="#br1" timeOffset="432531.0592">7799 15545 0,'0'0'0,"0"0"0,0 0 16,0 0-1,0 0-15,0 0 16,0 0-16,0 0 16,0 0-16,0 0 15,0 0 1,0 0-16,0 6 15,4-4-15,-1 4 32,2 1-32,0-1 0,-3 4 15,-2-1-15,0 2 16,-2-1-16,2-2 16,-3 2-16,3-2 15,0 2 1,3-4-16,-3 1 15,5-2-15,3 4 16,0-5-16,-1 2 16,3-4-16,1 3 15,-4-3 1,1 4-16,-3-1 16,1 1-16,-3 3 15,-1-1-15,1 2 16,-6 1-1,1 2-15,-7-1 16,4 1-16,-5-2 16,2 1-16,-5-4 15,6-3 1,-3-2 0,1-9-16,2-4 0,2-2 15</inkml:trace>
  <inkml:trace contextRef="#ctx0" brushRef="#br1" timeOffset="433341.8918">8099 15070 0,'0'0'0,"0"0"16,0 0-16,0 0 15,0 0 1,0 0-16,0 0 15,0 0-15,0 8 16,-5 2-16,0 8 16</inkml:trace>
  <inkml:trace contextRef="#ctx0" brushRef="#br1" timeOffset="444625.7305">7846 15391 0,'16'-36'15,"-3"3"-15,-3 9 16,4 7-1,-7 6-15,1 7 16,-5 0-16,-1 4 16,-4 0-16,-1 6 15,0-4-15</inkml:trace>
  <inkml:trace contextRef="#ctx0" brushRef="#br1" timeOffset="444828.1888">7891 15407 0,'0'0'16,"0"0"-16,0 0 16,0 0-16,0 0 15,0 0-15,0 0 16,0 0 0,0 0-16,8 0 15,2 0-15,6 0 16,-7-8-16,-1-5 15,-2-3 1,-5-1-16</inkml:trace>
  <inkml:trace contextRef="#ctx0" brushRef="#br1" timeOffset="445392.681">8041 15057 0,'0'0'0,"0"0"16,0 0-1,0 0-15,0 0 16,0 0-16,0 0 15,0 0-15,0 0 16,0 0 0,0 0-16,0 18 15,-5 13-15,0 13 16,3-8-16,-1-6 16,1-4-1,4 0-15,3-6 16,3-7-16,0-2 15,2-6-15,0-2 16,2-1 0,0-4-16,-1-4 15,1-1-15,-4-7 16,-1 0-16,2-5 16,-4-4-1,0-3-15,-1 3 16,-1-3-16,-1 1 15,-7 1-15,-2 2 16,-4 1 0,-4 6-16,-2 4 15,-9 7-15,0 8 16,-7 11-16</inkml:trace>
  <inkml:trace contextRef="#ctx0" brushRef="#br1" timeOffset="450897.9648">8602 16317 0,'0'0'16,"0"0"-16,0 0 15,5 8-15,2 4 16,6 6 0,-4-3-16,-4-4 15,0-1-15,0-7 16,-3 0-16,0-3 16,1-6-16,1-1 15,-2-4 1,-2-1-16,0-4 15,0 1-15,0-1 32,0 0-32,0 4 0,-2 2 15,2-1-15,0 6 16,0 0-16,2 2 16,1 6-16,4 2 15,0 5 1,4 6-16,-3-1 15,2 3-15,-1-3 16,0-1-16,1-1 16,-1-6-1,0-2-15,-2-2 16,-2-3-16,3 0 16,-3 0-16</inkml:trace>
  <inkml:trace contextRef="#ctx0" brushRef="#br1" timeOffset="451834.4611">8877 16273 0,'0'0'16,"0"0"-16,0 0 15,0 0-15,0 0 16,0 0-16,0 0 15,0 0 1,0 0 0,0 0-16,0 0 0,0 0 15,0 0-15,0 0 16,0 0 0,0 0-16,0 0 15,0 0-15,0 0 16,0 0-16,0 0 15,3 8 1,-1 5-16,0 5 16,1 0-16,-3-5 15,0-3-15,2 0 16,3-3-16,0 1 16,4-5-1,-2 0-15,1-1 16,-1-2-16,4 0 15,-4 0-15,-2 3 16,-2-1 0,-1 4-16,-2-2 15,0 4-15,-5 1 16,0 3 0,-2-2-16,-4 0 15,1 1-15,0-3 16,-3-6-16,-2-2 15,2-8-15,3-3 16,2-6 0</inkml:trace>
  <inkml:trace contextRef="#ctx0" brushRef="#br1" timeOffset="452350.0832">8826 16026 0,'0'0'0,"0"0"16,0 0-16,0 0 15,0 0 1,0 0-16,0 0 15,0 0-15,0 0 16,0 0-16,7-2 16,3-11-1,6 0-15,-6 0 16,-2 5-16,-3 6 16,-3-4-16,-2 10 15,0 6 1,0 2-16,0 6 15,-2-2-15,0 2 16,-4-3-16,1 1 16,2-3-1,-2-3-15,5-3 16,0-2-16,3-2 16,-1 0-16,6-6 15,0-5-15,2 1 16,-1-6-1,0 0-15,1-2 16,-5-4-16,0-1 16,0-1-16</inkml:trace>
  <inkml:trace contextRef="#ctx0" brushRef="#br1" timeOffset="452583.4588">8927 15800 0,'0'0'0,"0"0"15,0 0 1,0 0-16,0 0 16,0 0-16,0 0 15,14 15-15,3 3 16,4 11-16,-3-9 15,0 3-15</inkml:trace>
  <inkml:trace contextRef="#ctx0" brushRef="#br1" timeOffset="453934.8476">9534 15644 0,'34'4'16,"-9"4"-16,1 8 16,-6-1-16,-9-2 15,-4 2 1,-2-2-16,-3-3 16,1 1-16,-1-4 15,0-1-15,-2-2 16,0 0-1,0-4-15,0-6 16,0 1-16,3-5 16,-3-3-16,-3-3 15,1-2 1,0 1-16,2-2 16,0 4-16,0-3 15,0 5 1,0 0-16,0 3 15,0 4-15,2 4 16,0 2-16,5 5 16,-2 8-16,5 5 15,-1 5-15,5-2 16,-2 2 0,0-2-16,-4-6 15,-1-2-15,0-5 16,2-3-16,-2-3 15</inkml:trace>
  <inkml:trace contextRef="#ctx0" brushRef="#br1" timeOffset="454485.3751">9825 15697 0,'0'0'0,"0"0"16,0 0-16,0 0 15,0 0-15,0 0 16,0 0-16,0 0 16,0 0-1,0 0-15,0 0 16,0 0-16,10 8 15,-3 0 1,3 2-16,-6 0 16,3-2-16,-2 0 15,2-1-15,-2-1 16,0-2-16,0 2 16,1-1-1,-4 0-15,3 0 16,0 1-16,0-1 15,-2 2-15,4 1 16,-5-1 0,0 4-16,1 2 15,-3-1 1,0 1-16,-3 0 0,-1 0 16,-3-3-16,-1 3 15,-2 0 1,0-3-16,-3 1 15,-3-4-15,-1-2 16,-1 0 0,0-1-16,0-4 15,-3 0-15</inkml:trace>
  <inkml:trace contextRef="#ctx0" brushRef="#br1" timeOffset="455737.0288">9752 15463 0,'0'0'0,"0"0"16,0 0-1,0 0-15,0 0 16,0 0-16,0 0 15,0 0-15,0 0 32,0 0-32,13-10 0,3-8 15,-1-2-15,-5 4 16,-2 3-16,-1 4 16,-3-3-16,0 8 15,-4-2 1,3 6-16,-3 0 15,0 6-15,-7 1 16,3 2-16,-1 2 16,0 2-1,5 1-15,3-2 16,-3-4-16,2 0 16,-2-3-1,3 0-15,-1-2 16,1-3-16,5 0 15,-1-5-15,1-1 16,1-2-16,3-2 16,-2-5-1,-3-3-15</inkml:trace>
  <inkml:trace contextRef="#ctx0" brushRef="#br1" timeOffset="456153.9142">10019 15186 0,'0'0'16,"0"0"-16,0 0 16,0 0-1,0 0-15,0 0 16,0 0-16,0 0 16,0 0-16,0 0 15,0 0 1,0 20-16,-2 14 15,2 12-15,5-10 16,2-5-16,3-11 16,1-5-1,4-12-15,1-3 16,-4-3-16,-5-4 16,5-1-16,-4-4 15,2-6 1,-3-3-16,1-3 15,-5 2-15,-1-2 16,-4-4 0,-5 2-16,-7 3 0,2 3 15,-5 4 1,-3 6-16,-5 8 16,-9 7-16</inkml:trace>
  <inkml:trace contextRef="#ctx0" brushRef="#br1" timeOffset="457538.2151">10366 16003 0,'-8'-20'0,"13"4"16,5-2-16,6 6 15,-1 4 1,1 3-16,-4 5 15,0 2-15,-1 3 16,-1 1-16,2-2 16,-7 2-1,0-4-15,-3-2 16,1 3-16,-1-1 16,-2-2-16,-2 0 15,-1-5-15,3-3 16,3-4-1,-3 1-15,0-4 16,0 2 0,2-5-16,-2 5 0,0 0 15,3 3 1,-3 3-16,2-2 16,-2 4-16,0 3 15,3 4-15,-1 3 16,7 4-1,-2 3-15,3 9 16,1-3-16,-1-3 16,0 1-16,1-3 15,-2-3 1,-1-5-16,-3 0 16,3-5-16,0-7 15</inkml:trace>
  <inkml:trace contextRef="#ctx0" brushRef="#br1" timeOffset="458122.6551">10633 15787 0,'0'0'0,"0"0"16,0 0-16,0 0 16,0 0-16,0 0 15,0 0-15,0 0 32,0 0-32,0 0 0,0 0 15,0 0-15,0 0 16,0 0-16,0 0 15,0 0-15,0 0 16,5 13 0,-3 5-16,6 3 15,-6-9-15,1-4 16,-3 0 0,2-6-16,5 4 15,-2-4-15,2-2 16,1 3-16,-1-3 15,2 2-15,-4 3 16,-1 1 0,4-1-16,-6 2 15,3-1-15,-1 1 16,-4 1-16,0 0 31,-4 2-31,-1 0 0,0 0 16,-2 1-16,0-1 15,-4 0-15,-2-2 16,-3-3 0,3-2-16,1-6 15,-2-2-15,2-3 16</inkml:trace>
  <inkml:trace contextRef="#ctx0" brushRef="#br1" timeOffset="458625.3086">10703 15602 0,'0'0'15,"0"0"-15,0 0 16,0 0-16,0 0 16,0 0-1,0 0-15,0 0 16,0 0-16,0 0 16,0 0-16,0 0 15,0 0 1,0 0-16,0 0 15,0 0-15,0 0 16,0 0-16,0 0 16,0 0-16,0 0 15,0 0 1,0 0-16,0 0 16,0 0-16,2 10 15,-2 6-15,0 2 16,2-5-1,1-6-15,-1-1 16,6-6-16,3-3 16,-1-3-16,-3-3 15,1-1 1,0-6-16</inkml:trace>
  <inkml:trace contextRef="#ctx0" brushRef="#br1" timeOffset="459423.1768">10787 15348 0,'22'43'16,"2"-12"-16,-3-2 16,-3-6-16,-3 0 15,0-1 1,1-1-16</inkml:trace>
  <inkml:trace contextRef="#ctx0" brushRef="#br1" timeOffset="460225.036">11863 15286 0,'0'0'0,"0"0"15,0 0-15,0 0 16,0 0-1,0 0-15,0 0 16,0 0-16,0 0 16,0 0-16,0 0 15,0 0 1,0 0-16,0 0 16,8 15-16,-1 6 15,3 7-15,-2-8 16,-3-6-1,-5-7-15,3-1 16,-3-2-16,2 0 16,-2-4-16,3 0 15,-1-4 1,1-3-16,1-8 16,-1-1-16,3-2 15,-1-2-15,0 2 16,0-1-1,0 1-15,-3 3 16,1 2-16,-1 6 16,3-1-16,-1 5 15,-1 3-15,2 8 16,-3 2 0,-2 8-16,3 3 15,2-1-15,3 1 16,2-3-16,-3 0 15,1-8 1,0-1-16,5-7 16,2-8-1</inkml:trace>
  <inkml:trace contextRef="#ctx0" brushRef="#br1" timeOffset="460759.6048">12166 15340 0,'0'0'0,"0"0"16,0 0-16,0 0 15,0 0-15,0 0 16,0 0-16,0 0 16,0 0-1,0 0-15,0 0 16,0 0-16,0 0 15,0 0-15,0 0 16,0 0 0,0 0-16,0 0 15,0 0-15,-3 10 16,-4 5-16,-1 1 16,6-3-1,2-2-15,5-1 16,2 0-16,3-5 15,1 2-15,4 1 16,-2-2 0,0-1-16,0 2 15,-6-2-15,-2 6 16,-2-3-16,-3 2 16,-5 0-1,-5 2-15,-1 0 16,-4-5-16,-1 0 15,-1-4-15,4-3 16,0-5-16,4-2 16,4-4-1,5-7-15,1 0 16,12-5-16</inkml:trace>
  <inkml:trace contextRef="#ctx0" brushRef="#br1" timeOffset="461038.8577">12348 15162 0,'0'0'16,"0"0"-16,0 0 16,0 0-1,0 0-15,0 0 16,0 0-16,0 0 15,0 0-15,0 0 16,0 0-16,8 0 16,0-4-1,4-2-15,-1 4 16,-1-4-16,-5 1 16,-8 3-16,-2 4 15,-2 6-15</inkml:trace>
  <inkml:trace contextRef="#ctx0" brushRef="#br1" timeOffset="461208.4039">12314 15255 0,'0'5'16,"0"3"-16,0 0 15,5-1 1,1-2-16,7-2 16,2-6-16,8-2 15,3 1-15,0-5 16,-3-4-16,-6-2 31,4-3-31</inkml:trace>
  <inkml:trace contextRef="#ctx0" brushRef="#br1" timeOffset="461676.1534">12818 14929 0,'0'0'16,"0"0"-16,0 0 15,0 0-15,0 0 16,0 0 0,0 0-16,0 0 15,0 0-15,-11 7 16,-9 6-16,-5 8 15,6-1 1,7 2-16,4 2 16,0 2-16,3 3 15,3-1-15,4-3 16,1-1-16,7-6 16,1-3-1,1-5-15,6-5 16,2-8-16,3-1 15,-2-9-15,-4-3 16,2-4 0,-7-3-1,-3-3-15,-1 1 0,-8-2 16,-5 2-16,-12 3 16,-3 0-1,-10 7-15,-8 4 16,-11 6-16</inkml:trace>
  <inkml:trace contextRef="#ctx0" brushRef="#br1" timeOffset="468999.578">16137 3193 0,'-19'57'16,"0"-8"-16,-3 8 16,4 9-16,-1 8 15,4 12 1,-4 21-16,7 10 15,-4 1-15,6-11 16,3-6-16,3-6 31,4 3-31,0 1 0,0 7 16,0-1-16,-3 6 16,-4 7-16,0-3 15,0 1 1,4-5-16,3-13 15,0-98-15,8 77 16,-8-77-16,12 51 16,4-19-1,-1-25-15,-2-14 16</inkml:trace>
  <inkml:trace contextRef="#ctx0" brushRef="#br1" timeOffset="470319.0505">16081 3155 0,'0'0'0,"0"0"15,23-2-15,21-6 16,26-5-16,4 0 15,3 3 1,2-3-16,-4 2 16,10-1-16,20-4 15,11 1-15,4 2 16,4-3 0,-1 3-16,2-2 15,9 0-15,12 2 16,6-6-16,-5 5 15,-10-2 1,3 3-16,-7 3 16,-4-2-16,-12 3 15,4 0-15,-3-2 16,0 4 0,0 1-16,-2 3 15,-8-2-15,-8 3 16,-12 4-16,-7 3 15,-17-2 1,-5 3-16,3-4 16,-5 5-16,-6 2 15,-3 0-15,-6 5 16,-8-2-16,-11 0 16,-23-12-1,24 22-15,-2 6 16,-4 5-16,-6 9 31,-2 1-31,-1 13 0,-5 1 16,-4 5-16,0 2 15,-2 3-15,-3 2 16,2 4-16,-2 1 16,-3 4-1,1 1-15,-4 3 16,4-2-16,-1 0 15,6-1-15,-1 4 16,6-4 0,-1 3-16,1-2 15,-1-3-15,1-5 16,-3-1-16,0-1 16,0-1-1,-3-4-15,3-65 16,-2 62-16,-1 3 15,-2-4-15,5-61 16,-5 54 0,-4-5-16,9-49 15,-9 45-15,9-45 16,-20 37-16,20-37 16,-25 28-16,-16-2 15,-6-1 1,-7-1-16,-3-6 15,-5-3-15,-4-2 16,-6-3-16,-3 1 16,-4-4-16,-4-2 15,-4 1 1,-29 1-16,-20 0 16,-5-1-16,8 2 15,7-6-15,13 3 16,-5 4-1,5-5-15,0 1 16,3 0 0,-4 1-16,-1 4 0,-1-3 15,7 4 1,0-5-16,10-2 16,11 4-16,7-1 15,12-4-15,8 0 16,-5-9-1</inkml:trace>
  <inkml:trace contextRef="#ctx0" brushRef="#br1" timeOffset="471585.666">10006 5643 0,'33'-41'15,"-7"3"-15,2-5 16,4-4-16,1-4 16,0-6-1,5-3-15,1-1 16,3-9-16,2-2 15,3-5-15,15-25 16,12-14 0,4-2-16,2 4 15,-4 6-15,0 13 16,0-3-16,0 12 16,5 3-1,6 1-15,6-3 16,6 0-16,7 0 15,11-4-15,5-2 16,9 4-16,-5 2 16,-3 8-1,0 5-15,1 8 16,-2-1-16,7 4 16,2 2-16,5 5 15,2-5 1,2 2-16,0 6 15,-1-3-15,-3 5 16,-3 5-16,2 3 16,-5 2-1,3 1-15,2 7 16,2 5-16,2 6 16,2-1-16,-1 9 15,-5 1 1,-2 11-16,-1 2 15,-8 3-15,-2 1 16,4 4-16,0 3 16,-3 5-1,0 2-15,-5 7 16,-13 3-16,-9 1 16,-14 2-16,-7 1 15,-14-8-15,-7-4 16,-5 2-1,-1-4-15,-1-5 16,-4-9-16</inkml:trace>
  <inkml:trace contextRef="#ctx0" brushRef="#br1" timeOffset="472019.5063">16194 2887 0,'52'-5'0,"-2"1"16,2 1-16,0 3 15,5 3-15,4 4 16,9 3-16,-2 3 15,-4 0 1,-2 2-16,-62-15 16,47 16-16,-47-16 15,30 13-15,-12-11 16,-10-6-16,-5-7 16</inkml:trace>
  <inkml:trace contextRef="#ctx0" brushRef="#br1" timeOffset="472253.8788">16885 2466 0,'0'0'0,"0"0"15,0 0-15,5-2 16,-2-6-16,2 3 15,-1 5-15,-8 23 16,-6 30 0,-16 36-16,-12 28 15,-1 23-15,2 11 16,12 6-16</inkml:trace>
  <inkml:trace contextRef="#ctx0" brushRef="#br1" timeOffset="473875.5443">24708 5453 0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3T06:28:51.87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8743 4808 0,'41'-26'0,"-9"8"16,-5 6-16,7 1 16,-3 4-16,2 4 15,-3 3 1,0 3-16,0-1 15,-30-2-15,33 10 16,-33-10-16,29 15 16,-2 6-1,-6 7-15,-21-28 16,15 34-16,-5 5 16,-7 5-16,-6 6 15,-9 5 1,-4-2-16,-2 4 15,-2-1-15,2 1 16,-6 0-16,5 2 16,-2-3-16,4-2 15,0-2 1,7-1-16,-1 0 16,11-51-16,-5 50 15,5-4-15,0-46 16,11 46-1,-11-46-15,22 36 16,7-10-16,-29-26 16,38 15-16,6-8 15,-44-7-15,57 6 16,-57-6 0,50-3-16,-50 3 15,0 0-15,0 0 16,50 0-1,-50 0-15,33 8 16,-17 6-16,-11 5 16,-5-19-16,-8 29 15,-7 7-15,-6 5 16,-1 10 0,-1-2-16,2 3 15,0-4-15,3 7 16,-1-2-16,5 4 15,0 4 1,4-1-16,5 2 16,1-4-16,-1 2 15,1 2-15,4-1 16,0 4 0,0-1-16,4 0 15,1 3-15,-1 0 16,1-1-1,3 1-15,3-2 0,1-6 16,-1-3 0,-1-1-16,0-5 15,1-3-15,-3 1 16,-1-1 0,-7-47-16,5 46 15,-5 6-15,-5-3 16,-4-1-16,-13-3 15,-1-5-15,-11-1 16,34-39 0,-43 36-16,-8-5 15,-4-5-15,-2-6 16,-1-7-16,-7-3 16,5-5-1,-5-10-15,3-5 16,4-11-16,2-4 15,1-11-15</inkml:trace>
  <inkml:trace contextRef="#ctx0" brushRef="#br0" timeOffset="1401.2551">9970 5355 0,'0'65'0,"0"-1"16,0 5 0,-7 6-16,-4 7 15,1 3-15,0 13 16,1-10-16,-1-12 15,3-16 1,-1-12-16,6 1 16,2-49-16,-3 47 15,3-47-15,0 0 16,0 0-16,0 41 16,0-41-1,0 25-15,0-25 16,5 5-16,-5-5 15,3-10-15,2-13 16,-5 23 0,2-36-16,-2 36 15,8-39-15,3-7 16,-11 46-16,18-51 16,-18 51-1,21-43-15,7 1 16,-28 42-16,28-31 15,-2 15-15,-26 16 16,25-4 0,-25 4-16,27 4 15,-27-4-15,27 23 16,-1 9-16,-26-32 16,26 38-1,-26-38-15,23 49 16,-23-49-16,20 55 15,-20-55-15,15 55 16,-15-55-16,0 0 16,13 55-1</inkml:trace>
  <inkml:trace contextRef="#ctx0" brushRef="#br0" timeOffset="2452.4442">10715 5970 0,'0'0'0,"0"0"0,0 0 16,-15 0-1,-18 7-15,-15 4 16,8 10-16,9 4 16,6 1-16,4 2 15,1 5 1,1 1-16,0 5 16,19-39-16,-12 38 15,12-38-15,0 0 16,-5 39-1,10-6-15,-5-33 16,12 20-16,4-9 16,9-11-1,-6-11-15,7-2 16,-3-4-16,-2-6 16,-4-1-16,-1-1 15,-1-1-15,1 0 16,-4 4-1,-4 1-15,1 5 16,-4 3-16,0 3 16,0 6-16,-3 0 15,3 9 1,1 6-16,-1 4 16,0 3-16,-3 6 15,1 1-15,-1 3 16,6 4-1,0-4-15,-8-28 16,13 28-16,-13-28 16,18 23-16,-18-23 15,20 21-15,10-13 16,1-8 0,1-8-16,-2-6 15,-4-6-15,-3-3 16,3-4-16,-6 0 15,-5-4 1,-2 0-16,-4 3 16,-4 0-16,-7 4 15,-3 3-15,-7 7 16,-3 4 0,2-2-16,-2 5 15,1 4-15,2 3 16,2 3-16,3 3 15,7 1 1,10 3-16,2-2 16,4 0-16,6 0 15,-22-8 1,26 10-16,-26-10 0,34 15 16,-34-15-1,36 21-15,-36-21 16,34 25-16,-10 6 15,-24-31-15,26 32 16,-26-32 0,23 30-16,-23-30 15,0 0-15,29 29 16,2-9-16,5-7 16,-1-8-1</inkml:trace>
  <inkml:trace contextRef="#ctx0" brushRef="#br0" timeOffset="3122.6524">11716 6042 0,'0'0'16,"0"0"-16,0 0 16,0 0-1,0 0-15,-13-2 16,-15-7-16,-8 2 15,8 7 1,-1 10-16,4 10 0,-1 4 16,11 1-1,2-1-15,2 4 16,4 1-16,2-2 16,3 5-16,7-4 15,2 0 1,6-8-16,2-4 15,6-9-15,2-1 16,-1-12-16,5-1 16,1-9-1,0-1-15,-2-10 16,-3-3-16,-3-6 16,-2-6-16,2-4 15,-6-5 1,-4 5-16,-1-3 15,-2 3-15,1 3 16,-3-4-16,3 8 16,-8 39-1,0 0-15,0 0 16,5-34-16,-5 34 16,0 0-16,5-22 15,-5 4-15,0 15 16,0 11-1,-3 7-15,3 5 16,0 9-16,0 7 16,-2 5-16,4 5 15,3 13 1,5 0-16,4 1 16,-2-3-16,4-1 15,1-2-15,4-3 16,-21-51-1,29 52-15</inkml:trace>
  <inkml:trace contextRef="#ctx0" brushRef="#br0" timeOffset="7107.9993">3597 9126 0,'7'50'0,"-1"-2"15,-1 7 1,-5 3-16,3 6 15,-6 1-15,1-1 16,-4 3-16,3-6 16,3-61-16,-2 63 15,2-63 1,0 0-16,0 0 16,-7 51-16,-3-15 15,10-36-15,-10 5 16,-1-20-16</inkml:trace>
  <inkml:trace contextRef="#ctx0" brushRef="#br0" timeOffset="7757.264">3536 9199 0,'0'0'0,"0"0"15,8-16-15,8-14 16,6-7-16,6 12 16,1 2-16,5 1 15,7 7 1,-41 15-16,51-15 16,5 7-16,-2 8 15,-54 0-15,46 8 16,-46-8-16,36 23 15,-18 3 1,-12 5-16,-10 5 16,-13 2-16,-9 2 15,-10 5 1,-2-1-16,-1-1 16,5-4-16,8-3 15,9 0 1,7-10-16,10-26 0,-4 23 15,13-3 1,6-4-16,-15-16 16,28 18-16,6-5 15,4 3-15,-38-16 16,44 14-16,1 9 16,-45-23-1,42 29-15,-42-29 16,27 34-16,-17-4 15,-13-2 1,-8 1-16,-9-1 16,-8-4-16,-8-2 15,-3 1-15,-9-2 16,48-21 0,-55 18-16,55-18 15,-56 13-15,56-13 16,-48 5-16,12-10 15,19-3 1,10-8-16</inkml:trace>
  <inkml:trace contextRef="#ctx0" brushRef="#br0" timeOffset="8775.5461">4410 9486 0,'0'0'15,"0"0"-15,0 0 16,-16 0-16,-10 5 16,-8 4-16,1 13 15,7 4 1,2 2-16,8 0 15,1 6-15,6 0 16,2-6-16,6-5 16,1-3-1,3-10-15,5-2 16,5-5-16,0-8 16,-3-3-16,3-4 15,-1-10 1,2 2-16,-2-3 15,-1 3-15,-4-4 16,1 4 0,-6 2-16,3 2 15,-3 9-15,1 1 16,-1 12-16,3 4 16,4 8-16,-7 5 15,6 3 1,-2 2-16,1-5 15,1 1-15,0-9 16,-1-2-16,4-5 16,-1-8-16,0-4 15,4-6 1,-2-5-16,6-3 16,-1-5-16,1-3 15,2 0-15,4 1 16,-3 0-1,0 3-15,-1 7 16,-2 5-16,-3 5 16,-2 5-16,-3 8 15,-5 7 1,-5 5 0,-2 3-16,-6 4 0,-2-2 15,3 0-15,3-4 16,4-5-1,3-3-15,8-8 16,4-5-16,3-8 16,4-5-16,5-5 15,-27 18 1,25-23-16,-25 23 16,26-31-16,-26 31 15,21-31-15,-21 31 16,10-28-16,-10 10 15,-5 8 1,-11 10-16,1 10 16,-1 8-16,7 5 15,2 3-15,10 2 16,5-5 0,11 0-16,3-8 15,12-4-15,2-6 16,8-7-16,7-6 31,3-10-31,-1-4 0,4-7 16</inkml:trace>
  <inkml:trace contextRef="#ctx0" brushRef="#br0" timeOffset="9092.694">5610 9219 0,'0'49'16,"0"5"-16,-5 2 16,0 9-1,2 4-15,1 4 16,-1-2-16,1 4 15,-3 2-15,-1-4 16,4-4 0,2-69-16,-3 63 15,3-63-15,0 0 16,-5 52-16,-2-29 16,-3-26-16,4-10 15</inkml:trace>
  <inkml:trace contextRef="#ctx0" brushRef="#br0" timeOffset="9442.7585">5446 9281 0,'0'0'15,"0"0"-15,20-2 16,17-7 0,12-4-16,-4 9 15,-7 4-15,3 10 16,-11 8-16,-10 10 16,-13 0-16,-3 6 15,-10-6 1,-6 4-16,-9-5 15,-4 4-15,-10-5 16,3-3-16,-2-2 16,3-4-1,5-4-15,9-5 16,10-8-16,5-12 16</inkml:trace>
  <inkml:trace contextRef="#ctx0" brushRef="#br0" timeOffset="9943.4203">5937 9068 0,'0'0'0,"0"0"15,0 0-15,0 0 16,0 18-1,0 17-15,0 22 16,0 3-16,0 1 16,0 0-16,0-61 15,-5 55 1,5-55-16,0 0 16,0 0-16,-5 43 15,5-43-15,2 31 16,8-20-16,3-17 15,5-2 1,2-2-16,4 0 16,-24 10-16,29-8 15,-29 8-15,33 0 16,-33 0 0,28 6-16,-28-6 15,22 15-15,-13 6 16,-9 1-16,-14-3 15,-6 1 1,20-20-16,-31 18 16,31-18-16,-36 15 15,36-15-15,-39 10 16,6-12 0,12-8-16</inkml:trace>
  <inkml:trace contextRef="#ctx0" brushRef="#br0" timeOffset="10243.6183">6329 9096 0,'0'0'0,"0"0"15,0 0-15,0 23 16,0 18 0,-7 21-16,-6 2 15,3 6-15,-4 2 16,10-3-16,-1-5 16,5-64-16,-3 59 15,3-59 1,0 0-16,3 44 15,2-18 1</inkml:trace>
  <inkml:trace contextRef="#ctx0" brushRef="#br0" timeOffset="10861.9649">6484 9404 0,'0'0'15,"0"0"-15,0 0 16,0 0-16,0 0 16,0 18-1,0 13-15,0 16 16,0-6-16,0-8 16,0-13-16,0-4 15,0-8 1,-5-6-16,0-4 15,5-9-15,2-4 16,6-6-16,4-4 16,9 1-16,-6 6 15,0 0 1,-5 8-16,1 0 16,-3 10-16,-1 2 15,1 6 1,-2 5-16,-1 0 15,-5 0-15,3 0 16,-1-3-16,1-2 16,-1-6-1,1 1-15,-1-8 16,3 0-16,4-8 16,-2 0-16,5-8 15,4-1-15,7-3 16,-3 3-1,3 4-15,1 0 16,-1 7-16,2 4 16,-1 7-16,-4 7 15,-20-7 1,18 18-16,-7 11 16,-9 4-16,-4 3 15,-12 3-15,-3-1 16,-9 1-1,-12-3-15</inkml:trace>
  <inkml:trace contextRef="#ctx0" brushRef="#br0" timeOffset="11394.5423">4384 10486 0,'50'-5'16,"2"0"-16,0 3 15,1-1-15,3 1 16,9 2 0,1 0-16,2-2 15,-2-7-15,-1 1 16,-65 8-16,66-13 16,-66 13-1,56-9-15,-56 9 16,0 0-16,0 0 15,47-11 1,-11-5-16,-36 16 16,22-17-16</inkml:trace>
  <inkml:trace contextRef="#ctx0" brushRef="#br0" timeOffset="11795.4695">5136 10168 0,'0'0'16,"0"0"-16,0 0 15,21 5-15,12-3 16,21 6-16,-7-1 16,8 4-16,-1 5 15,-54-16 1,51 17-16,-51-17 15,52 24-15,-52-24 16,49 25-16,-49-25 16,38 32-1,-18 3-15,-14-5 16,-16-3-16,-6 1 16,-12 4-16,-5-5 15,-11 15 1,0-4-16,1-2 15,43-36-15,-37 39 16,37-39-16,0 0 16,-25 35-1,25-35-15,0 31 16</inkml:trace>
  <inkml:trace contextRef="#ctx0" brushRef="#br0" timeOffset="12445.7331">5868 10730 0,'0'0'0,"7"-15"15,3-16-15,11-18 16,2 3-16,0 3 16,0-3-16,5-9 15,3 2 1,5-2-16,-2 1 16,-7 1-16,-27 53 15,19-52-15,-19 52 16,0 0-1,12-46 1,-10 10-16,-9 15 0,-10 13 16,-4 8-16,-5 8 15,1 5 1,-6 7-16,31-20 16,-27 27-16,27-27 15,-20 30-15,7 3 16,13 3-16,11 0 15,6-5 1,6 3-16,4-4 16,1 5-16,0-2 15,-2 1-15,-6-12 16,-9 1 0,-6-3-16,-5 2 15,-9-5-15,-3-1 16,-5-4-16,-11 1 15,-3-2 1,-6-6-16,-2-3 16,6-2-16,5-2 15,5-5 1,5-4-16,11-4 0,7-6 16</inkml:trace>
  <inkml:trace contextRef="#ctx0" brushRef="#br0" timeOffset="13529.8353">6648 10309 0,'0'0'16,"0"0"-16,0 0 15,0 0-15,-15 0 16,-21 0 0,-16 6-16,3 1 15,6 16-15,12 5 16,10-1-16,8-3 16,1 2-1,6-2-15,4-6 16,4-2-16,9-5 15,4-5-15,4-9 16,1-4-16,3-6 16,0 0-1,3-5 1,-6-5-16,0-1 0,-5 0 16,1 0-16,-5 4 15,0 4 1,-6 1-16,0 7 15,-3 8-15,-2 8 16,0 4-16,3 9 16,2 1-1,0 5-15,3-1 16,2-6-16,2-4 16,2 0-16,3-9 15,4 1 1,-1-8-16,4-8 15,-5-5-15,8-6 16,-1-6-16,-1-6 16,-2-2-1,-5-6-15,-2-2 16,-6-4-16,-10 5 16,-3 9-16,-4 6 15,1 1 1,1 6-16,2 6 15,1 4-15,0 12 16,2 8-16,2 8 16,0 10-16,3 6 15,-5 8 1,3 8-16,-1-3 16,-2-11-16,0-10 15,-5-1-15,0-10 16,1-7-1,-6-1-15,1-9 16,-1-4-16,3-1 16,4-2-16,6-4 15,4-2 1,6-1 0,5-2-16,5-2 0,3-2 15,0-4-15,-26 24 16,0 0-1,30-23-15,-30 23 16,0 0-16,0 0 16,31-20-16,-31 20 15,31-11-15,-6 14 16,-6 15 0,-19-18-16,14 28 15,-14-28-15,11 34 16,-11-34-16,0 0 15,0 0 1,8 33-16,-8-33 16,13 23-16,10-12 15</inkml:trace>
  <inkml:trace contextRef="#ctx0" brushRef="#br0" timeOffset="13913.8075">7495 10237 0,'-54'9'16,"14"3"-16,16 4 15,11-1-15,3-5 16,5 2-1,3 2-15,4-2 0,6 5 16,3-3 0,1 4-16,0-3 15,2 3-15,-2 0 16,-7-2-16,-5-2 16,-5-5-1,-5 1-15,-8 1 16,-2-8-16,-6-1 15,2-2-15,6-2 16,5-9 0,13-2-16,8-5 15</inkml:trace>
  <inkml:trace contextRef="#ctx0" brushRef="#br0" timeOffset="14398.5118">7707 10104 0,'0'0'0,"0"0"16,14-11-16,12-10 16,5-4-16,-3 4 15,0-5 1,3 1-16,-8-3 15,-2-1 1,-8-2-16,-5 1 16,-8 30-16,0-31 15,0 31-15,-16-26 16,-10 6-16,-2 10 16,0 10-16,-1 10 15,1 6 1,3 9-16,4 8 15,4 6-15,0 7 16,2 13-16,2 3 16,5 2-16,3 2 15,0 0 1,0-5-16,5-2 16,0-59-16,0 57 15,0-57-15,0 0 16,0 53-1,0-53-15,-6 44 16,6-44-16,-7 28 16,0-22-16</inkml:trace>
  <inkml:trace contextRef="#ctx0" brushRef="#br0" timeOffset="14731.6209">7510 10392 0,'0'0'0,"0"0"16,17-3-16,5-10 16,14-5-16,-7 0 15,-5 3 1,2 1-16,-3 2 16,2-1-16,-8 5 15,-1 4-15,-4 4 16,1 4-16,-3 4 15,-5 7 1,0 1-16,-5 4 16,-2 4-16,-3-5 15,0 2-15,0-5 16,2 0 0,1-8-16,4-6 15,6-8-15,-3-7 16</inkml:trace>
  <inkml:trace contextRef="#ctx0" brushRef="#br0" timeOffset="14841.3282">7880 10226 0,'0'0'16,"0"0"-16,0 0 15,0 0-15,0 0 16</inkml:trace>
  <inkml:trace contextRef="#ctx0" brushRef="#br0" timeOffset="15300.1035">8173 10258 0,'0'0'0,"0"0"16,0 0-1,0 0-15,0 0 16,-18 0-16,-13 0 15,-12 7-15,7 9 16,12 4-16,4 1 16,5-3-1,6 0-15,7-3 16,2 1 0,2-5-16,9-4 0,4-2 15,-1-5 1,3-2-16,-1-7 15,-2 0-15,3-3 16,-4 0 0,0-2-16,-1-3 15,-4 5-15,3 4 16,-6 6-16,2 6 16,-2 9-16,2 2 15,2 9 1,-2-1-16,3 0 15,-3 1-15,2-10 16,-2-2-16,1-10 16,3-7-1,-2-6-15,4-5 16</inkml:trace>
  <inkml:trace contextRef="#ctx0" brushRef="#br0" timeOffset="15765.8595">8347 10031 0,'0'0'0,"0"0"16,0 0 0,0 20-16,0 21 0,0 17 15,-5 1 1,0-3-16,0-10 15,0-10-15,-3-7 16,3-11-16,3-8 16,2-2-1,2-8-15,11-8 16,5-4-16,7-2 16,6-3-16,-5 3 15,0 4-15,-6 5 16,3 2-1,-4 9-15,-7-1 16,1 2-16,-13-7 16,8 14-16,-8-14 15,-5 12 1,-13 1-16,-6 1 16,-4-4-16,-2-6 15,1-1-15,6-1 16,5-4-16,13-1 15,10-7 1,11 0-16,6-6 16</inkml:trace>
  <inkml:trace contextRef="#ctx0" brushRef="#br0" timeOffset="15966.3206">8671 10289 0,'0'0'0,"0"0"16,0 0-16,0 0 15,0 0 1,0 0-16,0 20 16,0 11-16,5 13 15,0-11-15,9-13 16,-2-9 0,4-11-16,-4-7 15,0-10-15,2 0 16</inkml:trace>
  <inkml:trace contextRef="#ctx0" brushRef="#br0" timeOffset="16450.0275">8826 10031 0,'0'0'16,"0"0"-16,0 0 15,0 0-15,0 20 16,0 21 0,0 17-16,-8-2 15,-4 3-15,5-5 16,7-54-16,0 0 16,-2 54-1,9-10-15,-7-44 16,17 31-16,5-12 15,4-17-15,-26-2 16,23-11 0,-2-4-16,-4-9 15,-4 5-15,0-1 16,-6 3-16,1 1 16,0 6-1,-6 5-15,1 8 16,-3 5-1,2 5-15,-2-13 0,9 15 16,-9-15-16,0 0 16,11 18-1,3-3-15,7-2 16,2-8-16,-1-8 16</inkml:trace>
  <inkml:trace contextRef="#ctx0" brushRef="#br0" timeOffset="17216.9786">9282 10065 0,'0'0'16,"0"0"-16,0 0 15,0 0 1,0 20-16,0 19 15,0 15-15,0-2 16,5-4-16,-2-4 16,2-8-1,0-10-15,-5-9 16,3-4-16,-3-5 16,0-6-16,0 2 15,0-8-15,-3 4 16,6-5-1,-1 3-15,4-3 16,3-3-16,5 1 16,1-4-16,-1-2 15,8 1 1,-1-4-16,1 3 16,-1-2-16,2-1 15,-2 1-15,-1-6 16,1 6-1,-3-1-15,-2 1 16,-4 2-16,-1 5 16,-1 3-16,-3 5 15,2 5 1,-5 8-16,1 8 16,0 7-16,3 8 15,-5 8-15,2 16 16,-8 0-16,1 2 15,-4 0 1,1 0-16,-2-3 16,-4-2-1,-1-6-15,12-51 0,-19 49 16,19-49 0,0 0-16,-27 39 15,-15-14-15,-4-15 16,2-13-16,1-6 15,43 9 1,-41-21-16,41 21 16,-34-25-16,19-2 15,12-1-15,11-2 16,10-5 0,8 1-16,10-8 15,2 3-15</inkml:trace>
  <inkml:trace contextRef="#ctx0" brushRef="#br0" timeOffset="17717.6402">9975 10165 0,'0'0'0,"0"0"16,0 0-16,0 0 15,0 0 1,0 0-16,0 0 0,24 0 16,16 0-1,21 0-15,2 0 16,1 0-16,0 0 16,3 0-1,-5 0-15,-62 0 16,67 0-16,-6 0 15,-61 0-15,59 0 16,-59 0-16,0 0 16,41-3-1,-41 3-15,16 0 16,-16-2 0,-11-4-16,11 6 0,-18-7 15,-10-8 1</inkml:trace>
  <inkml:trace contextRef="#ctx0" brushRef="#br0" timeOffset="18184.393">10381 9928 0,'0'0'0,"0"0"16,0 0-1,0 0-15,20 0 0,19 0 16,23 0-16,-8 6 16,-3-1-1,-5 8-15,6-1 16,-1 7-16,-5-4 16,-46-15-16,47 21 15,-47-21-15,51 20 16,-51-20-16,49 26 15,-49-26 1,38 28-16,-18 0 16,-12-2-16,-13-5 15,-8 4 1,-5 1-16,-10 2 16,-2 0-16,-4 3 15,-1 3-15,-3-1 16,38-33-16,-34 31 15,34-31 1,0 0 0,-24 33-16,24-33 0,-10 27 15,10-15-15,7-12 16</inkml:trace>
  <inkml:trace contextRef="#ctx0" brushRef="#br0" timeOffset="19002.2067">11609 9815 0,'0'0'0,"0"0"16,0 0-16,0 0 15,0 0-15,0 0 16,-3 16 0,-12 18-16,-4 12 15,-3 0-15,6 8 16,3 0 0,-2-3-16,-4-5 15,19-46-15,0 0 16,0 0-16,-17 44 15,17-44-15,0 0 16,0 0 0,-7 36-16,7-18 15,7-16 1,1-11-16,6-10 0,0-6 16,-2-9-1,1-4-15,-5 0 16,2-1-16,-4 0 15,1 3-15,3 3 16,0 2 0,4 3-16,-1 4 15,2 6-15,3 6 16,0 1-16,-1 11 16,4 5-1,2 8-15,0 8 16,2 7-16,-1 3 15,-3 7-15,7 6 16,-2-1 0,-26-43-16,28 42 15,-28-42-15,0 0 16,0 0-16,27 39 16,-27-39-16,24 30 15,-8-17 1,-1-13-16,-1-10 15,0-10-15,0-11 16,-2-8-16,-12 39 16,8-44-1,0-9-15,-8 53 16,2-54-16,-2 54 16,0 0-16,0 0 15,8-47 1,-8 47-16,7-44 15,9 7-15</inkml:trace>
  <inkml:trace contextRef="#ctx0" brushRef="#br0" timeOffset="19302.4039">12435 9666 0,'0'0'0,"0"0"16,0 0-16,0 0 31,0 21-31,5 18 0,-8 20 16,1 2-16,-5 9 16,4 1-16,-2 2 15,5-4-15,-6-8 16,6-5-1,0-56-15,0 0 16,0 0-16,4 37 16,-4-37-16,7 21 15,1-24 1,-1-17-16</inkml:trace>
  <inkml:trace contextRef="#ctx0" brushRef="#br0" timeOffset="19669.4227">12369 9683 0,'0'0'0,"0"0"16,7-11 0,9-12-16,10-4 15,1 12-15,1 2 16,5 8-16,5-2 15,-3 10 1,1-1-16,-8 10 16,-5 7-16,-8 3 15,-1 4-15,-11 8 16,-6-1 0,-6 1-16,-3-1 15,-9 0-15,-2-1 16,-10-7-16,-5 1 15,-3 0 1,9-4-16,12-8 16,5-5-16,6-3 15,4-8-15</inkml:trace>
  <inkml:trace contextRef="#ctx0" brushRef="#br0" timeOffset="20203.9933">12995 9569 0,'0'0'0,"0"0"15,0 0-15,0 0 16,0 0-16,0 0 15,0 25-15,0 24 16,-5 21 0,-5-3-16,-6-1 15,1-9-15,-3-8 16,18-49-16,-15 48 16,15-48-1,0 0-15,0 0 16,-18 49-16,18-49 15,-8 34-15,8-21 16,5-10-16,8-14 16,7-5-1,6-7-15,5-2 16,-3-1-16,3 3 16,-2 2-16,-4 6 15,0 4 1,-25 11-16,26 0 15,-1 6-15,1 7 16,0 7-16,-6 6 16,-4 5-1,-16-31-15,0 0 16,0 0-16,14 33 16,-4-7-16,5-5 15</inkml:trace>
  <inkml:trace contextRef="#ctx0" brushRef="#br0" timeOffset="21087.6327">13632 9867 0,'0'0'15,"0"0"-15,0 0 16,0 0-1,-17 0-15,-10 5 16,-17 4-16,6 13 16,8 11-16,6 0 15,12-2 1,3-5-16,6-5 16,1-1-16,2-2 15,5-2-15,6-6 16,4-3-1,1-4-15,-1-6 16,3-4 0,-1-8-16,4-1 0,0-2 15,-1-5 1,-4 1-16,-2-2 16,-2 3-16,-2 3 15,-5 6-15,0 4 16,1 5-16,-4 6 15,1 10 1,2 4-16,0 4 16,5 2-16,1-2 15,-2-3-15,5-3 16,1 1 0,3-6-16,4-5 15,4-2-15,5-6 16,3-7-16,0-6 15,-2-4 1,-32 20-16,28-26 16,-7-2-16,-9-3 15,-2 3-15,-14 5 16,-7-1 0,-6 4-16,-4-1 15,3 6-15,1 2 16,3 3-16,4 5 15,3 2 1,4 3-16,6 5 16,7 0-16,1 6 15,1-1-15,-2 5 16,6 0-16,-4 6 16,6 0-1,-18-21-15,19 28 16,-1 1-1,-18-29-15,21 31 0,-21-31 16,0 0 0,23 28-16,-23-28 15,29 23-15,8-8 16,4-10-16,-2-10 16,-4-10-16,-2-8 15</inkml:trace>
  <inkml:trace contextRef="#ctx0" brushRef="#br0" timeOffset="21507.5095">14504 9569 0,'0'0'15,"0"0"-15,0 0 16,0 0-16,0 23 16,0 15-1,0 19-15,0-5 16,-5-6-16,-2-3 16,-1-2-16,1-4 15,7-37 1,0 0-16,-11 38 15,11-38-15,0 0 16,-5 39 0,5-39-16,0 0 0,0 0 15,0 38 1,0-38-16,0 0 16,0 0-16,5 23 15,-5-23 1,0 0-16,3 5 15,-3-12-15,-3-9 16,1-4-16</inkml:trace>
  <inkml:trace contextRef="#ctx0" brushRef="#br0" timeOffset="21838.6234">14443 9846 0,'0'0'0,"0"0"16,0 0-16,0 0 16,0 0-16,0 0 15,0 0 1,-10-2-16,-11-11 16,-9 0-16,-2 0 15,5 6-15,-4 5 16,-1 2-1,1 7-15,10 5 16,2 10-16,6 0 16,7 1-16,9 1 15,8-6 1,10-3-16,10 0 16,12-2-16,18-5 15,6-5-15</inkml:trace>
  <inkml:trace contextRef="#ctx0" brushRef="#br0" timeOffset="29962.9097">9639 7206 0,'8'-41'16,"0"5"-16,8 11 16,6 9-1,3 4-15,2 3 16,1 5-16,5 1 16,0 6-1,-2 4-15,-3 4 16,-1 6-16,-10 6 15,-1 8-15,-8 6 16,-6 6-16,-7 11 16,-13 0-16,-2-5 15,-9-3 1,-2-5-16,-9-4 16,-2-5-16,42-32 15,-49 26 1,49-26-16,0 0 15,-46 15-15,5-9 16,20-12-16,8-3 16,11-10-16,8-1 15,3-5 1,7 1-16,2 4 16,5 2-16,-1 2 15,4 6-15,3 5 16,2 8-1,-3 4-15,0 8 16,0 11 0,-2 5-16,0 3 0,-1 1 15,-25-35-15,0 0 16,0 0 0,27 36-16,-2-15 15,-5-19-15</inkml:trace>
  <inkml:trace contextRef="#ctx0" brushRef="#br0" timeOffset="30446.6144">10196 6909 0,'0'0'0,"0"0"15,0 0-15,0 0 16,0 0 0,0 0-16,0 0 15,0 0-15,0 20 16,0 11 0,0 15-16,0-10 15,0-8-15,0-12 16,0-9-16,0-10 15,0-6-15,0-7 16,-3-7 0,3 2-16,0-3 15,9 5 1,-2-5-16,8-1 0,1-1 16,2 2-1,-3 2-15,3 6 16,1 9-16,-1 4 15,2 8-15,0 6 16,-1 5 0,-2 3-16,1 9 15,-10 6-15,-6 2 16,-4-3-16,-6-1 16</inkml:trace>
  <inkml:trace contextRef="#ctx0" brushRef="#br0" timeOffset="32416.3493">9375 7132 0,'-36'12'15,"17"1"-15,7 3 16,1 2-16,1 5 16,0 5-1,0 8-15,0 1 16,0 1-16,3 0 16,7-38-16,-2 41 31,2-41-31,5 39 0,-5-39 15,11 33-15,4-9 16,3-12-16,3-9 16,-4-6-16,-1-9 15,-3-6 1,0-6-16,-5-4 16,-3 0-16,-2-6 15,-3-4-15,-3 2 16,-2 0-1,-3 6-15,0 2 16,-2 4-16,0 5 16,1 9-16,2 3 15,0 4-15</inkml:trace>
  <inkml:trace contextRef="#ctx0" brushRef="#br0" timeOffset="32849.1936">9750 6843 0,'0'0'16,"0"0"-16,0 0 16,0 0-16,0 0 15,-16 14-15,-5 4 16,-4 13 0,4-3-16,1 11 15,-1 12-15,1 6 16,5 6-16,1 5 15,5 6 1,9-2-16,5 2 16,10-2-16,5-5 15,14-10-15,2-8 16,4-11 0,4-13-16,0-11 15,4-16-15,1-14 16</inkml:trace>
  <inkml:trace contextRef="#ctx0" brushRef="#br0" timeOffset="33250.1202">10381 6689 0,'0'0'0,"0"0"16,16 8-16,14 8 15,6 4-15,-7 6 16,-6 2 0,-3 4-16,3 6 15,0 15-15,-2 12 16,-11 5-16,-10 9 16,-10 3-16,-11 5 15,-17 30 1,-23 23-16,-24 14 15,-29 21-15,-21 8 16</inkml:trace>
  <inkml:trace contextRef="#ctx0" brushRef="#br0" timeOffset="36620.1126">7487 10751 0,'-41'7'0,"6"7"15,1 4 1,9 2-16,5 9 16,-4-1-16,0 8 15,4 8-15,0 14 16,4 8-1,6-2-15,10-3 16,5-7-16,-5-54 16,15 46-16,-15-46 15,26 36-15,9-7 16,3-17 0,-5-9-16,-33-3 15,31-9-15,2-13 16,0-6-1,0-11-15,-6-4 16,-8-1-16,-5-5 16,-4 3-16,-3 1 15,-7 5-15,-2 9 16,-8 3 0,-3 2-16,-5 8 15,1 3-15,0 9 16,4 6-16,0 3 15</inkml:trace>
  <inkml:trace contextRef="#ctx0" brushRef="#br0" timeOffset="36921.308">7917 10730 0,'0'0'16,"0"0"-16,0 0 16,0 0-16,0 0 15,-13 19-15,-9 9 16,-4 11-16,4 9 16,-1 9-1,2 8-15,9 0 16,12-65-16,-5 65 15,10-3-15,-5-62 16,16 49 0,8-10-16,7-19 15,-8-15-15</inkml:trace>
  <inkml:trace contextRef="#ctx0" brushRef="#br0" timeOffset="37470.8394">8031 10864 0,'0'0'0,"0"0"0,0 0 15,16-2 1,13-6-16,9-4 15,-4 9-15,-6 8 16,-9 11-16,-5 14 16,-12 6-1,-7 3 1,-6-6-16,-6 3 0,-6-2 16,-3-4-16,-1-2 15,-2-2 1,1-5-16,2-8 15,5-3-15,6-5 16,5-7-16,2-9 16,6 1-1,4-8-15,8 0 16,6-1-16,1 4 16,1 3-16,3 6 15,3 6-15,-1 11 16,2 4-1,-25-15-15,29 24 16,-29-24-16,0 0 16,0 0-16,28 25 15,5 1 1,-33-26-16,30 10 16,0-12-16,-7-16 15,-3-8 1</inkml:trace>
  <inkml:trace contextRef="#ctx0" brushRef="#br0" timeOffset="38138.0558">8456 10720 0,'0'0'0,"0"0"16,0 0-16,0 0 15,0 0-15,0 0 16,0 16-1,0 13-15,0 4 16,0-13-16,0-8 16,0-6-16,0-6 15,0-6-15,5-6 16,0-6 0,8 0-16,2-8 15,8 3-15,-2 5 16,-6 8-16,-3 2 15,4 11 1,-4 2-16,2 10 16,-4 6-16,-3 5 31,5 0-31,-5-1 0,3-1 16,1-9-16,-6-8 15,0-7 1,-3-2-16,3-10 0,-2-4 15,0-2 1,-1-5-16,-2-3 16,3-5-16,-3-2 15,0 1-15,-3 1 16,3 9-16,3 1 16,0 6-1,-3-1-15,2 1 16,6 4-16,-1 3 15,6 4-15,0 4 16,7 2 0,3 8-16,5 5 15,-1 12-15,-4 6 16,-8 11-16,-2 12 16,-13 8-1,-7 3-15,-14 8 16,-15 12-16,-31 36 15,-41 47-15,-36 28 16</inkml:trace>
  <inkml:trace contextRef="#ctx0" brushRef="#br1" timeOffset="49633.3277">5673 12684 0,'33'-28'0,"-13"5"16,-2 2-1,-3 3-15,-2-3 16,0 1-16,-2 0 16,-4-1-16,-2 0 15,-3 1 1,-2 2-16,-4 0 15,-6 2-15,-6 4 16,-5 1-16,-5 4 16,-1 4-1,-3 3-15,-8 8 16,2 1-16,3 5 16,-2 4-16,-1 2 15,-1 7 1,1 3-16,5 4 15,7 1-15,3 4 16,7-3-16,5-3 16,6-2-1,6 1-15,7-2 16,3-1-16,5-1 16,4-2-16,6-1 15,1 0-15,1 1 16,2 0-1,-1-3-15,-3 1 16,-28-24-16,25 25 16,-25-25-16,30 31 15,-12 3 1,-18-34-16,14 33 16,-14-33-16,-3 33 15,-10-2-15,13-31 16,-25 26-1,-5-6-15,30-20 16,-44 18-16,-10-7 16,0-9-16,2-4 15,8-6 1,-4 0-16,7-5 16,41 13-16,-33-13 15,33 13-15,-28-15 16,28 15-1,-19-18-15,17-8 16</inkml:trace>
  <inkml:trace contextRef="#ctx0" brushRef="#br1" timeOffset="50301.5424">6135 12993 0,'0'0'0,"0"0"16,0 0 0,0 0-16,0 0 15,0 0-15,-14-3 16,-11-9-16,-11-1 15,2 0 1,1 5-16,0 8 16,7 2-16,-2 11 15,7 8-15,4 7 16,7 1 0,4-4-16,6 1 15,2-5-15,7-1 16,1-2-16,6-3 15,3-4-15,2-3 32,2-8-32,2-6 0,3-4 15,-5-2-15,2-4 16,-5-2-16,0-5 16,-2 0-1,0-3-15,-7 5 16,-1 2-16,-6-3 15,-1 7-15,-1-1 16,1 8 0,-1 3-16,2 8 15,-2 5-15,-2 5 16,0 7-16,0 3 16,-2 3-16,2 2 15,-4 3 1,8 0-16,-2 2 15,3 1-15,0-3 16,5-6 0,3 1-16,3-11 15,-2-4-15,-5-11 16</inkml:trace>
  <inkml:trace contextRef="#ctx0" brushRef="#br1" timeOffset="50785.2492">6678 12694 0,'0'0'0,"0"0"16,0 0-1,0 0-15,0 21 16,-2 16-16,-5 16 16,-7-4-16,2 0 15,2-2-15,-1-7 16,1-9-1,5 0-15,5-31 16,-2 36-16,2-36 16,0 36-16,7 2 15,-7-38 1,13 34-16,-13-34 16,25 29-1,8-10-15,-33-19 0,39 14 16,-39-14-1,39 2-15,-39-2 16,34-2-16,-34 2 16,28-21-16</inkml:trace>
  <inkml:trace contextRef="#ctx0" brushRef="#br1" timeOffset="51050.5407">6486 12900 0,'0'0'16,"0"0"-16,0 0 15,0 0-15,0 0 16,21-2-16,12-6 15,16-5 1,-3 8-16,5 0 16,-2 3-16,1-1 15,-10-5-15</inkml:trace>
  <inkml:trace contextRef="#ctx0" brushRef="#br1" timeOffset="55908.554">10515 12708 0,'0'-44'0,"-5"0"0,-1 9 16,1 1-16,-5 1 16,1 1-16,-6 1 15,5 9-15,-4-1 16,5 7-1,-9-5-15,-4 3 16,-4 0-16,-5-3 16,-2 4-16,-6 1 15,39 16 1,-44-15-16,-12 0 16,-3 4-16,3 6 15,4 3-15,-2 4 16,2 5-1,1 7-15,3 1 16,2 3-16,3 2 16,3 6-16,40-26 15,-38 29 1,5 1-16,33-30 16,-31 39-1,31-39-15,-29 41 0,6 5 16,5 3-1,3-3-15,15-46 16,-13 47-16,0 4 16,13-51-16,-7 51 15,-1 4-15,-1-1 16,0-5 0,1-1-16,-6-4 15,0-1-15,-3-1 16,0 2-16,-4-3 15,-1 3 1,-4-3-16,-4-3 16,2 3-16,-5-5 15,-3 0-15,-2-5 16,-2-2 0,-1-7-16,-4 0 15,2-8-15,-6 0 16,49-14-16,-56 10 15,56-10 1,-65 5-16,-1-8 16,2-2-16,7-6 15,4-1-15,2-6 16,3-3 0,5-2-16,8-5 15,4-3-15,5 3 16,1-3-16,0-5 15,25 36-15,-19-39 16,-2-12 0,2-3-16,19 54 15,-12-57-15,7 1 16,5-1-16,5 3 16,5 3-1,3 2-15,5 6 16,0-2-16,3 7 15,4-1-15,6 4 16,-31 35 0,36-34-16,-36 34 15,46-33-15,-46 33 16,55-30 0,-55 30-16,64-27 15,-64 27-15,66-15 16,6 7-16,-6 5 15,-66 3-15,65 8 16,-3 2-16,-7 8 16,-3 3-1,-2 3-15,-7 0 16,0 5-16,-4-1 16,-1 6-16,-1-4 15,-4 4 1,0 0-16,1 1 15,-3 4-15,-4-3 16,2 0-16,-3 0 16,-3 3-1,0-6-15,-3-2 16,1-3-16,-21-28 16,23 31-16,3 2 15,-26-33-15,25 39 16,-25-39-1,34 41-15,-34-41 16,33 44-16,3-3 16,-36-41-16,38 39 15,1-9 1,-39-30-16,36 28 16,-36-28-16,42 24 15,-42-24-15,43 21 16,6-12-1,-49-9-15,51 8 16,-51-8-16,54 0 16,5-5-16,-5-5 15</inkml:trace>
  <inkml:trace contextRef="#ctx0" brushRef="#br1" timeOffset="68484.9376">12048 12222 0,'-8'-16'15,"-7"-2"-15,-6 6 16,-2 4-16,-4 5 16,0 3-16,-10 11 15,2 1 1,-3 12-16,-10 3 16,8 5-16,40-32 15,-33 36-15,2 7 16,31-43-16,-21 49 15,21-49 1,-10 51-16,10 6 16,10-5-16,6-6 15,10-5 1,2-5-16,10-3 16,-2 0-16,5-4 15,-41-29 1,42 34-16,-42-34 0,40 36 15,1 4 1,-12 4-16,-29-44 16,18 47-16,-11-2 15,-7 5-15,0-50 16,-14 41 0,-10-5-16,-5-8 15,-6-2-15,-9-5 16,-2-9-16,-1-5 15,-4-4 1,2-6-16,-4-7 16,1 1-16,3-8 15,1 0-15,48 17 16,-46-23-16,46 23 16,-47-31-1,11-2-15,16-3 16,15 7-1</inkml:trace>
  <inkml:trace contextRef="#ctx0" brushRef="#br1" timeOffset="69170.1054">12348 12766 0,'0'0'0,"0"0"16,0 0-1,0 0-15,0 0 16,0 0-16,-2 6 16,-11-1-1,-1 14-15,2 8 16,4 12-16,6 4 15,2 2-15,2-2 16,3-7-16,5-11 16,4-6-1,4-9-15,5-8 16,0-4-16,-3-5 16,1-4-16,-1-4 15,-2-3 1,0-3-16,-1-8 15,0 1-15,-2-2 16,-4-1-16,-1 5 16,-1 0-1,-3 8-15,-1 3 16,0 5-16,-2 4 16,-1 10-16,1 8 15,-1 13-15,1 4 16,5 4-1,-8-33-15,10 34 16,0-6-16,-10-28 16,16 21-16,1-17 15</inkml:trace>
  <inkml:trace contextRef="#ctx0" brushRef="#br1" timeOffset="69853.2814">12826 12748 0,'0'0'0,"0"0"15,0 0-15,0 0 16,0 0 0,0 21-1,0 15-15,0 16 0,0-6 16,0-10-16,0-8 15,0-8 1,0-4-16,0-11 16,0-2-16,0-11 15,0-2 1,0-8-16,0-5 16,2 0-16,5 2 15,3 0-15,1 1 16,2 0-16,-4 4 15,6 6 1,-3 4-16,4 6 16,0 6-16,4 6 15,-5 4-15,3 4 16,-8 4 0,3-7-16,-6 2 15,-2-7-15,0-1 16,-1-4-16,1-3 15,-3-8 1,-2-5-16,5-2 16,2-4-16,8-6 15,-3 3-15,0-5 16,2 2-16,2 3 16,-16 18-1,22-15-15,-22 15 16,28-12-16,-28 12 15,31 0-15,-1 9 16,-3 9 0,-10 6-16,-3 1 15,-14-25-15,5 28 16,-5-28-16,2 34 16,-2-34-1,0 0-15,0 25 16,3-12-1</inkml:trace>
  <inkml:trace contextRef="#ctx0" brushRef="#br1" timeOffset="70870.5618">13960 12705 0,'0'0'0,"0"0"16,0 0-16,0 0 15,0 0-15,-20 0 16,-18 6-16,-14 1 16,14 16-16,6 8 15,14 0 1,6-3-16,7 0 15,5-4-15,7-4 16,1-4-16,5-6 16,2-8-1,7 1-15,-2-8 16,-2-2-16,2-2 16,-2-4-16,0-2 15,-1-1 1,-1 4-16,-3-2 15,0 7-15,-1-1 16,4 3-16,5 0 16,5 0-1,-1-5-15,3-1 16,3-4-16,5-1 16,0-4-16,-1-3 15,-1-1-15,-34 24 16,37-30-1,-2-8-15,-9-3 16,-26 41-16,11-45 16,-11 45-16,-8-36 15,8 36 1,-21-25-16,-8 9 16,-1 8-16,2 14 15,4 4-15,2 9 16,4 6-1,2 8-15,9 8 16,1 6-16,3 6 16,8 4-16,0 2 15,7-2 1,-12-57-16,10 67 16,-2 2-16,0 6 15,-3-3-15,-1-6 16,-4-66-1,5 65-15,-5-65 16,0 0-16,-2 56 16,-3-12-16,-10-19 15,2-14-15,-4-11 16,2-11 0,-1-6-16,-3-7 15,5 4-15,14 20 16,-22-31-16,22 31 15,0 0 1,0 0-16,-21-31 16,0 5-16,21 26 31,-9-25-31,9-1 0,14 0 16,10-2-16,11 5 15,4 3-15,10-6 16,3 2-16,-1-1 15</inkml:trace>
  <inkml:trace contextRef="#ctx0" brushRef="#br1" timeOffset="71371.222">15395 12471 0,'-43'-10'15,"-3"2"-15,-1 10 16,1 11-16,3 13 15,10 0-15,10-3 16,9 0-16,7-2 16,7-1-1,5 1-15,6-1 16,6 1-16,1 2 16,5 0-16,-3 1 15,1 1 1,-21-25-16,0 0 15,0 0-15,16 28 16,-9 1 0,-7-3-16,-10-6 15,-10-2-15,-6-8 16,-5-2-16,-2-6 16,33-2-16,-31-2 15,2-8 1,11-4-16,11-6 15,9-3-15</inkml:trace>
  <inkml:trace contextRef="#ctx0" brushRef="#br1" timeOffset="71854.9295">15594 12633 0,'0'0'15,"0"0"-15,0 0 16,0 0-16,0 18 16,-6 13-16,1 10 15,5-3 1,1-9-16,6-6 16,5-8-16,9-4 15,1-9-15,0-4 16,1-1-1,-3-5-15,1-2 16,-3-5-16,0-1 16,-3-5-16,-2 1 15,0-3 1,-3 3-16,-3-1 16,1 5-16,-2 6 15,2 8-15,0 7 16,-4 8-1,1 7-15,1 8 16,-1 8-16,-2 4 16,-3-40-16,0 0 15,0 0 1,7 35-16,3-4 16,-10-31-16,13 15 15,1-15-15,6-12 16</inkml:trace>
  <inkml:trace contextRef="#ctx0" brushRef="#br1" timeOffset="72940.0291">16056 12346 0,'0'0'0,"0"0"16,0 0-16,0 0 31,0 18-31,5 17 0,-2 19 16,2 0-16,0 0 15,-5-13-15,2-5 16,-2-13 0,0-5-16,0-8 15,0-5-15,8-2 16,7-6-16,6 1 15,5-6-15,-1 3 16,4-2 0,-29 7-16,39-3 15,-4 3-15,-35 0 16,0 0-16,36 7 16,-36-7-1,26 18-15,-26-18 16,7 21-16,-7-21 15,-3 21-15,3-21 16,0 0 0,0 0-16,-9 12 15,3-4-15,8-8 16,14-4-16,7-4 16,11-3-16,7-4 15,10-3 1,-4 0-16,-47 18 15,51-21-15,-51 21 16,0 0 0,36-17-16,-13 3 15,-16 4-15,-9 5 16,-8 5-16,10 0 16,0 0-16,0 0 15,-16 8 1,4 2-16,12-10 15,0 15-15,0-15 16,15 16-16,8-1 16,3 3-1,-26-18-15,0 0 16,25 21-16,-25-21 16,0 0-16,15 23 15,-15-23 1,5 23-16,-5-23 15,0 0-15,0 0 16,0 18-16,0-18 16,2 14-1,7-12-15,11-10 16,6-2-16,-26 10 16,31-16-16,5-4 15,-36 20-15,39-21 16,-39 21-1,0 0-15,0 0 16,35-29-16,-35 29 16,20-22-1,-20 22-15,6-11 16,-9 14 0,-2 12-16,5-15 0,-3 26 15,3 5-15,11-1 16,-11-30-1,16 32-15,-16-32 16,30 23-16,6-5 16,3-8-16,-3-10 15,-2-8 1,1-7-16</inkml:trace>
  <inkml:trace contextRef="#ctx0" brushRef="#br1" timeOffset="73590.2939">17277 12396 0,'0'67'0,"0"0"15,0-5 1,0-6-16,0-10 16,0-10-16,0-10 15,0-7-15,-5-12 16,0-5 0,3-6-16,-1-10 15,1 0-15,2-5 16,2-3-16,1 3 15,2 3 1,2-1-16,6-2 16,2-1-16,7 0 15,1-1-15,3 3 16,1-3-16,1 1 16,3 0-1,0 2-15,-5-1 16,0 2-16,-5 4 15,-6 2 1,-4 3-16,-7 1 16,-6 5-16,-9 2 15,-4 5-15,-1-1 16,4 7-16,-1-1 16,3 1-1,5-2-15,1 4 16,13 5-16,1 0 15,8 6-15,3-1 16,-21-23 0,22 25-16,-22-25 15,23 31-15,-4 2 16,-12 1-16,-12-3 16,-18-3-1,-15-5-15</inkml:trace>
  <inkml:trace contextRef="#ctx0" brushRef="#br1" timeOffset="79513.4576">8576 14150 0,'17'-49'16,"2"5"-16,0 10 15,-7 12-15,0-2 16,2 1-16,-4 1 16,-2 1-1,-3-1-15,0 2 16,-5 0-16,0 5 15,-5 2-15,-3 2 16,0 3 0,-1 3-16,-5 8 15,2 2-15,-2 3 16,1 0-16,3 2 16,8 0-16,2 3 15,2 0 1,1-3-16,7 4 15,0-5-15,4 4 16,0 0 0,2 2-16,0-2 15,-3 5-15,-1 0 16,1 0-16,0 0 16,-4-1-16,5-1 15,-4 0 1,0-1-16,1-7 15,1-1-15,5-4 16,0-6-16,-1 1 16,2-5-1,-1-3-15,-17 10 16,19-15-16,-19 15 16,17-21-16,-17 21 15,0 0 1,0 0-16,16-27 15,-16 27-15,0 0 16,7-28-16,-7 28 16,5-20-16,-5 20 15,0-8 1,-2 13-16,4 6 16,-2-11-1,5 15-15,-5-15 0,13 16 16,-13-16-1,18 15-15,6-5 16,2-6-16</inkml:trace>
  <inkml:trace contextRef="#ctx0" brushRef="#br1" timeOffset="80664.3806">9339 13970 0,'0'0'15,"0"0"-15,0 0 16,0 0-16,0 0 16,0 0-1,0 0-15,0 0 0,0 0 16,-11-3 0,-14-5-16,-7-4 15,4 12-15,11 7 16,0 6-16,8 8 15,2 2 1,2 0-16,7-5 16,3-3-16,3-2 15,-2-3-15,4-2 16,2-3 0,0-5-16,7-5 15,-1-3-15,-3-4 16,1-7-16,-2-3 15,-4-1 1,4-6-16,-4 1 16,-2-3-16,-2 1 15,-4-2-15,1 7 16,-1 2 0,-2 2-16,0 6 15,0 1-15,3 5 16,-3 6-16,2 8 15,-2 5 1,3 8-16,-1 3 16,1 2-1,-3 5-15,0 2 0,0 0 16,1 0-16,3 1 16,2-3-1,-2-2-15,1-3 16,5-5-16,-1-3 15,1-4-15,-1-9 16,5-4 0,-4-6-16,0-5 15,0-5-15,0 1 16,-5-5-16,0 5 16,-3-4-1,1 6-15,1-1 16,-4 3-16,0 4 15,2 3-15,-2 1 16,3 7 0,-3 7-16,2 0 15,1 4-15,-1 3 16,5-1-16,5-2 16,3 0-1,-3-1-15,2-1 16,1-6-16,3-1 15,-3-2-15,1-4 16,-7-2-16,5-3 16,-4-4-1,-3-2-15,1 0 16,-3-2-16,0 0 16,-2 4-16,-1-2 15,-2 4 1,0-2-16,0 3 15,0 3-15,0 2 16,0 3-16,0 3 16,0 2-16,3 3 15,-3 5 1,0-13-16,5 15 16,7 6-16,-12-21 15,0 0-15,12 23 16,-12-23-1,0 0-15,16 21 16,-16-21-16,22 15 16,1-12-16,5-9 15</inkml:trace>
  <inkml:trace contextRef="#ctx0" brushRef="#br1" timeOffset="81398.4188">10019 13839 0,'0'0'0,"0"0"16,0 0-16,0 0 16,0 0-16,0 0 15,-10 0 1,-5-5-16,-9-1 16,4 6-16,5 6 15,-1 6 1,3 9-16,5-4 15,3 2-15,2-1 16,1 0-16,4-3 16,9 1-16,1-6 15,2 0-15,1-5 16,4-2 0,3-3-16,-1-5 15,-1-3-15,0-2 16,1-6-16,0 1 15,-3 0 1,-2 1-16,-6-1 16,-3 4-16,-1-1 15,-1 4-15,-3 1 16,1 2 0,-1 2-16,1 3 15,-1 3-15,2 4 16,3 4-16,-4 5 15,-1-2 1,3 4-16,2-2 16,1-1-1,3 1-15,1-3 0,4-3 16,-1-2-16,1-3 16,1-3-1,0-2-15,0-7 16,1-1-16,1-2 15,-19 10-15,17-16 16,-17 16 0,23-18-16,-23 18 15,26-23-15,-26 23 16,33-21-16,-33 21 16,36-16-1,3 4-15,-39 12 16,0 0-16,35 2 15,-35-2-15,26 14 16,-13 6 0,-16 6-16</inkml:trace>
  <inkml:trace contextRef="#ctx0" brushRef="#br1" timeOffset="90015.3862">8773 14720 0,'60'0'0,"-6"0"15,-9 0-15,4 0 16,1 0-16,3 0 16,-53 0-1,65 0-15,7 0 16,7 0-16,-1 0 16,-5 0-16,2-2 15,-3-3 1,-3 5-16,-5 0 15,9 0-15,-2 0 16,6 0-16,-2 0 16,-4 3-1,-6-3-15,-65 0 16,64 2-16,-64-2 16,64 0-1,-64 0-15,0 0 16,0 0-16,57 0 15,-57 0-15,44-10 16,-44 10-16,28-24 16</inkml:trace>
  <inkml:trace contextRef="#ctx0" brushRef="#br1" timeOffset="90573.8935">10432 14391 0,'0'0'16,"0"0"-16,0 0 15,0 0-15,0 0 16,0 0-1,0 0-15,0 0 16,0 0-16,16 8 16,16 3-16,13 4 15,-7 0 1,-6 0-16,-3 1 16,0-6-16,0 0 15,-29-10-15,33 16 16,-33-16-1,33 18-15,-33-18 16,37 20-16,-37-20 16,0 0-16,29 24 15,-29-24-15,0 0 16,0 0 0,21 28-16,-9-3 15,-12-25-15,-10 26 16,-2 1-16,-9-2 15,-3 0 1,0 1-16,-6-3 16,-1 5-16,0-1 15,0-2-15,0 1 16,1 2-16,30-28 16,-29 26-1</inkml:trace>
  <inkml:trace contextRef="#ctx0" brushRef="#br1" timeOffset="91357.7969">8908 16005 0,'0'0'15,"0"0"-15,0 0 16,0 0-16,0 0 16,0 0-1,19 0-15,17 0 16,16 0-16,-5 0 16,1 0-16,6 0 15,6 0 1,1 0-16,3 0 15,5 0-15,1 0 16,5 0-16,-2-2 16,-1-3-1,-4 5-15,3-3 16,1 3-16,5 0 16,-3-2-16,1-1 15,-1 1-15,-6-1 16,1 1-1,-8 2-15,-1-3 16,-60 3-16,60-3 16,-60 3-16,0 0 15,0 0 1,57-4-16,-57 4 16,0 0-1,49-9-15,-25-3 0,-22-3 16</inkml:trace>
  <inkml:trace contextRef="#ctx0" brushRef="#br1" timeOffset="91992.104">9180 15772 0,'0'0'0,"0"0"15,0 0 1,0 0-16,0 0 16,0 0-16,0 0 15,0 0-15,0 0 16,0 0 0,-16 0-16,-12 5 15,-15 0-15,1 8 16,4 2-16,4 1 15,3-1-15,6-2 16,25-13 0,-29 15-16,-4-2 15,33-13-15,0 0 16,-33 19 0,33-19-16,0 0 15,0 0-15,-29 15 16,29-15-16,-21 18 15,16 0-15,5-18 16,8 17 0,12 2-16,7-2 15,1 4-15,5 3 16,-33-24-16,36 25 16,8 6-1,0 2-15,-6 1 16,-38-34-16,0 0 15,38 33-15</inkml:trace>
  <inkml:trace contextRef="#ctx0" brushRef="#br2" timeOffset="96063.219">9198 14291 0,'15'-30'0,"-4"-2"16,-6 7-16,-3 4 16,-4 8-16,-8 5 15,-4 4-15,-1 4 16,-4 4 0,-2 4-16,-1 5 15,-1 0-15,4 0 16,2 3-16,3-4 15,5 1 1,2-2-16,2-2 16,5-1-1,5 3-15,7-3 0,4-1 16,1 3-16,4 0 16,2 3-1,-2 0-15,-1-3 16,-1 3-16,-2-2 15,-6 4-15,-1-2 16,0-3 0,-8 4-16,-7-5 15,-2 4-15,-11 0 16,0-3 0,-3-2-16,-3 0 15,-1-3-15,0-3 16,2-4-16,5-1 15,3-2-15,2 0 16,2 0-16,7-6 16,1 4-1,6-6-15,9 0 16,6 3 0,5-5-16</inkml:trace>
  <inkml:trace contextRef="#ctx0" brushRef="#br2" timeOffset="96780.3026">9449 14309 0,'0'0'15,"0"0"-15,0 0 16,0 0-16,0 0 16,0 0-16,0 0 15,0 0 1,0 0-16,-15 13 15,-6 2-15,-4 8 16,7-4-16,7 1 16,1-2-1,5-3-15,2-4 16,3-1-16,3-5 16,4-2-16,1-3 15,6-3-15,-2-4 16,1-1-1,0-3-15,-3 1 32,-3 0-32,2-1 0,-2 1 15,-4 5-15,1 0 16,-1 3-16,0 2 16,-1 0-16,6 0 15,2-3-15,6-2 16,-4-3-1,3-2-15,-1-3 16,-2-3-16,5-1 16,-5-1-16,-5-1 15,-1-1 1,-3 2-16,-3 0 16,-3 5-16,1 1 15,-7 3-15,0 4 16,-1 5-16,0 5 15,5 6 1,3 4-16,-1 6 16,3 2-16,0 3 15,0-1 1,3 1-16,-1 0 16,10 0-16,-2-1 15,0-4-15,1-3 16,-4-3-16,1-2 15,2 0 1,-2-6-16,-1-7 16,1-7-16</inkml:trace>
  <inkml:trace contextRef="#ctx0" brushRef="#br2" timeOffset="97464.4738">9708 14319 0,'0'0'16,"0"0"-16,0 0 15,0 0-15,0 0 16,0 0 0,0 0-16,0 16 15,0 12-15,0 10 16,5-3-16,3-13 15,9-1-15,-5-9 16,-5-4 0,-2-5-16,-2-6 15,5-2-15,0-5 16,-1-1 0,1-1-16,-3 2 15,0-3-15,-2-3 16,2 4-16,-5 1 15,2 3-15,1 6 16,-1 4 0,1 1-16,-2 4 15,3-4-15,2 3 16,3-4-16,3 1 16,0-3-1,-2-3-15,-3-1 16,1-5-16,0-1 15,-1 0-15,1-4 16,-1 4 0,-3-2-1,-1 2-15,-6 1 0,3 4 16,0 2-16,-2 6 16,-4 5-1,3 5-15,3 5 16,-3 0-16,3 2 15,6 1-15,0-2 16,4-4-16,2-2 16,7-4-1,-2-1-15,6-5 16,-23-3-16,23-11 16,-2 6-16,17-18 15</inkml:trace>
  <inkml:trace contextRef="#ctx0" brushRef="#br2" timeOffset="97931.2268">10242 14329 0,'0'0'16,"0"0"0,0 0-16,0 0 15,0 0-15,-7 0 16,-6 0-16,3 0 16,-6 6-16,1-4 15,-6 6 1,4 2-16,4 6 15,5-1-15,8 0 16,5-1-16,3-4 16,2-3-16,-2 1 15,3-5 1,4-3-16,-1-5 16,2-3-16,-1-5 15,-2 0-15,-3-7 16,-2-1-1,-3-2-15,1-3 16,-4-2-16,0 3 16,-2-4-16,-2 1 15,0 1 1,-1 5-16,0 6 16,1 3-16,2 6 15,2 10 1,1 7-16,2 8 15,-3 7-15,1 9 16,-1 4-16,1 6 16,2 8-16,-1-4 15,6-1-15,-7-4 16</inkml:trace>
  <inkml:trace contextRef="#ctx0" brushRef="#br2" timeOffset="98865.7279">9472 15481 0,'-10'-28'0,"-3"10"16,-8 10-1,1 14-15,0 1 16,-1 4-16,0 4 16,0 6-16,7-1 15,-2 1 1,8-4-16,3-1 15,3-3-15,7 0 16,2-3-16,9 3 16,1-3-1,4 0-15,3 1 16,-4-1-16,-4 2 16,-1 2-16,-8-4 15,-1 3 1,-8-2-16,-7 1 15,-6-2-15,-3-2 16,-5 0-16,-3-1 16,-2-1-16,28-6 15,0 0 1,-28 0-16,0-3 16,2-5-16,8 0 15,8-2-15,7 0 16,8 0-1</inkml:trace>
  <inkml:trace contextRef="#ctx0" brushRef="#br2" timeOffset="99566.8615">9647 15605 0,'0'0'15,"0"0"1,0 0-16,0 0 15,0 0-15,0 0 16,0 0-16,0 0 16,0 0-1,0 0-15,-13 7 16,-10 9-16,0 2 16,10 2-16,6-4 15,4-1-15,3-5 16,5-2-1,2-5-15,7-1 16,-2-4-16,6-1 16,-3-1-16,1-2 15,-6-2 1,-1 3-16,-2 0 16,-5 0-16,1 2 15,2 3-15,0 0 16,4 0-1,0 0 1,3-2-16,3-3 0,2-6 16,4-4-16,-1-1 15,0-2-15,-1-3 16,-5 2 0,2-5-16,-6 1 15,-3 2-15,-1-2 16,-6 3-16,-6 2 15,-1 2 1,0 9-16,-5 2 16,5 5-16,-3 5 15,0 8-15,0 7 16,0 3 0,5 5-16,2 4 15,6-5-15,-1 7 16,3-3-16,0-3 15,4-2 1,3-6-16,0-2 16,2-8-16,1-2 15,-3-3 1,4-7-16,1-6 16,-3-7-16</inkml:trace>
  <inkml:trace contextRef="#ctx0" brushRef="#br2" timeOffset="100751.6871">10009 15515 0,'0'0'15,"0"0"-15,0 0 16,0 0-16,0 0 16,0 0-1,0 0-15,0 0 16,0 18-16,4 10 15,0 8-15,1-10 16,0-5-16,-3-9 16,6-2-1,-3-4-15,1-3 16,3-1-16,1-4 16,1-4-16,-1-2 15,-2-2 1,0 0-16,-2-1 15,-4 4-15,1-1 16,2 3-16,0 5 16,0 0-1,6 0-15,-2 2 16,1 1-16,1-3 16,2-3-16,1 1 15,2-3 1,-3 0-16,2-4 15,1 0-15,-4-1 16,-2-1-16,-5 1 16,-5-3-1,0 0-15,0 0 16,0 3-16,-2 2 16,-1 8-16,-4 3 15,0 4-15,1 7 16,1 1-1,0 5-15,2 1 16,3-4 0,5 2-16,1-1 0,4-2 15,2-1 1,5-5-16,0-4 16,-1-4-16,-16-2 15,18-2-15,2-7 16,-20 9-1,24-10-15,-2 0 16,-1 0-16,-21 10 16,0 0-16,0 0 15,25-16 1,-25 16-16,0 0 16,0 0-16,22-13 15,-22 13-15,0 0 16,12-16-1,-12 16-15,5-12 16,-5 12-16,-5-7 16,5 7-16,-9 4 15,-4 9-15,13-13 16,-7 23 0,7-23-16,-5 26 15,8 2-15,-3-28 16,7 24-1,8-7-15,-15-17 16,17 11-16,1-11 16,-18 0-16,15-7 15,-15 7-15,18-19 16,-3-10 0,-15 29-16,16-35 15,-6-6-15,-10 41 16,8-42-16,-5 1 15,-3 41 1,0 0-16,0 0 16,0-38-16,0 38 15,0 0-15,0-29 16,2 14-16,3 20 16,2 11-1,-2 15-15,6 10 16,-11-41-16,8 46 15,-1 16-15</inkml:trace>
  <inkml:trace contextRef="#ctx0" brushRef="#br2" timeOffset="143945.2293">13369 14314 0,'0'49'16,"0"0"-16,0-3 16,4 0-16,-2 1 15,6-6 1,-8-41-16,2 30 15,-2-30-15,5 32 16,-5-32-16,0 0 16,7 33-1,-7-33-15,11 29 16,-11-29-16,13 14 16,0-14-16</inkml:trace>
  <inkml:trace contextRef="#ctx0" brushRef="#br2" timeOffset="144594.4942">13863 14381 0,'0'0'0,"0"0"15,0 0-15,0 0 16,0 0 0,0 0-16,15-2 0,11-14 15,5-4 1,-6-4-16,-7 6 16,1-3-16,1-2 15,-2 3-15,0-3 16,-8 0-1,-5 0-15,-2 2 16,-8 0-16,-3 3 16,-3 3-16,-3 5 15,-2 2 1,1 6-16,-3 2 16,-1 7-16,1 3 15,6 5-15,1 6 16,1 5-16,3 2 15,-1 3 1,8 3-16,0 5 16,5 1-16,-2 4 15,1 10-15,1 3 16,0-1 0,1 1-1,-3 2-15,2 0 0,-5-59 16,2 56-16,-2 1 15,0-57 1,3 54-16,-3-54 16,0 0-16,0 49 15,0-49-15,0 0 16,-3 36 0,-4-18-16,7-18 15,-9 3-15,-1-14 16</inkml:trace>
  <inkml:trace contextRef="#ctx0" brushRef="#br2" timeOffset="144812.911">13770 14690 0,'0'0'15,"0"0"-15,0 0 16,0 0-16,0 0 15,0 0-15,20-3 16,14-5 0,15-5-16,-1 8 15,4 0-15,-2 0 16,-7-3 0</inkml:trace>
  <inkml:trace contextRef="#ctx0" brushRef="#br2" timeOffset="145580.8585">15876 14199 0,'0'0'16,"0"0"-16,0 0 15,0 0-15,0 0 16,-16-3-16,-12-4 16,-18-2-16,5 6 15,-3 9 1,4 10-16,-3 1 16,9 9-16,13-5 15,3 2 1,18-23-16,-13 21 15,13-21-15,-11 28 16,11-28-16,0 30 16,0-30-1,16 34-15,-16-34 16,26 37-16,14 0 16,1-1-16,-41-36 15,43 34-15,-5-3 16,-38-31-1,38 31-15,-38-31 16,33 36-16,-33-36 16,25 36-16,-25-36 15,16 36 1,-16-36-16,0 33 16,0-33-16,-11 34 15,11-34-15,-23 30 16,-11-7-16,-5-5 15,-9-4 1,-2-7-16,1-4 16,3-3-16,0-3 15,46 3-15,-49-5 16,49 5 0,-57-5-1</inkml:trace>
  <inkml:trace contextRef="#ctx0" brushRef="#br2" timeOffset="146980.1183">16199 14638 0,'-28'-26'15,"5"6"-15,2 10 16,1 4-16,-6 9 16,1 4-16,4 7 15,0 8 1,6 4-16,2 3 16,3-1-16,7-3 15,6-4-15,4-6 16,9-1-1,-1-4-15,6-7 16,3-1-16,-2-7 16,1-3-16,0-5 15,1-2-15,-7-3 16,-4 0 0,-3 2-16,-2-2 15,0 3-15,-3 0 16,1 2-1,-4 2 1,3 6-16,-2 2 0,2 3 16,3 8-16,-3 5 15,2 5-15,1 5 16,0 3 0,2 2-16,0-5 15,3-4-15,-3-9 16,-5-7-16</inkml:trace>
  <inkml:trace contextRef="#ctx0" brushRef="#br2" timeOffset="147413.9585">16538 14268 0,'0'0'0,"0"0"15,0 0-15,0 0 16,0 0 0,0 21-16,-8 14 15,-2 17-15,2-6 16,3-2-16,3-6 15,-1 1-15,3-39 16,-2 43 0,2-43-16,5 47 15,-5-47-15,13 44 16,8-5-16,-21-39 16,27 25-1,0-12-15,-27-13 16,25 5-16,-25-5 15,23-5-15,-5-8 16,-5-5-16,-5-3 16,-6-6-1</inkml:trace>
  <inkml:trace contextRef="#ctx0" brushRef="#br2" timeOffset="147614.4215">16415 14453 0,'0'0'0,"0"0"16,0 0-1,0 0-15,21-2 16,17-6-16,18-5 16,2 8-16,0 0 15,4 0 1,0-2-16</inkml:trace>
  <inkml:trace contextRef="#ctx0" brushRef="#br2" timeOffset="149333.8263">18711 14158 0,'-38'41'16,"9"-13"-16,6-5 15,1 0-15,3 3 16,-2 2-16,-5 0 15,26-28 1,-30 34-16,-11 7 0,-2 2 16,3-7-1,40-36-15,-46 34 16,-5-6-16,-4-5 16,5-2-16,-2-9 15,-2-1 1,54-11-16,-54 3 15,54-3 1,-56-5-16,5-6 0,3-7 16,48 18-1,-40-23-15,40 23 16,-31-31-16,13-2 16,6-3-16,12 36 15,-5-41 1,5 41-16,2-42 15,8 1-15,-10 41 16,18-38-16,-18 38 16,24-33-1,-24 33-15,33-26 16,-33 26-16,0 0 16,39-18-16,1 7 15,-40 11-15,44 3 16,2 10-1,-6 7-15,3 7 16,-10 0-16,2 7 16,1-1-16,-5 1 15,4-1 1,-6 0-16,5 3 16,2-1-16,0 0 15,3-2-15,-6 1 16,0-1-1,0 0-15,-33-33 16,33 34-16,-33-34 16,37 33-16,-37-33 15,0 0 1,36 26-16,2-16 16,-9-10-16,-4-10 15</inkml:trace>
  <inkml:trace contextRef="#ctx0" brushRef="#br2" timeOffset="150016.9993">19424 14062 0,'0'0'15,"0"0"-15,0 0 16,0 0 0,0 0-16,0 0 15,0 0 1,0 18-16,0 13 0,0 13 15,0-3 1,0-3-16,0 1 16,-5 0-16,0-1 15,5-38-15,-4 44 16,4-44-16,-7 49 16,7-49-1,-7 51-15,7-51 16,-2 49-16,2-49 15,0 0-15,-3 51 16,3-51 0,0 49-16,0-49 15,0 0-15,8 44 16,-8-44-16,20 38 16,9-9-1,1-11-15,-30-18 16,31 10-16,4-2 15,-35-8-15,42 7 16,-42-7 0,42 4-16,-42-4 15,0 0-15,0 0 16,43 0-16,-43 0 16,0 0-1,0 0-15,38-4 16,-38 4-16,20-7 15,-20 7-15,11-16 16,3-4-16</inkml:trace>
  <inkml:trace contextRef="#ctx0" brushRef="#br2" timeOffset="150539.6031">19938 14504 0,'0'0'0,"0"0"15,0 0-15,0 0 16,0 0-16,0 0 16,0 0-16,0 0 15,0 0 1,0 0-16,0 0 15,0 19-15,-4 9 16,-2 13-16,3-8 16,-2-2-1,-1 0-15,-1-2 16,4 1-16,1-4 16,2-3-16,0-3 15,0-20-15,-4 24 16,4-24-1,0 0-15,-2 30 16,2-30-16,0 0 16,-3 34-16,3-34 15,0 0 1,0 0-16,-2 33 16,2-33-16,0 0 15,0 0-15,0 32 16,0-32-16,0 0 15,0 0 1,2 25-16,-2-25 16,0 0-1,-2 15-15,0-10 0</inkml:trace>
  <inkml:trace contextRef="#ctx0" brushRef="#br2" timeOffset="152135.3369">20559 14555 0,'54'0'0,"-7"0"15,-1 0-15,0 0 16,-2 0-16,2 0 15,5 0 1,-51 0-16,62 0 16,-62 0-16,63 0 15,-63 0-15,60-2 16,-60 2 0,0 0-16,0 0 15,48-2-15,-48 2 16,34-6-16,-34 6 15,18-10 1,-11-10-16</inkml:trace>
  <inkml:trace contextRef="#ctx0" brushRef="#br2" timeOffset="152553.2199">21073 14278 0,'0'0'0,"0"0"0,0 0 16,0 0-16,0 0 16,0 0-16,23 0 15,12 6-15,19-4 16,-6 5 0,-3 4-16,-1 4 15,-6 3-15,-12-5 16,-26-13-16,24 15 15,-24-15-15,20 21 16,-20-21 0,16 29-16,-16-29 15,4 33-15,-6 3 16,-14 0-16,-1-5 16,-7 4-1,24-35-15,-28 34 16,28-34-16,-34 41 15,34-41-15,0 0 16,-28 39 0,28-39-16,0 0 15,-18 30-15,18-11 16,11-11-16</inkml:trace>
  <inkml:trace contextRef="#ctx0" brushRef="#br2" timeOffset="153337.1242">21765 14360 0,'0'0'0,"0"0"15,0 0-15,0 0 16,0 0-16,0 0 16,0 19-16,0 14 15,0 16 1,-5-3-16,0-8 16,1-4-16,-2-6 15,-2-8-15,3 0 16,3-11-1,2-7-15,-3-4 16,1-7-16,-1-2 16,3-3-16,5-1 15,-2-6 1,2-1-16,0-2 16,0-1-16,1-1 31,1 1-31,0-1 0,4 3 15,3-1-15,-2 6 16,-1 3-16,-1 2 16,2 3-16,-1 4 15,1 6 1,2 6-16,-2 7 16,-2 4-16,-3 7 15,-1 4-15,2 0 16,-3 0-16,0-4 15,2-1 1,1-3-16,0-5 16,3-1-16,-3-7 15,-1-1-15,1-4 16,-1-7 0,2-3-16,-2-1 15,3-10-15,1-1 16,-4-4-1,3-2-15,-2-2 16,0 5-16,-3-3 16,0 3-16,0 3 15,-3 4-15,3 1 16,0 5-16,1-1 16,1 1-1,3-1-15</inkml:trace>
  <inkml:trace contextRef="#ctx0" brushRef="#br2" timeOffset="153654.2768">22207 14227 0,'0'0'0,"0"0"0,0 0 16,0 0-1,0 0-15,0 18 16,0 15-1,-5 16-15,0-3 16,3 3-16,-3 0 16,0-5-16,5-44 15,-5 47-15,5-47 16,0 0-16,0 0 16,-8 40-1,8-40-15,-5 28 16,0-22-16,2-15 15,3-6-15,0-5 16,3-8-16,-1-3 16,6-5-1</inkml:trace>
  <inkml:trace contextRef="#ctx0" brushRef="#br2" timeOffset="153954.4743">22162 14237 0,'0'0'0,"0"0"16,5-8-16,-3-5 15,6 1-15,7 1 16,6 7-16,1-2 16,2 3-1,-1 3-15,0 0 16,-5 9-16,-4 1 16,-7 7-16,-4 1 31,-6 5-31,-2-2 0,-6-2 15,-2-4-15,-5-3 16,0-1-16,-2-1 16,1 0-1,7-2-15,0-3 16,7-2-16,7-6 16,8-5-16,5 1 15</inkml:trace>
  <inkml:trace contextRef="#ctx0" brushRef="#br2" timeOffset="155622.0174">22572 14124 0,'0'0'0,"0"0"15,0 0-15,0 0 16,0 0-1,0 18-15,-5 15 16,-2 14-16,-3 1 16,-1-2-1,1 1-15,5-6 16,0-5-16,5-36 16,0 0-16,0 0 15,-3 36-15,3-36 16,0 0-1,0 0-15,-3 28 16,3-28-16,0 16 16,6-13-16,2-6 15,1-5-15,5-2 16,1-1 0,-1 1-16,2 0 15,3 3-15,-5-2 16,2 5-16,2 1 15,-3 6 1,1 1-16,-16-4 16,11 13-16,-11-13 15,10 19 1,-10-19-16,0 0 16,7 22-16,-7-22 15,10 24-15,6-6 16,7-7-16,-23-11 15,28 0 1,-28 0-16,31-9 16,-31 9-16,38-15 15,-38 15-15,0 0 16,0 0-16,37-18 16,-37 18-1,28-21-15,-28 21 16,0 0-16,12-18 15,-12 18-15,-2-13 16,-13 9 0,15 4-16,0 0 15,0 0 1,-16 4-16,16-4 16,0 0-16,0 0 15,-10 11-15,10-11 16,3 10-16,-3-10 15,12 5-15,-12-5 16,21-3 0,-21 3-16,0 0 15,0 0-15,26-4 16,-26 4-16,23-6 16,-23 6-1,0 0-15,20 0 16,-20 0-16,0 0 15,20 10-15,-20-10 16,0 0-16,26 11 16,-26-11-1,0 0-15,34 10 16,-34-10-16,33 0 16,-33 0-16,33-8 15,-33 8 1,29-13-16,-29 13 15,0 0-15,0 0 16,18-20-16,-18 20 16,0 0-1,12-13-15,-12 13 16,10-3-16,1 12 16,-11-9-16,16 15 15,-3 5 1,-13-20-16,17 21 15,-17-21-15,24 15 16,1 1-16,-25-16 16,31 4-1,-31-4-15,36 4 16,-36-4-16,0 0 16,0 0-16,39-8 15,-11-3-15,-28 11 16,0 0-1,21-17-15,-21 17 16,4-19-16,-4 19 16,-2-15-16,2 15 15,-16-10 1,16 10-16,0 0 16,0 0-16,-15-6 15,15 6-15,0 0 16,-5 3-16,5-3 15,5 0 1,-5 0-16,15-3 16,6-2-16,-21 5 15,23-13 1,0-2-16,-23 15 16,20-23-16,1-5 15,-21 28-15,0 0 16,0 0-16,17-29 15,-17 29 1,0 0-16,0 0 16,19-23-16,-19 23 15,13-8-15,-5 16 16,0 15 0,-3 8-16,-5 10 15,-3 6-15,1 9 16,4-1-16,-2-55 15,10 46-15</inkml:trace>
  <inkml:trace contextRef="#ctx0" brushRef="#br2" timeOffset="158542.211">15983 15563 0,'0'52'0,"-7"-4"16,-3 2-16,-2-4 16,1-3-1,-5-6-15,16-37 0,-10 30 16,0 4 0,10-34-16,-7 36 15,7-36-15,-6 44 16,6-44-16,-3 48 15,3-48-15,5 49 16,8-5 0,-13-44-16,24 36 15,0-16-15,-24-20 16,37 19 0,-37-19-16,41 10 15,1-5-15,-42-5 16,0 0-1,55 5-15,-55-5 0,0 0 16,0 0 0,44-3-16,-44 3 15,33-15 1</inkml:trace>
  <inkml:trace contextRef="#ctx0" brushRef="#br2" timeOffset="158909.2308">16497 15697 0,'0'0'0,"0"0"16,0 0-16,0 0 15,0 0 1,0 0-16,0 0 15,0 0-15,0 0 16,0 18 0,0 12-16,0 18 15,0-2-15,-5 5 16,0 0-16,3 3 16,-2 3-1,2-1-15,2-56 16,2 57-16,-2-57 15,6 49-15,-6-49 16,0 0-16,13 44 16,10-11-1</inkml:trace>
  <inkml:trace contextRef="#ctx0" brushRef="#br2" timeOffset="159726.0469">18379 15980 0,'0'0'0,"-5"18"31,-11 10-31,-9 6 0,-5-3 16,-1-6-16,-3 3 16,-7 3-16,-2-2 15,-4-1 1,47-28-16,-46 20 16,46-20-16,-54 18 15,-3-7-15,7-4 16,0-7-16,50 0 15,-43-7 1,43 7-16,-39-19 16,39 19-16,-28-22 15,11-12-15,9-2 16,5 0 0,6 3-16,-3 33 15,12-33-15,3-1 16,9 3-16,1 3 15,-25 28 1,31-26-16,0 8 16,5 5-16,-3 6 31,0 7-31,-5 7 0,1 9 16,-6 2-16,0 5 15,0 2-15,1 6 16,-1 3-16,0-1 15,-1 0 1,2-1-16,4-1 16,1-3-16,4-3 15,3 1-15,8-5 16,-4-6-16,3-7 16,-8-8-1,-2-5-15,3-9 16</inkml:trace>
  <inkml:trace contextRef="#ctx0" brushRef="#br2" timeOffset="160194.7963">19126 15697 0,'0'0'0,"0"0"16,0 0-16,0 0 15,0 0-15,0 0 16,6 23-16,-4 16 16,3 15-1,-7-2 1,-3-4-16,-6-5 0,1-1 15,10-42-15,-7 41 16,7-41 0,0 0-16,-6 41 15,6-41-15,3 44 16,-3-44-16,12 36 16,9-10-16,-21-26 15,31 15 1,-31-15-16,36 10 15,-36-10-15,41 8 16,-41-8-16,44 3 16,-44-3-1,0 0-15,0 0 16,45-6-16,-45 6 16,35-22-16</inkml:trace>
  <inkml:trace contextRef="#ctx0" brushRef="#br2" timeOffset="160761.2794">19574 15995 0,'0'0'0,"0"0"16,0 0-16,0 0 31,0 0-31,17 0 0,14-5 15,13 0-15,-11 3 16,-5-1-16,-1 0 16,-7 6-16,-2 5 15,-4 2 1,-3 8-16,-6 5 16,0 0-16,-5 1 15,-2 1-15,-3 6 16,-3 0-16,-7-3 15,-6 0 1,-1 1-16,-3-4 16,2-2-16,-3-7 15,7-4 1,-2-3-16,3-4 16,0-5-16,5-5 15,3-1-15,5-1 16,3-4-16,4 4 15,6-4 1,-1 1-16,6 2 16,0 4-16,5-2 15,3 9-15,-2 2 16,2 5 0,2 5-16,-23-15 15,26 19-15,3 1 16,-29-20-16,32 23 15,3-5 1,-2-7-16</inkml:trace>
  <inkml:trace contextRef="#ctx0" brushRef="#br2" timeOffset="163046.1727">20087 16086 0,'46'0'0,"-6"0"15,2 0-15,-1 0 16,3 0 0,2 0-16,3 0 15,-3 0-15,1-6 16,-4-2-16,-43 8 16,44-7-16,-44 7 15,0 0-15,38-8 16,-38 8-1,0 0-15,0 0 16,31-10-16,-31 10 16,21-16-1,-8-7-15</inkml:trace>
  <inkml:trace contextRef="#ctx0" brushRef="#br2" timeOffset="163497.9643">20626 15800 0,'0'0'16,"0"0"-16,0 0 15,0 0 1,0 0-16,0 0 16,0 0-16,0 0 15,18 8-15,13 2 16,17 8-16,-10 0 15,-7-5 1,-5-3-16,3 3 16,-3 2-1,-26-15-15,28 15 0,-28-15 16,26 19 0,-26-19-16,19 25 15,-19-25-15,14 29 16,-14 2-16,-10-3 15,-4 0 1,14-28-16,-24 26 16,-3 2-16,27-28 15,-31 31-15,31-31 16,-31 26-16,31-26 16,0 0-1,0 0-15,-23 23 16,10-8-16,13-9 15,13-12-15</inkml:trace>
  <inkml:trace contextRef="#ctx0" brushRef="#br2" timeOffset="164231.006">21273 15913 0,'0'0'0,"0"0"0,0 0 16,0 0 0,0 0-16,0 0 15,0 0-15,0 0 16,0 18 0,-5 15-16,0 14 15,3-6-15,-1-5 16,1-5-16,2-8 15,0-2-15,0-11 16,-5-3-16,5-1 16,-4-6-1,4-3-15,-2-2 16,4-5-16,-2-6 16,3-5-16,3-2 15,1-5 1,-2 0-16,3 0 15,1-1-15,2 3 16,-3 4-16,2 1 16,3 3-1,-1 5-15,4 5 16,-1 3-16,1 8 16,2 2-16,-2 6 15,1 6 1,-4 6-16,2 3 15,-1 0-15,-2-3 16,1 0-16,-3-2 16,0-3-1,-2-3-15,2-4 16,-2-2-16,-1-3 16,4-3-16,-6-9 15,6-2-15,-4-7 16,2-3-1,-2-5-15,3-5 16,1-3-16,-1-3 16,-10 34-16,0 0 15,7-30 1,-7 30-16,0 0 16,8-36-16,-8 36 15,11-37-15,-11 37 16,18-36-16</inkml:trace>
  <inkml:trace contextRef="#ctx0" brushRef="#br2" timeOffset="164565.1117">21930 15723 0,'0'0'0,"0"0"15,0 0 1,0 0-16,0 0 16,0 0-16,0 22 15,-5 20-15,0 17 16,0-4 0,0-7-16,-6-4 15,3-3-15,8-41 16,0 0-16,0 0 15,-7 36 1,7-36 0,0 0-16,-2 25 0,4-12 15,3-17-15,0-7 16,2-4-16</inkml:trace>
  <inkml:trace contextRef="#ctx0" brushRef="#br2" timeOffset="164931.1366">21920 15687 0,'0'0'0,"0"0"16,0 0-16,0 0 16,0 0-1,0 0-15,0 0 16,18 0-16,14 5 15,6 0-15,-8 5 16,-7 6 0,-13-1-16,-7 1 15,-3 0-15,-5-1 16,-5 0-16,-8 0 16,-3-1-1,-1-4-15,-2-3 16,0-2-16,1 0 15,1-2-15,3-3 16,12-3-16,7-2 16,5-2-1,7-4-15,9-2 16,5-2-16</inkml:trace>
  <inkml:trace contextRef="#ctx0" brushRef="#br2" timeOffset="166835.0445">22352 15533 0,'0'0'0,"0"0"0,0 0 15,0 0-15,0 0 16,0 20-1,0 14-15,-5 17 16,-3 3-16,-3-3 16,0 1-1,-1-3-15,12-49 16,-11 38-16,11-38 16,0 0-16,0 0 15,-5 31-15,5-31 16,0 0-1,0 0-15,-5 24 16,5-24-16,0 15 16,5-11-16,3-8 15,5-7 1,0-1-16,3 1 16,2-2-16,-3 3 15,0 2-15,3 1 16,0 4-1,0 1-15,-18 2 16,18 5-16,-18-5 16,20 13-16,-20-13 15,18 20 1,-18-20-16,0 0 16,0 0-16,14 26 15,-14-26-15,0 0 16,18 23-16,3-5 15,-21-18 1,29 5-16,-29-5 16,37-2-16,-37 2 15,41-8 1,-41 8-16,0 0 16,0 0-16,41-16 15,1-6-15,-42 22 16,0 0-16,28-26 15,-28 26 1,10-24-16,-10 2 16,0 22-16,-13-14 15,-5 7-15,-8 7 16,26 0 0,-25 7-16,25-7 15,0 0-15,-25 14 16,25-14-16,-14 22 15,14-22 1,-3 21-16,8-3 16,-5-18-16,16 13 15,7-5-15,-23-8 16,26-3 0,-26 3-16,0 0 15,26-10-15,-26 10 16,0 0-16,0 0 15,25-16-15,-25 16 16,0 0 0,0 0-16,21-13 15,-21 13-15,15-2 16,-15 2-16,18 5 16,-18-5-1,0 0-15,22 12 16,-22-12-16,27 17 15,-27-17 1,31 10-16,4-5 16,-35-5-16,31-3 15,-31 3-15,0 0 16,31-12-16,-31 12 16,23-21-1,-23 21-15,18-26 16,-18 26-16,0 0 15,0 0-15,12-28 16,-12 28-16,11-21 16,-11 21-1,9-8-15,-9 8 16,5 6-16,-5-6 16,7 15-16,-7-15 15,7 21 1,-7-21-16,14 23 15,-14-23-15,23 22 16,4-3-16,-27-19 16,39 10-1,4-7-15,10-3 16,-5-5 0,-48 5-16,49-10 0,-49 10 15,0 0 1,0 0-16,35-13 15,-35 13-15,24-13 16,-24 13-16,8-16 16,-8 16-16,-3-18 15,-7 8 1,10 10-16,-19-5 16,-2 8-16,21-3 15,0 0-15,-22 10 16,22-10-1,0 0-15,-18 15 16,18-15-16,-8 18 16,8-18-1,3 18-15,12-7 16,8-9-16,0-4 16,1-6-16,2-3 15,-1-4-15,-2-3 16,3-5-1,-3-6-15,-23 29 16,17-31-16,-17 31 16,21-38-16,-21 38 15,16-46 1,-16 46-16,0 0 16,0 0-16,13-41 15,-13 41-15,0 0 16,8-23-1,-8 23-15,2-8 16,3 21-16,-5 13 16,-2 12-16,-1 11 15,-2 18-15,3 5 16,4 5 0,1-3-1,7-2-15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0-10-23T06:33:03.34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6247 4181 0,'-5'51'16,"-2"3"-16,-4 1 16,0 0-16,1 5 15,0-1-15,0-3 16,-3-2-1,2 3-15,2-1 16,-1-1-16,10-55 16,-9 53-1,-1 4-15,10-57 16,0 0-16,0 0 16,0 46-16,8-16 15</inkml:trace>
  <inkml:trace contextRef="#ctx0" brushRef="#br0" timeOffset="684.1712">6653 4366 0,'0'0'16,"0"0"-16,0 0 16,13-13-16,2-8 15,6-7-15,-1 5 16,0-2 0,3-2-16,2-1 15,-2-3-15,2-2 16,-2 2-1,-2-2-15,-21 33 16,17-36-16,-4 0 16,-13 36-16,3-39 15,-8 5-15,5 34 16,-16-28 0,16 28-16,-26-15 15,-7 7-15,0 13 16,-1 8-16,1 10 15,0 5 1,-3 17-16,5 3 16,6 4-16,4 5 15,3-2-15,4 10 16,2 4-16,2 6 16,-1 2-1,4 8-15,-9 23 16,4-1-16,4 2 15,3-17 1,5-92-16,0 88 16,-2-8-16,2-80 15,-4 61-15,4-61 16,0 0-16,-5 54 16,5-54-1,0 0-15,-7 41 16,7-41-16,-10 15 15,2-20-15,3-9 16,0-13-16</inkml:trace>
  <inkml:trace contextRef="#ctx0" brushRef="#br0" timeOffset="818.8108">6365 5103 0,'-2'-4'16,"-6"-10"-16,-5 2 16,-2-6-1,8-5-15,3-3 16,8 2-16,8 4 15,16-1-15,8 7 16,8 0 0,7-1-16,3-3 15,11 0-15</inkml:trace>
  <inkml:trace contextRef="#ctx0" brushRef="#br0" timeOffset="1518.9396">8804 4139 0,'0'0'0,"0"0"15,0 0 1,0 0-1,0 0-15,-17 0 0,-25 6 16,-19 2-16,4 12 16,6 6-16,13 4 15,-4 4 1,7 5-16,1-4 16,34-35-16,-28 41 15,13 1-15,15-2 16,0-40-1,15 35-15,5-5 16,10 1-16,-2-3 16,2 2-16,3-1 15,-33-29 1,31 34-16,-3 5 16,-28-39-16,20 37 15,-8 3-15,-12-10 16,-9 1-1,-11-2-15,-8-1 16,-6-5-16,-10 0 16,-9-3-16,-1-1 15,54-19 1,-54 10-16,-3-10 16,57 0-16,0 0 15,-46-10-15,46 10 16,-31-19-16,23-6 15</inkml:trace>
  <inkml:trace contextRef="#ctx0" brushRef="#br0" timeOffset="2069.4679">9079 4643 0,'0'0'0,"0"0"16,0 0-16,0 0 15,0-2-15,0-11 16,-10-1 0,-8 3-16,-10 11 15,-4 4-15,2 14 16,-4 8-16,11 2 15,3 3 1,2-3-16,6 4 16,-1-5-1,5-1-15,3-5 0,5-8 16,5-6-16,5-7 16,3-4-1,3-7-15,1-5 16,-2-1-16,1-6 15,-1-4-15,-2 2 16,-3 2 0,-2 5-16,0 2 15,-3 9-15,0 7 16,-3 7-16,3 11 16,-1 11-1,-4 6-15,0 4 16,0 0-16,2 0 15,7-3-15,0-8 16,7-7 0,-1-7-16,3-8 15,0-15-15</inkml:trace>
  <inkml:trace contextRef="#ctx0" brushRef="#br0" timeOffset="2486.3533">9401 4304 0,'0'0'16,"0"0"-16,0 0 0,0 0 15,0 21-15,-8 18 16,-2 19-16,2-1 16,-4-1-16,0-5 15,-4-4 1,4 2-16,12-49 16,-12 49-16,6 0 15,6-49-15,0 43 16,13-6-1,-13-37-15,23 23 16,3-14-16,8-3 16,-3-9-16,-31 3 15,35-5 1,-35 5-16,33-16 16,-4-6-16,-15-2 15</inkml:trace>
  <inkml:trace contextRef="#ctx0" brushRef="#br0" timeOffset="2702.7766">9186 4623 0,'0'0'0,"0"0"16,19-2-16,19-7 15,22-4 1,4 0-16,3 1 16,-3 2-16,-7-2 15,-4-2-15</inkml:trace>
  <inkml:trace contextRef="#ctx0" brushRef="#br0" timeOffset="4806.1538">12091 3975 0,'-51'38'0,"3"-2"16,-7 8 0,-2 5-16,-6 8 15,-20 17-15,-12 8 16,5-7-16,4-16 15,10-16-15,10-7 16,14-15 0,7-7-16,45-14 15,-50 4-15,5-12 16,9-9-16,13-9 31,7 0-31,11-9 0,5-7 16,5-4-16,8-8 15,5 0-15,2 5 16,4 2 0,-24 47-16,28-41 15,5 5-15,-33 36 16,39-31-16,-39 31 16,45-20-16,4 12 15,0 8 1,-5 8-16,-6 5 15,-7 8-15,-3 7 16,3 5 0,2 11-16,-1 5 15,-4 2-15,0 6 16,0 0-16,0 1 16,0 8-16,2-4 15,-5 1 1,-2-2-16,0-6 15,0-7-15,-23-48 16,26 33 0</inkml:trace>
  <inkml:trace contextRef="#ctx0" brushRef="#br0" timeOffset="5422.5051">12944 3769 0,'8'65'16,"-3"-1"-16,-10 0 16,-5-2-16,-9 2 15,1-7-15,-2-6 16,4 1-1,-2-3-15,18-49 16,-13 51-16,1 3 16,12-54-16,-11 54 15,11-54 1,0 0-16,-5 52 16,13-8-16,-8-44 15,25 32-15,8-11 16,-33-21-16,40 9 15,5 0 1,17-9-16,-2 0 16,-2-2-16,-58 2 15,62-4-15,-62 4 16,62-3 0,-62 3-16,0 0 15,0 0-15,64-4 16,-64 4-16,0 0 15,51-5 1,-23-1-16</inkml:trace>
  <inkml:trace contextRef="#ctx0" brushRef="#br0" timeOffset="10427.1277">9041 5489 0,'8'49'16,"-3"1"-16,-1 0 15,-4 9-15,-4 3 16,-1 4-16,-3 2 16,1-7-16,1 1 15,4-6 1,-1-1-16,-7-7 16,10-48-1,-16 47-15,16-47 16,0 0-16,0 0 15,-18 30-15,5-19 16,5-15-16</inkml:trace>
  <inkml:trace contextRef="#ctx0" brushRef="#br0" timeOffset="11027.524">9064 5435 0,'0'0'0,"0"0"16,0 0 0,0 0-16,0 0 15,0 0-15,0 0 16,-10 13-16,-8 7 15,-5 8 1,1 1-16,2 5 16,0-1-16,-4 3 15,24-36-15,0 0 16,0 0 0,-19 33-16,19-33 15,-16 28-15,8-7 16,4-11-16,6-7 15,3-11 1,5-7-16,6-3 16,1-8-16,1-2 15,0-2-15,0-2 16,1 1-16,4 0 16,-5 4-1,5 0-15,-4 4 16,2 5-16,3 2 15,-5 9 1,5 2-16,-3 8 16,0 6-16,-4 5 15,2 6-15,-2 3 16,-1 8 0,-4 3-16,2 2 15,-2 5 1,0 2-16,-12-43 0,16 68 15</inkml:trace>
  <inkml:trace contextRef="#ctx0" brushRef="#br0" timeOffset="12112.6238">8234 6743 0,'0'0'16,"0"0"-16,0 0 15,0 0-15,0 21 16,0 13-1,0 20-15,0 0 16,0-3-16,0 3 16,0-2-16,0-4 15,0-48 1,-4 50-16,4-50 16,0 0-16,0 0 15,-4 43 1,4-43-16,-1 31 15,1-31-15,-4 10 16,4-10-16,-2-13 16,-1-7-16,6-12 15,-1-1 1,2-3-16,-3-3 16,3 1-16,0-1 15,1 4-15,-2-4 16,-1 5-1,6 4-15,1 4 16,-1 5-16,-1 3 16,4 8-16,1 8 15,1 4-15,5 8 16,-1 8 0,6 8-16,-2 3 15,-1 4-15,1 5 16,-21-38-16,24 46 15,-24-46 1,21 49-16,-21-49 16,0 0-16,0 0 15,19 50-15,-19-50 16,19 36 0,-19-36-16,12 12 15,1-14-15,-5-14 16,-1-9-16,-2-7 15,0-1 1,-1-6-16,-2 1 16,-4 3-16,-2 1 15,3 2-15,-3 4 16,2 3 0,2 4-16,-3 1 15</inkml:trace>
  <inkml:trace contextRef="#ctx0" brushRef="#br0" timeOffset="12395.8655">8758 6741 0,'0'0'0,"0"0"15,0 0-15,5 23 16,0 21 0,5 18-16,-1 0 15,-4-4-15,2-1 16,-7-57-16,7 51 16,-7-51-1,0 0-15,15 36 16,-15-36-16,10 10 15</inkml:trace>
  <inkml:trace contextRef="#ctx0" brushRef="#br0" timeOffset="12813.7536">8833 6741 0,'0'0'15,"0"0"-15,0 0 16,0 0-16,13-10 16,2-8-1,11-3-15,0 8 16,-1 6-16,3 2 31,3 5-31,0 5 0,-1 2 16,-2 9-16,-2 2 15,-2 4-15,-6 7 16,-8-1-16,-5 4 16,-8 1-1,3-33-15,-10 41 16,-8 0-16,-13 10 16,-4-5-16,-6-1 15,-4-6-15,45-39 16,-45 32-1,45-32-15,0 0 16,-42 26-16,12-13 16,20-15-16</inkml:trace>
  <inkml:trace contextRef="#ctx0" brushRef="#br0" timeOffset="13147.8552">9565 6567 0,'0'0'15,"0"0"-15,0 0 16,0 20-1,-7 21-15,-5 20 16,2 1 0,-2-3-16,-7-2 15,19-57-15,-15 51 0,15-51 16,0 0 0,0 0-16,-15 47 15,15-47-15,-8 32 16,3-18-16</inkml:trace>
  <inkml:trace contextRef="#ctx0" brushRef="#br0" timeOffset="13496.9226">9555 6525 0,'0'0'16,"0"0"-16,0 0 16,0 0-16,0 0 15,0 0-15,0 0 16,15 13 0,8 8-16,3 9 15,-6 1-15,1 3 16,-3 1-16,-1 4 15,1 0 1,-18-39-16,21 41 16,2 10-16,-23-51 15,19 51 1,-19-51-16,7 50 0,-7-50 16,-5 41-1,-6-16-15</inkml:trace>
  <inkml:trace contextRef="#ctx0" brushRef="#br0" timeOffset="13714.3406">9493 6885 0,'0'0'16,"0"0"-16,0 0 15,0 0-15,0 0 16,20-3-16,19-9 16,17-1-1,0-6-15,-4 7 16,-3-1-16</inkml:trace>
  <inkml:trace contextRef="#ctx0" brushRef="#br0" timeOffset="15632.2144">8804 7636 0,'24'-42'0,"-1"12"16,-2 6-16,-6 1 15,-5 5-15,-3-2 16,2 4 0,-4 1-16,-5 2 15,-5 6 1,-11 7-16,-1 2 0,-4 8 16,-5 6-1,-3 7-15,1 8 16,2 4-16,1 14 15,12 0-15,6 0 16,9-8 0,9-10-16,4-5 15,8-9-15,5-3 16,9-9-16,3-10 16,-2-6-1,-2-4-15,-2-3 16,-6-5-16,-5 0 15,-2 0-15,-8 2 16,-3 1-16,-5 4 16,0 4-1,-5-2-15,0 2 16,0-4 0,0 5-16,0-1 0,3-1 15,2-3 1,6 7-16,-2-5 15,-9 14-15,18-8 16,-18 8-16,23 0 16,-2 8-1,-21-8-15,22 21 16,-22-21-16,0 0 16,0 0-16,14 27 15,-14-27 1,0 0-16,0 0 15,13 24-15,-13-24 16,16 19-16,-2-15 16,2-8-1,-1-9-15,-15 13 16,11-21-16,-11 21 16,0 0-16,15-26 15,-15 26-15,0 0 16,0 0-1,11-27-15,-11 27 16,14-24-16,-14 24 16,14-10-16,1 15 15,-15-5 1,16 16-16,2 9 16,-18-25-16,0 0 15,18 32-15,-18-32 16,22 30-16,-22-30 15,23 21 1,-2-14-16,2-7 16,2-11-16,-7 1 15,2-15 1,-5 7-16,-15 18 16,0 0-16,0 0 15,13-28-15,-13 28 16,0 0-16,0 0 15,10-26 1,-3 8-16,-7 18 16,8-6-16,2 9 15,0 12-15,-10-15 16,0 0 0,0 0-16,16 18 15,-16-18-15,22 16 16</inkml:trace>
  <inkml:trace contextRef="#ctx0" brushRef="#br0" timeOffset="15999.2334">9903 7358 0,'-25'31'15,"10"-10"1,6-3-16,4-4 16,3 2-16,2 0 15,7-7-15,4 3 16,4-5 0,3 1-16,0-1 15,3-2-15,0 6 16,-4-4-16,-1 3 15,-8-2-15,-3 4 16,-10-3 0,-3 4-16,-5-3 15,-2-2-15,2 3 16,-2-7-16,-4 1 16,4-5-1,-1-2-15,6-9 16</inkml:trace>
  <inkml:trace contextRef="#ctx0" brushRef="#br0" timeOffset="16300.4284">10160 7224 0,'0'0'0,"0"0"16,0 0-16,0 0 16,4 21-1,3 15-15,3 18 16,-3-3-16,1 1 16,0-9-16,0-4 15,-8-39 1,5 36-16,-5-36 15,0 0-15,2 28 16,-2-12-16,-5-14 16</inkml:trace>
  <inkml:trace contextRef="#ctx0" brushRef="#br0" timeOffset="16733.2723">10145 7526 0,'0'0'0,"0"0"16,0 0-1,0 0-15,0 0 16,13-16-16,8-8 16,4-6-16,-2 6 15,2 4 1,-2 4-16,-1 2 16,-5 6-16,-6 0 15,-1 5 1,-2 3-16,-3 8 15,-5 3-15,0 1 16,-3 4-16,-4 2 16,2-4-16,2 5 15,1-4 1,4-5-16,6 1 16,2-1-16,3 0 15,2-1-15,1-2 16,-4 0-1,1 1-15,-3 0 16,0-3-16,-6 0 16,-4 0-16,-1 6 15,-12-4-15,-2 6 16,-5-2 0,1 1-16,4-4 15</inkml:trace>
  <inkml:trace contextRef="#ctx0" brushRef="#br0" timeOffset="17317.7102">11506 7343 0,'54'0'0,"3"0"15,7 0-15,2 0 16,-1 0-16,6 0 15,5 0-15,2 0 16,-1 0 0,0-8-16,0-2 15,-4 2-15,-2 2 16,-71 6-16,72-4 16,-10 1-1,-62 3-15,0 0 16,0 0-16,53-2 15,-53 2-15,0 0 16,0 0 0,42 0-1,-25-6-15,-15-4 0</inkml:trace>
  <inkml:trace contextRef="#ctx0" brushRef="#br0" timeOffset="17784.4617">12336 7093 0,'0'0'0,"0"0"16,0 0-16,0 0 16,0 0-16,0 0 15,20 0 1,14 0-16,18 0 15,-5 5-15,2-3 16,0 6-16,5 1 16,0 1-1,-1 2-15,-6 4 16,-47-16-16,45 18 16,8-2-16,-53-16 15,51 20-15,-3 1 16,-48-21-1,47 22-15,-47-22 16,44 23-16,-44-23 16,33 29-16,-33-29 31,23 31-31,-23-31 0,5 28 16,-10 0-16,-7 1 15,-12 4-15,-9 0 16,-17 14-1,-4-1-15,-1 5 16</inkml:trace>
  <inkml:trace contextRef="#ctx0" brushRef="#br0" timeOffset="20353.594">14165 6906 0,'0'59'15,"0"-3"-15,0 1 16,-5 1-16,5-58 15,-5 63-15,5-63 16,-2 59 0,2-59-16,0 0 15,0 0-15,-3 53 16,3-53-16,0 0 16,-2 34-1,2-34-15,-3 2 16,1-11-16,2-7 15,2-4-15,3-4 32,3-7-32,-3 1 0,1-2 15,-5 2-15,2-1 16,0 0-16,3 3 16,1 2-16,4 4 15,2 0 1,-1 7-16,1 2 15,0 6-15,2 4 16,0 8-16,4 6 16,-2 6-1,-1 4-15,1 7 16,-3 3-16,4 5 16,0 0-16,-1 2 15,-17-38 1,21 41-16,-21-41 15,26 44-15,-26-44 16,0 0-16,25 37 16,1-17-1,-26-20-15,22 0 16,0-13-16,-4-13 16,0-5-16,0-4 15,-8-7-15,0-1 16,-10 43-1,11-54-15,-11 54 16,7-54-16,-7 54 16,0 0-16,0 0 15,7-54 1,-7 54-16,14-45 16,3 10-16</inkml:trace>
  <inkml:trace contextRef="#ctx0" brushRef="#br0" timeOffset="20688.6983">15046 6806 0,'0'0'0,"0"0"16,0 0-16,0 0 15,0 0 1,0 0-16,-2 22 16,-5 25-16,-7 20 15,-1 0-15,0-9 16,2-4 0,13-54-16,-10 59 15,10-59-15,-11 60 16,11-60-16,-9 56 15,9-56 1,0 0-16,-9 42 16,-1-27-16</inkml:trace>
  <inkml:trace contextRef="#ctx0" brushRef="#br0" timeOffset="21054.7208">14885 6834 0,'0'0'15,"0"0"-15,0 0 16,7-13-16,3-10 16,14-8-1,0 13-15,4 10 16,0 6-16,3 2 15,2 4-15,-5 4 16,0 3 0,-2 7-16,-3 0 15,-7 5-15,-9-3 16,-2 6-16,-10-3 16,-6 0-1,-9 3-15,-5 0 16,-1-1-16,-1 2 15,8-2-15,0-4 16,12-6-16,7-10 16</inkml:trace>
  <inkml:trace contextRef="#ctx0" brushRef="#br0" timeOffset="21289.0931">15301 7163 0,'0'0'0,"0"0"16,0 0-16,0 0 16,21 0-16,17 0 15,13 0 1,-5 0-16,-1 0 15,-10-6-15,1-4 16,-1-5-16</inkml:trace>
  <inkml:trace contextRef="#ctx0" brushRef="#br0" timeOffset="22188.6899">16267 6895 0,'0'0'16,"0"0"-16,0 0 15,12-16-15,5-9 16,7-8-1,-4 4-15,1 1 16,-3-3-16,-5 0 16,-2 1-16,-9 2 15,-4 1 1,-9 5-16,-7 1 16,-2 11-16,-3 3 15,-1 7-15,-6 10 16,2 8-1,-6 10-15,-8 13 16,4 10-16,2 8 16,1 5-1,4 1-15,7 2 16,9-6-16,4-4 16,9-6-16,7-5 15,5-4-15,-10-42 16,13 28-16,-13-28 15,24 23 1,7-8-16,4-12 16,3-11-16,1-5 15,3-10-15,-4-7 16,-2-4 0,-13 0-16,-7 10 15,-7 0-15,-1 0 16,-2 9-16,1 3 15,-4 9 1,-3 6-16,-3 9 16,3 9-1,0 5-15,3 2 0,-1 1 16,3-7 0,5-4-16,3-5 15,6-10-15,1-6 16,6-5-16,-4-5 15,2-5 1,-4-2-16,-1-6 16,-7 1-16,-7-1 15,-5-3-15,-5 4 16,-5 4-16,-8 6 16,-3 7-1,-1 8-15,-4 2 16,0 6-16,1 8 15,2 2-15,9-6 16,9-3 0,5-9-16</inkml:trace>
  <inkml:trace contextRef="#ctx0" brushRef="#br0" timeOffset="23090.2802">16723 6957 0,'0'56'16,"-5"-6"-16,-3-13 15,1-5 1,-3-12-16,9-7 15,-4-5-15,-2-6 16,2-6 0,0-4-16,5-5 15,5-3-15,4-7 16,7 0-16,-1 2 16,-3 3-16,2 3 15,-2 2 1,2 3-16,-1 5 15,-2 5-15,-4 3 16,1 7-16,-3 5 16,-1 0-1,-1 1-15,-1 0 16,2-7-16,-2-1 16,-2 0-16,3-3 15,-1-5 1,3-5-1,3-3-15,3-7 0,3-1 16,2-4-16,1 2 16,-3 2-1,-4 6-15,-3 2 16,1 8-16,-3 6 16,0 4-16,1 5 15,-1 1-15,3 5 16,0-3-1,4-6-15,4 1 16,-3-5-16,1-2 16,-14-6-16,21-3 15,2-3 1,3-9-16,-26 15 16,25-20-16,2-4 15,-27 24-15,0 0 31,0 0-31,28-28 0,-28 28 16,0 0-16,23-23 16,-5 7-16,-8 16 15,0 12 1,-5 15-16,-3 9 16,-2 8-16,-2 20 15,-1 5-15,-1 5 16,1 1-1,3-3-15,3-4 16,-3-10-16,0-58 16,-3 55-16,3-55 15,-7 41-15,-3-24 16,-1-17 0</inkml:trace>
  <inkml:trace contextRef="#ctx0" brushRef="#br0" timeOffset="23440.3442">17090 7042 0,'0'0'0,"5"-18"16,3-11-1,12-9-15,7 10 16,-4 9-16,0 7 15,3 4-15,1 3 16,-1 7 0,-1 6-16,0 3 15,-13 6-15,-1 6 16,-14 6 0,-3 2-16,-8-1 15,-3 1-15,-1-5 16,-2-2-16,-1-9 15,4-5-15,3-5 16,9-10 0,8-13-16</inkml:trace>
  <inkml:trace contextRef="#ctx0" brushRef="#br0" timeOffset="24007.8263">17571 6567 0,'0'0'15,"0"0"-15,0 0 16,0 0-16,0 0 16,0 20-1,0 21-15,0 20 16,-8 1-16,-3 0 15,4-3-15,7-59 16,-5 57 0,5-57-16,3 53 15,-3-53-15,0 0 16,14 44-16,-14-44 16,37 26-16,6-18 15,-5-16 1,-6-8-16,-9-1 15,-23 17-15,21-24 16,-4-1-16,-9-1 16,-3 3-1,-5 2-15,-5 8 16,-5 5-16,-3 6 16,-3 10-16,16-8 31,-14 18-31,0 8 0,7 2 15,7 0-15,5-2 16,-5-26-16,16 23 16,3-5-1,12-7-15,3-7 16,-1-6-16,0-9 16,-1-9-16,-1-8 15,-3-13-15</inkml:trace>
  <inkml:trace contextRef="#ctx0" brushRef="#br0" timeOffset="24291.0698">18095 6486 0,'0'0'15,"0"0"-15,0 0 16,0 0-1,0 0-15,0 21 16,0 13-16,0 22 16,0 1-16,-5 2 15,0-3 1,5-56-16,-4 59 16,4-59-16,-1 59 15,1-59 1,0 0-16,0 0 15,-4 52-15,-3-24 16,-4-22-16</inkml:trace>
  <inkml:trace contextRef="#ctx0" brushRef="#br0" timeOffset="24675.042">17976 6834 0,'0'0'16,"0"0"-16,0 0 15,21-3 1,12-9-16,22-7 16,-7 4-16,-8-1 15,4 1-15,-2 0 16,-42 15 0,0 0-16,41-21 15,-41 21-15,0 0 16,0 0-16,33-18 15,-33 18 1,0 0-16,18-8 16,-16 11-16,-4 9 15,-8 9-15,0 5 16,-3 5 0,-2 3-16,1-4 15,7 0-15,7 0 16,12-7-16,14-3 15,12-5-15,11-4 16,21-11 0</inkml:trace>
  <inkml:trace contextRef="#ctx0" brushRef="#br0" timeOffset="39706.8618">15568 8831 0,'-23'-36'0,"-10"8"16,-7 1 0,-4 8-16,4-2 15,-10 0-15,-5 1 16,-2-1-16,-4 5 15,-4 4 1,-5-1-16,-1 0 16,-6 1-16,0 3 15,-6 2 1,-3 4-16,-23 0 16,-1 6-16,0 2 15,3 3-15,3 2 16,-3 4-16,-4 2 15,0 3 1,-1 7-16,1 5 16,-5 3-16,-1 4 15,1 5-15,-4 9 16,-3-1 0,-6 6-16,4 10 15,4 0-15,0 2 16,3 3-16,4 5 15,2 10 1,-3 3-16,-4 3 16,5 2-16,7 8 15,0 5 1,11 3-16,6-1 0,4 3 16,0 5-1,2 5-15,1 6 16,12 0-16,-5 3 15,-3 8-15,2 7 16,13-2 0,8-5-16,12-6 15,4-1-15,4 1 16,7 3-16,3 4 16,3 0-1,6 0-15,1 6 16,6-3-16,-1 0 15,9 1-15,4-7 16,6-5 0,10-4-16,7-10 15,1-1-15,5 0 16,3 0-16,2-3 16,4 1-1,2-3-15,6-2 16,6-6-1,5 1-15,7-6 0,8-2 16,-1-3 0,4 0-16,-2-2 15,8-1-15,3-5 16,1-2-16,1-3 16,2-4-1,5-1-15,2-2 16,4-4-16,-1-1 15,2-4-15,7-1 16,-2-6-16,4-2 16,-2-6-1,5-5-15,2 1 16,-4-7-16,4-3 16,-2-4-16,-3 1 15,3-4 1,1-7-16,1 1 15,-1-6-15,3 0 16,-2-5-16,-3-6 16,-3-2-1,4-5-15,-5 3 16,2-1-16,3-2 16,-7-2-16,-3-4 15,-5-3 1,1-2-16,0-5 15,4-1-15,-3-6 16,0-9-16,-7-1 16,2-5-16,-5-1 15,1-2 1,-4-2-16,0-1 16,-6-5-16,-1 0 15,3-2-15,-4-6 16,-1 3-16,-5-5 15,-1 0 1,-5-3-16,5 0 16,-4-4-16,-3-4 15,-1-2 1,-1-2-16,-3 2 16,-1-5-16,-6-6 15,0 4-15,0-4 16,-3 6-16,-6-5 15,-1 0 1,-2 2-16,-1-5 16,0-2-16,-8-1 15,0 0-15,-4 4 16,0-3 0,-4-4-16,1-1 15,-4-1-15,-1 2 16,0-2-16,-1 2 15,-5 2 1,1-1-16,0 0 16,-1-3-16,-4 1 15,-4-1 1,-2 0-16,-5 1 16,0-3-16,-2 0 15,-1 2-15,-2 1 16,-2-1-16,-2-2 15,4 5 1,-7 3-16,-4-3 16,-6 5-16,3-3 15,-2-1-15,-2-2 16,0-1-16,-2 5 16,-3 1-1,-3-3-15,-3 4 16,1-2-16,-3 4 15,3 2 1,-9 0-16,-2 2 16,0 1-16,2-4 15,1 2-15,-4 3 16,-3 0 0,4 3-16,4-1 15,-8 3 1,3-3-16,-7 3 0,4 1 15,1 1-15,1 11 16,2 5 0,-4-5-16,-7 0 15,-3-3-15,-13-10 16,-10-2-16,0 5 16,0 1-1,-3 7-15,-2 2 16,-3-1-16,-9 7 15,-4-1-15,-9 5 16,4 7 0,-9 4-16,2 4 15,0 1-15</inkml:trace>
  <inkml:trace contextRef="#ctx0" brushRef="#br0" timeOffset="41892.0226">12297 9837 0,'-19'-41'0,"-1"6"15,-11 7-15,0 2 16,-9 4-1,-18-9-15,0 5 16,-9-3 0,-2 4-16,-6-1 0,-5 0 15,-2-2-15,-25-5 16,-16 0 0,-3-1-16,7 4 15,7 3-15,-2 4 16,-3 8-16,-1-1 15,-6 3 1,2 6-16,-7 5 16,2 4-16,4 5 15,-4 4-15,4 1 16,-2 4 0,2 7-16,-5 1 15,4 9-15,-3 3 16,0 5-16,4 3 15,5 7 1,-3 0-16,0 9 16,-4 7-16,-4 4 15,11 6-15,4 5 16,2 4 0,8 4-16,0-3 15,10 6-15,6-4 16,1 7-16,-1 4 15,4 5-15,-8 8 16,7 0 0,4 3-16,15-2 15,7-7-15,0 9 16,6 0-16,6-1 16,7 4-1,3-1-15,-2-3 16,6 4-16,2 1 15,9 1-15,1 3 16,3-6 0,5 6-16,8-1 15,5 1 1,2-4-16,8-1 0,4-1 16,-1-6-16,8 2 15,-2 1 1,9 2-16,3-3 15,7 0-15,5-4 16,5-2 0,3 0-16,0-5 15,3-5-15,5 0 16,7-6 0,5 0-16,5-4 15,7-1-15,2-2 16,5-5-16,0-6 15,5-4-15,-1-6 16,7-7-16,6-3 16,1-3-1,5-2 1,2-3-16,4-12 0,-2 0 16,2-9-16,0 1 15,-8-7 1,8-2-16,1-7 15,6-3-15,-2-1 16,-4-9-16,1-5 16,0-4-1,-6-1-15,4-8 16,-4-2-16,-2-5 16,-2-3-16,-2-3 15,0 1-15,-1-6 16,-5-1-1,-6-4-15,-13-3 16,-1-1-16,2-4 16,-2-5-1,-5-1-15,-4-2 16,4-2-16,-2-2 16,0-5-1,-8-1-15,-4-4 0,-4 2 16,-6-4-1,0-2-15,-4-4 16,-2-1-16,-5 1 16,-2-6-16,-3 1 15,-4-1 1,-3 1-16,0-3 16,-1-2-16,-4-1 15,0-2-15,-4 0 16,0 0-1,1 2-15,-3-1 16,-2-2-16,0-1 16,-3 1-16,-2-1 15,0-3-15,-1-3 16,-1 2 0,-1 4-16,0-1 15,-1 0-15,-1 0 16,-4 1-16,1 3 31,0 0-31,1-1 0,-1 0 16,0 0-16,0-6 15,-5 1-15,0 5 16,-2 0 0,7-1-16,-5 5 15,0-4-15,-3 2 16,-4 5-16,2-2 15,-6 0 1,-4 3-16,-7-1 16,2 6-16,2 13 15,-3 5-15,-2-6 16,-4-2-16,-1 3 16,-6-1-1,-3 6-15,-8 0 16,-4-1-16</inkml:trace>
  <inkml:trace contextRef="#ctx0" brushRef="#br0" timeOffset="44813.2133">13436 8088 0,'0'61'15,"0"1"-15,0-8 16,-5 3-1,0-11-15,5-46 16,-3 50-16,3-50 16,-7 38-16,7-38 15,0 0-15,0 0 16,-8 36 0,0-23-16,3-11 15,2-6-15,1-13 16,0-1-16,6-7 15,1-4 1,4-4-16,-2-3 16,6 1-16,-3-2 15,4 4-15,-5 2 16,3 3 0,-3-1-16,1 6 15,1 5-15,2 6 16,0-1-16,2 8 15,1 5 1,-2 7-16,-1 11 16,3 5-16,-4 8 15,5 2 1,-3 1-16,2-4 0,-3 1 16,-13-31-1,0 0-15,0 0 16,18 29-16,-18-29 15,0 0-15,17 18 16,2-10 0,1-19-16,-5-7 15,3-8-15,-3-7 16,-15 33-16,11-39 16,-11 39-1,0 0-15,11-38 16,-11 38-16,0 0 15,0 0-15,7-40 16,-7 40-16,0 0 16,11-37-1</inkml:trace>
  <inkml:trace contextRef="#ctx0" brushRef="#br0" timeOffset="45145.3254">14058 8026 0,'0'0'0,"0"0"16,0 0-16,0 0 16,0 0-16,0 0 15,8 19 1,-1 17-16,6 15 15,-5 3-15,-3 0 16,-5-6-16,5-4 16,0-13-1,6-11-15,-4-7 16,-5-10-16,1-6 16,-3-4-16,0-9 15,-3-4-15,1-6 16,0 0-1</inkml:trace>
  <inkml:trace contextRef="#ctx0" brushRef="#br0" timeOffset="45480.4294">14089 8006 0,'5'-3'16,"0"-5"0,0-1-16,-3-7 0,4 0 15,4-2-15,7 5 16,4 5-1,6-1-15,1 4 16,0-1-16,0 6 16,-2 6-16,-4 4 15,-3 6 1,-7 2-16,-4 1 16,-8 5-16,-8-1 15,-4-1-15,-9 2 16,-2-4-1,-2 2-15,-3 0 16,0 2-16,4-6 16,5 0-16,7-2 15,4-6-15,6-8 16,4-10 0</inkml:trace>
  <inkml:trace contextRef="#ctx0" brushRef="#br0" timeOffset="45996.0524">14577 7882 0,'0'0'16,"0"0"-16,0 0 15,0 0-15,8 17 16,2 11-16,5 15 15,-5 5 1,-2 7-16,-3 1 16,-5 3-16,0-59 15,0 0-15,0 0 16,-2 54 0,2-54-16,0 0 15,0 0-15,-6 36 16,4-22-16,2-18 15,2-6 1,6-8-16,7-2 16,0-6-16,6 2 15,-3 2-15,2 3 16,-1 8 0,2-3-16,-1 9 15,1 2-15,-21 3 16,20 10-16,-20-10 15,20 23-15,-6 14 16,-7 4 0,-7-41-16,5 46 15,-5-46-15,0 0 16,2 51-16,-2-51 16,8 44-1,8-21-15,-3-18 16</inkml:trace>
  <inkml:trace contextRef="#ctx0" brushRef="#br0" timeOffset="47163.9299">15234 8160 0,'0'0'0,"0"0"16,0 0-16,0 0 15,-16 8-15,-9 7 16,-8 13 0,5 8-16,2 9 15,7-2-15,2-5 16,9-10-16,2-9 16,4-4-16,4-7 15,4-3 1,4-7-16,5-9 15,4-4-15,-1-4 16,0-1-16,-3-3 16,3-3-1,-6 4-15,4-2 16,-9 6-16,4 0 16,-3 8-16,-1 5 15,1 5-15,2 10 16,-2 5-1,-1 3-15,0 5 16,8-2-16,-5 0 16,3-6-16,-3-5 15,3-3 1,2-3-16,0-8 16,3-3-16,-2-3 15,-1-5-15,-3-1 16,-1 1-1,-1-3-15,-5 2 16,0 3-16,0 3 16,-1 5-16,-2 2 15,0 9 1,4 4-16,-3 5 16,2 3-16,0 0 15,3 0-15,2-3 16,5-2-1,-15-13-15,23 11 16,5-7-16,-28-4 16,38-2-1,-38 2-15,44-13 16,-44 13-16,47-20 16,-47 20-16,0 0 15,38-26-15,-38 26 16,23-22-16,-19 6 15,-4 16 1,-6-5-16,-4 10 16,-6 11-16,4 4 15,12-20 1,-14 26-16,14-26 16,-2 25-16,2-25 15,8 20-15,-8-20 16,17 13-16,-17-13 15,24 0 1,-24 0-16,28-13 16,-28 13-16,28-25 15,-2-11-15,-26 36 16,29-54 0,-29 54-16,22-59 15,-22 59-15,0 0 16,0 0-16,16-62 15,-16 62-15,0 0 16,0 0 0,10-54-16,-10 54 15,6-38-15,-6 25 16,4 13-16,-4 15 16,3 14-1,0 6-15,4 9 16,3 10-16,6 0 15,-4 2-15,-2 1 16</inkml:trace>
  <inkml:trace contextRef="#ctx0" brushRef="#br0" timeOffset="49316.1775">8995 8839 0,'0'53'15,"0"2"-15,-9 6 16,-1-4-16,3-6 31,1-10-31,4-10 0,-1-9 16,1-10-16,2-8 16,-5-1-16,0-6 15,-3-1 1,5-7-16,0-4 15,1-5-15,2-6 16,0-5-16,5-6 16,1-3-1,1-2-15,3 1 16,-2 0-16,0 2 16,2 4-16,1 6 15,-3 4 1,0 7-16,4 3 15,1 9-15,2 6 16,3 10-16,-1 5 16,4 12-16,-2 6 15,-4 3 1,3 0-16,-3-2 16,1-7-16,-1-1 15,1-5-15,-4-6 16,-2-2-1,1-5-15,-1-8 16,0-6-16,-4-4 16,-1-10-16,0-6 15,0-2 1,-3-6-16,-2-2 16,-2 1-16,-1-4 15,3 5-15,-2 1 16,2 3-1,-3 4-15,3 5 16,3 4-16,-3 17 16,7-16-16,4-3 15</inkml:trace>
  <inkml:trace contextRef="#ctx0" brushRef="#br0" timeOffset="49622.3584">9586 8550 0,'0'0'0,"0"0"15,0 0-15,0 0 16,0 0-16,0 22 16,0 16-1,0 16-15,0 3 16,0 1-16,0 2 15,0-60 1,0 57-16,0-57 16,0 55-16,0-55 15,0 0-15,0 0 16,5 49 0,-5-49-16,2 24 15,1-24-15,-3-16 16</inkml:trace>
  <inkml:trace contextRef="#ctx0" brushRef="#br0" timeOffset="50017.3016">9591 8510 0,'0'0'0,"0"0"0,0 0 15,0 0-15,5-15 16,2-14 0,11-7-16,0 15 15,3 8-15,-1 3 16,5-1-16,-2 7 16,4-2-16,-1 4 15,-1 4 1,1 4-16,-2 2 15,-2-1-15,-4 3 16,-8 3 0,-3 0-16,-4 5 15,-6 0-15,-9 2 16,-9 1-16,-5 5 16,-7 5-16,-7 7 15,-7 3 1,-2-5-16</inkml:trace>
  <inkml:trace contextRef="#ctx0" brushRef="#br0" timeOffset="51920.2157">14905 11379 0,'0'0'15,"0"0"-15,0 0 16,0 0-1,0 18-15,-5 10 16,-3 18-16,1-2 16,-2-1-16,7-1 15,4-4 1,4-7-16,7-8 16,1-8-16,8-7 15,-1-5 1,-1-9-16,-2-1 15,-2-6-15,1-3 16,-1-4-16,-6-5 16,0-2-16,-2-1 15,-5 0 1,-3-3-16,-6 0 16,-2 3-1,-7 3-15,-3 2 0,-6 7 16,5 5-1,-2 4-15,7 2 16,5-5-16,9-1 16</inkml:trace>
  <inkml:trace contextRef="#ctx0" brushRef="#br0" timeOffset="52302.1946">15341 11193 0,'0'0'0,"0"0"16,0 0-16,0 0 15,0 0-15,0 0 16,0 0 0,0 0-16,-3 24 15,-11 17-15,-12 15 16,0-2-16,3 3 15,-2 4 1,2 6-16,-1 0 16,24-67-16,-20 72 15,5 0-15,15-72 16,-13 66 0,13-66-16,0 0 15,0 0-15,-3 50 16,3-50-16,3 25 15,7-22-15,3-16 16,5-8 0</inkml:trace>
  <inkml:trace contextRef="#ctx0" brushRef="#br0" timeOffset="52552.5254">15393 11515 0,'0'0'16,"0"0"-16,0 0 15,0 0-15,0 0 16,0 0-16,0 0 16,0 0-1,0 0-15,0 20 16,-8 19-16,-1 15 16,0 0-16,4-8 15,3-7 1,-1-9-16,3-9 15,8-13-15,3-8 16,-2-8-16,1-7 16</inkml:trace>
  <inkml:trace contextRef="#ctx0" brushRef="#br0" timeOffset="52886.6334">15840 11347 0,'0'0'0,"0"0"16,0 0-16,0 0 16,0 0-16,0 0 15,0 0-15,0 24 16,-8 15-1,-3 20-15,2-3 16,0-5-16,-1-4 16,10-47-16,-5 41 15,5-41 1,0 0-16,0 36 16,3-11-16,2-18 15,2-14-15,4 0 16</inkml:trace>
  <inkml:trace contextRef="#ctx0" brushRef="#br0" timeOffset="54571.1304">16033 11492 0,'0'0'0,"0"0"15,0 0-15,0 0 16,-16 0-1,-13 5-15,-14-1 16,2 10-16,6 1 16,8 3-1,9-2-15,6-4 0,0 2 16,8-2 0,4 4-16,4-3 15,8 2-15,2-2 16,8-1-16,1 1 15,2-2 1,1-1-16,-3-3 16,0 1-16,-3-5 15,-4-3-15,-1-3 16,4-5 0,-3-1-16,-1-5 15,-3 0-15,-1-2 16,-1 0-16,-5 1 15,3-1 1,-5 4-16,-3 4 16,0 1-1,-3 4-15,1 3 16,-3 8-16,-1 4 16,1 4-16,-3 2 15,3 0-15,-3-3 16,3 0-16,3-4 15,-1-3-15,1-6 16,2 0 0,2-4-16,1-6 15,5 0-15,4-5 16,3 1-16,-1-4 16,-2 1-1,4-3-15,-1 5 16,0 5-16,0 4 15,-6 4-15,3 7 16,-6 3 0,1 6-16,1 1 15,-2 4-15,-1-6 16,0 1-16,-1-3 16,4-8-1,0 0-15,2-5 16,5-3-16,3-2 15,-18 5-15,26-10 16,0-3 0,4 0-16,-30 13 15,0 0-15,0 0 16,30-17-16,-30 17 16,0 0-1,0 0-15,19-14 16,-19 14-16,9-9 15,-13 6-15,-3 11 16,-3 4-16,-3 1 16,3 1-1,10-14-15,0 0 16,0 0-16,-3 9 16,6-4-16,7-2 15,-10-3 1,15-5-16,-15 5 15,0 0-15,0 0 16,19-11-16,-19 11 16,0 0-16,17-5 15,-17 5 1,0 0-16,21 0 16,4 5-16,-25-5 15,0 0 1,29 3-16,-29-3 15,0 0-15,29-3 16,-29 3-16,35-5 16,-35 5-16,0 0 15,33-15 1,-33 15-16,0 0 16,0 0-16,29-18 15,-29 18-15,0 0 16,19-10-1,-3 7-15,-6 14 16,-5 7-16,-2 7 16,-1 6-16,-2 7 15,-2 4 1,-1 1-16,1 10 16,2-53-16,0 0 15,0 0-15,0 45 16,0-45-16,2 31 15,1-18 1,-3-13-16,2-6 16,0-14-16,4-8 15,-6-6-15,3-4 16,-6 0 0,1-1-16,-6 0 15,8 39-15,0 0 16,-10-38-16,10 38 15,-5-39 1,5 3-16,0 36 16,7-33-16,11 4 15,-18 29-15,25-23 16,-25 23 0,29-13-16,-3 12 15,-8 8-15,-10 2 16,-8 7-16,-10 5 15,-4-1 1,-5 4-16,19-24 16,-32 20-16,32-20 15,-41 16-15</inkml:trace>
  <inkml:trace contextRef="#ctx0" brushRef="#br0" timeOffset="55055.8338">16207 11895 0,'-34'-9'16,"1"1"-16,1 8 15,8 8-15,6 1 16,8-1-16,2-3 16,0 1-1,6 1-15,9 3 16,4 0-16,2 4 15,-5-2-15,2-2 16,-3 1-16,3 2 16,-6-3-1,1 0-15,-5-2 16,-6 0-16,-4-1 16,-3 1-16,-5-3 15,2 3 1,1-3-16,7-2 15,0-1-15,11-7 16,6-3-16,8-7 16</inkml:trace>
  <inkml:trace contextRef="#ctx0" brushRef="#br0" timeOffset="56139.9383">16379 11965 0,'0'0'15,"0"0"-15,0 0 0,0 0 16,0 0-16,0 0 16,-13 7-16,-10 9 15,-3-1 1,14 0-16,7-7 16,5 0-16,5-5 15,2 0-15,3-6 16,4 0-1,-2-2-15,4-3 16,-4 3-16,6 2 16,-4-2-16,-1 5 15,-3 3 1,0 2-16,-3 3 16,4 0-16,1 1 15,4-1-15,4 0 16,1-3-16,2-2 15,3 0 1,-1-3-16,1-3 16,-3-5-16,-2 0 15,-4 0 1,-1 1-16,-3-1 16,-4 3-16,-3-3 15,-6 3-15,0 5 16,-2 3-1,-2 2-15,0 8 16,-1 2-16,5 3 16,0 1-16,0-19 15,7 12-15,-7-12 16,21 11 0,-21-11-16,31 3 15,7-9-15,2-7 16,-7-2-1,0-6-15,-5-2 16,-28 23-16,27-31 16,-27 31-16,0 0 15,0 0-15,22-33 16,-22 33-16,0 0 16,0 0-1,18-36-15,-18 36 16,13-24-16,-5 17 15,-1 9-15,-7-2 16,5 16 0,-5-16-16,3 23 15,2 7-15,-5-30 16,0 0-16,0 0 16,5 29-1,-5-29-15,11 20 16,3-6-1,-14-14-15,21 0 0,-21 0 16,23-11 0,-23 11-16,30-18 15,-30 18-15,0 0 16,30-23-16,-30 23 16,0 0-1,0 0-15,22-23 16,-22 23-16,16-18 15,-11 8-15,-5 10 16,-2 0 0,2 0-16,-8 7 15,8-7-15,-8 17 16,5 2-16,12 2 16,11 2-16,5-2 15,-25-21 1,41 12-16</inkml:trace>
  <inkml:trace contextRef="#ctx0" brushRef="#br0" timeOffset="58693.1118">11065 11811 0,'17'-47'0,"-1"3"16,-1 0-16,-4 6 15,-1 7 1,-6 6-16,-1-1 16,-1 3-16,-7 2 15,-4 6-15,-10 4 16,-1 6 0,-5 8-16,-3 7 15,-4 6-15,4 4 16,2 6-16,3 3 15,6 1 1,1-2-16,6 0 16,7-4-16,6-1 15,7 0-15,6-3 16,3 1 0,7 0-16,-3-3 15,3 3-15,-5 1 16,4 0-16,-6-5 15,-7 1-15,-4 2 16,-3-1 0,-7 1-16,-4-2 15,-9-3-15,-6 4 16,-5-2-16,-5-4 16,-2 0-1,-3-3-15,36-10 16,-38 8-16,0-8 15,38 0-15,-35-3 16,13-6 0,6-4-16,9-6 15,9-1-15</inkml:trace>
  <inkml:trace contextRef="#ctx0" brushRef="#br0" timeOffset="59309.4649">11392 11821 0,'0'0'16,"0"0"-16,0 0 0,0 0 16,0 0-16,0 0 15,0 0 1,0 0-16,-17 5 15,-14-1-15,-15 12 16,13 8-16,12-1 16,6-2-1,3 4-15,2 1 16,8-3-16,2-6 16,2 2-16,8-6 15,-3-9 1,5-1-16,4-7 15,-1-4-15,1-3 16,-1-7-16,0 0 16,-2-2-16,-6-1 15,2-2 1,-4 5-16,0 1 16,-3 3-16,-2 1 15,2 5-15,-2 6 16,0 4-1,3 9-15,-3 1 16,0 9-16,2 2 16,2 3-16,3 2 15,1 3 1,2-5-16,4-3 16,-2-5-16,7-7 15,-2-7-15,1-8 16,-1-9-1,2-11-15,-7 6 16,6-18-16,-4 8 16,10-18-16</inkml:trace>
  <inkml:trace contextRef="#ctx0" brushRef="#br0" timeOffset="59693.4367">11642 11590 0,'0'-5'15,"0"-4"-15,0-1 16,0 0-1,0-3-15,0 3 16,0 5-16,0-1 16,0 5-16,0 2 15,0 5-15,-3 6 16,-9 12 0,-4 6-16,-1 1 15,2 0-15,3 0 16,0 0-16,1-1 15,3-1 1,3-3-16,5-3 16,5-3-1,5-4-15,6-4 0,1 0 16,5-8 0,1-1-16,1-6 15,-5 0-15,0-2 16,-5-3-16,0-2 15,-4 0-15,-8 0 16,-4-5 0,-6 1-16,-5-1 15</inkml:trace>
  <inkml:trace contextRef="#ctx0" brushRef="#br0" timeOffset="59859.9935">11435 11687 0,'0'0'0,"0"0"0,0 0 16,0 0 0,14-3-16,22-10 15,18-4-15,-2-1 16,-4 0-16,-1-3 16,-2-2-16</inkml:trace>
  <inkml:trace contextRef="#ctx0" brushRef="#br0" timeOffset="66634.8839">8812 12327 0,'-25'-33'15,"-1"4"-15,5 8 16,-5 4-16,-1-2 16,-5 2-1,-1 4-15,-6 3 16,1-1-16,38 11 16,-46-4-16,-10-2 15,-7 12 1,8 1-16,-4 3 15,2 8-15,0 2 16,1 4-16,-4 7 16,4 5-1,-2 8-15,3 2 16,4 3-16,-1 4 16,7 7-16,-5-2 15,7 9-15,0 5 16,4 3-1,0 5-15,-4 20 16,4 6-16,11 7 16,8-11-16,2-14 15,5-3 1,6-3-16,3-8 16,8-2-16,1 5 15,2 3-15,1 3 16,10-1-1,2 1-15,8-9 16,3 2-16,2-3 16,2-1-16,3-3 15,5-4 1,1-4-16,4-6 16,4-5-1,7-1-15,2-11 0,4-2 16,-1-7-1,0-3-15,3-3 16,1-5-16,6 0 16,-6-3-16,3-5 15,3-4-15,-6-6 16,1-6 0,-1-1-16,-5-3 15,-1-1-15,3-4 16,-1-3-16,-2 0 15,-1-8 1,1-5-16,0-2 16,-1-5-16,-7-1 15,-1-2-15,-3-5 16,-5-3-16,-3-3 16,-1 1-1,-5-6-15,0 1 16,0-6-16,2-2 15,-10 0 1,2-3-16,-8-3 16,-1 3-16,-4 4 15,-4-5-15,0-1 16,-2-3-16,-4 0 16,-7-3-1,-3-2-15,-1-3 16,-7 1-16,3 2 15,-7 3-15,-3 2 16,-5 2 0,-3 1-16,-6-1 15,-1 3-15,-5 1 16,-2 2-16,-3-1 16,-2 0-1,-4 6-15,-4 0 16,-4 3-16,-2 2 15,-2 5-15,-4 5 16,-5 6 0,-1 4-16,-6 8 15,-3 8-15,-5 6 16,-17 9-16,-3 16 16,9 7-16,12 12 15,4 1 1,5-2-16</inkml:trace>
  <inkml:trace contextRef="#ctx0" brushRef="#br0" timeOffset="67653.1623">8579 14043 0,'17'55'0,"-1"5"15,-1-2-15,-1 2 16,-4-7-1,-3 2-15,2 1 16,-9-56-16,4 57 16,-4-57-16,5 54 15,-5-54-15,0 0 16,0 0 0,3 51-16,-3-51 15,-3 34-15,1-23 16,-3-20-1,3-7-15,-7-6 16,4-7-16,0-4 16,0-1-16,-2-2 15,-5 0-15,2-2 16,-2-3 0,1 2-16,1 1 15,0 2-15,3 2 16,-2 3-16,-1 0 15,5 6 1,-2 2-16,4 0 16,0 2-16,3 1 15,8-1-15,5 0 16,3 1 0,1 1-16,6 2 15,4 2-15,-3 1 16,2 9-16,-2 8 15,1-1 1,-1 4-16,-5 2 16,0 5-16,-5-1 15,1 1-15,-10 5 16,-8 0 0,-4 0-16,-10 3 15,-6 4-15,-6 4 16,-8 4-16,-18 8 15,-1 0-15</inkml:trace>
  <inkml:trace contextRef="#ctx0" brushRef="#br1" timeOffset="76448.6503">11105 10422 0,'46'-15'0,"0"-6"15,4-2-15,-2-5 16,13-1-16,2 1 16,5-8-16,5 0 15,4-5 1,12-3-16,2-2 16,-14 6-16,-5 1 15,-18 10-15,-6 4 16,-48 25-1,46-24-15,-46 24 16,0 0-16,0 0 16,44-23-16,-44 23 15,26-13 1</inkml:trace>
  <inkml:trace contextRef="#ctx0" brushRef="#br1" timeOffset="76961.2799">10951 10895 0,'0'0'0,"0"0"16,0 0 0,15-2-16,8-13 15,10-9-15,1 0 16,0 2-16,5-4 15,16-5 1,5-5-16,7-3 16,2 2-16,5-3 15,1 2-15,2-4 16,17-8 0,4 3-16,-6 3 15,-92 44 1,83-38-16,-83 38 0,0 0 15,75-34 1,-75 34-16,48-20 16,-48 20-16,23-11 15,-23 14-15,-13 2 16</inkml:trace>
  <inkml:trace contextRef="#ctx0" brushRef="#br1" timeOffset="77443.9899">10743 11399 0,'0'0'0,"0"0"15,0 0-15,0 0 16,0 0 0,0 0-16,0 0 15,0 0-15,23-2 16,25-16-16,18-6 16,-5-6-1,5-6-15,9-3 16,5-2-16,25-13 15,5-5 1,-7 5-16,-4 0 16,3 2-16,1-2 15,-4 6-15,-4 1 16,-13 11-16,-8 5 16,-14 8-16,-60 23 15,51-21 1,-51 21-16,0 0 15,0 0-15,41-14 16,-18 8-16,-23 14 16,-15 2-1,-13 6-15</inkml:trace>
  <inkml:trace contextRef="#ctx0" brushRef="#br1" timeOffset="77978.5608">10397 12808 0,'0'0'0,"17"-5"16,10-14-16,17-4 15,1-13-15,6-2 16,11-9-1,2 1-15,8-2 16,18-12-16,9-1 16,0 0-16,-2 1 15,4 0 1,-5 7-16,2-1 16,0 2-16,-2 7 15,-7-2-15,4 0 16,-12 4-16,0 4 15,-10 4 1,-20 9-16,-4 2 16,-47 24-16,0 0 15,0 0 1,33-18-16,-17 8 16</inkml:trace>
  <inkml:trace contextRef="#ctx0" brushRef="#br1" timeOffset="78495.1808">10444 13510 0,'0'0'0,"19"-6"15,10-12-15,9-10 16,8-11-1,11-4-15,8-6 16,3-2-16,25-17 16,14-8-16,-1 3 15,-6 10-15,-3-4 16,-2 5-16,0-2 16,-4 5-1,-2-1-15,-9 6 16,-3 3-16,-2 7 15,-7 3-15,-13 10 16,-55 31 0,43-25-16,-43 25 15,0 0-15,42-16 16,-42 16-16,17-5 16,-20 13-16,-15 5 15</inkml:trace>
  <inkml:trace contextRef="#ctx0" brushRef="#br1" timeOffset="78979.8841">10918 13844 0,'0'0'0,"0"0"16,0 0-16,0 0 31,15-3-31,15-10 0,14-10 15,3-5-15,-1-5 16,5-6-16,8-5 16,9-5-1,1 1-15,19-17 16,6-2-16,-1 1 16,-1 7-16,-15 7 15,-2 1-15,-9 4 16,-9 11-1,-6 8-15,-5 0 16,0 4-16,-46 24 16,0 0-16,0 0 15,31-18 1,-15 11-16,-18 10 16,-9 1-16</inkml:trace>
  <inkml:trace contextRef="#ctx0" brushRef="#br1" timeOffset="79453.6189">10890 14504 0,'0'0'0,"0"0"15,0 0-15,0 0 31,23 0-31,18-10 0,20-8 16,-6-5-16,-5-3 16,4-5-16,6-2 15,4-6-15,-1 1 16,5-6 0,-1 3-16,-1-2 15,1 4-15,-3-2 16,-5 6-16,-4-2 15,-7 6 1,-48 31-16,0 0 16,0 0-16,41-26 15,-41 26-15,27-17 16</inkml:trace>
  <inkml:trace contextRef="#ctx0" brushRef="#br1" timeOffset="79846.5676">11180 14884 0,'0'0'0,"20"-4"0,9-11 15,9-6 1,6-11-16,4 5 15,2-4-15,4-3 32,1 1-32,4-3 0,3 0 15,-1 3-15,-2-6 16,-1-2-16</inkml:trace>
  <inkml:trace contextRef="#ctx0" brushRef="#br1" timeOffset="89223.5027">11349 14597 0,'0'50'0,"0"-5"15,0-4-15,0 0 16,0 0-16,0 3 16,-5 2-1,5-46-15,-6 57 16,4 7-16,-1 1 15,1-1-15,2-8 16,0-5 0,0 4-16,2 1 15,-4 6-15,-3 0 16,-3-4-16,3 2 16,3 0-16,2-60 15,-2 63 1,2 1-16,-4 1 15,4-65-15,0 57 16,0-57 0,-2 53-16,2-53 15,0 0-15,0 0 16,-5 52-16,-8-9 16</inkml:trace>
  <inkml:trace contextRef="#ctx0" brushRef="#br1" timeOffset="89590.5214">11012 16047 0,'0'0'0,"0"0"15,0 0-15,0 0 16,0 0 0,0 0-16,0 0 0,14 8 15,16-1 1,7 11-16,-12-3 16,-2 3-16,-2 0 15,-3 1-15,4 4 16,0-2-1,-2-1-15,1 1 16,-21-21-16,20 23 16,-20-23-1,0 0-15,0 0 16,24 18-16,-5-11 16</inkml:trace>
  <inkml:trace contextRef="#ctx0" brushRef="#br1" timeOffset="89906.6778">11572 16036 0,'0'0'0,"0"0"16,0 0-16,0 0 15,0 0 1,0 0-16,-10 16 16,-11 7-16,-4 6 15,5-4 1,-3-2-16,-1 3 16,4 2-16,0 3 15,1-3-15,19-28 16,0 0-16,-18 33 15</inkml:trace>
  <inkml:trace contextRef="#ctx0" brushRef="#br1" timeOffset="90357.4721">11167 16561 0,'0'0'15,"0"0"-15,0 0 16,0 0-16,0 0 15,0 0-15,0 0 16,0 0 0,0 0-16,0 18 15,0 14-15,0 13 16,-8 1-16,-3-2 16,4-3-16,2-5 15,3-3 1,-1-2-16,1-5 15,2-26-15,0 0 16,0 16 0,0-6-1,-3-8-15,3-4 0,0-8 16,0-6-16,3-10 16</inkml:trace>
  <inkml:trace contextRef="#ctx0" brushRef="#br1" timeOffset="90707.5375">11151 16536 0,'0'0'15,"0"0"-15,0 0 16,0 0-16,0 0 16,0 0-16,0 0 15,0 0-15,0 0 16,0 0-1,0 0-15,13 12 16,7 12-16,3 6 16,-4-5-1,2 4-15,-3 2 16,-3 0-16,0-1 16,-15-30-16,18 34 15,-18-34 1,15 33-16,-15-33 15,0 0-15,0 0 16,19 23-16,-7-7 16,-2-14-16,-2-4 15,-5-8 1</inkml:trace>
  <inkml:trace contextRef="#ctx0" brushRef="#br1" timeOffset="91041.643">11396 16471 0,'0'0'0,"0"0"15,0 0-15,0 0 16,0 0 0,0 0-16,0 0 15,0 0-15,0 21 16,0 17-16,0 16 15,0 0 1,0-10-16,0-3 16,0-2-16,0-3 15,0-36 1,0 36-16,0-36 16,0 0-16,3 25 15,2-12-15,2-8 16,1-5-16,-3-7 15,3-12 1</inkml:trace>
  <inkml:trace contextRef="#ctx0" brushRef="#br1" timeOffset="91358.7996">11599 16520 0,'0'0'16,"0"0"-16,0 0 15,0 0-15,0 0 16,0 0 0,0 20-16,0 16 15,0 18-15,0-4 16,0-2-16,0-4 16,0-5-1,0-39-15,0 0 16,-5 38-1,5-38-15,0 0 0,0 0 16,-5 36 0,5-36-16,-5 18 15,5-15-15,0-11 16,0-5-16,0-13 16</inkml:trace>
  <inkml:trace contextRef="#ctx0" brushRef="#br1" timeOffset="91691.905">11536 16440 0,'0'0'16,"0"0"-16,0 0 16,0 0-16,0 0 15,0 0 1,0 0-16,14 0 15,13-5-15,10 0 16,-7 2-16,-4 1 16,-5 2-1,-3 8-15,-3 2 16,-5 5-16,-2 0 16,-8 0-16,-8 6 31,-2-3-31,-3-2 0,0-3 15,-4 3-15,-4-1 16,-2 0-16,3-2 16,-1-5-16,2-8 15</inkml:trace>
  <inkml:trace contextRef="#ctx0" brushRef="#br1" timeOffset="92611.4471">12117 16599 0,'0'0'15,"0"0"-15,0 0 16,0 0-16,0 0 16,0 0-16,0 0 15,0 0 1,15-2-16,9-14 16,4-7-16,-10 1 15,-5-2-15,-1 0 16,-1 5-16,-6-2 15,-5 3 1,-5 6-16,-4 0 16,-3 10-16,-3 2 15,-6 10 1,-2 3-16,-3 10 16,0 3-16,1 5 15,4 2-15,6 3 16,2 0-16,6 0 15,4-2 1,8-4-16,5-1 16,3-8-16,5-4 15,3-3-15,2-7 16,0-5 0,3-4-16,-3-5 15,0-2-15,-6-3 16,2 2-16,-7-4 15,-1 2-15,-4 2 16,-2 2 0,-2 8-16,-3 2 15,0 6-15,2 2 16,1 3-16,5 1 16,0-2-1,1-2-15,1-2 16,7-1-16,-2-4 15,1-3 1,2 0-16,-3-5 16,1 0-16,-4-6 15,0 1-15,-1-2 16,-8-4-16,-3 1 16,-8-1-16,0 0 15,-2 4 1,-2-1-16,-4 5 15,1 5-15,-1 3 16,4 6 0,6 5-16,1-4 15,7-2-15,7-2 16,3-6-16,4-2 16,-1 0-1</inkml:trace>
  <inkml:trace contextRef="#ctx0" brushRef="#br1" timeOffset="93593.8246">12599 16646 0,'0'0'0,"0"0"16,0 0-1,0 0-15,0 0 16,0 0-16,0 0 16,6 17-16,-3 15 15,1 11 1,1-7-16,-5-10 15,3-11-15,-3-1 16,0-12-16,0 3 16,0-5-16,2-2 15,1-6 1,-3-5-16,2 0 16,1-3-16,3-1 15,-1-2 1,2 4-16,0 0 15,2 2-15,-2 5 16,3 1-16,-2 4 16,3 3-16,-3 5 15,-1 2 1,1 1-16,0 3 16,0-3-16,-4-1 15,4 1-15,-2-3 16,-1 0-1,2-2-15,1-1 16,-2-2-16,-2-2 16,4-4-16,-1-1 15,1-3 1,0-3-16,0 2 16,-1 1-16,0 3 15,4 1-15,-3 4 16,-1 2-1,0 0-15,5 5 16,-2 0 0,0 0-16,1 5 0,1-2 15,-2 3-15,-10-11 16,16 7 0,-16-7-16,18 5 15,-18-5-15,0 0 16,20 3-16,-20-3 15,21-8 1,-21 8-16,21-13 16,-21 13-16,0 0 15,0 0-15,17-18 16,-17 18 0,0 0-16,0 0 15,13-18-15,-13 18 16,9-4-16,-2 11 15,-7-7 1,5 23-16,1 8 16,1 7-16,-7-38 15,5 44-15,0 13 16,-2-1-16,-1-4 16,-2-52-1,0 49-15,0-49 16,0 0-16,0 0 15,-2 38-15,2-38 16,-3 21 0,1-21-16,2 0 15,-3-19-15,3 4 16,-2-18-16</inkml:trace>
  <inkml:trace contextRef="#ctx0" brushRef="#br1" timeOffset="94478.4559">13073 16620 0,'0'0'0,"0"0"15,0 0-15,0 0 16,0 0-16,0 0 16,14-2-1,12-5-15,7 1 16,-7 9-16,-5 1 15,-6 7-15,-8 2 16,-4 3-16,-11 1 16,1 1-1,-6-3-15,-3 1 16,-4-3-16,-3-1 16,0 4-16,6-3 15,-1-3 1,3-5-16,5-2 15,8-6-15,4-5 16,6 1-16,9-6 16,-3-3-1,5-7-15,2 0 16,1-3-16,-1 1 16,-3 2-16,-1-1 15,4-1 1,-4 2-16,-2 8 15,-6 3-15,-4 8 16,0-1-16,1 2 16,-3 3-1,2 5-15,-3 2 16,-2 7-16,0 2 16,-2 6-16,2 4 15,0 2 1,0 1-16,2-1 15,3-5-15,2-5 16,4-3-16,-3-4 16,4 0-16,1-9 15,0-2 1,3-2-16,-2-7 16,0-1-16,1-5 15,-5-1-15,-10 16 16,11-16-1,-1-3-15,-3 0 16,0 4-16,-7 5 16,2-1-1,-2 6-15,-2 3 16,-2 7-16,1 8 16,-1 3-16,1 1 15,3-17-15,3 21 16,-3-21-1,11 22-15,-11-22 16,14 24-16,-14-24 16,24 18-16,1-7 15,-25-11-15,24-3 16,-2-8 0</inkml:trace>
  <inkml:trace contextRef="#ctx0" brushRef="#br1" timeOffset="95129.7181">13712 16461 0,'0'0'0,"0"0"15,0 0-15,0 0 16,0 0-16,0 0 15,0 0-15,0 20 16,0 14 0,-5 17-16,-1-6 15,3-8-15,1-3 16,0-4-16,2-6 16,0-4-1,0-4-15,-3-9 16,1-4-16,-3-6 15,-1-2-15,1-4 16,2-2 0,1-2-16,-1-2 15,3-1-15,0-2 16,0 2-16,0 3 16,5 4-1,0 1-15,4 0 16,-2 0-16,5 3 15,4-2-15,3 0 16,-2-2-16,4-1 16,-4-1-1,2 2-15,-4 0 16,-2 2-16,-3 2 16,-5-1-1,1 4-15,-6 2 16,-3 0-16,-2 8 15,-3 2-15,-5 3 16,5 0-16,1 5 16,5 0-1,-1 3-15,8-4 16,5 2-16,8 0 16,10-3-16,6-3 15,1-8 1</inkml:trace>
  <inkml:trace contextRef="#ctx0" brushRef="#br1" timeOffset="103570.1542">17801 8633 0,'33'-36'0,"-5"2"16,-1 4-16,-4 4 16,-2-3-1,1-1-15,-22 30 16,21-34-16,-21 34 15,21-35-15,-21 35 16,12-39 0,-12 39-16,0 0 15,5-39-15,-12 11 16,7 28-16,-21-18 16,-7 16-1,-3 9-15,-2 9 16,-1 7-16,-2 13 15,-4 15-15,4 6 16,6 7 0,0-2-16,12 2 15,8 0 1,5-4-16,5-6 0,5-3 16,8-7-1,5-6-15,-18-38 16,27 25-16,3-9 15,6-11-15,-1-7 16,-4-8-16,-3-6 16,1-2-1,-3-5-15,-1-2 16,-2-3-16,-2-1 16,-9 3-1,1 3-15,-5 3 16,-3 7-16,0 2 15,0 9-15,-5 6 16,2 9-16,-2 5 16,0 6-1,4 2-15,-4-26 16,5 28-16,-5-28 16,8 28-16,-8-28 15,0 0 1,16 23-16,1-7 15,-17-16-15,26 2 16,-5-10-16,-2-7 16,0-9-16,-19 24 15,10-22 1,-6-6-16,-6 0 16,-8 1-16,-8 10 15,-4 4-15,-2 7 16,-1 6-1,-1 8-15,2 3 16,9-1-16,7-3 16,6-7-16,9-2 15</inkml:trace>
  <inkml:trace contextRef="#ctx0" brushRef="#br1" timeOffset="104020.9496">18367 8674 0,'-21'44'15,"3"-11"-15,0-2 16,8-2-16,4-4 15,4 1 1,4-9-16,7 0 16,1-10-1,8-2-15,-3-7 0,3-4 16,-1-2 0,-1-2-16,-1-4 15,-2-5-15,-2 1 16,-6-5-16,-5-1 15,-5 1 1,-6 0-16,-2 3 16,-2 5-16,-3 4 15,-3 6-15,4 5 16,1 5 0,4 6-16,7-4 15,5-7-15,7-5 16,6-5-16</inkml:trace>
  <inkml:trace contextRef="#ctx0" brushRef="#br1" timeOffset="105005.3185">18624 8531 0,'0'0'0,"0"0"16,0 0-16,0 0 15,0 0-15,0 22 16,-6 17 0,-2 20-16,0-5 15,0-5-15,6-6 16,-3-4-16,5-7 16,-2-10-1,2-6-15,0-16 16,2 9-16,3-3 15,2-3-15,-2-9 16,1-4-16,-3-2 16,5-7-1,2-4-15,6-2 16,1-3-16,1-1 16,3 1-16,1 2 15,2 3 1,-6-1-16,-6 4 15,2 4-15,-4 3 16,-2 4 0,-8 2-16,-3 3 15,-5 9-15,-5 3 16,-5 5-16,0 2 16,3-1-16,2 3 15,1-4 1,4 0-16,1-3 15,1 3-15,6 0 16,2-1-16,3 4 16,6 2-1,1-3-15,7 3 16,-19-18-16,17 18 16,-17-18-16,21 16 15,-21-16-15,0 0 16,26 10-1,-26-10-15,34 0 16,-1-5-16,0-10 16,-33 15-1,33-21-15,-33 21 16,33-28-16,-33 28 16,0 0-16,32-39 15,-32 39-15,16-30 16,-19 14-1,-5 8-15,-2 6 16,-1 4-16,4 6 16,-2 3-16,9-11 15,0 12 1,0-12-16,5 16 16,-5-16-16,17 16 15,-17-16-15,0 0 16,0 0-1,18 19-15,-18-19 16,13 22-16,-13-22 16,4 19-16,-4-19 15,-12 19 1,12-19-16,-23 10 16,-6-5-16,5-7 15,7-9-15,4-4 16</inkml:trace>
  <inkml:trace contextRef="#ctx0" brushRef="#br1" timeOffset="106666.8758">19825 8345 0,'0'0'15,"0"0"-15,0 0 16,0 15-16,-5 16 15,0 16-15,2 1 16,1 4 0,-2 0-16,3-4 15,1-48-15,-6 51 16,6-51-16,-5 55 16,5-55-1,0 0-15,0 0 16,-2 51-16,-3-10 15,5-41-15,-11 18 16,-2-13 0,13-5-16,-12-10 15,12 10 1,-18-16-16,18 16 0,-22-22 16,2-1-1,2-1-15,6 0 16,3 2-16,8-1 15,6 5-15,2-2 16,8 1-16,8-1 16,3 2-1,6 0-15,1-1 16,2 2-16,-2-1 16,0 0-16,-3-3 15,-7 0 1,-5 3-16,-5-2 15,-4 1-15,-7 3 16,-2 0-16,0 0 16,-2 6-1,-3 4-15,-2 6 16,0 6-16,-1 6 16,0 12-16,0 5 15,-1 9 1,3 5-16,-2 11 15,2 0-15,1-4 16,5-50-16,-2 48 16,2-48-1,0 0-15,0 0 16,-3 43-16,3-43 16,0 0-16,0 34 15,0-15 1,5-17-16,-5-2 15,11-8-15,5-5 16,1-5-16,-1 2 16,-1 4-16,-15 12 15,0 0 1,11-5-16,1 10 16,-12-5-16,12 12 15,-12-12-15,0 0 31,0 0-31,19 16 0,-19-16 16,0 0-16,23 18 16,-23-18-16,31 8 15,0-6 1,0-10-16,-31 8 16,31-10-16,-31 10 15,25-17-15,-25 17 16,18-24-1,-18 24-15,0 0 16,8-17-16,-8 17 16,-3-11-16,-2 11 15,0 11 1,2 6-16,6 4 16,-3-21-16,7 22 15,-7-22-15,13 21 16,7-5-16,-20-16 15,29 10 1,2-10-16,0-5 16,-3-8-16,-2-2 15,-26 15-15,25-26 16,-25 26 0,0 0-16,0 0 15,20-26-15,-20 26 16,0 0-16,11-22 15,-11 6 1,0 16-16,-5-3 16,2 13-16,3-10 15,-3 19-15,3-19 16,6 22 0,-6-22-16,0 0 15,13 22-15,8-8 16,-21-14-16,28 8 15,-28-8 1,25-2-16,-2-9 16,-23 11-16,18-18 15,-8-3-15,-10 21 32,0-24-32,0 24 0,0 0 15,-7-21-15,7 21 16,-13-16-16,13 16 15,-10-5 1,10 5-16,5-3 16</inkml:trace>
  <inkml:trace contextRef="#ctx0" brushRef="#br1" timeOffset="107073.7882">20789 8849 0,'19'-44'0,"-1"3"16,-5 5-16,-5 11 15,-3-1 1,-3 2-16,2 1 15,-8 3-15,2 2 16,-3 2-16,0 9 16,-3 1-1,0 9-15,0 3 16,0 4-16,6 5 16,2 1-16,7 1 15,1 2 1,3 1-16,2-4 15,3-4-15,-1 1 16,3-5-16,-2-5 16,3-6-16,5-8 15</inkml:trace>
  <inkml:trace contextRef="#ctx0" brushRef="#br1" timeOffset="107691.1385">21088 8602 0,'0'0'0,"0"0"16,0 0-16,0 0 16,0 0-16,0 0 15,0 16 1,-5 12-16,0 11 16,3-14-16,-1-7 15,0-8-15,3-8 16,0-2-1,0-7-15,0-3 16,3-6 0,5-2-16,4 0 0,4 6 15,-1 2 1,-2 4-16,-1 6 16,1 0-16,-2 6 15,-1 4-15,3 2 16,-1 2-1,-3-4-15,-4 0 16,1-1-16,-1-5 16,-1-1-16,-1-6 15,2-5-15,-3 1 16,2-4 0,3-2-16,3-2 15,2-6-15,7 3 16,-2 0-16,1 5 15,3 3 1,-4 5-16,-1 8 16,-2 1-16,-4 7 15,0 2-15,-2 2 16,-1 1 0,-3-4-16,-2 1 15,-4 0-15,2-3 16,-6 1-16,8-6 15,2-5 1,1-8-16,-1-2 16,9-6-16</inkml:trace>
  <inkml:trace contextRef="#ctx0" brushRef="#br1" timeOffset="107845.7251">21745 8458 0,'0'0'0,"0"0"16,0 0 0,0 0-16,0 0 15,0 0-15,0 0 16,0 0-16,0 0 16</inkml:trace>
  <inkml:trace contextRef="#ctx0" brushRef="#br1" timeOffset="108059.1553">21807 8882 0,'0'0'15,"0"0"-15,0 0 16,0 0-16,0 0 16,0 0-16</inkml:trace>
  <inkml:trace contextRef="#ctx0" brushRef="#br1" timeOffset="110127.625">20431 10217 0,'0'0'0,"0"0"0,0 0 16,0 0 0,0 0-16,0 0 15,0 20 1,0 18-16,0 22 15,0-1-15,0 2 16,-5 1-16,5-62 16,-9 62-16,9-62 15,0 0-15,0 0 16,-7 54 0,7-54-16,-7 31 15,-1-28-15,0-16 16</inkml:trace>
  <inkml:trace contextRef="#ctx0" brushRef="#br1" timeOffset="110460.7367">20339 10186 0,'0'0'0,"0"0"16,15-11-16,8-7 15,5-2-15,-2 7 16,-1 3-16,0 4 16,4 6-1,-5 6-15,-9 6 16,-7 7-16,-8 1 16,-5 1-1,-6-1-15,-4 0 16,-6 0-16,-3-1 15,-4-1-15,3 0 16,2-4-16,8-2 16,2-2-1,8-4-15,5-6 16</inkml:trace>
  <inkml:trace contextRef="#ctx0" brushRef="#br1" timeOffset="110961.3975">20729 10329 0,'0'0'0,"0"0"16,0 0-16,0 0 15,0 0 1,20 0-16,11-4 15,15-2-15,-7 4 16,-3 0-16,-8-2 16,-2 4-1,-6 0-15,-7 0 16,-8 0 0,-10 0-16,-8 0 15,-7 4-15,-6 0 0,0 4 16,-7 0-1,5 0-15,-9 3 16,2 0-16,-1 2 16,8 6-16,2-2 15,8-1 1,5-5-16,5-4 16,8 0-16,10-4 15,10-1-15,2-2 16,8-2-1,5-1-15,3-2 16,-5-4-16,3-2 16,2 0-16,-2-1 15,2-3 1</inkml:trace>
  <inkml:trace contextRef="#ctx0" brushRef="#br1" timeOffset="111612.6557">21299 10168 0,'0'0'16,"0"0"-16,0 0 15,0 0-15,0 0 32,0 0-32,0 21 0,0 14 15,0 19-15,-8-3 16,-3-4-16,4-9 15,2-7 1,3-7-16,-1-12 16,1-1-16,2-6 15,0-5-15,-3-5 16,1-6 0,-3 1-16,5-6 15,0 2-15,0-8 16,7 3-16,3-5 15,2-2-15,4 3 16,-1 2 0,1 1-16,-4 2 15,2 6-15,0 2 16,5 6 0,0 9-16,3 4 15,-1 5-15,-1 7 16,-4 5-16,-7 0 15,2-1-15,-1-4 16,3-3 0,-5-6-16,-1-1 15,1-4-15,-1-1 16,2-8-16,-2-6 16,0-8-1,-1-1-15,5-10 16,-3-1-16,-1-6 15,-2 1-15,0 1 16,1-3-16,1 7 16,-2 2-1,0 4-15,3 3 16,-8 19-16,8-17 16,-8 17-1,15-19-15</inkml:trace>
  <inkml:trace contextRef="#ctx0" brushRef="#br1" timeOffset="111895.8982">21886 10096 0,'0'0'0,"0"0"15,0 0 1,0 0-16,0 20 15,0 21-15,0 16 16,0-1-16,-4-4 16,-1-3-1,5-49-15,0 0 16,-3 46-16,3-46 16,0 0-16,0 0 15,-2 36-15,-3-20 16,-1-27-1</inkml:trace>
  <inkml:trace contextRef="#ctx0" brushRef="#br1" timeOffset="112213.0507">21889 10000 0,'0'0'0,"0"0"16,16-2-16,11-5 15,15-6 1,-1 7-16,1 1 16,-4 5-16,-8 5 15,-7 10-15,-7 4 16,-8 6-1,-8-5-15,-5 1 16,-8 0-16,-8 0 16,-13 2-16,-8 5 15,-21 0-15,-4-4 16</inkml:trace>
  <inkml:trace contextRef="#ctx0" brushRef="#br1" timeOffset="115166.1568">20256 11193 0,'0'54'16,"0"0"-16,-8 0 16,-3 5-16,4 0 31,2 5-31,-2 3 0,-4-4 15,6-7-15,0-2 16,5-54-16,-3 52 16,3-52-16,0 0 15,0 0 1,-4 43-16,4-43 16,-5 31-16,-4-18 15,4-15-15,3-14 16,2-4-1,0 20-15,4-36 16,3-6-16,0-7 16,0-10-16,-2 3 15,-2 2-15,-6 2 16,1 1 0,-3 5-16,0 4 15,0 14-15,-1 0 16,3-1-16,1 1 15,2 0 1,5 3-16,4 1 16,3 4-16,1 1 15,5 7-15,0 2 16,4 1 0,5 7-16,-4 8 15,-2 1-15,-4 9 16,-6 1-16,-1 4 15,-5 2 1,-8 3-16,-4-3 16,-9 0-16,-4 3 15,-8-3-15,-3-2 16,-3-1 0,1-2-16,5 0 15,0-2-15,7-6 16,9-5-16,4-5 15,10-8-15</inkml:trace>
  <inkml:trace contextRef="#ctx0" brushRef="#br1" timeOffset="115716.6853">21124 11196 0,'0'0'0,"0"0"15,0 0 1,0 0-16,0 0 15,0 0-15,-15 5 16,-18 1 0,-16 6-16,5 8 15,2 3-15,7 6 16,2-1-16,-1 6 16,5-1-16,6-2 15,23-31 1,-15 33-16,15-33 15,-7 29-15,7-29 16,5 33-16,-5-33 16,19 28-1,15-4-15,8-6 16,-42-18-16,54 12 16,-54-12-16,58 8 15,-58-8 1,0 0-16,66 2 15,-66-2-15,0 0 16,0 0-16,54 0 16,-14 0-1,-25 0-15,-7-2 16,-14 2-16,-6 0 16</inkml:trace>
  <inkml:trace contextRef="#ctx0" brushRef="#br1" timeOffset="116088.6913">20641 11895 0,'0'0'0,"0"0"16,0 0-16,0 0 16,0 0-16,21 0 15,15 0-15,15 0 16,-4 0 0,1 0-16,4 0 15,2 0-15,2 0 16,-2 0-16,-3-5 15,-51 5 1,57-4-16,-57 4 16,54-6-16,-54 6 15,0 0-15,0 0 16,46-10 0</inkml:trace>
  <inkml:trace contextRef="#ctx0" brushRef="#br1" timeOffset="136820.2752">22752 10924 0,'0'0'0,"0"0"15,0 0-15,0 0 16,0 0 0,0 0-16,0 0 15,0 0-15</inkml:trace>
  <inkml:trace contextRef="#ctx0" brushRef="#br1" timeOffset="149934.2233">21559 11306 0,'0'61'16,"0"-8"-16,0 0 15,0 2-15,0-1 16,-7-5-16,7-49 16,-10 45-16,10-45 15,0 0 1,0 0-16,-10 39 15,10-39-15,-10 21 16,10-21-16,-8 3 16,3-14-1,3-10-15,4-4 16,-2-6-16,3-2 16,2-3-1,0-3-15,-3 3 16,2 2-16,5 4 15,1-1-15,0 2 16,4 7-16,1-2 16,1 4-1,-1 7-15,1 0 16,-4 11-16,2 2 16,-2 9-16,-1 5 15,1 9-15,-2 3 16,-1 7-1,3 3-15,0 0 16,-4-1-16,-8-35 16,10 39-16,-10-39 15,8 42 1,-8-42-16,0 0 16,0 0-16,11 36 15,0-8-15,-11-28 16,14 13-1,2-18-15,2-13 16,0-11-16,-6-7 16,2 0-16,-5 0 15,1 1 1,-5-4-16,4 3 16,-7 2-16,3 4 15,-2 1 1,2 6-16,-5 23 15,0 0-15,5-20 16,-5 20-16,15-24 16</inkml:trace>
  <inkml:trace contextRef="#ctx0" brushRef="#br1" timeOffset="150267.333">22187 11152 0,'0'0'0,"0"0"16,0 0-16,0 0 15,0 0-15,0 0 16,0 21 0,0 13-16,0 14 15,0 3-15,0-2 16,0 3-16,0 2 15,0 2-15,0-56 16,0 59 0,0-59-16,0 0 15,0 0-15,0 55 16,0-55-16,0 33 16,3-22-1,-1-19 1,-2 8-16,0-24 0</inkml:trace>
  <inkml:trace contextRef="#ctx0" brushRef="#br1" timeOffset="150602.4359">22113 11131 0,'0'0'0,"0"0"15,0 0-15,0 0 16,0 0 0,17-10-16,7-7 15,7-2-15,-3 7 16,-1 7-16,4 2 16,0 6-16,-5 4 15,-5 3 1,-5 6-16,-6 4 15,-10 1-15,-5 2 16,-6 0-16,-9 0 16,-6 3-1,-10-1-15,-15 4 16,-6-8-16,0-8 16</inkml:trace>
  <inkml:trace contextRef="#ctx0" brushRef="#br1" timeOffset="151518.9846">19537 11011 0,'0'0'0,"0"0"16,0 0-16,0 0 16,5-11-16,3-9 15,16-6-15,6 8 16,8 8 0,0 1-16,11 3 15,14-2-15,8 2 16,12-1-1,9 2-15,31-5 16,22-1-16,2 1 16,2 2-16,-4-2 15,-7-1-15,-5 4 16,-2-3 0,-7 2-16,0 1 15,1-1-15,-2 2 16,-5-1-1,-9 0-15,-11 0 16,-15 3-16,-3-1 16,-18 3-16,-62 2 15,61-4-15,-61 4 16,64 0 0,1 0-16,-6 4 15,-6 3-15,-53-7 16,49 13-16,-12 7 15,-37-20 1,27 23-16,-6 3 16,-3 5-16,-3 5 15,-4 5-15,-6 3 16,-5 12 0,0 4-16,-3 1 15,1 6-15,-4-1 16,1 7-16,-2 1 15,2 3-15,-3 1 16,0 1 0,0-2-1,1 0-15,-6-5 0,3-2 16,-3-5-16,-2-4 16,15-61-1,0 0-15,-18 52 16,-10-9-16</inkml:trace>
  <inkml:trace contextRef="#ctx0" brushRef="#br1" timeOffset="152452.4908">19434 10957 0,'16'54'16,"-4"3"-16,-1 1 16,2 4-16,-1 0 15,-1 0 1,-6 2-16,2 8 16,-2-3-16,1 1 15,-3-3 1,-3 4-16,2-2 15,-2 1-15,0-5 16,5-1-16,6-5 16,-11-59-16,13 62 15,9-6 1,4-2-16,7-10 16,3-8-16,8-3 15,5-6-15,5-5 16,2-3-1,11-7-15,8-4 16,4-3-16,6-2 16,19-1-16,5-2 15,-4-2 1,-4-1-16,-1-2 16,-3-3-16,1 3 15,-6 0-15,3 3 16,0-4-1,-3-2-15,-2 3 16,-2 0-16,-1 2 16,-4-2-16,-12 5 15,-5-2-15,4-1 16,0 3 0,-1-4-1,-2 1-15,-4-3 0,0 4 16,-4-3-16,-59 5 15,53-2 1,-53 2-16,0 0 16,0 0-16,44-6 15,-15-4-15</inkml:trace>
  <inkml:trace contextRef="#ctx0" brushRef="#br1" timeOffset="155839.436">10004 18952 0,'-26'-5'16,"4"-1"-16,6 4 15,6-1 1,5 1-16,-1-4 16,3-1-16,-2 5 15,2-1-15,1 0 16,-1 3-16,-2 0 15,-3 0 1,0 0-16,1 0 16,0 3-16,-2 2 15,4 0-15,-2-3 16,-1 1 0,1-3-16,-1-3 15,0-2-15,-2-5 16,2-8-16,-2 3 15,3 7 1,-1 8-16,0-3 16,0 11-16,-1 5 15,-1-13-15,0-18 16,3-15 0,-1 2-16,-3 10 15,4 11-15,7 10 16,-12-10-16,12 10 15,0 0 1,0 0-16,-14-11 16,-3-9-16,17 20 15,0 0 1,-21-13-16,21 13 16,-20-13-16,20 13 15,0 0-15,0 0 16,-29-8-16,2 3 15,27 5 1,-29-5-16,29 5 16,0 0-16,-31 16 15,3-7-15,28-9 16,-30 29 0,1-22-16,29-7 15,-28 12-15,28-12 16,-34-9-16,-4 22 15,-1 0-15,1 0 16,38-13 0,-38 5-16,1 3 15,1 7-15,36-15 16,-36 16-16,36-16 16,-35 20-1,35-20-15,-43 21 16,43-21-16,-58 23 15,58-23-15,-59 18 16,59-18-16,-61 13 16,61-13-1,-62 10-15,62-10 16,-61 11-16,61-11 16,-59 12-16,59-12 15,-55 16 1,-1 2-16,-2-3 15,58-15-15,0 0 16,-60 11-16,8-4 16,3 1-1,2-3-15,47-5 16,-60 2-16</inkml:trace>
  <inkml:trace contextRef="#ctx0" brushRef="#br1" timeOffset="158676.852">17682 9592 0,'0'54'15,"-4"-5"-15,-1 2 16,2 1 0,1-4-16,-1-1 0,3-47 15,0 0 1,0 41-16,0-41 15,0 0-15,3 28 16,2-12-16,4-22 16</inkml:trace>
  <inkml:trace contextRef="#ctx0" brushRef="#br1" timeOffset="159260.2921">17925 9640 0,'0'0'0,"0"0"16,0 0-16,0 0 16,0 0-16,15-2 15,9-10-15,9-7 16,-7 1-1,-2 0-15,0 3 16,0-6-16,1 4 16,-5-4-16,1-2 15,-5 2 1,-9 1-16,-4-2 16,-8 7-16,-4 0 15,-3 5-15,-3 3 16,-6 7-16,1 4 15,-5 2 1,1 4-16,0 5 16,1 8-16,0 2 15,6 7 1,-2 1-16,7 11 16,-4 10-16,4 0 15,4-1-15,6 4 16,-1-5-16,-2 3 15,5-55 1,-3 47-16,3-47 16,0 0-16,-2 50 15,2-50 1,0 0-16,0 0 16,-9 41-16,2-18 15,-7-14-15,14-9 16,-14-2-16</inkml:trace>
  <inkml:trace contextRef="#ctx0" brushRef="#br1" timeOffset="159442.8057">17709 9897 0,'0'0'16,"0"0"-16,0 0 15,21-2-15,12-6 16,21-4-16,-4-4 15,0 1-15,-1 2 16,-1 0 0,-48 13-16,60-18 15</inkml:trace>
  <inkml:trace contextRef="#ctx0" brushRef="#br1" timeOffset="160193.7984">18982 9579 0,'0'0'0,"0"0"16,0 0-16,0 0 15,0 0-15,5-18 16,-1-13-16,1-13 16,0 13-1,-5 9-15,3 4 16,-6 4-16,-5 9 16,-16 3-16,-4 9 15,0 3 1,3 7-16,-3 2 15,0 2-15,-1 0 16,8 0-16,8 2 16,11-3-1,4 1-15,8-1 16,0-2-16,9 0 16,2 3-16,1-3 15,4 0-15,0 0 16,-5 0-1,-7-2-15,0-2 16,-7 5-16,-7-6 16,-10 0-1,-5-3-15,-11 0 16,-5 0-16,31-10 16,-40 5-16,40-5 15,-44 4-15,-10-4 16,54 0-1,-47-9-15,47 9 16,-33-13-16,21-4 16,7-7-16</inkml:trace>
  <inkml:trace contextRef="#ctx0" brushRef="#br1" timeOffset="160745.3228">19363 9599 0,'0'0'16,"0"0"-16,0 0 15,-19 0-15,-12 0 16,-12 5-16,13 1 15,4 6 1,3 9-16,2 0 16,0 2-16,11-3 15,3 4-15,1-4 16,8-4 0,4-3-16,4-6 15,0-5-15,3-6 16,1-7-16,4-2 15,3-2 1,-4-5-16,1-1 16,-3-1-16,-2-3 15,0 5-15,-6 0 16,3 4 0,-4 6-16,-6 5 15,3 5-15,-3 7 16,4 6-16,-1 8 15,-3 2-15,-3 0 16,3 0 0,5-5-16,3-2 15,3-4-15,2-4 16,3-6-16,1-4 16,1-8-1,2-5-15</inkml:trace>
  <inkml:trace contextRef="#ctx0" brushRef="#br1" timeOffset="161294.8552">19640 9342 0,'0'0'16,"0"0"-16,0 0 15,0 0-15,-3 16 16,-9 15-16,-1 13 16,0-3-1,2 3-15,2-6 16,1-7-16,1-3 16,7-28-16,-7 28 15,7-28 1,0 29-16,0-29 15,9 30 1,-9-30-16,13 26 0,7-11 16,-20-15-1,26 8-15,-4-6 16,-1-6-16,-9-6 16,-1-1-16,-8-2 15,-3-2 1,-8-2-16,-7-5 15,-4 1-15,4 3 16,-13 0-16,0 3 16,4 5-16,-1 2 15,7 3 1,8 0-16,10 0 16,5-3-16,5 1 15,6-4-15,9 0 16,9 2-1,4-1-15,-2-1 16,5-4-16</inkml:trace>
  <inkml:trace contextRef="#ctx0" brushRef="#br1" timeOffset="161596.0486">20251 9489 0,'0'0'0,"0"0"15,0 0-15,0 0 16,0 0-16,0 15 15,-8 14 1,-2 9-16,5-10 16,5-7-16,5-11 15,3-7-15,2-8 16</inkml:trace>
  <inkml:trace contextRef="#ctx0" brushRef="#br1" timeOffset="161980.0226">20510 9404 0,'0'0'0,"0"0"16,0 0 0,0 0-16,0 0 15,0 0-15,-12 7 16,-17 4-16,-4 10 15,14-3-15,12-5 16,7-3 0,2-3-16,7 2 15,-4-2-15,2 4 16,3-1-16,0 0 16,3 0-1,2 1-15,0-4 16,-8 3-16,-7 1 15,-5-4-15,-2 1 16,-7 0 0,-2-3-16,-2-2 15,-8-1-15,1-4 16,5-6-16,2-5 16,3-5-1</inkml:trace>
  <inkml:trace contextRef="#ctx0" brushRef="#br1" timeOffset="162131.6172">20369 9291 0,'0'0'16,"0"0"-16,0 0 16,0 0-16,0 0 15,0 0 1,0 0-16</inkml:trace>
  <inkml:trace contextRef="#ctx0" brushRef="#br1" timeOffset="162529.554">20985 9404 0,'0'0'0,"0"0"0,0 0 16,0 0-1,0 0-15,0 0 16,0 21-16,0 12 16,0 11-16,0-11 15,0-7 1,0-8-16,5-8 16,-2-10-16,4-7 15,1-6-15,2-3 16,4-4-1,2-1-15,-4 0 16</inkml:trace>
  <inkml:trace contextRef="#ctx0" brushRef="#br1" timeOffset="162914.5244">21170 9374 0,'0'4'0,"0"2"16,0 2 0,0-1-16,0 1 15,0 7-15,0 6 16,0 0-1,0-4-15,0-1 16,-5-3-16,0-5 16,2-7-16,0-2 15,1-5-15,2-2 16,0-7 0,2 0-16,6-4 15,8 4-15,-2 0 16,2 1-16,0 4 15,0 1 1,2 4-16,-3 2 16,1 3-16,-6 8 15,2 4-15,1 4 16,-3 2 0,1-1-16,-6 2 15,-2-2-15,-3-1 16,0-1-16,2-4 15,6-6 1,-1-5-16</inkml:trace>
  <inkml:trace contextRef="#ctx0" brushRef="#br1" timeOffset="163213.724">21866 9356 0,'0'0'15,"0"0"-15,0 0 16,0 0-16,0 15 15,0 15-15,-5 7 16,0-11 0,2-11-16,1-8 15,2-7 1,7-5-16</inkml:trace>
  <inkml:trace contextRef="#ctx0" brushRef="#br1" timeOffset="163630.6115">22021 9374 0,'0'0'16,"0"0"-16,0 0 16,0 0-16,0 0 15,0 15 1,0 5-16,0 6 15,0-11-15,0-4 16,0-11-16,0-3 16,0-8-1,10-1-15,0-3 16,10 2-16,0 0 16,1 3-16,-6 0 15,3 1 1,-1 4-16,0 3 15,1 2-15,-3 7 16,-1 4-16,-2 2 16,-7 2-1,0-2-15,-8-2 16,-2-1-16,1-5 16,-4-5-16,3-3 15,-1-6-15,1-5 16</inkml:trace>
  <inkml:trace contextRef="#ctx0" brushRef="#br1" timeOffset="163777.2182">22031 9147 0,'0'0'15,"0"0"-15,0 0 16,0 0-1,0 0-15,0 0 16</inkml:trace>
  <inkml:trace contextRef="#ctx0" brushRef="#br1" timeOffset="164181.1398">22721 9044 0,'0'0'0,"0"0"16,0 0-16,0 0 15,0 24 1,-5 15-16,0 20 16,1-8-16,-7 0 15,0-2-15,11-49 16,-8 51 0,-5-2-16,13-49 15,0 0-15,0 0 16,-10 44-16,-2-16 15,12-28-15,-11 11 16,1-14 0</inkml:trace>
  <inkml:trace contextRef="#ctx0" brushRef="#br1" timeOffset="164532.2002">22567 8993 0,'0'0'0,"0"0"15,0 0-15,12-10 16,9-11-16,7-4 16,-2 6-1,7 1-15,4 6 16,1 3-16,1 2 15,-39 7-15,43-2 16,12 4 0,-7 8-16,-4 6 15,-6 4-15,-38-20 16,34 29-16,-16 5 16,-15-4-16,-11 3 15,-18 1 1,-18 2-16,-30 7 15,-35 14-15,-24-6 16</inkml:trace>
  <inkml:trace contextRef="#ctx0" brushRef="#br2" timeOffset="169920.7963">20007 9869 0,'-5'47'0,"0"-1"16,-1 3-16,1 5 15,-2 5-15,2 3 16,-2 2-16,-1-3 16,2 1-1,-1-2-15,-1-7 16,0-7-16,8-46 16,-2 52-16,2-52 15,0 51 1,8-4-16,-8-47 15,7 33-15,-4-24 16,-3-15-16</inkml:trace>
  <inkml:trace contextRef="#ctx0" brushRef="#br2" timeOffset="170571.0597">19855 9991 0,'0'0'16,"0"0"-16,0 0 16,16-4-16,15-11 31,8-3-31,-1 6 0,-2 1 15,8 4-15,18-1 16,7 3-16,9-3 16,8 5-1,26-2-15,17 0 16,-1-4-16,-7 0 16,0 4-16,-3 3 15,-3-2-15,1 0 16,0-2-1,-6 1-15,0 0 16,0-3-16,-4 3 16,-13 1-16,-4-5 15,-7 4 1,-17 0-16,-9 0 16,1-6-16,-57 11 15,62-7-15,-62 7 16,0 0-1,64-8-15,-64 8 16,0 0 0,63 0-16,-63 0 0,55 8 15,-17 10-15,-18 3 16,-9 4 0,-4 6-16,-2 5 15,-2 5-15,-1 3 16,-2 13-16,-2-4 15,2 1 1,2 1-16,-4-2 16,2-53-16,0 0 15,-15 52-15</inkml:trace>
  <inkml:trace contextRef="#ctx0" brushRef="#br2" timeOffset="171473.6456">19995 10682 0,'55'0'0,"0"0"16,-4 0 0,6 0-16,2 0 15,3 0-15,-1 0 16,5 0-16,4 0 16,-4-6-16,-1 1 15,2-2 1,7 2-16,1 2 15,-1-2-15,3 0 16,-2-2-16,1 1 16,-5-2-1,7 1-15,-3-1 16,0 0-16,-4-2 16,1 5-16,-2-3 15,-4 5 1,1-2-16,-3 0 15,1 0-15,-2 2 16,-63 3-16,64-3 16,1 2-1,-65 1-15,67-3 16,2-2-16,-7 2 16,-62 3-16,59-5 15,-59 5-15,53-6 16,-53 6-1,0 0-15,0 0 16,46-4-16,-46 4 16,0 0-16,0 0 15,34-9 1,-34 9-16,0 0 16,8-4-16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4982465-4E20-46CC-992E-0A95A2302588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1F3EA3-7454-427A-83B8-694569D305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465-4E20-46CC-992E-0A95A2302588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EA3-7454-427A-83B8-694569D305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465-4E20-46CC-992E-0A95A2302588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EA3-7454-427A-83B8-694569D305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465-4E20-46CC-992E-0A95A2302588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EA3-7454-427A-83B8-694569D305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4982465-4E20-46CC-992E-0A95A2302588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1F3EA3-7454-427A-83B8-694569D305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465-4E20-46CC-992E-0A95A2302588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EA3-7454-427A-83B8-694569D305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465-4E20-46CC-992E-0A95A2302588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EA3-7454-427A-83B8-694569D305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465-4E20-46CC-992E-0A95A2302588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EA3-7454-427A-83B8-694569D305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465-4E20-46CC-992E-0A95A2302588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EA3-7454-427A-83B8-694569D305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465-4E20-46CC-992E-0A95A2302588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EA3-7454-427A-83B8-694569D305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465-4E20-46CC-992E-0A95A2302588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EA3-7454-427A-83B8-694569D305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982465-4E20-46CC-992E-0A95A2302588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1F3EA3-7454-427A-83B8-694569D305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 Versus NP Problems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G:\np\slide_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6862" y="599124"/>
            <a:ext cx="5872639" cy="58726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G:\np\maxresdefault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5228" y="711995"/>
            <a:ext cx="7541533" cy="56561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G:\np\slide_10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4032" y="568644"/>
            <a:ext cx="5906929" cy="59069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1" name="Picture 3" descr="G:\np\p-versus-np-3-63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762" r="12430" b="9192"/>
          <a:stretch>
            <a:fillRect/>
          </a:stretch>
        </p:blipFill>
        <p:spPr bwMode="auto">
          <a:xfrm>
            <a:off x="1025433" y="0"/>
            <a:ext cx="628976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G:\np\nphard28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1861" y="643903"/>
            <a:ext cx="4911200" cy="4933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NP-Complete &amp; NP-Hard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619108"/>
          </a:xfrm>
        </p:spPr>
        <p:txBody>
          <a:bodyPr/>
          <a:lstStyle/>
          <a:p>
            <a:r>
              <a:rPr lang="en-US" i="1" dirty="0" smtClean="0">
                <a:solidFill>
                  <a:srgbClr val="002060"/>
                </a:solidFill>
              </a:rPr>
              <a:t>What’s  P and NP?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9372600" cy="4525963"/>
          </a:xfrm>
        </p:spPr>
        <p:txBody>
          <a:bodyPr>
            <a:normAutofit/>
          </a:bodyPr>
          <a:lstStyle/>
          <a:p>
            <a:r>
              <a:rPr lang="en-US" i="1" dirty="0" smtClean="0"/>
              <a:t>  P  = { problems solvable in polynomial time}</a:t>
            </a:r>
          </a:p>
          <a:p>
            <a:r>
              <a:rPr lang="en-US" i="1" dirty="0" smtClean="0"/>
              <a:t>NP = { decision problems solvable in non-deterministic 	     polynomial time}</a:t>
            </a:r>
          </a:p>
          <a:p>
            <a:pPr>
              <a:buNone/>
            </a:pPr>
            <a:r>
              <a:rPr lang="en-US" i="1" dirty="0" smtClean="0"/>
              <a:t>		- can be </a:t>
            </a:r>
            <a:r>
              <a:rPr lang="en-US" i="1" dirty="0" err="1" smtClean="0"/>
              <a:t>varified</a:t>
            </a:r>
            <a:r>
              <a:rPr lang="en-US" i="1" dirty="0" smtClean="0"/>
              <a:t> in polynomial time.</a:t>
            </a:r>
          </a:p>
          <a:p>
            <a:pPr>
              <a:buNone/>
            </a:pPr>
            <a:r>
              <a:rPr lang="en-US" dirty="0" smtClean="0"/>
              <a:t>                          </a:t>
            </a:r>
          </a:p>
          <a:p>
            <a:pPr>
              <a:buNone/>
            </a:pPr>
            <a:r>
              <a:rPr lang="en-US" dirty="0" smtClean="0"/>
              <a:t>			        </a:t>
            </a:r>
            <a:r>
              <a:rPr lang="en-US" sz="9600" dirty="0" smtClean="0"/>
              <a:t>	</a:t>
            </a:r>
            <a:r>
              <a:rPr lang="en-US" sz="9600" i="1" dirty="0" smtClean="0"/>
              <a:t>Is </a:t>
            </a:r>
            <a:r>
              <a:rPr lang="en-US" sz="9600" dirty="0" smtClean="0"/>
              <a:t> </a:t>
            </a:r>
            <a:r>
              <a:rPr lang="en-US" sz="9600" i="1" dirty="0" smtClean="0">
                <a:solidFill>
                  <a:srgbClr val="FF0000"/>
                </a:solidFill>
              </a:rPr>
              <a:t>P=NP </a:t>
            </a:r>
            <a:r>
              <a:rPr lang="en-US" sz="9600" i="1" dirty="0" smtClean="0"/>
              <a:t>?</a:t>
            </a:r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NP-COMPLETE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mtClean="0"/>
              <a:t>problems whose </a:t>
            </a:r>
            <a:r>
              <a:rPr lang="en-IN" u="sng" smtClean="0"/>
              <a:t>status is unknown</a:t>
            </a:r>
            <a:r>
              <a:rPr lang="en-IN" smtClean="0"/>
              <a:t>.</a:t>
            </a:r>
          </a:p>
          <a:p>
            <a:r>
              <a:rPr lang="en-IN" u="sng" smtClean="0"/>
              <a:t>hardest problems in NP set</a:t>
            </a:r>
            <a:r>
              <a:rPr lang="en-IN" smtClean="0"/>
              <a:t>.</a:t>
            </a:r>
            <a:endParaRPr lang="en-US" smtClean="0"/>
          </a:p>
          <a:p>
            <a:r>
              <a:rPr lang="en-IN" smtClean="0"/>
              <a:t>No polynomial time algorithm has yet been discovered for any NP complete problem.</a:t>
            </a:r>
          </a:p>
          <a:p>
            <a:r>
              <a:rPr lang="en-IN" smtClean="0"/>
              <a:t>If any one of the NP complete problems can be solved in polynomial time, then all of them can be solved.</a:t>
            </a:r>
          </a:p>
          <a:p>
            <a:r>
              <a:rPr lang="en-US" smtClean="0"/>
              <a:t>If two problems can be reduced to each-other, they are in some sense, "</a:t>
            </a:r>
            <a:r>
              <a:rPr lang="en-US" u="sng" smtClean="0"/>
              <a:t>equivalent</a:t>
            </a:r>
            <a:r>
              <a:rPr lang="en-US" smtClean="0"/>
              <a:t>".  All problems in NP that are so equivalent, are called </a:t>
            </a:r>
            <a:r>
              <a:rPr lang="en-US" b="1" smtClean="0"/>
              <a:t>NP-Complete</a:t>
            </a:r>
            <a:r>
              <a:rPr lang="en-US" smtClean="0"/>
              <a:t>.</a:t>
            </a:r>
          </a:p>
          <a:p>
            <a:endParaRPr lang="en-US" i="1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How can we say that a problem is NP complete?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2514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4000" smtClean="0"/>
              <a:t>2 conditions-</a:t>
            </a:r>
          </a:p>
          <a:p>
            <a:pPr lvl="1"/>
            <a:r>
              <a:rPr lang="en-US" sz="5000" smtClean="0"/>
              <a:t>X </a:t>
            </a:r>
            <a:r>
              <a:rPr lang="en-US" sz="5000" i="1" smtClean="0">
                <a:latin typeface="Bauhaus 93" pitchFamily="82" charset="0"/>
              </a:rPr>
              <a:t>E  </a:t>
            </a:r>
            <a:r>
              <a:rPr lang="en-US" sz="5000" i="1" smtClean="0"/>
              <a:t>NP</a:t>
            </a:r>
          </a:p>
          <a:p>
            <a:pPr lvl="1"/>
            <a:r>
              <a:rPr lang="en-US" sz="5000" i="1" smtClean="0"/>
              <a:t>X is NP hard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NP-HARD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precise definition here is that </a:t>
            </a:r>
            <a:r>
              <a:rPr lang="en-US" i="1" smtClean="0"/>
              <a:t>a problem X is NP-hard, if there is an NP-complete problem Y, such that Y is reducible to X in polynomial time</a:t>
            </a:r>
            <a:r>
              <a:rPr lang="en-US" smtClean="0"/>
              <a:t>.</a:t>
            </a:r>
          </a:p>
          <a:p>
            <a:r>
              <a:rPr lang="en-US" smtClean="0"/>
              <a:t>these are the problems that are </a:t>
            </a:r>
            <a:r>
              <a:rPr lang="en-US" i="1" smtClean="0"/>
              <a:t>at least as </a:t>
            </a:r>
            <a:r>
              <a:rPr lang="en-US" i="1" u="sng" smtClean="0"/>
              <a:t>hard</a:t>
            </a:r>
            <a:r>
              <a:rPr lang="en-US" i="1" smtClean="0"/>
              <a:t> as the NP-complete problems</a:t>
            </a:r>
            <a:r>
              <a:rPr lang="en-US" smtClean="0"/>
              <a:t>.</a:t>
            </a:r>
          </a:p>
          <a:p>
            <a:r>
              <a:rPr lang="en-US" smtClean="0"/>
              <a:t>I can reduce Problem B to Problem A if, given a solution to Problem A, I can easily construct a solution to Problem B. 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G:\np\800px-Complexitygraphandtabl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8627" y="198121"/>
            <a:ext cx="8253901" cy="6060701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69480" y="1083240"/>
              <a:ext cx="3302640" cy="4272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0120" y="1073880"/>
                <a:ext cx="3321360" cy="429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796" y="381000"/>
            <a:ext cx="8689804" cy="62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48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400" i="1" smtClean="0">
                <a:solidFill>
                  <a:srgbClr val="002060"/>
                </a:solidFill>
                <a:latin typeface="Bodoni MT" pitchFamily="18" charset="0"/>
              </a:rPr>
              <a:t>But since any NP-complete problem can be reduced to any other NP-complete problem in polynomial time, all NP-complete problems can be reduced to any NP-hard problem in polynomial time. Then, if there is a solution to one NP-hard problem in polynomial time, there is a solution to all NP problems in polynomial time.</a:t>
            </a:r>
            <a:br>
              <a:rPr lang="en-US" sz="2400" i="1" smtClean="0">
                <a:solidFill>
                  <a:srgbClr val="002060"/>
                </a:solidFill>
                <a:latin typeface="Bodoni MT" pitchFamily="18" charset="0"/>
              </a:rPr>
            </a:br>
            <a:endParaRPr lang="en-US" sz="2400" i="1">
              <a:solidFill>
                <a:srgbClr val="002060"/>
              </a:solidFill>
              <a:latin typeface="Bodoni MT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1430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smtClean="0">
                <a:solidFill>
                  <a:srgbClr val="FF0000"/>
                </a:solidFill>
                <a:latin typeface="Bodoni MT" pitchFamily="18" charset="0"/>
              </a:rPr>
              <a:t>NP-complete problems are either optimization, search or decision problems.The classical TSP is an optimization problem. For a problem to be striclty NP-hard it should be neither an </a:t>
            </a:r>
            <a:r>
              <a:rPr lang="en-US" sz="2400" b="1" i="1" smtClean="0">
                <a:solidFill>
                  <a:srgbClr val="FF0000"/>
                </a:solidFill>
                <a:latin typeface="Bodoni MT" pitchFamily="18" charset="0"/>
              </a:rPr>
              <a:t>optimization/decision/search</a:t>
            </a:r>
            <a:r>
              <a:rPr lang="en-US" sz="2400" i="1" smtClean="0">
                <a:solidFill>
                  <a:srgbClr val="FF0000"/>
                </a:solidFill>
                <a:latin typeface="Bodoni MT" pitchFamily="18" charset="0"/>
              </a:rPr>
              <a:t> problem</a:t>
            </a:r>
            <a:endParaRPr lang="en-US" sz="2400" i="1">
              <a:solidFill>
                <a:srgbClr val="FF0000"/>
              </a:solidFill>
              <a:latin typeface="Bodoni MT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nter image description here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1381"/>
            <a:ext cx="9067800" cy="566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290" y="4143380"/>
            <a:ext cx="6558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NP-completeness and reducibility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57200"/>
            <a:ext cx="86868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NP-completeness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NP-complete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problems are the hardest problems in NP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 decision problem L is NP-complete if: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L is in NP (Any given solution for NP-complete problems can be verified quickly, but there is no efficient known solution).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2)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Every problem in NP is reducible to L in polynomial 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P-Complete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14400"/>
            <a:ext cx="7040964" cy="5105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0" y="1066800"/>
            <a:ext cx="2438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5400" y="2362200"/>
            <a:ext cx="2895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3810000"/>
            <a:ext cx="2590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0957127">
            <a:off x="3197681" y="1557643"/>
            <a:ext cx="2026134" cy="2641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957127" flipV="1">
            <a:off x="3483975" y="2745449"/>
            <a:ext cx="857802" cy="1478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0" y="5562600"/>
            <a:ext cx="4419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357167"/>
            <a:ext cx="5989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NP-completeness and Reducibility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828800"/>
            <a:ext cx="7315200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(class of) problem 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poly-time reducible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written as 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there exists a poly-time function </a:t>
            </a:r>
          </a:p>
          <a:p>
            <a:pPr algn="just"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such that for any instance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has “YES” answer if and only if answer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(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is also “YES”.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2857872"/>
          </a:xfrm>
        </p:spPr>
        <p:txBody>
          <a:bodyPr/>
          <a:lstStyle/>
          <a:p>
            <a:r>
              <a:rPr lang="en-IN" dirty="0" smtClean="0"/>
              <a:t>Polynomial time</a:t>
            </a:r>
          </a:p>
          <a:p>
            <a:pPr lvl="1"/>
            <a:r>
              <a:rPr lang="en-IN" dirty="0" smtClean="0"/>
              <a:t>Linear Searching</a:t>
            </a:r>
          </a:p>
          <a:p>
            <a:pPr lvl="1"/>
            <a:r>
              <a:rPr lang="en-IN" dirty="0" smtClean="0"/>
              <a:t>Binary Searching</a:t>
            </a:r>
          </a:p>
          <a:p>
            <a:pPr lvl="1"/>
            <a:r>
              <a:rPr lang="en-IN" dirty="0" smtClean="0"/>
              <a:t>Insertion sort</a:t>
            </a:r>
          </a:p>
          <a:p>
            <a:pPr lvl="1"/>
            <a:r>
              <a:rPr lang="en-IN" dirty="0" smtClean="0"/>
              <a:t>Bubble sort</a:t>
            </a:r>
          </a:p>
          <a:p>
            <a:pPr lvl="1"/>
            <a:r>
              <a:rPr lang="en-IN" dirty="0" smtClean="0"/>
              <a:t>Merge sort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2572888"/>
          </a:xfrm>
        </p:spPr>
        <p:txBody>
          <a:bodyPr/>
          <a:lstStyle/>
          <a:p>
            <a:r>
              <a:rPr lang="en-IN" dirty="0" smtClean="0"/>
              <a:t>Exponential time</a:t>
            </a:r>
          </a:p>
          <a:p>
            <a:pPr lvl="1"/>
            <a:r>
              <a:rPr lang="en-IN" dirty="0"/>
              <a:t>0</a:t>
            </a:r>
            <a:r>
              <a:rPr lang="en-IN" dirty="0" smtClean="0"/>
              <a:t>/1 knapsack</a:t>
            </a:r>
          </a:p>
          <a:p>
            <a:pPr lvl="1"/>
            <a:r>
              <a:rPr lang="en-IN" dirty="0" smtClean="0"/>
              <a:t>TSP</a:t>
            </a:r>
          </a:p>
          <a:p>
            <a:pPr lvl="1"/>
            <a:r>
              <a:rPr lang="en-IN" dirty="0" smtClean="0"/>
              <a:t>Sum of subsets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443711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Need a faster Algorithm…..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NP hard and NP Complete  are guidelines made for doing research on exponential time problems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1680" y="1535760"/>
              <a:ext cx="7884720" cy="3777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320" y="1526400"/>
                <a:ext cx="7903440" cy="37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95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Points to consider if you are unable to solve exponential time algorithm using polynomial time</a:t>
            </a:r>
          </a:p>
          <a:p>
            <a:pPr lvl="1"/>
            <a:r>
              <a:rPr lang="en-IN" dirty="0"/>
              <a:t>If not able to write deterministic </a:t>
            </a:r>
            <a:r>
              <a:rPr lang="en-IN" dirty="0" err="1"/>
              <a:t>algms</a:t>
            </a:r>
            <a:r>
              <a:rPr lang="en-IN" dirty="0"/>
              <a:t>, write non- deterministic </a:t>
            </a:r>
            <a:r>
              <a:rPr lang="en-IN" dirty="0" err="1"/>
              <a:t>algms</a:t>
            </a:r>
            <a:endParaRPr lang="en-IN" dirty="0"/>
          </a:p>
          <a:p>
            <a:pPr lvl="1"/>
            <a:r>
              <a:rPr lang="en-IN" dirty="0" smtClean="0"/>
              <a:t>Try to find a relationship between exponential algorithms so that if one is solved in polynomial time, others are also solved in polynomial time</a:t>
            </a:r>
          </a:p>
          <a:p>
            <a:pPr marL="274320" lvl="1" indent="0">
              <a:buNone/>
            </a:pPr>
            <a:r>
              <a:rPr lang="en-IN" sz="2000" i="1" dirty="0" smtClean="0">
                <a:solidFill>
                  <a:srgbClr val="FF0000"/>
                </a:solidFill>
              </a:rPr>
              <a:t>In Deterministic algorithms, we know the working of the algorithmic. </a:t>
            </a:r>
          </a:p>
          <a:p>
            <a:pPr lvl="1"/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84400" y="2416680"/>
              <a:ext cx="5794920" cy="2646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040" y="2407320"/>
                <a:ext cx="5813640" cy="26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5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 Deterministic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Don’t know how they will work</a:t>
            </a:r>
          </a:p>
          <a:p>
            <a:r>
              <a:rPr lang="en-IN" dirty="0" smtClean="0"/>
              <a:t>Most of the statements are deterministic</a:t>
            </a:r>
          </a:p>
          <a:p>
            <a:r>
              <a:rPr lang="en-IN" dirty="0" smtClean="0"/>
              <a:t>Few are non-deterministic----preserved for future use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52936"/>
            <a:ext cx="2943225" cy="3124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07200" y="2086920"/>
              <a:ext cx="7335720" cy="3700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7840" y="2077560"/>
                <a:ext cx="7354440" cy="37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4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We define 2 classes here</a:t>
            </a:r>
          </a:p>
          <a:p>
            <a:pPr lvl="1"/>
            <a:r>
              <a:rPr lang="en-IN" dirty="0" smtClean="0"/>
              <a:t>P</a:t>
            </a:r>
          </a:p>
          <a:p>
            <a:pPr lvl="1"/>
            <a:r>
              <a:rPr lang="en-IN" dirty="0" smtClean="0"/>
              <a:t>NP</a:t>
            </a:r>
          </a:p>
          <a:p>
            <a:pPr lvl="1"/>
            <a:endParaRPr lang="en-IN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25640" y="1717200"/>
              <a:ext cx="7784640" cy="3610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280" y="1707840"/>
                <a:ext cx="7803360" cy="36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5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Need a base problem</a:t>
            </a:r>
          </a:p>
          <a:p>
            <a:pPr lvl="1"/>
            <a:r>
              <a:rPr lang="en-IN" dirty="0" smtClean="0"/>
              <a:t>Satisfiability problem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0560" y="868320"/>
              <a:ext cx="8824680" cy="5749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00" y="858960"/>
                <a:ext cx="8843400" cy="57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3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Exponential time</a:t>
            </a:r>
          </a:p>
          <a:p>
            <a:pPr lvl="1"/>
            <a:r>
              <a:rPr lang="en-IN" dirty="0"/>
              <a:t>0</a:t>
            </a:r>
            <a:r>
              <a:rPr lang="en-IN" dirty="0" smtClean="0"/>
              <a:t>/1 knapsack</a:t>
            </a:r>
          </a:p>
          <a:p>
            <a:pPr lvl="1"/>
            <a:r>
              <a:rPr lang="en-IN" dirty="0" smtClean="0"/>
              <a:t>TSP</a:t>
            </a:r>
          </a:p>
          <a:p>
            <a:pPr lvl="1"/>
            <a:r>
              <a:rPr lang="en-IN" dirty="0" smtClean="0"/>
              <a:t>Sum of subsets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72960" y="1703160"/>
              <a:ext cx="7243560" cy="4200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600" y="1693800"/>
                <a:ext cx="7262280" cy="42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03560" y="1356840"/>
              <a:ext cx="6107040" cy="5501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4200" y="1347480"/>
                <a:ext cx="6125760" cy="55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41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445</TotalTime>
  <Words>375</Words>
  <Application>Microsoft Office PowerPoint</Application>
  <PresentationFormat>On-screen Show (4:3)</PresentationFormat>
  <Paragraphs>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Bauhaus 93</vt:lpstr>
      <vt:lpstr>Bodoni MT</vt:lpstr>
      <vt:lpstr>Bookman Old Style</vt:lpstr>
      <vt:lpstr>Gill Sans MT</vt:lpstr>
      <vt:lpstr>Symbol</vt:lpstr>
      <vt:lpstr>Times New Roman</vt:lpstr>
      <vt:lpstr>Wingdings</vt:lpstr>
      <vt:lpstr>Wingdings 3</vt:lpstr>
      <vt:lpstr>Origin</vt:lpstr>
      <vt:lpstr>P Versus NP Problems</vt:lpstr>
      <vt:lpstr>PowerPoint Presentation</vt:lpstr>
      <vt:lpstr>PowerPoint Presentation</vt:lpstr>
      <vt:lpstr>PowerPoint Presentation</vt:lpstr>
      <vt:lpstr>Non- Deterministic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NP-Complete &amp; NP-Hard</vt:lpstr>
      <vt:lpstr>What’s  P and NP?</vt:lpstr>
      <vt:lpstr>NP-COMPLETE</vt:lpstr>
      <vt:lpstr>How can we say that a problem is NP complete?</vt:lpstr>
      <vt:lpstr>NP-HARD</vt:lpstr>
      <vt:lpstr>PowerPoint Presentation</vt:lpstr>
      <vt:lpstr>But since any NP-complete problem can be reduced to any other NP-complete problem in polynomial time, all NP-complete problems can be reduced to any NP-hard problem in polynomial time. Then, if there is a solution to one NP-hard problem in polynomial time, there is a solution to all NP problems in polynomial time.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 VS OPTIMIZATION  PROBLEMS</dc:title>
  <dc:creator>nh</dc:creator>
  <cp:lastModifiedBy>Windows User</cp:lastModifiedBy>
  <cp:revision>12</cp:revision>
  <dcterms:created xsi:type="dcterms:W3CDTF">2017-09-22T04:23:04Z</dcterms:created>
  <dcterms:modified xsi:type="dcterms:W3CDTF">2020-10-23T06:36:05Z</dcterms:modified>
</cp:coreProperties>
</file>