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Latha" panose="020B0604020202020204" pitchFamily="34" charset="0"/>
      <p:regular r:id="rId9"/>
      <p:bold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hHl1iOsZtOvnlqn0bilSD+47fX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customschemas.google.com/relationships/presentationmetadata" Target="meta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6" name="Google Shape;76;p25" descr="download (2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3" name="Google Shape;83;p26" descr="download (2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1" name="Google Shape;61;p23" descr="download (2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9" name="Google Shape;69;p24" descr="download (2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-1543050" y="-497255"/>
            <a:ext cx="3086100" cy="10784255"/>
            <a:chOff x="0" y="-19050"/>
            <a:chExt cx="812800" cy="2995155"/>
          </a:xfrm>
        </p:grpSpPr>
        <p:sp>
          <p:nvSpPr>
            <p:cNvPr id="89" name="Google Shape;89;p1"/>
            <p:cNvSpPr/>
            <p:nvPr/>
          </p:nvSpPr>
          <p:spPr>
            <a:xfrm>
              <a:off x="0" y="119055"/>
              <a:ext cx="812800" cy="2857050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90" name="Google Shape;90;p1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16384715" y="9009597"/>
            <a:ext cx="1903285" cy="1277403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92" name="Google Shape;92;p1"/>
          <p:cNvGrpSpPr/>
          <p:nvPr/>
        </p:nvGrpSpPr>
        <p:grpSpPr>
          <a:xfrm>
            <a:off x="1227773" y="4083810"/>
            <a:ext cx="110236" cy="2898808"/>
            <a:chOff x="0" y="-19050"/>
            <a:chExt cx="26312" cy="691905"/>
          </a:xfrm>
        </p:grpSpPr>
        <p:sp>
          <p:nvSpPr>
            <p:cNvPr id="93" name="Google Shape;93;p1"/>
            <p:cNvSpPr/>
            <p:nvPr/>
          </p:nvSpPr>
          <p:spPr>
            <a:xfrm>
              <a:off x="0" y="0"/>
              <a:ext cx="26312" cy="672855"/>
            </a:xfrm>
            <a:custGeom>
              <a:avLst/>
              <a:gdLst/>
              <a:ahLst/>
              <a:cxnLst/>
              <a:rect l="l" t="t" r="r" b="b"/>
              <a:pathLst>
                <a:path w="26312" h="672855" extrusionOk="0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4" name="Google Shape;94;p1"/>
            <p:cNvSpPr txBox="1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"/>
          <p:cNvSpPr txBox="1"/>
          <p:nvPr/>
        </p:nvSpPr>
        <p:spPr>
          <a:xfrm>
            <a:off x="4078807" y="1674913"/>
            <a:ext cx="12287336" cy="123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42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6000" b="0" i="0" u="none" strike="noStrike" cap="none" dirty="0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6000" dirty="0">
                <a:solidFill>
                  <a:srgbClr val="1C5739"/>
                </a:solidFill>
              </a:rPr>
              <a:t>INTERNSHIP</a:t>
            </a:r>
            <a:r>
              <a:rPr lang="en-US" sz="6000" b="0" i="0" u="none" strike="noStrike" cap="none" dirty="0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TOPIC&gt;</a:t>
            </a:r>
            <a:endParaRPr sz="6000" b="0" i="0" u="none" strike="noStrike" cap="none" dirty="0">
              <a:solidFill>
                <a:srgbClr val="1C57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-1439055" y="65637"/>
            <a:ext cx="2887845" cy="1958035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7" name="Google Shape;97;p1" descr="RCSS Logo (Autonomous)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 descr="RCSS Logo (Autonomous)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" descr="download (2)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3535180" y="3489374"/>
            <a:ext cx="12644494" cy="674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3200" b="1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Name of Candidate : &lt;…………………………………………………..…………&gt;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Register No : &lt;………………………………………………………………&gt;</a:t>
            </a:r>
            <a:b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</a:br>
            <a:endParaRPr sz="3200" b="0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br>
              <a:rPr lang="en-US" sz="3200" b="0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</a:br>
            <a: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Date : &lt;…………………&gt;</a:t>
            </a:r>
            <a:endParaRPr sz="3200" b="0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Venue : RCSS</a:t>
            </a:r>
            <a:endParaRPr sz="3200" b="0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Programme : Master of Computer Applications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Batch : 2023-2025</a:t>
            </a:r>
            <a:endParaRPr sz="3200" b="0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10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3" name="Google Shape;113;p2"/>
          <p:cNvSpPr txBox="1"/>
          <p:nvPr/>
        </p:nvSpPr>
        <p:spPr>
          <a:xfrm>
            <a:off x="2460668" y="724668"/>
            <a:ext cx="12109983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3600"/>
              <a:buFont typeface="La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Latha" panose="020B0604020202020204" pitchFamily="34" charset="0"/>
                <a:ea typeface="Lato"/>
                <a:cs typeface="Latha" panose="020B0604020202020204" pitchFamily="34" charset="0"/>
                <a:sym typeface="Lato"/>
              </a:rPr>
              <a:t>Outline of the Presentation </a:t>
            </a:r>
            <a:br>
              <a:rPr lang="en-US" sz="3600" b="0" i="0" u="none" strike="noStrike" cap="none" dirty="0">
                <a:solidFill>
                  <a:srgbClr val="385623"/>
                </a:solidFill>
                <a:latin typeface="Latha" panose="020B0604020202020204" pitchFamily="34" charset="0"/>
                <a:ea typeface="Lato"/>
                <a:cs typeface="Latha" panose="020B0604020202020204" pitchFamily="34" charset="0"/>
                <a:sym typeface="Lato"/>
              </a:rPr>
            </a:br>
            <a:r>
              <a:rPr lang="en-US" sz="3600" b="0" i="1" u="none" strike="noStrike" cap="none" dirty="0">
                <a:solidFill>
                  <a:srgbClr val="385623"/>
                </a:solidFill>
                <a:latin typeface="Latha" panose="020B0604020202020204" pitchFamily="34" charset="0"/>
                <a:ea typeface="Lato"/>
                <a:cs typeface="Latha" panose="020B0604020202020204" pitchFamily="34" charset="0"/>
                <a:sym typeface="Lato"/>
              </a:rPr>
              <a:t>(1</a:t>
            </a:r>
            <a:r>
              <a:rPr lang="en-US" sz="3600" i="1" dirty="0">
                <a:solidFill>
                  <a:srgbClr val="385623"/>
                </a:solidFill>
                <a:latin typeface="Latha" panose="020B0604020202020204" pitchFamily="34" charset="0"/>
                <a:ea typeface="Lato"/>
                <a:cs typeface="Latha" panose="020B0604020202020204" pitchFamily="34" charset="0"/>
                <a:sym typeface="Lato"/>
              </a:rPr>
              <a:t>0</a:t>
            </a:r>
            <a:r>
              <a:rPr lang="en-US" sz="3600" b="0" i="1" u="none" strike="noStrike" cap="none" dirty="0">
                <a:solidFill>
                  <a:srgbClr val="385623"/>
                </a:solidFill>
                <a:latin typeface="Latha" panose="020B0604020202020204" pitchFamily="34" charset="0"/>
                <a:ea typeface="Lato"/>
                <a:cs typeface="Latha" panose="020B0604020202020204" pitchFamily="34" charset="0"/>
                <a:sym typeface="Lato"/>
              </a:rPr>
              <a:t> slides-maximum)</a:t>
            </a:r>
            <a:endParaRPr sz="1400" b="0" i="0" u="none" strike="noStrike" cap="none" dirty="0">
              <a:solidFill>
                <a:srgbClr val="000000"/>
              </a:solidFill>
              <a:latin typeface="Latha" panose="020B0604020202020204" pitchFamily="34" charset="0"/>
              <a:cs typeface="Latha" panose="020B0604020202020204" pitchFamily="34" charset="0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3971210" y="2224110"/>
            <a:ext cx="14080155" cy="128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r>
              <a:rPr lang="en-US" sz="3024" b="1" dirty="0">
                <a:solidFill>
                  <a:srgbClr val="231F20"/>
                </a:solidFill>
              </a:rPr>
              <a:t>1	</a:t>
            </a:r>
            <a:r>
              <a:rPr lang="en-US" sz="3024" b="1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024" b="1" dirty="0">
                <a:solidFill>
                  <a:srgbClr val="231F20"/>
                </a:solidFill>
              </a:rPr>
              <a:t> </a:t>
            </a:r>
            <a:r>
              <a:rPr lang="en-US" sz="3024" dirty="0">
                <a:solidFill>
                  <a:srgbClr val="231F20"/>
                </a:solidFill>
              </a:rPr>
              <a:t>Introduction to the Internship</a:t>
            </a:r>
            <a:endParaRPr sz="2900" b="0" i="0" u="none" strike="noStrike" cap="none" dirty="0">
              <a:solidFill>
                <a:srgbClr val="38562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endParaRPr sz="3024" b="0" i="0" u="none" strike="noStrike" cap="none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rcRect/>
            <a:stretch>
              <a:fillRect l="-101092" t="2821"/>
            </a:stretch>
          </a:blipFill>
          <a:ln>
            <a:noFill/>
          </a:ln>
        </p:spPr>
      </p:sp>
      <p:sp>
        <p:nvSpPr>
          <p:cNvPr id="123" name="Google Shape;123;p2"/>
          <p:cNvSpPr txBox="1"/>
          <p:nvPr/>
        </p:nvSpPr>
        <p:spPr>
          <a:xfrm>
            <a:off x="3971211" y="3136892"/>
            <a:ext cx="12887400" cy="6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r>
              <a:rPr lang="en-US" sz="3024" b="1" dirty="0">
                <a:solidFill>
                  <a:srgbClr val="231F20"/>
                </a:solidFill>
              </a:rPr>
              <a:t>2	</a:t>
            </a:r>
            <a:r>
              <a:rPr lang="en-US" sz="3024" b="1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024" b="1" dirty="0">
                <a:solidFill>
                  <a:srgbClr val="231F20"/>
                </a:solidFill>
              </a:rPr>
              <a:t> </a:t>
            </a:r>
            <a:r>
              <a:rPr lang="en-US" sz="3024" dirty="0">
                <a:solidFill>
                  <a:srgbClr val="231F20"/>
                </a:solidFill>
              </a:rPr>
              <a:t>About the Organization</a:t>
            </a:r>
            <a:endParaRPr sz="3024" i="0" u="none" strike="noStrike" cap="none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3971210" y="4040405"/>
            <a:ext cx="12887400" cy="6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7995"/>
              </a:lnSpc>
              <a:buSzPts val="3024"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Slide 3</a:t>
            </a:r>
            <a:r>
              <a:rPr lang="en-US" sz="3024" b="1" dirty="0">
                <a:solidFill>
                  <a:srgbClr val="231F20"/>
                </a:solidFill>
              </a:rPr>
              <a:t>	</a:t>
            </a:r>
            <a:r>
              <a:rPr lang="en-US" sz="3024" b="1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024" b="1" dirty="0">
                <a:solidFill>
                  <a:srgbClr val="231F20"/>
                </a:solidFill>
              </a:rPr>
              <a:t> </a:t>
            </a:r>
            <a:r>
              <a:rPr lang="en-US" sz="3024" dirty="0">
                <a:solidFill>
                  <a:srgbClr val="231F20"/>
                </a:solidFill>
              </a:rPr>
              <a:t>About the Platform/Tools</a:t>
            </a:r>
            <a:endParaRPr sz="2400" b="0" i="1" u="none" strike="noStrike" cap="none" dirty="0">
              <a:solidFill>
                <a:srgbClr val="38562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3970648" y="4916839"/>
            <a:ext cx="12887400" cy="115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7995"/>
              </a:lnSpc>
              <a:buSzPts val="3024"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r>
              <a:rPr lang="en-US" sz="3024" b="1" dirty="0">
                <a:solidFill>
                  <a:srgbClr val="231F20"/>
                </a:solidFill>
              </a:rPr>
              <a:t>4	</a:t>
            </a:r>
            <a:r>
              <a:rPr lang="en-US" sz="3024" b="1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024" b="1" dirty="0">
                <a:solidFill>
                  <a:srgbClr val="231F20"/>
                </a:solidFill>
              </a:rPr>
              <a:t> </a:t>
            </a:r>
            <a:r>
              <a:rPr lang="en-US" sz="3024" dirty="0">
                <a:solidFill>
                  <a:srgbClr val="231F20"/>
                </a:solidFill>
              </a:rPr>
              <a:t>Internship Objectives</a:t>
            </a:r>
          </a:p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endParaRPr sz="2400" b="0" i="1" u="none" strike="noStrike" cap="none" dirty="0">
              <a:solidFill>
                <a:srgbClr val="38562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3970086" y="5767197"/>
            <a:ext cx="12887400" cy="6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Slides 5-7</a:t>
            </a:r>
            <a:r>
              <a:rPr lang="en-US" sz="3024" b="1" dirty="0">
                <a:solidFill>
                  <a:srgbClr val="231F20"/>
                </a:solidFill>
              </a:rPr>
              <a:t>	</a:t>
            </a:r>
            <a:r>
              <a:rPr lang="en-US" sz="3024" b="1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024" b="1" dirty="0">
                <a:solidFill>
                  <a:srgbClr val="231F20"/>
                </a:solidFill>
              </a:rPr>
              <a:t> </a:t>
            </a:r>
            <a:r>
              <a:rPr lang="en-US" sz="3024" dirty="0">
                <a:solidFill>
                  <a:srgbClr val="231F20"/>
                </a:solidFill>
              </a:rPr>
              <a:t>Weekly Overview</a:t>
            </a:r>
            <a:endParaRPr sz="2400" b="0" i="1" u="none" strike="noStrike" cap="none" dirty="0">
              <a:solidFill>
                <a:srgbClr val="38562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3970086" y="6700914"/>
            <a:ext cx="12887400" cy="6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Slide 8 	: </a:t>
            </a:r>
            <a:r>
              <a:rPr lang="en-US" sz="3024" i="0" u="none" strike="noStrike" cap="none" dirty="0">
                <a:solidFill>
                  <a:srgbClr val="231F20"/>
                </a:solidFill>
                <a:sym typeface="Arial"/>
              </a:rPr>
              <a:t>Objectives Achieved</a:t>
            </a:r>
            <a:endParaRPr sz="2400" i="1" u="none" strike="noStrike" cap="none" dirty="0">
              <a:solidFill>
                <a:srgbClr val="38562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3952148" y="7565978"/>
            <a:ext cx="12887400" cy="179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7995"/>
              </a:lnSpc>
              <a:buSzPts val="3024"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Slide 9 	: </a:t>
            </a:r>
            <a:r>
              <a:rPr lang="en-US" sz="3024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Skills Achieved</a:t>
            </a:r>
            <a:endParaRPr lang="en-US" sz="3024" b="0" i="0" u="none" strike="noStrike" cap="none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endParaRPr sz="3024" b="0" i="0" u="none" strike="noStrike" cap="none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rgbClr val="38562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140731-CE58-481F-9DD5-534CA6FBC060}"/>
              </a:ext>
            </a:extLst>
          </p:cNvPr>
          <p:cNvGrpSpPr/>
          <p:nvPr/>
        </p:nvGrpSpPr>
        <p:grpSpPr>
          <a:xfrm>
            <a:off x="2396468" y="1065770"/>
            <a:ext cx="1420094" cy="9014405"/>
            <a:chOff x="2462323" y="2255821"/>
            <a:chExt cx="1420094" cy="8189460"/>
          </a:xfrm>
        </p:grpSpPr>
        <p:grpSp>
          <p:nvGrpSpPr>
            <p:cNvPr id="105" name="Google Shape;105;p2"/>
            <p:cNvGrpSpPr/>
            <p:nvPr/>
          </p:nvGrpSpPr>
          <p:grpSpPr>
            <a:xfrm>
              <a:off x="2462323" y="2255821"/>
              <a:ext cx="1420094" cy="8189460"/>
              <a:chOff x="-5162" y="-166582"/>
              <a:chExt cx="374014" cy="1860649"/>
            </a:xfrm>
          </p:grpSpPr>
          <p:sp>
            <p:nvSpPr>
              <p:cNvPr id="106" name="Google Shape;106;p2"/>
              <p:cNvSpPr/>
              <p:nvPr/>
            </p:nvSpPr>
            <p:spPr>
              <a:xfrm>
                <a:off x="0" y="0"/>
                <a:ext cx="368852" cy="1694067"/>
              </a:xfrm>
              <a:custGeom>
                <a:avLst/>
                <a:gdLst/>
                <a:ahLst/>
                <a:cxnLst/>
                <a:rect l="l" t="t" r="r" b="b"/>
                <a:pathLst>
                  <a:path w="368852" h="1608665" extrusionOk="0">
                    <a:moveTo>
                      <a:pt x="0" y="0"/>
                    </a:moveTo>
                    <a:lnTo>
                      <a:pt x="368852" y="0"/>
                    </a:lnTo>
                    <a:lnTo>
                      <a:pt x="368852" y="1608665"/>
                    </a:lnTo>
                    <a:lnTo>
                      <a:pt x="0" y="1608665"/>
                    </a:lnTo>
                    <a:close/>
                  </a:path>
                </a:pathLst>
              </a:custGeom>
              <a:solidFill>
                <a:srgbClr val="1C5739"/>
              </a:solidFill>
              <a:ln>
                <a:noFill/>
              </a:ln>
            </p:spPr>
          </p:sp>
          <p:sp>
            <p:nvSpPr>
              <p:cNvPr id="107" name="Google Shape;107;p2"/>
              <p:cNvSpPr txBox="1"/>
              <p:nvPr/>
            </p:nvSpPr>
            <p:spPr>
              <a:xfrm>
                <a:off x="-5162" y="-166582"/>
                <a:ext cx="369000" cy="1695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88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" name="Google Shape;114;p2"/>
            <p:cNvSpPr txBox="1"/>
            <p:nvPr/>
          </p:nvSpPr>
          <p:spPr>
            <a:xfrm>
              <a:off x="2694250" y="3188918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2694250" y="3986037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2694250" y="4867194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2694250" y="5664313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2713851" y="6456690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2713851" y="7287654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2713851" y="8137947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07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2713851" y="8976147"/>
              <a:ext cx="937200" cy="65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2"/>
          <p:cNvSpPr txBox="1"/>
          <p:nvPr/>
        </p:nvSpPr>
        <p:spPr>
          <a:xfrm>
            <a:off x="3961909" y="9433170"/>
            <a:ext cx="12887400" cy="115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Slide 10 	:</a:t>
            </a:r>
            <a:r>
              <a:rPr lang="en-US" sz="3024" b="1" dirty="0">
                <a:solidFill>
                  <a:srgbClr val="231F20"/>
                </a:solidFill>
              </a:rPr>
              <a:t> </a:t>
            </a:r>
            <a:r>
              <a:rPr lang="en-US" sz="3024" b="0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3024" b="0" i="0" u="none" strike="noStrike" cap="none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rgbClr val="38562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2" descr="download (2)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128;p2"/>
          <p:cNvSpPr txBox="1"/>
          <p:nvPr/>
        </p:nvSpPr>
        <p:spPr>
          <a:xfrm>
            <a:off x="3991670" y="8543105"/>
            <a:ext cx="12887400" cy="6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7995"/>
              </a:lnSpc>
              <a:buSzPts val="3024"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Slide 9 	:</a:t>
            </a:r>
            <a:r>
              <a:rPr lang="en-US" sz="3024" b="1" dirty="0">
                <a:solidFill>
                  <a:srgbClr val="231F20"/>
                </a:solidFill>
              </a:rPr>
              <a:t> </a:t>
            </a:r>
            <a:r>
              <a:rPr lang="en-US" sz="3024" dirty="0">
                <a:solidFill>
                  <a:srgbClr val="231F20"/>
                </a:solidFill>
              </a:rPr>
              <a:t>Challenges, Gantt Chart and Future Directions</a:t>
            </a:r>
            <a:endParaRPr sz="2400" i="1" u="none" strike="noStrike" cap="none" dirty="0">
              <a:solidFill>
                <a:srgbClr val="38562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" name="Google Shape;129;p2"/>
          <p:cNvSpPr txBox="1"/>
          <p:nvPr/>
        </p:nvSpPr>
        <p:spPr>
          <a:xfrm>
            <a:off x="2628247" y="9356664"/>
            <a:ext cx="937200" cy="78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1"/>
              <a:buFont typeface="Arial"/>
              <a:buNone/>
            </a:pPr>
            <a:r>
              <a:rPr lang="en-US" sz="4271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112</Words>
  <Application>Microsoft Office PowerPoint</Application>
  <PresentationFormat>Custom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Lato</vt:lpstr>
      <vt:lpstr>Latha</vt:lpstr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15</cp:revision>
  <dcterms:created xsi:type="dcterms:W3CDTF">2006-08-16T00:00:00Z</dcterms:created>
  <dcterms:modified xsi:type="dcterms:W3CDTF">2024-10-25T08:53:25Z</dcterms:modified>
</cp:coreProperties>
</file>