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geKPB65DewvH9rUU4emDMucKT2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2" Type="http://customschemas.google.com/relationships/presentationmetadata" Target="meta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ownload (2).png" id="76" name="Google Shape;7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ownload (2).png" id="83" name="Google Shape;8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ownload (2).png" id="61" name="Google Shape;6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ownload (2).png" id="69" name="Google Shape;6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543050" y="-497255"/>
            <a:ext cx="3086100" cy="10784255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119055"/>
              <a:ext cx="812800" cy="2857050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6384715" y="9009597"/>
            <a:ext cx="1903285" cy="1277403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4072920" y="1535339"/>
            <a:ext cx="122874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2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&lt;SEMINAR TOPIC&gt;</a:t>
            </a:r>
            <a:endParaRPr b="0" i="0" sz="88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439055" y="65637"/>
            <a:ext cx="2887845" cy="1958035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RCSS Logo (Autonomous)" id="97" name="Google Shape;9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CSS Logo (Autonomous)" id="98" name="Google Shape;9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wnload (2).png"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740221" y="3966999"/>
            <a:ext cx="12644494" cy="55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Name of Candidate : </a:t>
            </a: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&lt;…………………………………………………..…………&gt;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Register No : </a:t>
            </a: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&lt;………………………………………………………………&gt;</a:t>
            </a:r>
            <a:b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b="0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Date : &lt;…………………&gt;</a:t>
            </a: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Venue : RCSS</a:t>
            </a: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Programme : MCA </a:t>
            </a: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Batch : 2022-2024</a:t>
            </a: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07" name="Google Shape;107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>
            <a:off x="15698916" y="8697813"/>
            <a:ext cx="2530568" cy="1459004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 txBox="1"/>
          <p:nvPr/>
        </p:nvSpPr>
        <p:spPr>
          <a:xfrm>
            <a:off x="2460668" y="724668"/>
            <a:ext cx="12110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600"/>
              <a:buFont typeface="Lato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of the Presentation </a:t>
            </a:r>
            <a:br>
              <a:rPr b="0" i="0" lang="en-US" sz="3600" u="none" cap="none" strike="noStrik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3600" u="none" cap="none" strike="noStrik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(15 to 20 slides)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971210" y="2224110"/>
            <a:ext cx="140802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1	 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Title page and introduction of the presenter (30 seconds)</a:t>
            </a:r>
            <a:endParaRPr b="0" i="0" sz="29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t/>
            </a:r>
            <a:endParaRPr b="0" i="0" sz="3024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5314" y="-43543"/>
            <a:ext cx="1206029" cy="1543741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1089" r="0" t="2820"/>
            </a:stretch>
          </a:blipFill>
          <a:ln>
            <a:noFill/>
          </a:ln>
        </p:spPr>
      </p:sp>
      <p:sp>
        <p:nvSpPr>
          <p:cNvPr id="112" name="Google Shape;112;p2"/>
          <p:cNvSpPr txBox="1"/>
          <p:nvPr/>
        </p:nvSpPr>
        <p:spPr>
          <a:xfrm>
            <a:off x="3971211" y="3136892"/>
            <a:ext cx="12887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2	 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Context of the topic(1 minute)</a:t>
            </a:r>
            <a:endParaRPr b="0" i="0" sz="3024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971210" y="4040405"/>
            <a:ext cx="12887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3	 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Introduction to the case study (1 minute)</a:t>
            </a:r>
            <a:endParaRPr b="0" i="0" sz="3024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970648" y="4916839"/>
            <a:ext cx="12887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4-6	 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Components of the study</a:t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970086" y="5767197"/>
            <a:ext cx="12887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7-10	 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Interpretation of the Case</a:t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970086" y="6700914"/>
            <a:ext cx="12887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11-13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experiment</a:t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952148" y="7565978"/>
            <a:ext cx="128874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14-15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Challenges in the study 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t/>
            </a:r>
            <a:endParaRPr b="0" i="0" sz="3024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961909" y="9433170"/>
            <a:ext cx="12887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19-20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0" i="0" sz="3024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download (2).png" id="119" name="Google Shape;1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3991670" y="8543105"/>
            <a:ext cx="12887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16-18 : 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Inferenc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3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1" sz="2400" u="none" cap="none" strike="noStrike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628247" y="9356664"/>
            <a:ext cx="937200" cy="7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"/>
          <p:cNvGrpSpPr/>
          <p:nvPr/>
        </p:nvGrpSpPr>
        <p:grpSpPr>
          <a:xfrm>
            <a:off x="2396468" y="1065697"/>
            <a:ext cx="1420094" cy="9009551"/>
            <a:chOff x="2462323" y="2255821"/>
            <a:chExt cx="1420094" cy="818529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2462323" y="2255821"/>
              <a:ext cx="1420094" cy="8185292"/>
              <a:chOff x="-5162" y="-166582"/>
              <a:chExt cx="374014" cy="185970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0" y="0"/>
                <a:ext cx="368852" cy="1693120"/>
              </a:xfrm>
              <a:custGeom>
                <a:rect b="b" l="l" r="r" t="t"/>
                <a:pathLst>
                  <a:path extrusionOk="0" h="1608665" w="368852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1608665"/>
                    </a:lnTo>
                    <a:lnTo>
                      <a:pt x="0" y="1608665"/>
                    </a:lnTo>
                    <a:close/>
                  </a:path>
                </a:pathLst>
              </a:custGeom>
              <a:solidFill>
                <a:srgbClr val="1C5739"/>
              </a:solidFill>
              <a:ln>
                <a:noFill/>
              </a:ln>
            </p:spPr>
          </p:sp>
          <p:sp>
            <p:nvSpPr>
              <p:cNvPr id="125" name="Google Shape;125;p2"/>
              <p:cNvSpPr txBox="1"/>
              <p:nvPr/>
            </p:nvSpPr>
            <p:spPr>
              <a:xfrm>
                <a:off x="-5162" y="-166582"/>
                <a:ext cx="369000" cy="16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" name="Google Shape;126;p2"/>
            <p:cNvSpPr txBox="1"/>
            <p:nvPr/>
          </p:nvSpPr>
          <p:spPr>
            <a:xfrm>
              <a:off x="2694250" y="3188918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694250" y="398603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694250" y="486719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2694250" y="5664313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713851" y="6456690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2713851" y="728765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2713851" y="813794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2713851" y="8976147"/>
              <a:ext cx="9372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b="0" i="0" lang="en-US" sz="4271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