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Doctor: Disease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Predicting Diseases Based on Symptoms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Doctor is a powerful tool for predicting diseases based on symptoms.</a:t>
            </a:r>
          </a:p>
          <a:p/>
          <a:p>
            <a:r>
              <a:t>The system helps in diagnosis, reduces time for doctors, and increases accessibility to healthcare.</a:t>
            </a:r>
          </a:p>
          <a:p/>
          <a:p>
            <a:r>
              <a:t>Future scope: integrating more diseases, improving model accuracy, and deploying in real-time systems.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contributions include data collection, model training, feature engineering, and evaluation.</a:t>
            </a:r>
          </a:p>
          <a:p/>
          <a:p>
            <a:r>
              <a:t>The project aims to improve healthcare diagnosis using AI and machine learning techniques.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 all references used in the project, including datasets, research papers, libraries, and tools.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 Doctor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Doctor is a machine learning project to predict diseases based on symptoms provided by users.</a:t>
            </a:r>
          </a:p>
          <a:p/>
          <a:p>
            <a:r>
              <a:t>The system helps healthcare professionals in diagnosing diseases more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and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includes diseases, their associated symptoms, and disease occurrence counts.</a:t>
            </a:r>
          </a:p>
          <a:p/>
          <a:p>
            <a:r>
              <a:t>The dataset is cleaned by handling missing values, transforming symptoms into numerical format, and encoding them for machine learning.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for Disease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process raw symptom data into numerical features using One-Hot Encoding.</a:t>
            </a:r>
          </a:p>
          <a:p/>
          <a:p>
            <a:r>
              <a:t>One-Hot Encoding converts categorical symptom data into usable numerical values for the machine learning model.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 - Decision Tree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use the Decision Tree Classifier to predict diseases.</a:t>
            </a:r>
          </a:p>
          <a:p/>
          <a:p>
            <a:r>
              <a:t>The model learns decision rules from the symptom data to predict the disease.</a:t>
            </a:r>
          </a:p>
          <a:p/>
          <a:p>
            <a:r>
              <a:t>The decision tree is trained on the processed dataset.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model is trained on the cleaned data using a Decision Tree Classifier.</a:t>
            </a:r>
          </a:p>
          <a:p/>
          <a:p>
            <a:r>
              <a:t>We evaluate the model using metrics like accuracy, precision, recall, and F1 score.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Decision Tree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evaluate the model’s performance through quantitative metrics and visualizations.</a:t>
            </a:r>
          </a:p>
          <a:p/>
          <a:p>
            <a:r>
              <a:t>A decision tree visualization helps understand how the model makes predictions.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Deployment and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trained model is saved and deployed for real-world use.</a:t>
            </a:r>
          </a:p>
          <a:p/>
          <a:p>
            <a:r>
              <a:t>Users can input symptoms and receive a disease prediction via a simple user interface.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Potential Applications of AI Doctor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Healthcare Assistance: Assists healthcare professionals in diagnosis.</a:t>
            </a:r>
          </a:p>
          <a:p>
            <a:r>
              <a:t>Symptom Checker: Allows users to check their symptoms and get possible disease predictions.</a:t>
            </a:r>
          </a:p>
          <a:p>
            <a:r>
              <a:t>Early Detection: Helps in identifying early signs of diseases for timely intervention.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