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7" r:id="rId3"/>
    <p:sldId id="288" r:id="rId4"/>
    <p:sldId id="289" r:id="rId5"/>
    <p:sldId id="260" r:id="rId6"/>
    <p:sldId id="270" r:id="rId7"/>
    <p:sldId id="271" r:id="rId8"/>
    <p:sldId id="261" r:id="rId9"/>
    <p:sldId id="283" r:id="rId10"/>
    <p:sldId id="284" r:id="rId11"/>
    <p:sldId id="265" r:id="rId12"/>
    <p:sldId id="267" r:id="rId13"/>
    <p:sldId id="274" r:id="rId14"/>
    <p:sldId id="286" r:id="rId15"/>
    <p:sldId id="290" r:id="rId16"/>
    <p:sldId id="278" r:id="rId17"/>
    <p:sldId id="29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483626-28F5-4495-9E46-5F1AF8A46BEE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Real Time </a:t>
            </a:r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NCS-082)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Qualitative Notion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When time is represented using before, after, sometimes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Ex:</a:t>
            </a:r>
            <a:r>
              <a:rPr lang="en-US" dirty="0"/>
              <a:t> </a:t>
            </a:r>
            <a:r>
              <a:rPr lang="en-US" dirty="0" smtClean="0"/>
              <a:t>When query given by user after that output of query is shown.</a:t>
            </a:r>
            <a:r>
              <a:rPr lang="en-US" dirty="0"/>
              <a:t> </a:t>
            </a:r>
            <a:r>
              <a:rPr lang="en-US" dirty="0" smtClean="0"/>
              <a:t>In library system, a query book command is given by user, all matching books are displayed by software.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495801"/>
            <a:ext cx="4191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458200" cy="825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“System is called Real Time System, when we need quantitative notion of time to describe behavior of system.”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“A real-time systems is one in which the correctness of a result not only depends on the logical correctness of the calculation but also upon the time at which the result is made available.”</a:t>
            </a:r>
            <a:endParaRPr lang="en-US" sz="2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819400" y="6248400"/>
            <a:ext cx="3352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5720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needs to be correct.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38400"/>
            <a:ext cx="7010400" cy="39745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System’s Correctness depends on function and timing constraint, applied on system.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 bag deployment must be within 1-2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seconds after accident.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criteria is true then system is correct and pass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2: If criteria is not true then system is failed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meet criteria.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7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14400"/>
            <a:ext cx="5867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8800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RTS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866422"/>
            <a:ext cx="5181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600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Hard Real Time: </a:t>
            </a:r>
            <a:r>
              <a:rPr lang="en-US" dirty="0" smtClean="0"/>
              <a:t>Task is one that constrained to produce its result within certain predefined time bound. If deadline missed, system is considered as failed.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Firm Real Time: </a:t>
            </a:r>
            <a:r>
              <a:rPr lang="en-US" dirty="0" smtClean="0"/>
              <a:t>Task is one that required to produce its result within certain predefined time bound. If deadline missed, system is not considered as failed. Late result simply discarded.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Soft Real Time: </a:t>
            </a:r>
            <a:r>
              <a:rPr lang="en-US" dirty="0" smtClean="0"/>
              <a:t>Task also have time bounds associated with them. Time constraint is expressed as average value.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</a:t>
            </a:r>
            <a:r>
              <a:rPr lang="en-US" sz="6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Thanku</a:t>
            </a:r>
            <a:endParaRPr lang="en-US" sz="60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432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304800"/>
            <a:ext cx="7315200" cy="5925312"/>
          </a:xfrm>
        </p:spPr>
      </p:pic>
    </p:spTree>
    <p:extLst>
      <p:ext uri="{BB962C8B-B14F-4D97-AF65-F5344CB8AC3E}">
        <p14:creationId xmlns:p14="http://schemas.microsoft.com/office/powerpoint/2010/main" val="34010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04800"/>
            <a:ext cx="7696200" cy="5943600"/>
          </a:xfrm>
        </p:spPr>
      </p:pic>
    </p:spTree>
    <p:extLst>
      <p:ext uri="{BB962C8B-B14F-4D97-AF65-F5344CB8AC3E}">
        <p14:creationId xmlns:p14="http://schemas.microsoft.com/office/powerpoint/2010/main" val="42409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AutoNum type="arabicPeriod"/>
            </a:pPr>
            <a:r>
              <a:rPr lang="en-US" dirty="0" smtClean="0"/>
              <a:t>Operating System</a:t>
            </a:r>
          </a:p>
          <a:p>
            <a:pPr marL="624078" indent="-514350">
              <a:buAutoNum type="arabicPeriod"/>
            </a:pPr>
            <a:r>
              <a:rPr lang="en-US" dirty="0" smtClean="0"/>
              <a:t>Computer Network</a:t>
            </a:r>
          </a:p>
          <a:p>
            <a:pPr marL="624078" indent="-514350">
              <a:buAutoNum type="arabicPeriod"/>
            </a:pPr>
            <a:r>
              <a:rPr lang="en-US" dirty="0" smtClean="0"/>
              <a:t>DBMS</a:t>
            </a:r>
          </a:p>
          <a:p>
            <a:pPr marL="624078" indent="-514350"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50150" cy="8255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Real Time System                   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                                            </a:t>
            </a:r>
            <a:endParaRPr lang="en-US" sz="2400" dirty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819400" y="6248400"/>
            <a:ext cx="3352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57200">
              <a:spcBef>
                <a:spcPct val="50000"/>
              </a:spcBef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524000" y="3733800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91200" y="3733800"/>
            <a:ext cx="1828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33800" y="2057400"/>
            <a:ext cx="1752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10100" y="3238500"/>
            <a:ext cx="19431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  <a:endCxn id="3" idx="0"/>
          </p:cNvCxnSpPr>
          <p:nvPr/>
        </p:nvCxnSpPr>
        <p:spPr>
          <a:xfrm flipH="1">
            <a:off x="2476500" y="3200400"/>
            <a:ext cx="2133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66800"/>
            <a:ext cx="54864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lnSpc>
                <a:spcPct val="73000"/>
              </a:lnSpc>
              <a:buFont typeface="Wingdings" pitchFamily="2" charset="2"/>
              <a:buChar char="Ø"/>
            </a:pPr>
            <a:endParaRPr lang="en-US" sz="2800" dirty="0" smtClean="0"/>
          </a:p>
          <a:p>
            <a:pPr marL="0" indent="0">
              <a:lnSpc>
                <a:spcPct val="73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notion for time:</a:t>
            </a:r>
          </a:p>
          <a:p>
            <a:pPr marL="0" indent="0">
              <a:lnSpc>
                <a:spcPct val="73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Quantitative:</a:t>
            </a:r>
          </a:p>
          <a:p>
            <a:pPr marL="393192" lvl="1" indent="0">
              <a:lnSpc>
                <a:spcPct val="73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It include any numeric value(number).</a:t>
            </a:r>
          </a:p>
          <a:p>
            <a:pPr marL="393192" lvl="1" indent="0">
              <a:lnSpc>
                <a:spcPct val="73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192" lvl="1" indent="0">
              <a:lnSpc>
                <a:spcPct val="73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Qualitative:</a:t>
            </a:r>
          </a:p>
          <a:p>
            <a:pPr marL="393192" lvl="1" indent="0">
              <a:lnSpc>
                <a:spcPct val="73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Notion include words like after, before, sometimes, eventually, precedes, succeeds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Notion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time is measured using physical clock(real).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is quantified using physical clock.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every car we are getting air bags so whenever an accident occurred, that air bag has to be opened within a microseconds, so who will  specify this time let us suppose it is 3msec, so we need a physical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clock.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4495800"/>
            <a:ext cx="3276600" cy="249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Ex 2: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When the temperature of the chemical reaction    chamber attains a certain predefines temperature say 250c,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System automatically switches off the heater within predefined time interval say within 30 msec.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485</TotalTime>
  <Words>391</Words>
  <Application>Microsoft Office PowerPoint</Application>
  <PresentationFormat>On-screen Show (4:3)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Constantia</vt:lpstr>
      <vt:lpstr>Times New Roman</vt:lpstr>
      <vt:lpstr>Wingdings</vt:lpstr>
      <vt:lpstr>Wingdings 2</vt:lpstr>
      <vt:lpstr>Flow</vt:lpstr>
      <vt:lpstr>Real Time System (NCS-082)</vt:lpstr>
      <vt:lpstr>PowerPoint Presentation</vt:lpstr>
      <vt:lpstr>PowerPoint Presentation</vt:lpstr>
      <vt:lpstr>Prerequisites:</vt:lpstr>
      <vt:lpstr>Real Time System                   </vt:lpstr>
      <vt:lpstr>PowerPoint Presentation</vt:lpstr>
      <vt:lpstr> </vt:lpstr>
      <vt:lpstr>Quantitative Notion</vt:lpstr>
      <vt:lpstr>PowerPoint Presentation</vt:lpstr>
      <vt:lpstr>Qualitative Notion</vt:lpstr>
      <vt:lpstr>T   </vt:lpstr>
      <vt:lpstr>System</vt:lpstr>
      <vt:lpstr>Real Time System</vt:lpstr>
      <vt:lpstr>PowerPoint Presentation</vt:lpstr>
      <vt:lpstr>Characteristics of RTS</vt:lpstr>
      <vt:lpstr>Types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Sidra</dc:creator>
  <cp:lastModifiedBy>Priya Singh</cp:lastModifiedBy>
  <cp:revision>25</cp:revision>
  <dcterms:created xsi:type="dcterms:W3CDTF">2017-08-02T05:45:53Z</dcterms:created>
  <dcterms:modified xsi:type="dcterms:W3CDTF">2018-01-22T04:18:53Z</dcterms:modified>
</cp:coreProperties>
</file>