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High Level Controller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Examples of Control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patient care system </a:t>
            </a:r>
            <a:r>
              <a:rPr lang="en-US" dirty="0"/>
              <a:t>may consist of microprocessor-based controllers that monitor and control the patient’s blood pressure, respiration, glucose, and so forth. </a:t>
            </a:r>
          </a:p>
          <a:p>
            <a:r>
              <a:rPr lang="en-US" dirty="0"/>
              <a:t>There may be a </a:t>
            </a:r>
            <a:r>
              <a:rPr lang="en-US" dirty="0">
                <a:solidFill>
                  <a:srgbClr val="FF0000"/>
                </a:solidFill>
              </a:rPr>
              <a:t>higher-level controller (e.g., an expert system) which interacts with the operator (a nurse or doctor)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chooses the desired values of these health indicators.</a:t>
            </a:r>
            <a:r>
              <a:rPr lang="en-US" dirty="0"/>
              <a:t> </a:t>
            </a:r>
          </a:p>
          <a:p>
            <a:r>
              <a:rPr lang="en-US" dirty="0"/>
              <a:t>While the computation done by each </a:t>
            </a:r>
            <a:r>
              <a:rPr lang="en-US" dirty="0">
                <a:solidFill>
                  <a:srgbClr val="FF0000"/>
                </a:solidFill>
              </a:rPr>
              <a:t>digital controller is simple and nearly deterministic and control-law computation ranges from milliseconds to seconds</a:t>
            </a:r>
            <a:r>
              <a:rPr lang="en-US" dirty="0"/>
              <a:t>, the computation of a </a:t>
            </a:r>
            <a:r>
              <a:rPr lang="en-US" dirty="0">
                <a:solidFill>
                  <a:srgbClr val="FF0000"/>
                </a:solidFill>
              </a:rPr>
              <a:t>high-level controller is likely to be far more complex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control-law computations may be minutes, even hours.</a:t>
            </a:r>
          </a:p>
        </p:txBody>
      </p:sp>
    </p:spTree>
    <p:extLst>
      <p:ext uri="{BB962C8B-B14F-4D97-AF65-F5344CB8AC3E}">
        <p14:creationId xmlns:p14="http://schemas.microsoft.com/office/powerpoint/2010/main" val="11016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ATC(Air Traffic Control)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regulates the </a:t>
            </a:r>
            <a:r>
              <a:rPr lang="en-US" dirty="0">
                <a:solidFill>
                  <a:srgbClr val="FF0000"/>
                </a:solidFill>
              </a:rPr>
              <a:t>flow of flights </a:t>
            </a:r>
            <a:r>
              <a:rPr lang="en-US" dirty="0"/>
              <a:t>to each destination airport. It does so by assigning </a:t>
            </a:r>
            <a:r>
              <a:rPr lang="en-US" dirty="0">
                <a:solidFill>
                  <a:srgbClr val="FF0000"/>
                </a:solidFill>
              </a:rPr>
              <a:t>to each aircraft an arrival time at each route to the destination</a:t>
            </a:r>
            <a:r>
              <a:rPr lang="en-US" dirty="0"/>
              <a:t>.</a:t>
            </a:r>
          </a:p>
          <a:p>
            <a:r>
              <a:rPr lang="en-US" dirty="0"/>
              <a:t>At any time while in flight, the assigned arrival time to the next route is a reference input to the on-board flight management system. </a:t>
            </a:r>
          </a:p>
          <a:p>
            <a:r>
              <a:rPr lang="en-US" dirty="0"/>
              <a:t>The flight management system chooses a time-referenced flight path that brings the aircraft to the next metering fix at the assigned arrival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4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066800"/>
            <a:ext cx="5715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4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Guidance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System must find the </a:t>
            </a:r>
            <a:r>
              <a:rPr lang="en-US" dirty="0">
                <a:solidFill>
                  <a:srgbClr val="FF0000"/>
                </a:solidFill>
              </a:rPr>
              <a:t>most desirable path </a:t>
            </a:r>
            <a:r>
              <a:rPr lang="en-US" dirty="0"/>
              <a:t>among all given path that meet the constraints of system.</a:t>
            </a:r>
          </a:p>
          <a:p>
            <a:r>
              <a:rPr lang="en-US" dirty="0"/>
              <a:t>Optimal selection of path is used for </a:t>
            </a:r>
            <a:r>
              <a:rPr lang="en-US" dirty="0">
                <a:solidFill>
                  <a:srgbClr val="FF0000"/>
                </a:solidFill>
              </a:rPr>
              <a:t>optimization of cost of function.</a:t>
            </a:r>
            <a:r>
              <a:rPr lang="en-US" dirty="0"/>
              <a:t> It is implemented by efficient algorithm.</a:t>
            </a:r>
          </a:p>
          <a:p>
            <a:r>
              <a:rPr lang="en-US" dirty="0"/>
              <a:t>One of the best </a:t>
            </a:r>
            <a:r>
              <a:rPr lang="en-US" dirty="0" err="1"/>
              <a:t>eg</a:t>
            </a:r>
            <a:r>
              <a:rPr lang="en-US" dirty="0"/>
              <a:t>. Is flight management system, in which we </a:t>
            </a:r>
            <a:r>
              <a:rPr lang="en-US" dirty="0">
                <a:solidFill>
                  <a:srgbClr val="FF0000"/>
                </a:solidFill>
              </a:rPr>
              <a:t>manage flight by ATC</a:t>
            </a:r>
            <a:r>
              <a:rPr lang="en-US" dirty="0"/>
              <a:t>, important characteristics is to </a:t>
            </a:r>
            <a:r>
              <a:rPr lang="en-US" dirty="0">
                <a:solidFill>
                  <a:srgbClr val="FF0000"/>
                </a:solidFill>
              </a:rPr>
              <a:t>minimize cost function.</a:t>
            </a:r>
          </a:p>
          <a:p>
            <a:r>
              <a:rPr lang="en-US" dirty="0"/>
              <a:t>It can be done by </a:t>
            </a:r>
            <a:r>
              <a:rPr lang="en-US" dirty="0">
                <a:solidFill>
                  <a:srgbClr val="FF0000"/>
                </a:solidFill>
              </a:rPr>
              <a:t>dynamic programming </a:t>
            </a:r>
            <a:r>
              <a:rPr lang="en-US" dirty="0"/>
              <a:t>implemented with help of mathematical programming guidance.</a:t>
            </a:r>
          </a:p>
        </p:txBody>
      </p:sp>
    </p:spTree>
    <p:extLst>
      <p:ext uri="{BB962C8B-B14F-4D97-AF65-F5344CB8AC3E}">
        <p14:creationId xmlns:p14="http://schemas.microsoft.com/office/powerpoint/2010/main" val="7197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>
                <a:solidFill>
                  <a:srgbClr val="FF0000"/>
                </a:solidFill>
              </a:rPr>
              <a:t>does not need to compute its control law computation frequently</a:t>
            </a:r>
            <a:r>
              <a:rPr lang="en-US" dirty="0"/>
              <a:t>. This computation can be done offline when precomputed flight plan is updated or new one.</a:t>
            </a:r>
          </a:p>
        </p:txBody>
      </p:sp>
    </p:spTree>
    <p:extLst>
      <p:ext uri="{BB962C8B-B14F-4D97-AF65-F5344CB8AC3E}">
        <p14:creationId xmlns:p14="http://schemas.microsoft.com/office/powerpoint/2010/main" val="312345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Real time Command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Controller at highest level of control hierarchy is command and control system.</a:t>
            </a:r>
          </a:p>
          <a:p>
            <a:r>
              <a:rPr lang="en-US" dirty="0"/>
              <a:t>ATC is excellent example.</a:t>
            </a:r>
          </a:p>
          <a:p>
            <a:r>
              <a:rPr lang="en-US" dirty="0">
                <a:solidFill>
                  <a:srgbClr val="FF0000"/>
                </a:solidFill>
              </a:rPr>
              <a:t>ATC system monitors aircraft in its coverage area </a:t>
            </a:r>
            <a:r>
              <a:rPr lang="en-US" dirty="0"/>
              <a:t>and the environment (</a:t>
            </a:r>
            <a:r>
              <a:rPr lang="en-US" dirty="0" err="1"/>
              <a:t>eg</a:t>
            </a:r>
            <a:r>
              <a:rPr lang="en-US" dirty="0"/>
              <a:t>. Whether Condition) and </a:t>
            </a:r>
            <a:r>
              <a:rPr lang="en-US" dirty="0">
                <a:solidFill>
                  <a:srgbClr val="FF0000"/>
                </a:solidFill>
              </a:rPr>
              <a:t>generates the information needed by operator</a:t>
            </a:r>
            <a:r>
              <a:rPr lang="en-US" dirty="0"/>
              <a:t>(Air traffic Controller)</a:t>
            </a:r>
          </a:p>
        </p:txBody>
      </p:sp>
    </p:spTree>
    <p:extLst>
      <p:ext uri="{BB962C8B-B14F-4D97-AF65-F5344CB8AC3E}">
        <p14:creationId xmlns:p14="http://schemas.microsoft.com/office/powerpoint/2010/main" val="826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38200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RADAR </a:t>
            </a:r>
            <a:r>
              <a:rPr lang="en-US" dirty="0">
                <a:solidFill>
                  <a:srgbClr val="FF0000"/>
                </a:solidFill>
              </a:rPr>
              <a:t>senses the object </a:t>
            </a:r>
            <a:r>
              <a:rPr lang="en-US" dirty="0"/>
              <a:t>and relevant data is </a:t>
            </a:r>
            <a:r>
              <a:rPr lang="en-US" dirty="0">
                <a:solidFill>
                  <a:srgbClr val="FF0000"/>
                </a:solidFill>
              </a:rPr>
              <a:t>transferred to database</a:t>
            </a:r>
            <a:r>
              <a:rPr lang="en-US" dirty="0"/>
              <a:t> through digital signal processor.</a:t>
            </a:r>
          </a:p>
          <a:p>
            <a:r>
              <a:rPr lang="en-US" dirty="0">
                <a:solidFill>
                  <a:srgbClr val="FF0000"/>
                </a:solidFill>
              </a:rPr>
              <a:t>DB actually contain the track records </a:t>
            </a:r>
            <a:r>
              <a:rPr lang="en-US" dirty="0" err="1"/>
              <a:t>i.e</a:t>
            </a:r>
            <a:r>
              <a:rPr lang="en-US" dirty="0"/>
              <a:t> movement of objects in certain range with appropriate condition parameter such as height of </a:t>
            </a:r>
            <a:r>
              <a:rPr lang="en-US" dirty="0" err="1"/>
              <a:t>aeroplane</a:t>
            </a:r>
            <a:r>
              <a:rPr lang="en-US" dirty="0"/>
              <a:t>, weather condition, and DB records transferred to ATC through display procedure.</a:t>
            </a:r>
          </a:p>
        </p:txBody>
      </p:sp>
    </p:spTree>
    <p:extLst>
      <p:ext uri="{BB962C8B-B14F-4D97-AF65-F5344CB8AC3E}">
        <p14:creationId xmlns:p14="http://schemas.microsoft.com/office/powerpoint/2010/main" val="241735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726</TotalTime>
  <Words>417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High Level Controller</vt:lpstr>
      <vt:lpstr>Examples of Control Hierarchy</vt:lpstr>
      <vt:lpstr>ATC(Air Traffic Control) System</vt:lpstr>
      <vt:lpstr>PowerPoint Presentation</vt:lpstr>
      <vt:lpstr>Guidance and Control</vt:lpstr>
      <vt:lpstr>PowerPoint Presentation</vt:lpstr>
      <vt:lpstr>Real time Command and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Kumar Himanshu</cp:lastModifiedBy>
  <cp:revision>44</cp:revision>
  <dcterms:created xsi:type="dcterms:W3CDTF">2017-08-02T05:45:53Z</dcterms:created>
  <dcterms:modified xsi:type="dcterms:W3CDTF">2023-02-16T10:03:52Z</dcterms:modified>
</cp:coreProperties>
</file>