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332" r:id="rId2"/>
    <p:sldId id="336" r:id="rId3"/>
    <p:sldId id="340" r:id="rId4"/>
    <p:sldId id="338" r:id="rId5"/>
    <p:sldId id="334" r:id="rId6"/>
    <p:sldId id="339" r:id="rId7"/>
    <p:sldId id="335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249" autoAdjust="0"/>
  </p:normalViewPr>
  <p:slideViewPr>
    <p:cSldViewPr>
      <p:cViewPr varScale="1">
        <p:scale>
          <a:sx n="74" d="100"/>
          <a:sy n="74" d="100"/>
        </p:scale>
        <p:origin x="126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FCF094-4067-4D73-BFF1-136C8BDE51AD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6213C4-354F-4F24-BE8C-5829AA8F4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405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EF23F-62A3-4C75-80CA-DE2CA14A84C3}" type="datetimeFigureOut">
              <a:rPr lang="en-IN" smtClean="0"/>
              <a:pPr/>
              <a:t>12-03-2018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6D084-08E6-4615-8292-0CBBAE3DD91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EF23F-62A3-4C75-80CA-DE2CA14A84C3}" type="datetimeFigureOut">
              <a:rPr lang="en-IN" smtClean="0"/>
              <a:pPr/>
              <a:t>12-03-2018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6D084-08E6-4615-8292-0CBBAE3DD91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EF23F-62A3-4C75-80CA-DE2CA14A84C3}" type="datetimeFigureOut">
              <a:rPr lang="en-IN" smtClean="0"/>
              <a:pPr/>
              <a:t>12-03-2018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6D084-08E6-4615-8292-0CBBAE3DD91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EF23F-62A3-4C75-80CA-DE2CA14A84C3}" type="datetimeFigureOut">
              <a:rPr lang="en-IN" smtClean="0"/>
              <a:pPr/>
              <a:t>12-03-2018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6D084-08E6-4615-8292-0CBBAE3DD91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EF23F-62A3-4C75-80CA-DE2CA14A84C3}" type="datetimeFigureOut">
              <a:rPr lang="en-IN" smtClean="0"/>
              <a:pPr/>
              <a:t>12-03-2018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6D084-08E6-4615-8292-0CBBAE3DD91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EF23F-62A3-4C75-80CA-DE2CA14A84C3}" type="datetimeFigureOut">
              <a:rPr lang="en-IN" smtClean="0"/>
              <a:pPr/>
              <a:t>12-03-2018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6D084-08E6-4615-8292-0CBBAE3DD91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EF23F-62A3-4C75-80CA-DE2CA14A84C3}" type="datetimeFigureOut">
              <a:rPr lang="en-IN" smtClean="0"/>
              <a:pPr/>
              <a:t>12-03-2018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6D084-08E6-4615-8292-0CBBAE3DD91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EF23F-62A3-4C75-80CA-DE2CA14A84C3}" type="datetimeFigureOut">
              <a:rPr lang="en-IN" smtClean="0"/>
              <a:pPr/>
              <a:t>12-03-2018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6D084-08E6-4615-8292-0CBBAE3DD91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EF23F-62A3-4C75-80CA-DE2CA14A84C3}" type="datetimeFigureOut">
              <a:rPr lang="en-IN" smtClean="0"/>
              <a:pPr/>
              <a:t>12-03-2018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6D084-08E6-4615-8292-0CBBAE3DD91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EF23F-62A3-4C75-80CA-DE2CA14A84C3}" type="datetimeFigureOut">
              <a:rPr lang="en-IN" smtClean="0"/>
              <a:pPr/>
              <a:t>12-03-2018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6D084-08E6-4615-8292-0CBBAE3DD91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EF23F-62A3-4C75-80CA-DE2CA14A84C3}" type="datetimeFigureOut">
              <a:rPr lang="en-IN" smtClean="0"/>
              <a:pPr/>
              <a:t>12-03-2018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5916D084-08E6-4615-8292-0CBBAE3DD91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D9EF23F-62A3-4C75-80CA-DE2CA14A84C3}" type="datetimeFigureOut">
              <a:rPr lang="en-IN" smtClean="0"/>
              <a:pPr/>
              <a:t>12-03-2018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916D084-08E6-4615-8292-0CBBAE3DD913}" type="slidenum">
              <a:rPr lang="en-IN" smtClean="0"/>
              <a:pPr/>
              <a:t>‹#›</a:t>
            </a:fld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371600"/>
            <a:ext cx="8305800" cy="1828800"/>
          </a:xfrm>
        </p:spPr>
        <p:txBody>
          <a:bodyPr>
            <a:normAutofit/>
          </a:bodyPr>
          <a:lstStyle/>
          <a:p>
            <a:r>
              <a:rPr lang="en-IN" sz="6600" dirty="0"/>
              <a:t>Real Time Scheduling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0EBE0822-63D1-453E-AD39-ADFA47D4223B}"/>
              </a:ext>
            </a:extLst>
          </p:cNvPr>
          <p:cNvSpPr/>
          <p:nvPr/>
        </p:nvSpPr>
        <p:spPr>
          <a:xfrm>
            <a:off x="304800" y="3216120"/>
            <a:ext cx="86106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0392" lvl="2" algn="ctr"/>
            <a:r>
              <a:rPr lang="en-US" sz="3200" b="1" i="1" dirty="0"/>
              <a:t>Dynamic Priority Driven Scheduling</a:t>
            </a:r>
          </a:p>
          <a:p>
            <a:pPr marL="850392" lvl="2" algn="ctr"/>
            <a:r>
              <a:rPr lang="en-US" sz="2800" b="1" i="1" dirty="0"/>
              <a:t>Least slack time scheduling (LST)</a:t>
            </a:r>
          </a:p>
        </p:txBody>
      </p:sp>
    </p:spTree>
    <p:extLst>
      <p:ext uri="{BB962C8B-B14F-4D97-AF65-F5344CB8AC3E}">
        <p14:creationId xmlns:p14="http://schemas.microsoft.com/office/powerpoint/2010/main" val="2359375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EDB46B4-A0AE-4FE4-9B4D-D80693021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43712"/>
          </a:xfrm>
        </p:spPr>
        <p:txBody>
          <a:bodyPr>
            <a:normAutofit fontScale="90000"/>
          </a:bodyPr>
          <a:lstStyle/>
          <a:p>
            <a:r>
              <a:rPr lang="en-US" dirty="0"/>
              <a:t>Least Slack Time First (LST)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A84EEEF-6FC0-4692-9EC2-6EA3216025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447800"/>
            <a:ext cx="8763000" cy="4876800"/>
          </a:xfrm>
        </p:spPr>
        <p:txBody>
          <a:bodyPr>
            <a:normAutofit/>
          </a:bodyPr>
          <a:lstStyle/>
          <a:p>
            <a:r>
              <a:rPr lang="en-US" sz="2800" b="1" dirty="0"/>
              <a:t>Least slack time</a:t>
            </a:r>
            <a:r>
              <a:rPr lang="en-US" sz="2800" dirty="0"/>
              <a:t> (LST) scheduling is a scheduling algorithm.</a:t>
            </a:r>
          </a:p>
          <a:p>
            <a:r>
              <a:rPr lang="en-US" sz="2800" dirty="0"/>
              <a:t> It assigns priority </a:t>
            </a:r>
            <a:r>
              <a:rPr lang="en-US" sz="2800" dirty="0">
                <a:solidFill>
                  <a:srgbClr val="FF0000"/>
                </a:solidFill>
              </a:rPr>
              <a:t>based on the </a:t>
            </a:r>
            <a:r>
              <a:rPr lang="en-US" sz="2800" i="1" dirty="0">
                <a:solidFill>
                  <a:srgbClr val="FF0000"/>
                </a:solidFill>
              </a:rPr>
              <a:t>slack time</a:t>
            </a:r>
            <a:r>
              <a:rPr lang="en-US" sz="2800" dirty="0"/>
              <a:t> of a process.</a:t>
            </a:r>
          </a:p>
          <a:p>
            <a:r>
              <a:rPr lang="en-US" sz="2800" dirty="0"/>
              <a:t> Slack time is the amount of time left after a job if the job was started now. </a:t>
            </a:r>
          </a:p>
          <a:p>
            <a:r>
              <a:rPr lang="en-US" sz="2800" dirty="0"/>
              <a:t>This algorithm is also known as </a:t>
            </a:r>
            <a:r>
              <a:rPr lang="en-US" sz="2800" b="1" dirty="0">
                <a:solidFill>
                  <a:srgbClr val="FF0000"/>
                </a:solidFill>
              </a:rPr>
              <a:t>least laxity first</a:t>
            </a:r>
            <a:r>
              <a:rPr lang="en-US" sz="2800" dirty="0" smtClean="0"/>
              <a:t>.</a:t>
            </a:r>
          </a:p>
          <a:p>
            <a:r>
              <a:rPr lang="en-US" sz="2800" dirty="0"/>
              <a:t>Its most common use is in </a:t>
            </a:r>
            <a:r>
              <a:rPr lang="en-US" sz="2800" dirty="0">
                <a:solidFill>
                  <a:srgbClr val="FF0000"/>
                </a:solidFill>
              </a:rPr>
              <a:t>embedded systems</a:t>
            </a:r>
            <a:r>
              <a:rPr lang="en-US" sz="2800" dirty="0"/>
              <a:t>, especially those with multiple processors. </a:t>
            </a:r>
          </a:p>
          <a:p>
            <a:pPr marL="0" indent="0">
              <a:buNone/>
            </a:pPr>
            <a:r>
              <a:rPr lang="en-US" sz="2800" dirty="0" smtClean="0"/>
              <a:t>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49733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410200"/>
          </a:xfrm>
        </p:spPr>
        <p:txBody>
          <a:bodyPr/>
          <a:lstStyle/>
          <a:p>
            <a:r>
              <a:rPr lang="en-US" dirty="0" smtClean="0"/>
              <a:t>Effect of LST is different from that of EDF.</a:t>
            </a:r>
          </a:p>
          <a:p>
            <a:r>
              <a:rPr lang="en-US" dirty="0" smtClean="0"/>
              <a:t>With EDF, we always work on the process </a:t>
            </a:r>
            <a:r>
              <a:rPr lang="en-US" dirty="0" smtClean="0">
                <a:solidFill>
                  <a:srgbClr val="FF0000"/>
                </a:solidFill>
              </a:rPr>
              <a:t>with nearest deadline delaying all other processes.</a:t>
            </a:r>
          </a:p>
          <a:p>
            <a:r>
              <a:rPr lang="en-US" dirty="0" smtClean="0"/>
              <a:t>With LST, we get a balanced result to keep the differences from </a:t>
            </a:r>
            <a:r>
              <a:rPr lang="en-US" dirty="0" smtClean="0">
                <a:solidFill>
                  <a:srgbClr val="FF0000"/>
                </a:solidFill>
              </a:rPr>
              <a:t>deadline balanced among processes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If there is too much of workload and some deadline must be missed, </a:t>
            </a:r>
            <a:r>
              <a:rPr lang="en-US" dirty="0" smtClean="0">
                <a:solidFill>
                  <a:srgbClr val="FF0000"/>
                </a:solidFill>
              </a:rPr>
              <a:t>EDF will satisfy the process with earliest deadline.</a:t>
            </a:r>
          </a:p>
          <a:p>
            <a:r>
              <a:rPr lang="en-US" dirty="0" smtClean="0"/>
              <a:t>With LST, all deadlines will be missed, but they all will be </a:t>
            </a:r>
            <a:r>
              <a:rPr lang="en-US" dirty="0" smtClean="0">
                <a:solidFill>
                  <a:srgbClr val="FF0000"/>
                </a:solidFill>
              </a:rPr>
              <a:t>missed by roughly same amount of time</a:t>
            </a:r>
            <a:r>
              <a:rPr lang="en-US" dirty="0" smtClean="0"/>
              <a:t>.</a:t>
            </a:r>
          </a:p>
          <a:p>
            <a:r>
              <a:rPr lang="en-US" dirty="0" smtClean="0"/>
              <a:t>Lastly it depends basically on applications.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147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EDB46B4-A0AE-4FE4-9B4D-D80693021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43712"/>
          </a:xfrm>
        </p:spPr>
        <p:txBody>
          <a:bodyPr>
            <a:normAutofit fontScale="90000"/>
          </a:bodyPr>
          <a:lstStyle/>
          <a:p>
            <a:r>
              <a:rPr lang="en-US" dirty="0"/>
              <a:t>Slack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A84EEEF-6FC0-4692-9EC2-6EA3216025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447800"/>
            <a:ext cx="8763000" cy="4876800"/>
          </a:xfrm>
        </p:spPr>
        <p:txBody>
          <a:bodyPr>
            <a:normAutofit/>
          </a:bodyPr>
          <a:lstStyle/>
          <a:p>
            <a:r>
              <a:rPr lang="en-US" altLang="en-US" sz="2400" dirty="0"/>
              <a:t>This scheduling algorithm first selects those processes that have the </a:t>
            </a:r>
            <a:r>
              <a:rPr lang="en-US" altLang="en-US" sz="2400" dirty="0">
                <a:solidFill>
                  <a:srgbClr val="FF0000"/>
                </a:solidFill>
              </a:rPr>
              <a:t>smallest "slack time</a:t>
            </a:r>
            <a:r>
              <a:rPr lang="en-US" altLang="en-US" sz="2400" dirty="0" smtClean="0">
                <a:solidFill>
                  <a:srgbClr val="FF0000"/>
                </a:solidFill>
              </a:rPr>
              <a:t>".</a:t>
            </a:r>
          </a:p>
          <a:p>
            <a:r>
              <a:rPr lang="en-US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en-US" sz="2400" dirty="0"/>
              <a:t>Slack time is defined as the temporal difference between the deadline, the ready time and the run time.</a:t>
            </a:r>
          </a:p>
          <a:p>
            <a:r>
              <a:rPr lang="en-US" altLang="en-US" sz="2400" dirty="0"/>
              <a:t>More formally, the slack time ’S’ </a:t>
            </a:r>
            <a:r>
              <a:rPr lang="en-US" sz="2400" dirty="0"/>
              <a:t>for a process is defined as:</a:t>
            </a:r>
          </a:p>
          <a:p>
            <a:pPr marL="0" indent="0">
              <a:buNone/>
            </a:pPr>
            <a:r>
              <a:rPr lang="en-US" sz="2400" dirty="0"/>
              <a:t>			</a:t>
            </a:r>
            <a:r>
              <a:rPr lang="en-US" sz="2400" dirty="0" smtClean="0">
                <a:solidFill>
                  <a:srgbClr val="FF0000"/>
                </a:solidFill>
              </a:rPr>
              <a:t>S(t)=(d(t)-t(t))-e(t)</a:t>
            </a:r>
            <a:endParaRPr lang="en-US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en-US" sz="2400" dirty="0"/>
              <a:t>where </a:t>
            </a:r>
            <a:r>
              <a:rPr lang="en-US" altLang="en-US" sz="2400" dirty="0">
                <a:solidFill>
                  <a:srgbClr val="FF0000"/>
                </a:solidFill>
              </a:rPr>
              <a:t>’d’</a:t>
            </a:r>
            <a:r>
              <a:rPr lang="en-US" altLang="en-US" sz="2400" dirty="0"/>
              <a:t> is the process deadline, </a:t>
            </a:r>
            <a:endParaRPr lang="en-US" altLang="en-US" sz="2400" dirty="0" smtClean="0"/>
          </a:p>
          <a:p>
            <a:pPr marL="0" indent="0">
              <a:buNone/>
            </a:pPr>
            <a:r>
              <a:rPr lang="en-US" altLang="en-US" sz="2400" dirty="0" smtClean="0">
                <a:solidFill>
                  <a:srgbClr val="FF0000"/>
                </a:solidFill>
              </a:rPr>
              <a:t>‘</a:t>
            </a:r>
            <a:r>
              <a:rPr lang="en-US" altLang="en-US" sz="2400" dirty="0">
                <a:solidFill>
                  <a:srgbClr val="FF0000"/>
                </a:solidFill>
              </a:rPr>
              <a:t>t’</a:t>
            </a:r>
            <a:r>
              <a:rPr lang="en-US" altLang="en-US" sz="2400" dirty="0"/>
              <a:t> is the real time since the cycle start, </a:t>
            </a:r>
            <a:endParaRPr lang="en-US" altLang="en-US" sz="2400" dirty="0"/>
          </a:p>
          <a:p>
            <a:pPr marL="0" indent="0">
              <a:buNone/>
            </a:pPr>
            <a:r>
              <a:rPr lang="en-US" altLang="en-US" sz="2400" dirty="0" smtClean="0">
                <a:solidFill>
                  <a:srgbClr val="FF0000"/>
                </a:solidFill>
              </a:rPr>
              <a:t>‘</a:t>
            </a:r>
            <a:r>
              <a:rPr lang="en-US" altLang="en-US" sz="2400" dirty="0">
                <a:solidFill>
                  <a:srgbClr val="FF0000"/>
                </a:solidFill>
              </a:rPr>
              <a:t>c’</a:t>
            </a:r>
            <a:r>
              <a:rPr lang="en-US" altLang="en-US" sz="2400" dirty="0"/>
              <a:t> </a:t>
            </a:r>
            <a:r>
              <a:rPr lang="en-US" sz="2400" dirty="0"/>
              <a:t>is the remaining computation time.</a:t>
            </a:r>
            <a:r>
              <a:rPr lang="en-US" altLang="en-US" sz="2400" dirty="0"/>
              <a:t>  </a:t>
            </a:r>
          </a:p>
          <a:p>
            <a:endParaRPr lang="en-US" sz="2400" dirty="0"/>
          </a:p>
        </p:txBody>
      </p:sp>
      <p:sp>
        <p:nvSpPr>
          <p:cNvPr id="11" name="AutoShape 8" descr="s">
            <a:extLst>
              <a:ext uri="{FF2B5EF4-FFF2-40B4-BE49-F238E27FC236}">
                <a16:creationId xmlns:a16="http://schemas.microsoft.com/office/drawing/2014/main" xmlns="" id="{63681A4E-8E86-4885-8179-90254DCB36C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81163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10" descr="d">
            <a:extLst>
              <a:ext uri="{FF2B5EF4-FFF2-40B4-BE49-F238E27FC236}">
                <a16:creationId xmlns:a16="http://schemas.microsoft.com/office/drawing/2014/main" xmlns="" id="{E9A7043F-0E41-449A-9C19-FF74F1F0452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4338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11" descr="t">
            <a:extLst>
              <a:ext uri="{FF2B5EF4-FFF2-40B4-BE49-F238E27FC236}">
                <a16:creationId xmlns:a16="http://schemas.microsoft.com/office/drawing/2014/main" xmlns="" id="{882273E0-8040-4C70-B2B7-5349C4B1768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1135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12" descr="c'">
            <a:extLst>
              <a:ext uri="{FF2B5EF4-FFF2-40B4-BE49-F238E27FC236}">
                <a16:creationId xmlns:a16="http://schemas.microsoft.com/office/drawing/2014/main" xmlns="" id="{171E53A3-412A-40E4-A846-2198D901241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3291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211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EDB46B4-A0AE-4FE4-9B4D-D80693021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43712"/>
          </a:xfrm>
        </p:spPr>
        <p:txBody>
          <a:bodyPr>
            <a:normAutofit fontScale="90000"/>
          </a:bodyPr>
          <a:lstStyle/>
          <a:p>
            <a:r>
              <a:rPr lang="en-US" dirty="0"/>
              <a:t>Least Slack Time First (LST)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A84EEEF-6FC0-4692-9EC2-6EA3216025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447800"/>
            <a:ext cx="8763000" cy="4876800"/>
          </a:xfrm>
        </p:spPr>
        <p:txBody>
          <a:bodyPr/>
          <a:lstStyle/>
          <a:p>
            <a:r>
              <a:rPr lang="en-US" dirty="0"/>
              <a:t>Basics</a:t>
            </a:r>
          </a:p>
          <a:p>
            <a:r>
              <a:rPr lang="en-US" dirty="0" smtClean="0"/>
              <a:t>Schedules</a:t>
            </a:r>
            <a:r>
              <a:rPr lang="en-US" dirty="0"/>
              <a:t>: the smaller the slack, the higher the priority.</a:t>
            </a:r>
          </a:p>
          <a:p>
            <a:r>
              <a:rPr lang="en-US" dirty="0"/>
              <a:t>Priority-driven approach</a:t>
            </a:r>
          </a:p>
          <a:p>
            <a:r>
              <a:rPr lang="en-US" dirty="0"/>
              <a:t>LST is optimal</a:t>
            </a:r>
            <a:endParaRPr lang="en-US" sz="23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B7140491-A9FD-4EA2-8320-122833098F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" y="3429000"/>
            <a:ext cx="89535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211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A84EEEF-6FC0-4692-9EC2-6EA3216025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14400"/>
            <a:ext cx="8763000" cy="5410200"/>
          </a:xfrm>
        </p:spPr>
        <p:txBody>
          <a:bodyPr>
            <a:normAutofit fontScale="92500" lnSpcReduction="20000"/>
          </a:bodyPr>
          <a:lstStyle/>
          <a:p>
            <a:r>
              <a:rPr lang="en-US" u="sng" dirty="0">
                <a:solidFill>
                  <a:srgbClr val="FF0000"/>
                </a:solidFill>
              </a:rPr>
              <a:t>Applications</a:t>
            </a:r>
          </a:p>
          <a:p>
            <a:r>
              <a:rPr lang="en-US" dirty="0"/>
              <a:t>In real time scheduling algorithms for periodic jobs, an </a:t>
            </a:r>
            <a:r>
              <a:rPr lang="en-US" dirty="0">
                <a:solidFill>
                  <a:srgbClr val="FF0000"/>
                </a:solidFill>
              </a:rPr>
              <a:t>acceptance test is needed before accepting a sporadic job</a:t>
            </a:r>
            <a:r>
              <a:rPr lang="en-US" dirty="0"/>
              <a:t> with a hard deadline. </a:t>
            </a:r>
          </a:p>
          <a:p>
            <a:r>
              <a:rPr lang="en-US" dirty="0"/>
              <a:t>One of the simplest acceptance tests for a sporadic job is </a:t>
            </a:r>
            <a:r>
              <a:rPr lang="en-US" dirty="0">
                <a:solidFill>
                  <a:srgbClr val="FF0000"/>
                </a:solidFill>
              </a:rPr>
              <a:t>calculating the amount of slack time</a:t>
            </a:r>
            <a:r>
              <a:rPr lang="en-US" dirty="0"/>
              <a:t> between the release time and deadline of the job.</a:t>
            </a:r>
          </a:p>
          <a:p>
            <a:endParaRPr lang="en-US" dirty="0"/>
          </a:p>
          <a:p>
            <a:r>
              <a:rPr lang="en-US" u="sng" dirty="0">
                <a:solidFill>
                  <a:srgbClr val="FF0000"/>
                </a:solidFill>
              </a:rPr>
              <a:t>Suitability</a:t>
            </a:r>
          </a:p>
          <a:p>
            <a:r>
              <a:rPr lang="en-US" dirty="0"/>
              <a:t>LST scheduling is most useful in systems comprising mainly </a:t>
            </a:r>
            <a:r>
              <a:rPr lang="en-US" dirty="0">
                <a:solidFill>
                  <a:srgbClr val="FF0000"/>
                </a:solidFill>
              </a:rPr>
              <a:t>aperiodic tasks</a:t>
            </a:r>
            <a:r>
              <a:rPr lang="en-US" dirty="0"/>
              <a:t>, because no prior assumptions are made on the events' rate of occurrence. </a:t>
            </a:r>
          </a:p>
          <a:p>
            <a:r>
              <a:rPr lang="en-US" dirty="0"/>
              <a:t>The main weakness of LST is that </a:t>
            </a:r>
            <a:r>
              <a:rPr lang="en-US" dirty="0">
                <a:solidFill>
                  <a:srgbClr val="FF0000"/>
                </a:solidFill>
              </a:rPr>
              <a:t>it does not look ahead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and works only on the current system state</a:t>
            </a:r>
            <a:r>
              <a:rPr lang="en-US" dirty="0"/>
              <a:t>. Thus, during a brief overload of system resources, LST can be suboptimal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This algorithm can used for processor utilization </a:t>
            </a:r>
            <a:r>
              <a:rPr lang="en-US" dirty="0" err="1" smtClean="0"/>
              <a:t>upto</a:t>
            </a:r>
            <a:r>
              <a:rPr lang="en-US" dirty="0" smtClean="0"/>
              <a:t> 100%.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1" name="AutoShape 8" descr="s">
            <a:extLst>
              <a:ext uri="{FF2B5EF4-FFF2-40B4-BE49-F238E27FC236}">
                <a16:creationId xmlns:a16="http://schemas.microsoft.com/office/drawing/2014/main" xmlns="" id="{63681A4E-8E86-4885-8179-90254DCB36C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81163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10" descr="d">
            <a:extLst>
              <a:ext uri="{FF2B5EF4-FFF2-40B4-BE49-F238E27FC236}">
                <a16:creationId xmlns:a16="http://schemas.microsoft.com/office/drawing/2014/main" xmlns="" id="{E9A7043F-0E41-449A-9C19-FF74F1F0452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4338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11" descr="t">
            <a:extLst>
              <a:ext uri="{FF2B5EF4-FFF2-40B4-BE49-F238E27FC236}">
                <a16:creationId xmlns:a16="http://schemas.microsoft.com/office/drawing/2014/main" xmlns="" id="{882273E0-8040-4C70-B2B7-5349C4B1768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1135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12" descr="c'">
            <a:extLst>
              <a:ext uri="{FF2B5EF4-FFF2-40B4-BE49-F238E27FC236}">
                <a16:creationId xmlns:a16="http://schemas.microsoft.com/office/drawing/2014/main" xmlns="" id="{171E53A3-412A-40E4-A846-2198D901241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3291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022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EDB46B4-A0AE-4FE4-9B4D-D80693021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43712"/>
          </a:xfrm>
        </p:spPr>
        <p:txBody>
          <a:bodyPr>
            <a:normAutofit fontScale="90000"/>
          </a:bodyPr>
          <a:lstStyle/>
          <a:p>
            <a:r>
              <a:rPr lang="en-US" dirty="0"/>
              <a:t>Comparison </a:t>
            </a:r>
            <a:r>
              <a:rPr lang="en-US" dirty="0" smtClean="0"/>
              <a:t>EDF,LST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A84EEEF-6FC0-4692-9EC2-6EA3216025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447800"/>
            <a:ext cx="8763000" cy="48768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Earliest Deadline First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Widespreadly</a:t>
            </a:r>
            <a:r>
              <a:rPr lang="en-US" dirty="0"/>
              <a:t> </a:t>
            </a:r>
            <a:r>
              <a:rPr lang="en-US" dirty="0" smtClean="0"/>
              <a:t>known.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Robust.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Simple to </a:t>
            </a:r>
            <a:r>
              <a:rPr lang="en-US" dirty="0" smtClean="0"/>
              <a:t>implement.</a:t>
            </a:r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Least </a:t>
            </a:r>
            <a:r>
              <a:rPr lang="en-US" dirty="0">
                <a:solidFill>
                  <a:srgbClr val="FF0000"/>
                </a:solidFill>
              </a:rPr>
              <a:t>Slack Time First</a:t>
            </a:r>
          </a:p>
          <a:p>
            <a:pPr marL="0" indent="0">
              <a:buNone/>
            </a:pPr>
            <a:r>
              <a:rPr lang="en-US" dirty="0"/>
              <a:t>	Requires knowledge of </a:t>
            </a:r>
            <a:r>
              <a:rPr lang="en-US" dirty="0" smtClean="0"/>
              <a:t>slack.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20331055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6059</TotalTime>
  <Words>319</Words>
  <Application>Microsoft Office PowerPoint</Application>
  <PresentationFormat>On-screen Show (4:3)</PresentationFormat>
  <Paragraphs>44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Constantia</vt:lpstr>
      <vt:lpstr>Wingdings 2</vt:lpstr>
      <vt:lpstr>Flow</vt:lpstr>
      <vt:lpstr>Real Time Scheduling</vt:lpstr>
      <vt:lpstr>Least Slack Time First (LST)</vt:lpstr>
      <vt:lpstr>PowerPoint Presentation</vt:lpstr>
      <vt:lpstr>Slack time</vt:lpstr>
      <vt:lpstr>Least Slack Time First (LST)</vt:lpstr>
      <vt:lpstr>PowerPoint Presentation</vt:lpstr>
      <vt:lpstr>Comparison EDF,LST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1.8 Periodic task model</dc:title>
  <dc:creator>Mili</dc:creator>
  <cp:lastModifiedBy>Priya Singh</cp:lastModifiedBy>
  <cp:revision>102</cp:revision>
  <dcterms:created xsi:type="dcterms:W3CDTF">2018-01-29T18:06:02Z</dcterms:created>
  <dcterms:modified xsi:type="dcterms:W3CDTF">2018-03-12T16:35:05Z</dcterms:modified>
</cp:coreProperties>
</file>