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ushree sanwal" userId="7704d17d92f849e6" providerId="LiveId" clId="{AC61E488-ACFE-4C3A-AD92-3CD3D6237E18}"/>
    <pc:docChg chg="modSld">
      <pc:chgData name="tanushree sanwal" userId="7704d17d92f849e6" providerId="LiveId" clId="{AC61E488-ACFE-4C3A-AD92-3CD3D6237E18}" dt="2023-02-15T05:46:19.831" v="3" actId="20577"/>
      <pc:docMkLst>
        <pc:docMk/>
      </pc:docMkLst>
      <pc:sldChg chg="modSp mod">
        <pc:chgData name="tanushree sanwal" userId="7704d17d92f849e6" providerId="LiveId" clId="{AC61E488-ACFE-4C3A-AD92-3CD3D6237E18}" dt="2023-02-15T05:46:19.831" v="3" actId="20577"/>
        <pc:sldMkLst>
          <pc:docMk/>
          <pc:sldMk cId="0" sldId="256"/>
        </pc:sldMkLst>
        <pc:spChg chg="mod">
          <ac:chgData name="tanushree sanwal" userId="7704d17d92f849e6" providerId="LiveId" clId="{AC61E488-ACFE-4C3A-AD92-3CD3D6237E18}" dt="2023-02-15T05:46:19.831" v="3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Society in Ancient India 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TANUSHREE SANWAL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KSOM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Society in Ancient India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Society in ancient India had several distinguishing features. </a:t>
            </a:r>
          </a:p>
          <a:p>
            <a:r>
              <a:rPr lang="en-US" dirty="0"/>
              <a:t>It was arranged in the form of four </a:t>
            </a:r>
            <a:r>
              <a:rPr lang="en-US" dirty="0" err="1"/>
              <a:t>varnas</a:t>
            </a:r>
            <a:r>
              <a:rPr lang="en-US" dirty="0"/>
              <a:t>. The life of individual was divided into four stages or </a:t>
            </a:r>
            <a:r>
              <a:rPr lang="en-US" dirty="0" err="1"/>
              <a:t>āshramas</a:t>
            </a:r>
            <a:r>
              <a:rPr lang="en-US" dirty="0"/>
              <a:t>. </a:t>
            </a:r>
          </a:p>
          <a:p>
            <a:r>
              <a:rPr lang="en-US" dirty="0"/>
              <a:t>There were rules regarding marriage, family etc. </a:t>
            </a:r>
            <a:endParaRPr lang="en-US"/>
          </a:p>
          <a:p>
            <a:r>
              <a:rPr lang="en-US"/>
              <a:t>The </a:t>
            </a:r>
            <a:r>
              <a:rPr lang="en-US" dirty="0"/>
              <a:t>purpose of life was to attain four goals called </a:t>
            </a:r>
            <a:r>
              <a:rPr lang="en-US" dirty="0" err="1"/>
              <a:t>purusārthas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Purusārtha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word </a:t>
            </a:r>
            <a:r>
              <a:rPr lang="en-US" dirty="0" err="1"/>
              <a:t>purusārtha</a:t>
            </a:r>
            <a:r>
              <a:rPr lang="en-US" dirty="0"/>
              <a:t> means “attainments” or “life purposes”. </a:t>
            </a:r>
          </a:p>
          <a:p>
            <a:r>
              <a:rPr lang="en-US" dirty="0"/>
              <a:t>The aim of every person is to attain the four noble ends or </a:t>
            </a:r>
            <a:r>
              <a:rPr lang="en-US" dirty="0" err="1"/>
              <a:t>purusārtha</a:t>
            </a:r>
            <a:r>
              <a:rPr lang="en-US" dirty="0"/>
              <a:t>. </a:t>
            </a:r>
          </a:p>
          <a:p>
            <a:r>
              <a:rPr lang="en-US" dirty="0"/>
              <a:t>These four </a:t>
            </a:r>
            <a:r>
              <a:rPr lang="en-US" dirty="0" err="1"/>
              <a:t>purusārthas</a:t>
            </a:r>
            <a:r>
              <a:rPr lang="en-US" dirty="0"/>
              <a:t> are — dharma, </a:t>
            </a:r>
            <a:r>
              <a:rPr lang="en-US" dirty="0" err="1"/>
              <a:t>artha</a:t>
            </a:r>
            <a:r>
              <a:rPr lang="en-US" dirty="0"/>
              <a:t>, </a:t>
            </a:r>
            <a:r>
              <a:rPr lang="en-US" dirty="0" err="1"/>
              <a:t>kāma</a:t>
            </a:r>
            <a:r>
              <a:rPr lang="en-US" dirty="0"/>
              <a:t> and </a:t>
            </a:r>
            <a:r>
              <a:rPr lang="en-US" dirty="0" err="1"/>
              <a:t>moksha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Dharma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Dharma or the principle of righteousness is considered to be the supreme of the </a:t>
            </a:r>
            <a:r>
              <a:rPr lang="en-US" dirty="0" err="1"/>
              <a:t>purusārthas</a:t>
            </a:r>
            <a:r>
              <a:rPr lang="en-US" dirty="0"/>
              <a:t>.</a:t>
            </a:r>
          </a:p>
          <a:p>
            <a:r>
              <a:rPr lang="en-US" dirty="0"/>
              <a:t>dharma is the essential foundation of something or of things in general, and thus signifies ‘truth’;</a:t>
            </a:r>
          </a:p>
          <a:p>
            <a:r>
              <a:rPr lang="en-US" dirty="0"/>
              <a:t>It also means ‘traditional’ or ceremonial; </a:t>
            </a:r>
          </a:p>
          <a:p>
            <a:r>
              <a:rPr lang="en-US" dirty="0"/>
              <a:t>it is that which is right, virtuous, meritorious, and accordingly ‘ethical; and it is that which is required, or permitted through religious authority, and thus legal.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We find various forms of dharma in the sense of duty in ancient India like: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1. </a:t>
            </a:r>
            <a:r>
              <a:rPr lang="en-US" dirty="0" err="1"/>
              <a:t>Sāmānya</a:t>
            </a:r>
            <a:r>
              <a:rPr lang="en-US" dirty="0"/>
              <a:t> Dharma— Some general rules which are universal in nature like truth, non-violence and non-stealing. </a:t>
            </a:r>
          </a:p>
          <a:p>
            <a:r>
              <a:rPr lang="en-US" dirty="0"/>
              <a:t>2. </a:t>
            </a:r>
            <a:r>
              <a:rPr lang="en-US" dirty="0" err="1"/>
              <a:t>Rāj</a:t>
            </a:r>
            <a:r>
              <a:rPr lang="en-US" dirty="0"/>
              <a:t> Dharma— Duties of the king.</a:t>
            </a:r>
          </a:p>
          <a:p>
            <a:r>
              <a:rPr lang="en-US" dirty="0"/>
              <a:t> 3. </a:t>
            </a:r>
            <a:r>
              <a:rPr lang="en-US" dirty="0" err="1"/>
              <a:t>Stree</a:t>
            </a:r>
            <a:r>
              <a:rPr lang="en-US" dirty="0"/>
              <a:t> Dharma— Duties of woman. </a:t>
            </a:r>
          </a:p>
          <a:p>
            <a:r>
              <a:rPr lang="en-US" dirty="0"/>
              <a:t>4. </a:t>
            </a:r>
            <a:r>
              <a:rPr lang="en-US" dirty="0" err="1"/>
              <a:t>Dāmpatya</a:t>
            </a:r>
            <a:r>
              <a:rPr lang="en-US" dirty="0"/>
              <a:t> Dharma— Duties of husband and wife. </a:t>
            </a:r>
          </a:p>
          <a:p>
            <a:r>
              <a:rPr lang="en-US" dirty="0"/>
              <a:t>5. Varna Dharma— Duties of </a:t>
            </a:r>
            <a:r>
              <a:rPr lang="en-US" dirty="0" err="1"/>
              <a:t>varnas</a:t>
            </a:r>
            <a:r>
              <a:rPr lang="en-US" dirty="0"/>
              <a:t>. </a:t>
            </a:r>
          </a:p>
          <a:p>
            <a:r>
              <a:rPr lang="en-US" dirty="0"/>
              <a:t>6. </a:t>
            </a:r>
            <a:r>
              <a:rPr lang="en-US" dirty="0" err="1"/>
              <a:t>Āshrama</a:t>
            </a:r>
            <a:r>
              <a:rPr lang="en-US" dirty="0"/>
              <a:t> Dharma— Duties in the different stages of life.</a:t>
            </a:r>
          </a:p>
          <a:p>
            <a:r>
              <a:rPr lang="en-US" dirty="0"/>
              <a:t> 7. </a:t>
            </a:r>
            <a:r>
              <a:rPr lang="en-US" dirty="0" err="1"/>
              <a:t>Āpad</a:t>
            </a:r>
            <a:r>
              <a:rPr lang="en-US" dirty="0"/>
              <a:t> Dharma— Duties during the crisis period.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Artha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Artha</a:t>
            </a:r>
            <a:r>
              <a:rPr lang="en-US" dirty="0"/>
              <a:t> is the second </a:t>
            </a:r>
            <a:r>
              <a:rPr lang="en-US" dirty="0" err="1"/>
              <a:t>purusārtha</a:t>
            </a:r>
            <a:r>
              <a:rPr lang="en-US" dirty="0"/>
              <a:t>. </a:t>
            </a:r>
          </a:p>
          <a:p>
            <a:r>
              <a:rPr lang="en-US" dirty="0"/>
              <a:t>The term </a:t>
            </a:r>
            <a:r>
              <a:rPr lang="en-US" dirty="0" err="1"/>
              <a:t>artha</a:t>
            </a:r>
            <a:r>
              <a:rPr lang="en-US" dirty="0"/>
              <a:t> refers to worldly prosperity or wealth. </a:t>
            </a:r>
          </a:p>
          <a:p>
            <a:r>
              <a:rPr lang="en-US" dirty="0"/>
              <a:t>It includes all the material means of life. </a:t>
            </a:r>
          </a:p>
          <a:p>
            <a:r>
              <a:rPr lang="en-US" dirty="0" err="1"/>
              <a:t>Kautilya</a:t>
            </a:r>
            <a:r>
              <a:rPr lang="en-US" dirty="0"/>
              <a:t> maintains that wealth is the basis of human requirements and that social well-being depends ultimately on material prosperity. </a:t>
            </a:r>
          </a:p>
          <a:p>
            <a:r>
              <a:rPr lang="en-US" dirty="0"/>
              <a:t>Indian thinkers had </a:t>
            </a:r>
            <a:r>
              <a:rPr lang="en-US" dirty="0" err="1"/>
              <a:t>recognised</a:t>
            </a:r>
            <a:r>
              <a:rPr lang="en-US" dirty="0"/>
              <a:t> the pursuit of wealth as a legitimate human aspiration. But </a:t>
            </a:r>
            <a:r>
              <a:rPr lang="en-US" dirty="0" err="1"/>
              <a:t>artha</a:t>
            </a:r>
            <a:r>
              <a:rPr lang="en-US" dirty="0"/>
              <a:t> must be acquired by right means.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Kāma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Kāma</a:t>
            </a:r>
            <a:r>
              <a:rPr lang="en-US" dirty="0"/>
              <a:t> means worldly pleasures or sensual pleasures.</a:t>
            </a:r>
          </a:p>
          <a:p>
            <a:r>
              <a:rPr lang="en-US" dirty="0"/>
              <a:t> It refers to some of the innate desires and urges in human beings.</a:t>
            </a:r>
          </a:p>
          <a:p>
            <a:r>
              <a:rPr lang="en-US" dirty="0"/>
              <a:t> In the narrow sense </a:t>
            </a:r>
            <a:r>
              <a:rPr lang="en-US" dirty="0" err="1"/>
              <a:t>kāma</a:t>
            </a:r>
            <a:r>
              <a:rPr lang="en-US" dirty="0"/>
              <a:t> means sexual pleasure but in the wider sense it involves sexual, emotional and aesthetic life all together.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Moksha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ultimate </a:t>
            </a:r>
            <a:r>
              <a:rPr lang="en-US" dirty="0" err="1"/>
              <a:t>purusārtha</a:t>
            </a:r>
            <a:r>
              <a:rPr lang="en-US" dirty="0"/>
              <a:t>. </a:t>
            </a:r>
          </a:p>
          <a:p>
            <a:r>
              <a:rPr lang="en-US" dirty="0" err="1"/>
              <a:t>Moksha</a:t>
            </a:r>
            <a:r>
              <a:rPr lang="en-US" dirty="0"/>
              <a:t> means salvation or liberation from the cycle of birth and death. </a:t>
            </a:r>
          </a:p>
          <a:p>
            <a:r>
              <a:rPr lang="en-US" dirty="0"/>
              <a:t>It is the ultimate goal of human existence.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Varnāshrama</a:t>
            </a:r>
            <a:r>
              <a:rPr lang="en-US"/>
              <a:t>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391</TotalTime>
  <Words>435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Georgia</vt:lpstr>
      <vt:lpstr>Trebuchet MS</vt:lpstr>
      <vt:lpstr>Wingdings 2</vt:lpstr>
      <vt:lpstr>Urban</vt:lpstr>
      <vt:lpstr>Society in Ancient India  </vt:lpstr>
      <vt:lpstr>Society in Ancient India </vt:lpstr>
      <vt:lpstr>Purusārtha </vt:lpstr>
      <vt:lpstr>Dharma</vt:lpstr>
      <vt:lpstr>We find various forms of dharma in the sense of duty in ancient India like:</vt:lpstr>
      <vt:lpstr>Artha</vt:lpstr>
      <vt:lpstr>Kāma</vt:lpstr>
      <vt:lpstr>Moksha</vt:lpstr>
      <vt:lpstr>Varnāshrama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STAGES OF STATE FORMATION IN ANCIENT INDIA</dc:title>
  <dc:creator>Tanushree</dc:creator>
  <cp:lastModifiedBy>tanushree sanwal</cp:lastModifiedBy>
  <cp:revision>55</cp:revision>
  <dcterms:created xsi:type="dcterms:W3CDTF">2006-08-16T00:00:00Z</dcterms:created>
  <dcterms:modified xsi:type="dcterms:W3CDTF">2023-02-15T05:46:24Z</dcterms:modified>
</cp:coreProperties>
</file>