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9" r:id="rId5"/>
    <p:sldId id="280"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4" r:id="rId20"/>
    <p:sldId id="275" r:id="rId21"/>
    <p:sldId id="276" r:id="rId22"/>
    <p:sldId id="277" r:id="rId23"/>
    <p:sldId id="278" r:id="rId2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1393" y="595324"/>
            <a:ext cx="8281212" cy="6350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950" b="1" i="1">
                <a:solidFill>
                  <a:srgbClr val="CC0099"/>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950" b="1" i="1">
                <a:solidFill>
                  <a:srgbClr val="CC0099"/>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950" b="1" i="1">
                <a:solidFill>
                  <a:srgbClr val="CC009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7998"/>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7998"/>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000000">
              <a:alpha val="50195"/>
            </a:srgbClr>
          </a:solidFill>
        </p:spPr>
        <p:txBody>
          <a:bodyPr wrap="square" lIns="0" tIns="0" rIns="0" bIns="0" rtlCol="0"/>
          <a:lstStyle/>
          <a:p>
            <a:endParaRPr/>
          </a:p>
        </p:txBody>
      </p:sp>
      <p:sp>
        <p:nvSpPr>
          <p:cNvPr id="2" name="Holder 2"/>
          <p:cNvSpPr>
            <a:spLocks noGrp="1"/>
          </p:cNvSpPr>
          <p:nvPr>
            <p:ph type="title"/>
          </p:nvPr>
        </p:nvSpPr>
        <p:spPr>
          <a:xfrm>
            <a:off x="1286383" y="2574551"/>
            <a:ext cx="6571233" cy="1085850"/>
          </a:xfrm>
          <a:prstGeom prst="rect">
            <a:avLst/>
          </a:prstGeom>
        </p:spPr>
        <p:txBody>
          <a:bodyPr wrap="square" lIns="0" tIns="0" rIns="0" bIns="0">
            <a:spAutoFit/>
          </a:bodyPr>
          <a:lstStyle>
            <a:lvl1pPr>
              <a:defRPr sz="6950" b="1" i="1">
                <a:solidFill>
                  <a:srgbClr val="CC0099"/>
                </a:solidFill>
                <a:latin typeface="Arial"/>
                <a:cs typeface="Arial"/>
              </a:defRPr>
            </a:lvl1pPr>
          </a:lstStyle>
          <a:p>
            <a:endParaRPr/>
          </a:p>
        </p:txBody>
      </p:sp>
      <p:sp>
        <p:nvSpPr>
          <p:cNvPr id="3" name="Holder 3"/>
          <p:cNvSpPr>
            <a:spLocks noGrp="1"/>
          </p:cNvSpPr>
          <p:nvPr>
            <p:ph type="body" idx="1"/>
          </p:nvPr>
        </p:nvSpPr>
        <p:spPr>
          <a:xfrm>
            <a:off x="431393" y="1689481"/>
            <a:ext cx="8281212" cy="43249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4/4/2022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Bhashya" TargetMode="External"/><Relationship Id="rId2" Type="http://schemas.openxmlformats.org/officeDocument/2006/relationships/hyperlink" Target="http://en.wikipedia.org/wiki/Badrinath"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en.wikipedia.org/wiki/Orissa" TargetMode="External"/><Relationship Id="rId3" Type="http://schemas.openxmlformats.org/officeDocument/2006/relationships/hyperlink" Target="http://en.wikipedia.org/wiki/Sringeri" TargetMode="External"/><Relationship Id="rId7" Type="http://schemas.openxmlformats.org/officeDocument/2006/relationships/hyperlink" Target="http://en.wikipedia.org/wiki/Govardhana_matha" TargetMode="External"/><Relationship Id="rId2" Type="http://schemas.openxmlformats.org/officeDocument/2006/relationships/hyperlink" Target="http://en.wikipedia.org/wiki/Sringeri_Sharada_Peetham" TargetMode="External"/><Relationship Id="rId1" Type="http://schemas.openxmlformats.org/officeDocument/2006/relationships/slideLayout" Target="../slideLayouts/slideLayout2.xml"/><Relationship Id="rId6" Type="http://schemas.openxmlformats.org/officeDocument/2006/relationships/hyperlink" Target="http://en.wikipedia.org/wiki/Gujarat" TargetMode="External"/><Relationship Id="rId5" Type="http://schemas.openxmlformats.org/officeDocument/2006/relationships/hyperlink" Target="http://en.wikipedia.org/wiki/Dwaraka_P%C4%ABtha" TargetMode="External"/><Relationship Id="rId10" Type="http://schemas.openxmlformats.org/officeDocument/2006/relationships/hyperlink" Target="http://en.wikipedia.org/wiki/Uttarakhand" TargetMode="External"/><Relationship Id="rId4" Type="http://schemas.openxmlformats.org/officeDocument/2006/relationships/hyperlink" Target="http://en.wikipedia.org/wiki/Karnataka" TargetMode="External"/><Relationship Id="rId9" Type="http://schemas.openxmlformats.org/officeDocument/2006/relationships/hyperlink" Target="http://en.wikipedia.org/wiki/Jyotirmath"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Brahman" TargetMode="External"/><Relationship Id="rId2" Type="http://schemas.openxmlformats.org/officeDocument/2006/relationships/hyperlink" Target="http://en.wikipedia.org/wiki/Jivatm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Badrinath" TargetMode="External"/><Relationship Id="rId2" Type="http://schemas.openxmlformats.org/officeDocument/2006/relationships/hyperlink" Target="http://en.wikipedia.org/wiki/Kedarnath" TargetMode="External"/><Relationship Id="rId1" Type="http://schemas.openxmlformats.org/officeDocument/2006/relationships/slideLayout" Target="../slideLayouts/slideLayout2.xml"/><Relationship Id="rId4" Type="http://schemas.openxmlformats.org/officeDocument/2006/relationships/hyperlink" Target="http://en.wikipedia.org/wiki/Videha_mukti"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Nondualis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en.wikipedia.org/wiki/Kalad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Thrissur" TargetMode="External"/><Relationship Id="rId2" Type="http://schemas.openxmlformats.org/officeDocument/2006/relationships/hyperlink" Target="http://en.wikipedia.org/wiki/Vadakkunnathan_temple" TargetMode="External"/><Relationship Id="rId1" Type="http://schemas.openxmlformats.org/officeDocument/2006/relationships/slideLayout" Target="../slideLayouts/slideLayout2.xml"/><Relationship Id="rId6" Type="http://schemas.openxmlformats.org/officeDocument/2006/relationships/hyperlink" Target="http://en.wikipedia.org/wiki/Vedas" TargetMode="External"/><Relationship Id="rId5" Type="http://schemas.openxmlformats.org/officeDocument/2006/relationships/hyperlink" Target="http://en.wikipedia.org/wiki/Upanayanam" TargetMode="External"/><Relationship Id="rId4" Type="http://schemas.openxmlformats.org/officeDocument/2006/relationships/hyperlink" Target="http://en.wikipedia.org/wiki/Ardra_(nakshatr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28622" y="3926204"/>
            <a:ext cx="5522595" cy="2634696"/>
          </a:xfrm>
          <a:prstGeom prst="rect">
            <a:avLst/>
          </a:prstGeom>
        </p:spPr>
        <p:txBody>
          <a:bodyPr vert="horz" wrap="square" lIns="0" tIns="109855" rIns="0" bIns="0" rtlCol="0">
            <a:spAutoFit/>
          </a:bodyPr>
          <a:lstStyle/>
          <a:p>
            <a:pPr marL="6985" algn="ctr">
              <a:lnSpc>
                <a:spcPct val="100000"/>
              </a:lnSpc>
              <a:spcBef>
                <a:spcPts val="865"/>
              </a:spcBef>
            </a:pPr>
            <a:r>
              <a:rPr sz="3600" spc="20" dirty="0">
                <a:solidFill>
                  <a:srgbClr val="838894"/>
                </a:solidFill>
                <a:latin typeface="Tahoma"/>
                <a:cs typeface="Tahoma"/>
              </a:rPr>
              <a:t>-</a:t>
            </a:r>
            <a:r>
              <a:rPr sz="3600" b="1" spc="20" dirty="0">
                <a:solidFill>
                  <a:srgbClr val="FFFFFF"/>
                </a:solidFill>
                <a:latin typeface="Tahoma"/>
                <a:cs typeface="Tahoma"/>
              </a:rPr>
              <a:t>By</a:t>
            </a:r>
            <a:endParaRPr sz="3600" dirty="0">
              <a:latin typeface="Tahoma"/>
              <a:cs typeface="Tahoma"/>
            </a:endParaRPr>
          </a:p>
          <a:p>
            <a:pPr marL="2540" algn="ctr">
              <a:lnSpc>
                <a:spcPct val="100000"/>
              </a:lnSpc>
              <a:spcBef>
                <a:spcPts val="770"/>
              </a:spcBef>
            </a:pPr>
            <a:r>
              <a:rPr lang="en-US" sz="3600" spc="10" dirty="0">
                <a:solidFill>
                  <a:srgbClr val="838894"/>
                </a:solidFill>
                <a:latin typeface="Tahoma"/>
                <a:cs typeface="Tahoma"/>
              </a:rPr>
              <a:t>TANUSHREE SANWAL</a:t>
            </a:r>
          </a:p>
          <a:p>
            <a:pPr marL="2540" algn="ctr">
              <a:lnSpc>
                <a:spcPct val="100000"/>
              </a:lnSpc>
              <a:spcBef>
                <a:spcPts val="770"/>
              </a:spcBef>
            </a:pPr>
            <a:r>
              <a:rPr lang="en-US" sz="3600" spc="10" dirty="0">
                <a:solidFill>
                  <a:srgbClr val="838894"/>
                </a:solidFill>
                <a:latin typeface="Tahoma"/>
                <a:cs typeface="Tahoma"/>
              </a:rPr>
              <a:t>ASSISTANT PROFESSOR</a:t>
            </a:r>
          </a:p>
          <a:p>
            <a:pPr marL="2540" algn="ctr">
              <a:lnSpc>
                <a:spcPct val="100000"/>
              </a:lnSpc>
              <a:spcBef>
                <a:spcPts val="770"/>
              </a:spcBef>
            </a:pPr>
            <a:r>
              <a:rPr lang="en-US" sz="3600" spc="10">
                <a:solidFill>
                  <a:srgbClr val="838894"/>
                </a:solidFill>
                <a:latin typeface="Tahoma"/>
                <a:cs typeface="Tahoma"/>
              </a:rPr>
              <a:t>KIET</a:t>
            </a:r>
            <a:endParaRPr sz="3600" dirty="0">
              <a:latin typeface="Tahoma"/>
              <a:cs typeface="Tahoma"/>
            </a:endParaRPr>
          </a:p>
        </p:txBody>
      </p:sp>
      <p:sp>
        <p:nvSpPr>
          <p:cNvPr id="3" name="object 3"/>
          <p:cNvSpPr txBox="1">
            <a:spLocks noGrp="1"/>
          </p:cNvSpPr>
          <p:nvPr>
            <p:ph type="title"/>
          </p:nvPr>
        </p:nvSpPr>
        <p:spPr>
          <a:xfrm>
            <a:off x="383540" y="197561"/>
            <a:ext cx="5357495" cy="2769870"/>
          </a:xfrm>
          <a:prstGeom prst="rect">
            <a:avLst/>
          </a:prstGeom>
        </p:spPr>
        <p:txBody>
          <a:bodyPr vert="horz" wrap="square" lIns="0" tIns="12700" rIns="0" bIns="0" rtlCol="0">
            <a:spAutoFit/>
          </a:bodyPr>
          <a:lstStyle/>
          <a:p>
            <a:pPr marL="12700" marR="5080">
              <a:lnSpc>
                <a:spcPct val="100000"/>
              </a:lnSpc>
              <a:spcBef>
                <a:spcPts val="100"/>
              </a:spcBef>
            </a:pPr>
            <a:r>
              <a:rPr sz="6000" spc="-335" dirty="0">
                <a:solidFill>
                  <a:srgbClr val="FFFFFF"/>
                </a:solidFill>
              </a:rPr>
              <a:t>Sri </a:t>
            </a:r>
            <a:r>
              <a:rPr sz="6000" spc="-380" dirty="0">
                <a:solidFill>
                  <a:srgbClr val="FFFFFF"/>
                </a:solidFill>
              </a:rPr>
              <a:t>Adi  </a:t>
            </a:r>
            <a:r>
              <a:rPr sz="6000" i="1" spc="-409" dirty="0">
                <a:solidFill>
                  <a:srgbClr val="FFFFFF"/>
                </a:solidFill>
              </a:rPr>
              <a:t>Shan</a:t>
            </a:r>
            <a:r>
              <a:rPr sz="6000" i="1" spc="-445" dirty="0">
                <a:solidFill>
                  <a:srgbClr val="FFFFFF"/>
                </a:solidFill>
              </a:rPr>
              <a:t>k</a:t>
            </a:r>
            <a:r>
              <a:rPr sz="6000" i="1" spc="-280" dirty="0">
                <a:solidFill>
                  <a:srgbClr val="FFFFFF"/>
                </a:solidFill>
              </a:rPr>
              <a:t>arachar</a:t>
            </a:r>
            <a:r>
              <a:rPr sz="6000" i="1" spc="-290" dirty="0">
                <a:solidFill>
                  <a:srgbClr val="FFFFFF"/>
                </a:solidFill>
              </a:rPr>
              <a:t>y</a:t>
            </a:r>
            <a:r>
              <a:rPr sz="6000" i="1" spc="-75" dirty="0">
                <a:solidFill>
                  <a:srgbClr val="FFFFFF"/>
                </a:solidFill>
              </a:rPr>
              <a:t>a  </a:t>
            </a:r>
            <a:r>
              <a:rPr sz="6000" b="0" i="0" spc="-204" dirty="0">
                <a:solidFill>
                  <a:srgbClr val="FFFFFF"/>
                </a:solidFill>
                <a:latin typeface="Trebuchet MS"/>
                <a:cs typeface="Trebuchet MS"/>
              </a:rPr>
              <a:t>(CE</a:t>
            </a:r>
            <a:r>
              <a:rPr sz="6000" b="0" i="0" spc="-625" dirty="0">
                <a:solidFill>
                  <a:srgbClr val="FFFFFF"/>
                </a:solidFill>
                <a:latin typeface="Trebuchet MS"/>
                <a:cs typeface="Trebuchet MS"/>
              </a:rPr>
              <a:t> </a:t>
            </a:r>
            <a:r>
              <a:rPr sz="6000" b="0" i="0" spc="-225" dirty="0">
                <a:solidFill>
                  <a:srgbClr val="FFFFFF"/>
                </a:solidFill>
                <a:latin typeface="Trebuchet MS"/>
                <a:cs typeface="Trebuchet MS"/>
              </a:rPr>
              <a:t>788-820)</a:t>
            </a:r>
            <a:endParaRPr sz="60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1393" y="1470406"/>
            <a:ext cx="6988175" cy="1002030"/>
          </a:xfrm>
          <a:prstGeom prst="rect">
            <a:avLst/>
          </a:prstGeom>
        </p:spPr>
        <p:txBody>
          <a:bodyPr vert="horz" wrap="square" lIns="0" tIns="13335" rIns="0" bIns="0" rtlCol="0">
            <a:spAutoFit/>
          </a:bodyPr>
          <a:lstStyle/>
          <a:p>
            <a:pPr marL="12700" marR="5080">
              <a:lnSpc>
                <a:spcPct val="100000"/>
              </a:lnSpc>
              <a:spcBef>
                <a:spcPts val="105"/>
              </a:spcBef>
            </a:pPr>
            <a:r>
              <a:rPr sz="3200" spc="-60" dirty="0">
                <a:solidFill>
                  <a:srgbClr val="FFFFFF"/>
                </a:solidFill>
                <a:latin typeface="Trebuchet MS"/>
                <a:cs typeface="Trebuchet MS"/>
              </a:rPr>
              <a:t>Shankaracharya</a:t>
            </a:r>
            <a:r>
              <a:rPr sz="3200" spc="-315" dirty="0">
                <a:solidFill>
                  <a:srgbClr val="FFFFFF"/>
                </a:solidFill>
                <a:latin typeface="Trebuchet MS"/>
                <a:cs typeface="Trebuchet MS"/>
              </a:rPr>
              <a:t> </a:t>
            </a:r>
            <a:r>
              <a:rPr sz="3200" spc="-120" dirty="0">
                <a:solidFill>
                  <a:srgbClr val="FFFFFF"/>
                </a:solidFill>
                <a:latin typeface="Trebuchet MS"/>
                <a:cs typeface="Trebuchet MS"/>
              </a:rPr>
              <a:t>practiced</a:t>
            </a:r>
            <a:r>
              <a:rPr sz="3200" spc="-315" dirty="0">
                <a:solidFill>
                  <a:srgbClr val="FFFFFF"/>
                </a:solidFill>
                <a:latin typeface="Trebuchet MS"/>
                <a:cs typeface="Trebuchet MS"/>
              </a:rPr>
              <a:t> </a:t>
            </a:r>
            <a:r>
              <a:rPr sz="3200" spc="-55" dirty="0">
                <a:solidFill>
                  <a:srgbClr val="FFFFFF"/>
                </a:solidFill>
                <a:latin typeface="Trebuchet MS"/>
                <a:cs typeface="Trebuchet MS"/>
              </a:rPr>
              <a:t>his</a:t>
            </a:r>
            <a:r>
              <a:rPr sz="3200" spc="-365" dirty="0">
                <a:solidFill>
                  <a:srgbClr val="FFFFFF"/>
                </a:solidFill>
                <a:latin typeface="Trebuchet MS"/>
                <a:cs typeface="Trebuchet MS"/>
              </a:rPr>
              <a:t> </a:t>
            </a:r>
            <a:r>
              <a:rPr sz="3200" spc="-20" dirty="0">
                <a:solidFill>
                  <a:srgbClr val="FFFFFF"/>
                </a:solidFill>
                <a:latin typeface="Trebuchet MS"/>
                <a:cs typeface="Trebuchet MS"/>
              </a:rPr>
              <a:t>Sadhana</a:t>
            </a:r>
            <a:r>
              <a:rPr sz="3200" spc="-325" dirty="0">
                <a:solidFill>
                  <a:srgbClr val="FFFFFF"/>
                </a:solidFill>
                <a:latin typeface="Trebuchet MS"/>
                <a:cs typeface="Trebuchet MS"/>
              </a:rPr>
              <a:t> </a:t>
            </a:r>
            <a:r>
              <a:rPr sz="3200" spc="-100" dirty="0">
                <a:solidFill>
                  <a:srgbClr val="FFFFFF"/>
                </a:solidFill>
                <a:latin typeface="Trebuchet MS"/>
                <a:cs typeface="Trebuchet MS"/>
              </a:rPr>
              <a:t>in  the </a:t>
            </a:r>
            <a:r>
              <a:rPr sz="3200" spc="-60" dirty="0">
                <a:solidFill>
                  <a:srgbClr val="FFFFFF"/>
                </a:solidFill>
                <a:latin typeface="Trebuchet MS"/>
                <a:cs typeface="Trebuchet MS"/>
              </a:rPr>
              <a:t>Himalayas </a:t>
            </a:r>
            <a:r>
              <a:rPr sz="3200" spc="-120" dirty="0">
                <a:solidFill>
                  <a:srgbClr val="FFFFFF"/>
                </a:solidFill>
                <a:latin typeface="Trebuchet MS"/>
                <a:cs typeface="Trebuchet MS"/>
              </a:rPr>
              <a:t>at</a:t>
            </a:r>
            <a:r>
              <a:rPr sz="3200" spc="-755" dirty="0">
                <a:solidFill>
                  <a:srgbClr val="FFFFFF"/>
                </a:solidFill>
                <a:latin typeface="Trebuchet MS"/>
                <a:cs typeface="Trebuchet MS"/>
              </a:rPr>
              <a:t> </a:t>
            </a:r>
            <a:r>
              <a:rPr sz="3200" spc="-70" dirty="0">
                <a:solidFill>
                  <a:srgbClr val="FFFFFF"/>
                </a:solidFill>
                <a:latin typeface="Trebuchet MS"/>
                <a:cs typeface="Trebuchet MS"/>
              </a:rPr>
              <a:t>Kedarnath</a:t>
            </a:r>
            <a:endParaRPr sz="3200">
              <a:latin typeface="Trebuchet MS"/>
              <a:cs typeface="Trebuchet MS"/>
            </a:endParaRPr>
          </a:p>
        </p:txBody>
      </p:sp>
      <p:sp>
        <p:nvSpPr>
          <p:cNvPr id="3" name="object 3"/>
          <p:cNvSpPr txBox="1"/>
          <p:nvPr/>
        </p:nvSpPr>
        <p:spPr>
          <a:xfrm>
            <a:off x="431393" y="595324"/>
            <a:ext cx="2308860" cy="635000"/>
          </a:xfrm>
          <a:prstGeom prst="rect">
            <a:avLst/>
          </a:prstGeom>
        </p:spPr>
        <p:txBody>
          <a:bodyPr vert="horz" wrap="square" lIns="0" tIns="12065" rIns="0" bIns="0" rtlCol="0">
            <a:spAutoFit/>
          </a:bodyPr>
          <a:lstStyle/>
          <a:p>
            <a:pPr marL="12700">
              <a:lnSpc>
                <a:spcPct val="100000"/>
              </a:lnSpc>
              <a:spcBef>
                <a:spcPts val="95"/>
              </a:spcBef>
            </a:pPr>
            <a:r>
              <a:rPr sz="4000" spc="190" dirty="0">
                <a:solidFill>
                  <a:srgbClr val="FFFFFF"/>
                </a:solidFill>
                <a:latin typeface="Trebuchet MS"/>
                <a:cs typeface="Trebuchet MS"/>
              </a:rPr>
              <a:t>SADHANA</a:t>
            </a:r>
            <a:endParaRPr sz="40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1244284"/>
            <a:ext cx="8407807" cy="5613716"/>
          </a:xfrm>
          <a:prstGeom prst="rect">
            <a:avLst/>
          </a:prstGeom>
        </p:spPr>
        <p:txBody>
          <a:bodyPr vert="horz" wrap="square" lIns="0" tIns="12065" rIns="0" bIns="0" rtlCol="0">
            <a:spAutoFit/>
          </a:bodyPr>
          <a:lstStyle/>
          <a:p>
            <a:pPr marL="12700" marR="5080" algn="just">
              <a:lnSpc>
                <a:spcPct val="100000"/>
              </a:lnSpc>
              <a:spcBef>
                <a:spcPts val="95"/>
              </a:spcBef>
              <a:tabLst>
                <a:tab pos="5045710" algn="l"/>
              </a:tabLst>
            </a:pPr>
            <a:r>
              <a:rPr lang="en-US" sz="2800" dirty="0">
                <a:solidFill>
                  <a:schemeClr val="bg1"/>
                </a:solidFill>
              </a:rPr>
              <a:t>His works in Sanskrit discuss the unity of the </a:t>
            </a:r>
            <a:r>
              <a:rPr lang="en-US" sz="2800" dirty="0" err="1">
                <a:solidFill>
                  <a:schemeClr val="bg1"/>
                </a:solidFill>
              </a:rPr>
              <a:t>Ātman</a:t>
            </a:r>
            <a:r>
              <a:rPr lang="en-US" sz="2800" dirty="0">
                <a:solidFill>
                  <a:schemeClr val="bg1"/>
                </a:solidFill>
              </a:rPr>
              <a:t> and </a:t>
            </a:r>
            <a:r>
              <a:rPr lang="en-US" sz="2800" dirty="0" err="1">
                <a:solidFill>
                  <a:schemeClr val="bg1"/>
                </a:solidFill>
              </a:rPr>
              <a:t>Nirguna</a:t>
            </a:r>
            <a:r>
              <a:rPr lang="en-US" sz="2800" dirty="0">
                <a:solidFill>
                  <a:schemeClr val="bg1"/>
                </a:solidFill>
              </a:rPr>
              <a:t> Brahman "</a:t>
            </a:r>
            <a:r>
              <a:rPr lang="en-US" sz="2800" dirty="0" err="1">
                <a:solidFill>
                  <a:schemeClr val="bg1"/>
                </a:solidFill>
              </a:rPr>
              <a:t>brahman</a:t>
            </a:r>
            <a:r>
              <a:rPr lang="en-US" sz="2800" dirty="0">
                <a:solidFill>
                  <a:schemeClr val="bg1"/>
                </a:solidFill>
              </a:rPr>
              <a:t> without attributes". He wrote copious commentaries on the Vedic canon(</a:t>
            </a:r>
            <a:r>
              <a:rPr lang="en-US" sz="2800" i="1" dirty="0" err="1">
                <a:solidFill>
                  <a:schemeClr val="bg1"/>
                </a:solidFill>
              </a:rPr>
              <a:t>BrahmaSutras</a:t>
            </a:r>
            <a:r>
              <a:rPr lang="en-US" sz="2800" dirty="0">
                <a:solidFill>
                  <a:schemeClr val="bg1"/>
                </a:solidFill>
              </a:rPr>
              <a:t>, Principal Upanishads and </a:t>
            </a:r>
            <a:r>
              <a:rPr lang="en-US" sz="2800" i="1" dirty="0" err="1">
                <a:solidFill>
                  <a:schemeClr val="bg1"/>
                </a:solidFill>
              </a:rPr>
              <a:t>Bhagavad</a:t>
            </a:r>
            <a:r>
              <a:rPr lang="en-US" sz="2800" i="1" dirty="0">
                <a:solidFill>
                  <a:schemeClr val="bg1"/>
                </a:solidFill>
              </a:rPr>
              <a:t> </a:t>
            </a:r>
            <a:r>
              <a:rPr lang="en-US" sz="2800" i="1" dirty="0" err="1">
                <a:solidFill>
                  <a:schemeClr val="bg1"/>
                </a:solidFill>
              </a:rPr>
              <a:t>Gita</a:t>
            </a:r>
            <a:r>
              <a:rPr lang="en-US" sz="2800" dirty="0">
                <a:solidFill>
                  <a:schemeClr val="bg1"/>
                </a:solidFill>
              </a:rPr>
              <a:t>) in support of his thesis. His works elaborate on ideas found in the Upanishads. </a:t>
            </a:r>
            <a:r>
              <a:rPr lang="en-US" sz="2800" dirty="0" err="1">
                <a:solidFill>
                  <a:schemeClr val="bg1"/>
                </a:solidFill>
              </a:rPr>
              <a:t>Shankara's</a:t>
            </a:r>
            <a:r>
              <a:rPr lang="en-US" sz="2800" dirty="0">
                <a:solidFill>
                  <a:schemeClr val="bg1"/>
                </a:solidFill>
              </a:rPr>
              <a:t> publications </a:t>
            </a:r>
            <a:r>
              <a:rPr lang="en-US" sz="2800" dirty="0" err="1">
                <a:solidFill>
                  <a:schemeClr val="bg1"/>
                </a:solidFill>
              </a:rPr>
              <a:t>criticised</a:t>
            </a:r>
            <a:r>
              <a:rPr lang="en-US" sz="2800" dirty="0">
                <a:solidFill>
                  <a:schemeClr val="bg1"/>
                </a:solidFill>
              </a:rPr>
              <a:t> the ritually-oriented </a:t>
            </a:r>
            <a:r>
              <a:rPr lang="en-US" sz="2800" dirty="0" err="1">
                <a:solidFill>
                  <a:schemeClr val="bg1"/>
                </a:solidFill>
              </a:rPr>
              <a:t>Mīmāṃsā</a:t>
            </a:r>
            <a:r>
              <a:rPr lang="en-US" sz="2800" dirty="0">
                <a:solidFill>
                  <a:schemeClr val="bg1"/>
                </a:solidFill>
              </a:rPr>
              <a:t> school of Hinduism. He also explained the key difference between Hinduism and Buddhism, stating that Hinduism asserts "</a:t>
            </a:r>
            <a:r>
              <a:rPr lang="en-US" sz="2800" dirty="0" err="1">
                <a:solidFill>
                  <a:schemeClr val="bg1"/>
                </a:solidFill>
              </a:rPr>
              <a:t>Ātman</a:t>
            </a:r>
            <a:r>
              <a:rPr lang="en-US" sz="2800" dirty="0">
                <a:solidFill>
                  <a:schemeClr val="bg1"/>
                </a:solidFill>
              </a:rPr>
              <a:t> (Soul, Self) exists", while Buddhism asserts that there is "no Soul, no Self" </a:t>
            </a:r>
            <a:r>
              <a:rPr sz="2800" dirty="0">
                <a:solidFill>
                  <a:schemeClr val="bg1"/>
                </a:solidFill>
                <a:latin typeface="Trebuchet MS"/>
                <a:cs typeface="Trebuchet MS"/>
              </a:rPr>
              <a:t>At </a:t>
            </a:r>
            <a:r>
              <a:rPr sz="2800" u="heavy" spc="-65" dirty="0" err="1">
                <a:solidFill>
                  <a:schemeClr val="bg1"/>
                </a:solidFill>
                <a:uFill>
                  <a:solidFill>
                    <a:srgbClr val="B5740A"/>
                  </a:solidFill>
                </a:uFill>
                <a:latin typeface="Trebuchet MS"/>
                <a:cs typeface="Trebuchet MS"/>
                <a:hlinkClick r:id="rId2"/>
              </a:rPr>
              <a:t>Badar</a:t>
            </a:r>
            <a:r>
              <a:rPr lang="en-US" sz="2800" u="heavy" spc="-65" dirty="0" err="1">
                <a:solidFill>
                  <a:schemeClr val="bg1"/>
                </a:solidFill>
                <a:uFill>
                  <a:solidFill>
                    <a:srgbClr val="B5740A"/>
                  </a:solidFill>
                </a:uFill>
                <a:latin typeface="Trebuchet MS"/>
                <a:cs typeface="Trebuchet MS"/>
                <a:hlinkClick r:id="rId2"/>
              </a:rPr>
              <a:t>i</a:t>
            </a:r>
            <a:r>
              <a:rPr sz="2800" spc="-65" dirty="0">
                <a:solidFill>
                  <a:schemeClr val="bg1"/>
                </a:solidFill>
                <a:latin typeface="Trebuchet MS"/>
                <a:cs typeface="Trebuchet MS"/>
                <a:hlinkClick r:id="rId2"/>
              </a:rPr>
              <a:t> </a:t>
            </a:r>
            <a:r>
              <a:rPr sz="2800" spc="-80" dirty="0">
                <a:solidFill>
                  <a:schemeClr val="bg1"/>
                </a:solidFill>
                <a:latin typeface="Trebuchet MS"/>
                <a:cs typeface="Trebuchet MS"/>
              </a:rPr>
              <a:t>he </a:t>
            </a:r>
            <a:r>
              <a:rPr sz="2800" spc="-95" dirty="0">
                <a:solidFill>
                  <a:schemeClr val="bg1"/>
                </a:solidFill>
                <a:latin typeface="Trebuchet MS"/>
                <a:cs typeface="Trebuchet MS"/>
              </a:rPr>
              <a:t>wrote </a:t>
            </a:r>
            <a:r>
              <a:rPr sz="2800" spc="-55" dirty="0">
                <a:solidFill>
                  <a:schemeClr val="bg1"/>
                </a:solidFill>
                <a:latin typeface="Trebuchet MS"/>
                <a:cs typeface="Trebuchet MS"/>
              </a:rPr>
              <a:t>his </a:t>
            </a:r>
            <a:r>
              <a:rPr sz="2800" spc="-45" dirty="0">
                <a:solidFill>
                  <a:schemeClr val="bg1"/>
                </a:solidFill>
                <a:latin typeface="Trebuchet MS"/>
                <a:cs typeface="Trebuchet MS"/>
              </a:rPr>
              <a:t>famous </a:t>
            </a:r>
            <a:r>
              <a:rPr sz="2800" i="1" u="heavy" spc="-155" dirty="0" err="1">
                <a:solidFill>
                  <a:schemeClr val="bg1"/>
                </a:solidFill>
                <a:uFill>
                  <a:solidFill>
                    <a:srgbClr val="B5740A"/>
                  </a:solidFill>
                </a:uFill>
                <a:latin typeface="Arial"/>
                <a:cs typeface="Arial"/>
                <a:hlinkClick r:id="rId3"/>
              </a:rPr>
              <a:t>Bhashyas</a:t>
            </a:r>
            <a:r>
              <a:rPr sz="2800" i="1" u="heavy" spc="-155" dirty="0">
                <a:solidFill>
                  <a:schemeClr val="bg1"/>
                </a:solidFill>
                <a:uFill>
                  <a:solidFill>
                    <a:srgbClr val="B5740A"/>
                  </a:solidFill>
                </a:uFill>
                <a:latin typeface="Arial"/>
                <a:cs typeface="Arial"/>
                <a:hlinkClick r:id="rId3"/>
              </a:rPr>
              <a:t> </a:t>
            </a:r>
            <a:r>
              <a:rPr sz="2800" i="1" spc="-155" dirty="0">
                <a:solidFill>
                  <a:schemeClr val="bg1"/>
                </a:solidFill>
                <a:latin typeface="Arial"/>
                <a:cs typeface="Arial"/>
              </a:rPr>
              <a:t> </a:t>
            </a:r>
            <a:r>
              <a:rPr sz="2800" spc="-170" dirty="0">
                <a:solidFill>
                  <a:schemeClr val="bg1"/>
                </a:solidFill>
                <a:latin typeface="Trebuchet MS"/>
                <a:cs typeface="Trebuchet MS"/>
              </a:rPr>
              <a:t>(</a:t>
            </a:r>
            <a:r>
              <a:rPr sz="2800" spc="114" dirty="0">
                <a:solidFill>
                  <a:schemeClr val="bg1"/>
                </a:solidFill>
                <a:latin typeface="Trebuchet MS"/>
                <a:cs typeface="Trebuchet MS"/>
              </a:rPr>
              <a:t>"</a:t>
            </a:r>
            <a:r>
              <a:rPr sz="2800" spc="-150" dirty="0">
                <a:solidFill>
                  <a:schemeClr val="bg1"/>
                </a:solidFill>
                <a:latin typeface="Trebuchet MS"/>
                <a:cs typeface="Trebuchet MS"/>
              </a:rPr>
              <a:t>c</a:t>
            </a:r>
            <a:r>
              <a:rPr sz="2800" dirty="0">
                <a:solidFill>
                  <a:schemeClr val="bg1"/>
                </a:solidFill>
                <a:latin typeface="Trebuchet MS"/>
                <a:cs typeface="Trebuchet MS"/>
              </a:rPr>
              <a:t>o</a:t>
            </a:r>
            <a:r>
              <a:rPr sz="2800" spc="10" dirty="0">
                <a:solidFill>
                  <a:schemeClr val="bg1"/>
                </a:solidFill>
                <a:latin typeface="Trebuchet MS"/>
                <a:cs typeface="Trebuchet MS"/>
              </a:rPr>
              <a:t>mm</a:t>
            </a:r>
            <a:r>
              <a:rPr sz="2800" spc="-120" dirty="0">
                <a:solidFill>
                  <a:schemeClr val="bg1"/>
                </a:solidFill>
                <a:latin typeface="Trebuchet MS"/>
                <a:cs typeface="Trebuchet MS"/>
              </a:rPr>
              <a:t>e</a:t>
            </a:r>
            <a:r>
              <a:rPr sz="2800" spc="-25" dirty="0">
                <a:solidFill>
                  <a:schemeClr val="bg1"/>
                </a:solidFill>
                <a:latin typeface="Trebuchet MS"/>
                <a:cs typeface="Trebuchet MS"/>
              </a:rPr>
              <a:t>n</a:t>
            </a:r>
            <a:r>
              <a:rPr sz="2800" spc="-105" dirty="0">
                <a:solidFill>
                  <a:schemeClr val="bg1"/>
                </a:solidFill>
                <a:latin typeface="Trebuchet MS"/>
                <a:cs typeface="Trebuchet MS"/>
              </a:rPr>
              <a:t>t</a:t>
            </a:r>
            <a:r>
              <a:rPr sz="2800" spc="-75" dirty="0">
                <a:solidFill>
                  <a:schemeClr val="bg1"/>
                </a:solidFill>
                <a:latin typeface="Trebuchet MS"/>
                <a:cs typeface="Trebuchet MS"/>
              </a:rPr>
              <a:t>a</a:t>
            </a:r>
            <a:r>
              <a:rPr sz="2800" spc="-140" dirty="0">
                <a:solidFill>
                  <a:schemeClr val="bg1"/>
                </a:solidFill>
                <a:latin typeface="Trebuchet MS"/>
                <a:cs typeface="Trebuchet MS"/>
              </a:rPr>
              <a:t>r</a:t>
            </a:r>
            <a:r>
              <a:rPr sz="2800" spc="-120" dirty="0">
                <a:solidFill>
                  <a:schemeClr val="bg1"/>
                </a:solidFill>
                <a:latin typeface="Trebuchet MS"/>
                <a:cs typeface="Trebuchet MS"/>
              </a:rPr>
              <a:t>i</a:t>
            </a:r>
            <a:r>
              <a:rPr sz="2800" spc="-110" dirty="0">
                <a:solidFill>
                  <a:schemeClr val="bg1"/>
                </a:solidFill>
                <a:latin typeface="Trebuchet MS"/>
                <a:cs typeface="Trebuchet MS"/>
              </a:rPr>
              <a:t>e</a:t>
            </a:r>
            <a:r>
              <a:rPr sz="2800" spc="20" dirty="0">
                <a:solidFill>
                  <a:schemeClr val="bg1"/>
                </a:solidFill>
                <a:latin typeface="Trebuchet MS"/>
                <a:cs typeface="Trebuchet MS"/>
              </a:rPr>
              <a:t>s</a:t>
            </a:r>
            <a:r>
              <a:rPr sz="2800" spc="114" dirty="0">
                <a:solidFill>
                  <a:schemeClr val="bg1"/>
                </a:solidFill>
                <a:latin typeface="Trebuchet MS"/>
                <a:cs typeface="Trebuchet MS"/>
              </a:rPr>
              <a:t>"</a:t>
            </a:r>
            <a:r>
              <a:rPr sz="2800" spc="-190" dirty="0">
                <a:solidFill>
                  <a:schemeClr val="bg1"/>
                </a:solidFill>
                <a:latin typeface="Trebuchet MS"/>
                <a:cs typeface="Trebuchet MS"/>
              </a:rPr>
              <a:t>) </a:t>
            </a:r>
            <a:r>
              <a:rPr sz="2800" spc="-85" dirty="0">
                <a:solidFill>
                  <a:schemeClr val="bg1"/>
                </a:solidFill>
                <a:latin typeface="Trebuchet MS"/>
                <a:cs typeface="Trebuchet MS"/>
              </a:rPr>
              <a:t>a</a:t>
            </a:r>
            <a:r>
              <a:rPr sz="2800" spc="-40" dirty="0">
                <a:solidFill>
                  <a:schemeClr val="bg1"/>
                </a:solidFill>
                <a:latin typeface="Trebuchet MS"/>
                <a:cs typeface="Trebuchet MS"/>
              </a:rPr>
              <a:t>n</a:t>
            </a:r>
            <a:r>
              <a:rPr sz="2800" spc="-65" dirty="0">
                <a:solidFill>
                  <a:schemeClr val="bg1"/>
                </a:solidFill>
                <a:latin typeface="Trebuchet MS"/>
                <a:cs typeface="Trebuchet MS"/>
              </a:rPr>
              <a:t>d</a:t>
            </a:r>
            <a:r>
              <a:rPr sz="2800" spc="-140" dirty="0">
                <a:solidFill>
                  <a:schemeClr val="bg1"/>
                </a:solidFill>
                <a:latin typeface="Trebuchet MS"/>
                <a:cs typeface="Trebuchet MS"/>
              </a:rPr>
              <a:t> </a:t>
            </a:r>
            <a:r>
              <a:rPr sz="2800" i="1" spc="-260" dirty="0">
                <a:solidFill>
                  <a:schemeClr val="bg1"/>
                </a:solidFill>
                <a:latin typeface="Arial"/>
                <a:cs typeface="Arial"/>
              </a:rPr>
              <a:t>P</a:t>
            </a:r>
            <a:r>
              <a:rPr sz="2800" i="1" spc="-30" dirty="0">
                <a:solidFill>
                  <a:schemeClr val="bg1"/>
                </a:solidFill>
                <a:latin typeface="Arial"/>
                <a:cs typeface="Arial"/>
              </a:rPr>
              <a:t>r</a:t>
            </a:r>
            <a:r>
              <a:rPr sz="2800" i="1" spc="-125" dirty="0">
                <a:solidFill>
                  <a:schemeClr val="bg1"/>
                </a:solidFill>
                <a:latin typeface="Arial"/>
                <a:cs typeface="Arial"/>
              </a:rPr>
              <a:t>a</a:t>
            </a:r>
            <a:r>
              <a:rPr sz="2800" i="1" spc="-130" dirty="0">
                <a:solidFill>
                  <a:schemeClr val="bg1"/>
                </a:solidFill>
                <a:latin typeface="Arial"/>
                <a:cs typeface="Arial"/>
              </a:rPr>
              <a:t>k</a:t>
            </a:r>
            <a:r>
              <a:rPr sz="2800" i="1" spc="-120" dirty="0">
                <a:solidFill>
                  <a:schemeClr val="bg1"/>
                </a:solidFill>
                <a:latin typeface="Arial"/>
                <a:cs typeface="Arial"/>
              </a:rPr>
              <a:t>a</a:t>
            </a:r>
            <a:r>
              <a:rPr sz="2800" i="1" spc="-30" dirty="0">
                <a:solidFill>
                  <a:schemeClr val="bg1"/>
                </a:solidFill>
                <a:latin typeface="Arial"/>
                <a:cs typeface="Arial"/>
              </a:rPr>
              <a:t>r</a:t>
            </a:r>
            <a:r>
              <a:rPr sz="2800" i="1" spc="-125" dirty="0">
                <a:solidFill>
                  <a:schemeClr val="bg1"/>
                </a:solidFill>
                <a:latin typeface="Arial"/>
                <a:cs typeface="Arial"/>
              </a:rPr>
              <a:t>a</a:t>
            </a:r>
            <a:r>
              <a:rPr sz="2800" i="1" spc="-90" dirty="0">
                <a:solidFill>
                  <a:schemeClr val="bg1"/>
                </a:solidFill>
                <a:latin typeface="Arial"/>
                <a:cs typeface="Arial"/>
              </a:rPr>
              <a:t>n</a:t>
            </a:r>
            <a:r>
              <a:rPr sz="2800" i="1" spc="-145" dirty="0">
                <a:solidFill>
                  <a:schemeClr val="bg1"/>
                </a:solidFill>
                <a:latin typeface="Arial"/>
                <a:cs typeface="Arial"/>
              </a:rPr>
              <a:t>a</a:t>
            </a:r>
            <a:r>
              <a:rPr sz="2800" i="1" dirty="0">
                <a:solidFill>
                  <a:schemeClr val="bg1"/>
                </a:solidFill>
                <a:latin typeface="Arial"/>
                <a:cs typeface="Arial"/>
              </a:rPr>
              <a:t>	</a:t>
            </a:r>
            <a:r>
              <a:rPr sz="2800" i="1" spc="-150" dirty="0">
                <a:solidFill>
                  <a:schemeClr val="bg1"/>
                </a:solidFill>
                <a:latin typeface="Arial"/>
                <a:cs typeface="Arial"/>
              </a:rPr>
              <a:t>g</a:t>
            </a:r>
            <a:r>
              <a:rPr sz="2800" i="1" spc="-30" dirty="0">
                <a:solidFill>
                  <a:schemeClr val="bg1"/>
                </a:solidFill>
                <a:latin typeface="Arial"/>
                <a:cs typeface="Arial"/>
              </a:rPr>
              <a:t>r</a:t>
            </a:r>
            <a:r>
              <a:rPr sz="2800" i="1" spc="-125" dirty="0">
                <a:solidFill>
                  <a:schemeClr val="bg1"/>
                </a:solidFill>
                <a:latin typeface="Arial"/>
                <a:cs typeface="Arial"/>
              </a:rPr>
              <a:t>a</a:t>
            </a:r>
            <a:r>
              <a:rPr sz="2800" i="1" spc="-90" dirty="0">
                <a:solidFill>
                  <a:schemeClr val="bg1"/>
                </a:solidFill>
                <a:latin typeface="Arial"/>
                <a:cs typeface="Arial"/>
              </a:rPr>
              <a:t>n</a:t>
            </a:r>
            <a:r>
              <a:rPr sz="2800" i="1" spc="200" dirty="0">
                <a:solidFill>
                  <a:schemeClr val="bg1"/>
                </a:solidFill>
                <a:latin typeface="Arial"/>
                <a:cs typeface="Arial"/>
              </a:rPr>
              <a:t>t</a:t>
            </a:r>
            <a:r>
              <a:rPr lang="en-US" sz="2800" i="1" spc="200" dirty="0">
                <a:solidFill>
                  <a:schemeClr val="bg1"/>
                </a:solidFill>
                <a:latin typeface="Arial"/>
                <a:cs typeface="Arial"/>
              </a:rPr>
              <a:t> </a:t>
            </a:r>
            <a:r>
              <a:rPr sz="2800" i="1" spc="-80" dirty="0">
                <a:solidFill>
                  <a:schemeClr val="bg1"/>
                </a:solidFill>
                <a:latin typeface="Arial"/>
                <a:cs typeface="Arial"/>
              </a:rPr>
              <a:t>h</a:t>
            </a:r>
            <a:r>
              <a:rPr sz="2800" i="1" spc="-125" dirty="0">
                <a:solidFill>
                  <a:schemeClr val="bg1"/>
                </a:solidFill>
                <a:latin typeface="Arial"/>
                <a:cs typeface="Arial"/>
              </a:rPr>
              <a:t>a</a:t>
            </a:r>
            <a:r>
              <a:rPr sz="2800" i="1" spc="-225" dirty="0">
                <a:solidFill>
                  <a:schemeClr val="bg1"/>
                </a:solidFill>
                <a:latin typeface="Arial"/>
                <a:cs typeface="Arial"/>
              </a:rPr>
              <a:t>s </a:t>
            </a:r>
            <a:r>
              <a:rPr sz="2800" i="1" spc="-160" dirty="0">
                <a:solidFill>
                  <a:schemeClr val="bg1"/>
                </a:solidFill>
                <a:latin typeface="Arial"/>
                <a:cs typeface="Arial"/>
              </a:rPr>
              <a:t> </a:t>
            </a:r>
            <a:r>
              <a:rPr sz="2800" spc="-65" dirty="0">
                <a:solidFill>
                  <a:schemeClr val="bg1"/>
                </a:solidFill>
                <a:latin typeface="Trebuchet MS"/>
                <a:cs typeface="Trebuchet MS"/>
              </a:rPr>
              <a:t>("philosophical</a:t>
            </a:r>
            <a:r>
              <a:rPr sz="2800" spc="-200" dirty="0">
                <a:solidFill>
                  <a:schemeClr val="bg1"/>
                </a:solidFill>
                <a:latin typeface="Trebuchet MS"/>
                <a:cs typeface="Trebuchet MS"/>
              </a:rPr>
              <a:t> </a:t>
            </a:r>
            <a:r>
              <a:rPr sz="2800" spc="-95" dirty="0">
                <a:solidFill>
                  <a:schemeClr val="bg1"/>
                </a:solidFill>
                <a:latin typeface="Trebuchet MS"/>
                <a:cs typeface="Trebuchet MS"/>
              </a:rPr>
              <a:t>treatises").</a:t>
            </a:r>
            <a:endParaRPr sz="2800" dirty="0">
              <a:solidFill>
                <a:schemeClr val="bg1"/>
              </a:solidFill>
              <a:latin typeface="Trebuchet MS"/>
              <a:cs typeface="Trebuchet MS"/>
            </a:endParaRPr>
          </a:p>
        </p:txBody>
      </p:sp>
      <p:sp>
        <p:nvSpPr>
          <p:cNvPr id="3" name="object 3"/>
          <p:cNvSpPr txBox="1"/>
          <p:nvPr/>
        </p:nvSpPr>
        <p:spPr>
          <a:xfrm>
            <a:off x="431393" y="595324"/>
            <a:ext cx="4451985" cy="635000"/>
          </a:xfrm>
          <a:prstGeom prst="rect">
            <a:avLst/>
          </a:prstGeom>
        </p:spPr>
        <p:txBody>
          <a:bodyPr vert="horz" wrap="square" lIns="0" tIns="12065" rIns="0" bIns="0" rtlCol="0">
            <a:spAutoFit/>
          </a:bodyPr>
          <a:lstStyle/>
          <a:p>
            <a:pPr marL="12700">
              <a:lnSpc>
                <a:spcPct val="100000"/>
              </a:lnSpc>
              <a:spcBef>
                <a:spcPts val="95"/>
              </a:spcBef>
            </a:pPr>
            <a:r>
              <a:rPr sz="4000" spc="60" dirty="0">
                <a:solidFill>
                  <a:srgbClr val="FFFFFF"/>
                </a:solidFill>
                <a:latin typeface="Trebuchet MS"/>
                <a:cs typeface="Trebuchet MS"/>
              </a:rPr>
              <a:t>HIS</a:t>
            </a:r>
            <a:r>
              <a:rPr sz="4000" spc="200" dirty="0">
                <a:solidFill>
                  <a:srgbClr val="FFFFFF"/>
                </a:solidFill>
                <a:latin typeface="Trebuchet MS"/>
                <a:cs typeface="Trebuchet MS"/>
              </a:rPr>
              <a:t> </a:t>
            </a:r>
            <a:r>
              <a:rPr sz="4000" spc="45" dirty="0">
                <a:solidFill>
                  <a:srgbClr val="FFFFFF"/>
                </a:solidFill>
                <a:latin typeface="Trebuchet MS"/>
                <a:cs typeface="Trebuchet MS"/>
              </a:rPr>
              <a:t>CONTRIBUTION</a:t>
            </a:r>
            <a:endParaRPr sz="40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1393" y="1320063"/>
            <a:ext cx="8712607" cy="5275803"/>
          </a:xfrm>
          <a:prstGeom prst="rect">
            <a:avLst/>
          </a:prstGeom>
        </p:spPr>
        <p:txBody>
          <a:bodyPr vert="horz" wrap="square" lIns="0" tIns="165100" rIns="0" bIns="0" rtlCol="0">
            <a:spAutoFit/>
          </a:bodyPr>
          <a:lstStyle/>
          <a:p>
            <a:r>
              <a:rPr lang="en-US" sz="2800" dirty="0" err="1">
                <a:solidFill>
                  <a:schemeClr val="bg1"/>
                </a:solidFill>
              </a:rPr>
              <a:t>Shankara</a:t>
            </a:r>
            <a:r>
              <a:rPr lang="en-US" sz="2800" dirty="0">
                <a:solidFill>
                  <a:schemeClr val="bg1"/>
                </a:solidFill>
              </a:rPr>
              <a:t> is most known for his systematic reviews and commentaries (</a:t>
            </a:r>
            <a:r>
              <a:rPr lang="en-US" sz="2800" i="1" dirty="0" err="1">
                <a:solidFill>
                  <a:schemeClr val="bg1"/>
                </a:solidFill>
              </a:rPr>
              <a:t>Bhasyas</a:t>
            </a:r>
            <a:r>
              <a:rPr lang="en-US" sz="2800" dirty="0">
                <a:solidFill>
                  <a:schemeClr val="bg1"/>
                </a:solidFill>
              </a:rPr>
              <a:t>) on ancient Indian texts. </a:t>
            </a:r>
            <a:r>
              <a:rPr lang="en-US" sz="2800" dirty="0" err="1">
                <a:solidFill>
                  <a:schemeClr val="bg1"/>
                </a:solidFill>
              </a:rPr>
              <a:t>Shankara's</a:t>
            </a:r>
            <a:r>
              <a:rPr lang="en-US" sz="2800" dirty="0">
                <a:solidFill>
                  <a:schemeClr val="bg1"/>
                </a:solidFill>
              </a:rPr>
              <a:t> masterpiece of commentary is the </a:t>
            </a:r>
            <a:r>
              <a:rPr lang="en-US" sz="2800" i="1" dirty="0" err="1">
                <a:solidFill>
                  <a:schemeClr val="bg1"/>
                </a:solidFill>
              </a:rPr>
              <a:t>Brahmasutrabhasya</a:t>
            </a:r>
            <a:r>
              <a:rPr lang="en-US" sz="2800" dirty="0">
                <a:solidFill>
                  <a:schemeClr val="bg1"/>
                </a:solidFill>
              </a:rPr>
              <a:t> (literally, commentary on Brahma Sutra), a fundamental text of the Vedanta school of Hinduism.</a:t>
            </a:r>
          </a:p>
          <a:p>
            <a:r>
              <a:rPr lang="en-US" sz="2800" dirty="0">
                <a:solidFill>
                  <a:schemeClr val="bg1"/>
                </a:solidFill>
              </a:rPr>
              <a:t>His commentaries on ten </a:t>
            </a:r>
            <a:r>
              <a:rPr lang="en-US" sz="2800" dirty="0" err="1">
                <a:solidFill>
                  <a:schemeClr val="bg1"/>
                </a:solidFill>
              </a:rPr>
              <a:t>Mukhya</a:t>
            </a:r>
            <a:r>
              <a:rPr lang="en-US" sz="2800" dirty="0">
                <a:solidFill>
                  <a:schemeClr val="bg1"/>
                </a:solidFill>
              </a:rPr>
              <a:t> (principal) Upanishads are also considered authentic by scholars, and these are: </a:t>
            </a:r>
            <a:r>
              <a:rPr lang="en-US" sz="2000" i="1" dirty="0" err="1">
                <a:solidFill>
                  <a:schemeClr val="bg1"/>
                </a:solidFill>
              </a:rPr>
              <a:t>Bhasya</a:t>
            </a:r>
            <a:r>
              <a:rPr lang="en-US" sz="2000" dirty="0">
                <a:solidFill>
                  <a:schemeClr val="bg1"/>
                </a:solidFill>
              </a:rPr>
              <a:t> on the </a:t>
            </a:r>
            <a:r>
              <a:rPr lang="en-US" sz="2000" dirty="0" err="1">
                <a:solidFill>
                  <a:schemeClr val="bg1"/>
                </a:solidFill>
              </a:rPr>
              <a:t>Brihadaranyaka</a:t>
            </a:r>
            <a:r>
              <a:rPr lang="en-US" sz="2000" dirty="0">
                <a:solidFill>
                  <a:schemeClr val="bg1"/>
                </a:solidFill>
              </a:rPr>
              <a:t> Upanishad, the </a:t>
            </a:r>
            <a:r>
              <a:rPr lang="en-US" sz="2000" dirty="0" err="1">
                <a:solidFill>
                  <a:schemeClr val="bg1"/>
                </a:solidFill>
              </a:rPr>
              <a:t>Chandogya</a:t>
            </a:r>
            <a:r>
              <a:rPr lang="en-US" sz="2000" dirty="0">
                <a:solidFill>
                  <a:schemeClr val="bg1"/>
                </a:solidFill>
              </a:rPr>
              <a:t> Upanishad, the </a:t>
            </a:r>
            <a:r>
              <a:rPr lang="en-US" sz="2000" dirty="0" err="1">
                <a:solidFill>
                  <a:schemeClr val="bg1"/>
                </a:solidFill>
              </a:rPr>
              <a:t>Aitareya</a:t>
            </a:r>
            <a:r>
              <a:rPr lang="en-US" sz="2000" dirty="0">
                <a:solidFill>
                  <a:schemeClr val="bg1"/>
                </a:solidFill>
              </a:rPr>
              <a:t> Upanishad, the </a:t>
            </a:r>
            <a:r>
              <a:rPr lang="en-US" sz="2000" dirty="0" err="1">
                <a:solidFill>
                  <a:schemeClr val="bg1"/>
                </a:solidFill>
              </a:rPr>
              <a:t>Taittiriya</a:t>
            </a:r>
            <a:r>
              <a:rPr lang="en-US" sz="2000" dirty="0">
                <a:solidFill>
                  <a:schemeClr val="bg1"/>
                </a:solidFill>
              </a:rPr>
              <a:t> Upanishad, the </a:t>
            </a:r>
            <a:r>
              <a:rPr lang="en-US" sz="2000" dirty="0" err="1">
                <a:solidFill>
                  <a:schemeClr val="bg1"/>
                </a:solidFill>
              </a:rPr>
              <a:t>Kena</a:t>
            </a:r>
            <a:r>
              <a:rPr lang="en-US" sz="2000" dirty="0">
                <a:solidFill>
                  <a:schemeClr val="bg1"/>
                </a:solidFill>
              </a:rPr>
              <a:t> Upanishad, the </a:t>
            </a:r>
            <a:r>
              <a:rPr lang="en-US" sz="2000" dirty="0" err="1">
                <a:solidFill>
                  <a:schemeClr val="bg1"/>
                </a:solidFill>
              </a:rPr>
              <a:t>Isha</a:t>
            </a:r>
            <a:r>
              <a:rPr lang="en-US" sz="2000" dirty="0">
                <a:solidFill>
                  <a:schemeClr val="bg1"/>
                </a:solidFill>
              </a:rPr>
              <a:t> Upanishad, the </a:t>
            </a:r>
            <a:r>
              <a:rPr lang="en-US" sz="2000" dirty="0" err="1">
                <a:solidFill>
                  <a:schemeClr val="bg1"/>
                </a:solidFill>
              </a:rPr>
              <a:t>Katha</a:t>
            </a:r>
            <a:r>
              <a:rPr lang="en-US" sz="2000" dirty="0">
                <a:solidFill>
                  <a:schemeClr val="bg1"/>
                </a:solidFill>
              </a:rPr>
              <a:t> Upanishad, the </a:t>
            </a:r>
            <a:r>
              <a:rPr lang="en-US" sz="2000" dirty="0" err="1">
                <a:solidFill>
                  <a:schemeClr val="bg1"/>
                </a:solidFill>
              </a:rPr>
              <a:t>Mundaka</a:t>
            </a:r>
            <a:r>
              <a:rPr lang="en-US" sz="2000" dirty="0">
                <a:solidFill>
                  <a:schemeClr val="bg1"/>
                </a:solidFill>
              </a:rPr>
              <a:t> Upanishad, the </a:t>
            </a:r>
            <a:r>
              <a:rPr lang="en-US" sz="2000" dirty="0" err="1">
                <a:solidFill>
                  <a:schemeClr val="bg1"/>
                </a:solidFill>
              </a:rPr>
              <a:t>Prashna</a:t>
            </a:r>
            <a:r>
              <a:rPr lang="en-US" sz="2000" dirty="0">
                <a:solidFill>
                  <a:schemeClr val="bg1"/>
                </a:solidFill>
              </a:rPr>
              <a:t> Upanishad, and the </a:t>
            </a:r>
            <a:r>
              <a:rPr lang="en-US" sz="2000" dirty="0" err="1">
                <a:solidFill>
                  <a:schemeClr val="bg1"/>
                </a:solidFill>
              </a:rPr>
              <a:t>Mandukya</a:t>
            </a:r>
            <a:r>
              <a:rPr lang="en-US" sz="2000" dirty="0">
                <a:solidFill>
                  <a:schemeClr val="bg1"/>
                </a:solidFill>
              </a:rPr>
              <a:t> Upanishad. Of these, the commentary on </a:t>
            </a:r>
            <a:r>
              <a:rPr lang="en-US" sz="2000" dirty="0" err="1">
                <a:solidFill>
                  <a:schemeClr val="bg1"/>
                </a:solidFill>
              </a:rPr>
              <a:t>Mandukya</a:t>
            </a:r>
            <a:r>
              <a:rPr lang="en-US" sz="2000" dirty="0">
                <a:solidFill>
                  <a:schemeClr val="bg1"/>
                </a:solidFill>
              </a:rPr>
              <a:t>, is actually a commentary on </a:t>
            </a:r>
            <a:r>
              <a:rPr lang="en-US" sz="2000" dirty="0" err="1">
                <a:solidFill>
                  <a:schemeClr val="bg1"/>
                </a:solidFill>
              </a:rPr>
              <a:t>Madukya-Karikas</a:t>
            </a:r>
            <a:r>
              <a:rPr lang="en-US" sz="2000" dirty="0">
                <a:solidFill>
                  <a:schemeClr val="bg1"/>
                </a:solidFill>
              </a:rPr>
              <a:t> by </a:t>
            </a:r>
            <a:r>
              <a:rPr lang="en-US" sz="2000" u="sng" dirty="0" err="1">
                <a:solidFill>
                  <a:schemeClr val="bg1"/>
                </a:solidFill>
              </a:rPr>
              <a:t>Gaudapada</a:t>
            </a:r>
            <a:endParaRPr lang="en-US" sz="2000" dirty="0">
              <a:solidFill>
                <a:schemeClr val="bg1"/>
              </a:solidFill>
            </a:endParaRPr>
          </a:p>
        </p:txBody>
      </p:sp>
      <p:sp>
        <p:nvSpPr>
          <p:cNvPr id="3" name="object 3"/>
          <p:cNvSpPr txBox="1">
            <a:spLocks noGrp="1"/>
          </p:cNvSpPr>
          <p:nvPr>
            <p:ph type="title"/>
          </p:nvPr>
        </p:nvSpPr>
        <p:spPr>
          <a:xfrm>
            <a:off x="431393" y="595324"/>
            <a:ext cx="1827530" cy="635000"/>
          </a:xfrm>
          <a:prstGeom prst="rect">
            <a:avLst/>
          </a:prstGeom>
        </p:spPr>
        <p:txBody>
          <a:bodyPr vert="horz" wrap="square" lIns="0" tIns="12065" rIns="0" bIns="0" rtlCol="0">
            <a:spAutoFit/>
          </a:bodyPr>
          <a:lstStyle/>
          <a:p>
            <a:pPr marL="12700">
              <a:lnSpc>
                <a:spcPct val="100000"/>
              </a:lnSpc>
              <a:spcBef>
                <a:spcPts val="95"/>
              </a:spcBef>
            </a:pPr>
            <a:r>
              <a:rPr sz="4000" b="0" i="0" spc="-145" dirty="0">
                <a:solidFill>
                  <a:srgbClr val="FFFFFF"/>
                </a:solidFill>
                <a:latin typeface="Trebuchet MS"/>
                <a:cs typeface="Trebuchet MS"/>
              </a:rPr>
              <a:t>Creation</a:t>
            </a:r>
            <a:endParaRPr sz="4000">
              <a:latin typeface="Trebuchet MS"/>
              <a:cs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1393" y="1473454"/>
            <a:ext cx="7451090" cy="2159000"/>
          </a:xfrm>
          <a:prstGeom prst="rect">
            <a:avLst/>
          </a:prstGeom>
        </p:spPr>
        <p:txBody>
          <a:bodyPr vert="horz" wrap="square" lIns="0" tIns="12065" rIns="0" bIns="0" rtlCol="0">
            <a:spAutoFit/>
          </a:bodyPr>
          <a:lstStyle/>
          <a:p>
            <a:pPr marL="12700" marR="5080">
              <a:lnSpc>
                <a:spcPct val="100000"/>
              </a:lnSpc>
              <a:spcBef>
                <a:spcPts val="95"/>
              </a:spcBef>
            </a:pPr>
            <a:r>
              <a:rPr sz="2800" spc="-65" dirty="0">
                <a:solidFill>
                  <a:srgbClr val="FFFFFF"/>
                </a:solidFill>
                <a:latin typeface="Trebuchet MS"/>
                <a:cs typeface="Trebuchet MS"/>
              </a:rPr>
              <a:t>For </a:t>
            </a:r>
            <a:r>
              <a:rPr sz="2800" spc="-120" dirty="0">
                <a:solidFill>
                  <a:srgbClr val="FFFFFF"/>
                </a:solidFill>
                <a:latin typeface="Trebuchet MS"/>
                <a:cs typeface="Trebuchet MS"/>
              </a:rPr>
              <a:t>children, </a:t>
            </a:r>
            <a:r>
              <a:rPr sz="2800" spc="-30" dirty="0">
                <a:solidFill>
                  <a:srgbClr val="FFFFFF"/>
                </a:solidFill>
                <a:latin typeface="Trebuchet MS"/>
                <a:cs typeface="Trebuchet MS"/>
              </a:rPr>
              <a:t>Shankara </a:t>
            </a:r>
            <a:r>
              <a:rPr sz="2800" spc="-95" dirty="0">
                <a:solidFill>
                  <a:srgbClr val="FFFFFF"/>
                </a:solidFill>
                <a:latin typeface="Trebuchet MS"/>
                <a:cs typeface="Trebuchet MS"/>
              </a:rPr>
              <a:t>wrote the </a:t>
            </a:r>
            <a:r>
              <a:rPr sz="2800" spc="-90" dirty="0">
                <a:solidFill>
                  <a:srgbClr val="FFFFFF"/>
                </a:solidFill>
                <a:latin typeface="Trebuchet MS"/>
                <a:cs typeface="Trebuchet MS"/>
              </a:rPr>
              <a:t>Bhaja  </a:t>
            </a:r>
            <a:r>
              <a:rPr sz="2800" spc="-70" dirty="0">
                <a:solidFill>
                  <a:srgbClr val="FFFFFF"/>
                </a:solidFill>
                <a:latin typeface="Trebuchet MS"/>
                <a:cs typeface="Trebuchet MS"/>
              </a:rPr>
              <a:t>Govindam, </a:t>
            </a:r>
            <a:r>
              <a:rPr sz="2800" spc="-105" dirty="0">
                <a:solidFill>
                  <a:srgbClr val="FFFFFF"/>
                </a:solidFill>
                <a:latin typeface="Trebuchet MS"/>
                <a:cs typeface="Trebuchet MS"/>
              </a:rPr>
              <a:t>a </a:t>
            </a:r>
            <a:r>
              <a:rPr sz="2800" spc="-80" dirty="0">
                <a:solidFill>
                  <a:srgbClr val="FFFFFF"/>
                </a:solidFill>
                <a:latin typeface="Trebuchet MS"/>
                <a:cs typeface="Trebuchet MS"/>
              </a:rPr>
              <a:t>musical </a:t>
            </a:r>
            <a:r>
              <a:rPr sz="2800" spc="-75" dirty="0">
                <a:solidFill>
                  <a:srgbClr val="FFFFFF"/>
                </a:solidFill>
                <a:latin typeface="Trebuchet MS"/>
                <a:cs typeface="Trebuchet MS"/>
              </a:rPr>
              <a:t>rhythmic </a:t>
            </a:r>
            <a:r>
              <a:rPr sz="2800" spc="-120" dirty="0">
                <a:solidFill>
                  <a:srgbClr val="FFFFFF"/>
                </a:solidFill>
                <a:latin typeface="Trebuchet MS"/>
                <a:cs typeface="Trebuchet MS"/>
              </a:rPr>
              <a:t>verse, </a:t>
            </a:r>
            <a:r>
              <a:rPr sz="2800" spc="-85" dirty="0">
                <a:solidFill>
                  <a:srgbClr val="FFFFFF"/>
                </a:solidFill>
                <a:latin typeface="Trebuchet MS"/>
                <a:cs typeface="Trebuchet MS"/>
              </a:rPr>
              <a:t>which </a:t>
            </a:r>
            <a:r>
              <a:rPr sz="2800" spc="-55" dirty="0">
                <a:solidFill>
                  <a:srgbClr val="FFFFFF"/>
                </a:solidFill>
                <a:latin typeface="Trebuchet MS"/>
                <a:cs typeface="Trebuchet MS"/>
              </a:rPr>
              <a:t>was  </a:t>
            </a:r>
            <a:r>
              <a:rPr sz="2800" dirty="0">
                <a:solidFill>
                  <a:srgbClr val="FFFFFF"/>
                </a:solidFill>
                <a:latin typeface="Trebuchet MS"/>
                <a:cs typeface="Trebuchet MS"/>
              </a:rPr>
              <a:t>so</a:t>
            </a:r>
            <a:r>
              <a:rPr sz="2800" spc="-229" dirty="0">
                <a:solidFill>
                  <a:srgbClr val="FFFFFF"/>
                </a:solidFill>
                <a:latin typeface="Trebuchet MS"/>
                <a:cs typeface="Trebuchet MS"/>
              </a:rPr>
              <a:t> </a:t>
            </a:r>
            <a:r>
              <a:rPr sz="2800" spc="-125" dirty="0">
                <a:solidFill>
                  <a:srgbClr val="FFFFFF"/>
                </a:solidFill>
                <a:latin typeface="Trebuchet MS"/>
                <a:cs typeface="Trebuchet MS"/>
              </a:rPr>
              <a:t>lyrical</a:t>
            </a:r>
            <a:r>
              <a:rPr sz="2800" spc="-175" dirty="0">
                <a:solidFill>
                  <a:srgbClr val="FFFFFF"/>
                </a:solidFill>
                <a:latin typeface="Trebuchet MS"/>
                <a:cs typeface="Trebuchet MS"/>
              </a:rPr>
              <a:t> </a:t>
            </a:r>
            <a:r>
              <a:rPr sz="2800" spc="-95" dirty="0">
                <a:solidFill>
                  <a:srgbClr val="FFFFFF"/>
                </a:solidFill>
                <a:latin typeface="Trebuchet MS"/>
                <a:cs typeface="Trebuchet MS"/>
              </a:rPr>
              <a:t>that</a:t>
            </a:r>
            <a:r>
              <a:rPr sz="2800" spc="-204" dirty="0">
                <a:solidFill>
                  <a:srgbClr val="FFFFFF"/>
                </a:solidFill>
                <a:latin typeface="Trebuchet MS"/>
                <a:cs typeface="Trebuchet MS"/>
              </a:rPr>
              <a:t> </a:t>
            </a:r>
            <a:r>
              <a:rPr sz="2800" spc="-105" dirty="0">
                <a:solidFill>
                  <a:srgbClr val="FFFFFF"/>
                </a:solidFill>
                <a:latin typeface="Trebuchet MS"/>
                <a:cs typeface="Trebuchet MS"/>
              </a:rPr>
              <a:t>children</a:t>
            </a:r>
            <a:r>
              <a:rPr sz="2800" spc="-175" dirty="0">
                <a:solidFill>
                  <a:srgbClr val="FFFFFF"/>
                </a:solidFill>
                <a:latin typeface="Trebuchet MS"/>
                <a:cs typeface="Trebuchet MS"/>
              </a:rPr>
              <a:t> </a:t>
            </a:r>
            <a:r>
              <a:rPr sz="2800" spc="-75" dirty="0">
                <a:solidFill>
                  <a:srgbClr val="FFFFFF"/>
                </a:solidFill>
                <a:latin typeface="Trebuchet MS"/>
                <a:cs typeface="Trebuchet MS"/>
              </a:rPr>
              <a:t>would</a:t>
            </a:r>
            <a:r>
              <a:rPr sz="2800" spc="-215" dirty="0">
                <a:solidFill>
                  <a:srgbClr val="FFFFFF"/>
                </a:solidFill>
                <a:latin typeface="Trebuchet MS"/>
                <a:cs typeface="Trebuchet MS"/>
              </a:rPr>
              <a:t> </a:t>
            </a:r>
            <a:r>
              <a:rPr sz="2800" spc="-20" dirty="0">
                <a:solidFill>
                  <a:srgbClr val="FFFFFF"/>
                </a:solidFill>
                <a:latin typeface="Trebuchet MS"/>
                <a:cs typeface="Trebuchet MS"/>
              </a:rPr>
              <a:t>sing</a:t>
            </a:r>
            <a:r>
              <a:rPr sz="2800" spc="-195" dirty="0">
                <a:solidFill>
                  <a:srgbClr val="FFFFFF"/>
                </a:solidFill>
                <a:latin typeface="Trebuchet MS"/>
                <a:cs typeface="Trebuchet MS"/>
              </a:rPr>
              <a:t> </a:t>
            </a:r>
            <a:r>
              <a:rPr sz="2800" spc="-140" dirty="0">
                <a:solidFill>
                  <a:srgbClr val="FFFFFF"/>
                </a:solidFill>
                <a:latin typeface="Trebuchet MS"/>
                <a:cs typeface="Trebuchet MS"/>
              </a:rPr>
              <a:t>it</a:t>
            </a:r>
            <a:r>
              <a:rPr sz="2800" spc="-215" dirty="0">
                <a:solidFill>
                  <a:srgbClr val="FFFFFF"/>
                </a:solidFill>
                <a:latin typeface="Trebuchet MS"/>
                <a:cs typeface="Trebuchet MS"/>
              </a:rPr>
              <a:t> </a:t>
            </a:r>
            <a:r>
              <a:rPr sz="2800" spc="-70" dirty="0">
                <a:solidFill>
                  <a:srgbClr val="FFFFFF"/>
                </a:solidFill>
                <a:latin typeface="Trebuchet MS"/>
                <a:cs typeface="Trebuchet MS"/>
              </a:rPr>
              <a:t>to</a:t>
            </a:r>
            <a:r>
              <a:rPr sz="2800" spc="-210" dirty="0">
                <a:solidFill>
                  <a:srgbClr val="FFFFFF"/>
                </a:solidFill>
                <a:latin typeface="Trebuchet MS"/>
                <a:cs typeface="Trebuchet MS"/>
              </a:rPr>
              <a:t> </a:t>
            </a:r>
            <a:r>
              <a:rPr sz="2800" spc="-70" dirty="0">
                <a:solidFill>
                  <a:srgbClr val="FFFFFF"/>
                </a:solidFill>
                <a:latin typeface="Trebuchet MS"/>
                <a:cs typeface="Trebuchet MS"/>
              </a:rPr>
              <a:t>themselves  </a:t>
            </a:r>
            <a:r>
              <a:rPr sz="2800" spc="-80" dirty="0">
                <a:solidFill>
                  <a:srgbClr val="FFFFFF"/>
                </a:solidFill>
                <a:latin typeface="Trebuchet MS"/>
                <a:cs typeface="Trebuchet MS"/>
              </a:rPr>
              <a:t>over </a:t>
            </a:r>
            <a:r>
              <a:rPr sz="2800" spc="-60" dirty="0">
                <a:solidFill>
                  <a:srgbClr val="FFFFFF"/>
                </a:solidFill>
                <a:latin typeface="Trebuchet MS"/>
                <a:cs typeface="Trebuchet MS"/>
              </a:rPr>
              <a:t>and </a:t>
            </a:r>
            <a:r>
              <a:rPr sz="2800" spc="-80" dirty="0">
                <a:solidFill>
                  <a:srgbClr val="FFFFFF"/>
                </a:solidFill>
                <a:latin typeface="Trebuchet MS"/>
                <a:cs typeface="Trebuchet MS"/>
              </a:rPr>
              <a:t>over </a:t>
            </a:r>
            <a:r>
              <a:rPr sz="2800" spc="-55" dirty="0">
                <a:solidFill>
                  <a:srgbClr val="FFFFFF"/>
                </a:solidFill>
                <a:latin typeface="Trebuchet MS"/>
                <a:cs typeface="Trebuchet MS"/>
              </a:rPr>
              <a:t>again </a:t>
            </a:r>
            <a:r>
              <a:rPr sz="2800" spc="-90" dirty="0">
                <a:solidFill>
                  <a:srgbClr val="FFFFFF"/>
                </a:solidFill>
                <a:latin typeface="Trebuchet MS"/>
                <a:cs typeface="Trebuchet MS"/>
              </a:rPr>
              <a:t>unaware </a:t>
            </a:r>
            <a:r>
              <a:rPr sz="2800" spc="-75" dirty="0">
                <a:solidFill>
                  <a:srgbClr val="FFFFFF"/>
                </a:solidFill>
                <a:latin typeface="Trebuchet MS"/>
                <a:cs typeface="Trebuchet MS"/>
              </a:rPr>
              <a:t>of </a:t>
            </a:r>
            <a:r>
              <a:rPr sz="2800" spc="-95" dirty="0">
                <a:solidFill>
                  <a:srgbClr val="FFFFFF"/>
                </a:solidFill>
                <a:latin typeface="Trebuchet MS"/>
                <a:cs typeface="Trebuchet MS"/>
              </a:rPr>
              <a:t>the </a:t>
            </a:r>
            <a:r>
              <a:rPr sz="2800" spc="-60" dirty="0">
                <a:solidFill>
                  <a:srgbClr val="FFFFFF"/>
                </a:solidFill>
                <a:latin typeface="Trebuchet MS"/>
                <a:cs typeface="Trebuchet MS"/>
              </a:rPr>
              <a:t>profound  </a:t>
            </a:r>
            <a:r>
              <a:rPr sz="2800" spc="-130" dirty="0">
                <a:solidFill>
                  <a:srgbClr val="FFFFFF"/>
                </a:solidFill>
                <a:latin typeface="Trebuchet MS"/>
                <a:cs typeface="Trebuchet MS"/>
              </a:rPr>
              <a:t>effect</a:t>
            </a:r>
            <a:r>
              <a:rPr sz="2800" spc="-220" dirty="0">
                <a:solidFill>
                  <a:srgbClr val="FFFFFF"/>
                </a:solidFill>
                <a:latin typeface="Trebuchet MS"/>
                <a:cs typeface="Trebuchet MS"/>
              </a:rPr>
              <a:t> </a:t>
            </a:r>
            <a:r>
              <a:rPr sz="2800" spc="-140" dirty="0">
                <a:solidFill>
                  <a:srgbClr val="FFFFFF"/>
                </a:solidFill>
                <a:latin typeface="Trebuchet MS"/>
                <a:cs typeface="Trebuchet MS"/>
              </a:rPr>
              <a:t>it</a:t>
            </a:r>
            <a:r>
              <a:rPr sz="2800" spc="-215" dirty="0">
                <a:solidFill>
                  <a:srgbClr val="FFFFFF"/>
                </a:solidFill>
                <a:latin typeface="Trebuchet MS"/>
                <a:cs typeface="Trebuchet MS"/>
              </a:rPr>
              <a:t> </a:t>
            </a:r>
            <a:r>
              <a:rPr sz="2800" spc="-55" dirty="0">
                <a:solidFill>
                  <a:srgbClr val="FFFFFF"/>
                </a:solidFill>
                <a:latin typeface="Trebuchet MS"/>
                <a:cs typeface="Trebuchet MS"/>
              </a:rPr>
              <a:t>was</a:t>
            </a:r>
            <a:r>
              <a:rPr sz="2800" spc="-210" dirty="0">
                <a:solidFill>
                  <a:srgbClr val="FFFFFF"/>
                </a:solidFill>
                <a:latin typeface="Trebuchet MS"/>
                <a:cs typeface="Trebuchet MS"/>
              </a:rPr>
              <a:t> </a:t>
            </a:r>
            <a:r>
              <a:rPr sz="2800" spc="-45" dirty="0">
                <a:solidFill>
                  <a:srgbClr val="FFFFFF"/>
                </a:solidFill>
                <a:latin typeface="Trebuchet MS"/>
                <a:cs typeface="Trebuchet MS"/>
              </a:rPr>
              <a:t>having</a:t>
            </a:r>
            <a:r>
              <a:rPr sz="2800" spc="-200" dirty="0">
                <a:solidFill>
                  <a:srgbClr val="FFFFFF"/>
                </a:solidFill>
                <a:latin typeface="Trebuchet MS"/>
                <a:cs typeface="Trebuchet MS"/>
              </a:rPr>
              <a:t> </a:t>
            </a:r>
            <a:r>
              <a:rPr sz="2800" spc="-30" dirty="0">
                <a:solidFill>
                  <a:srgbClr val="FFFFFF"/>
                </a:solidFill>
                <a:latin typeface="Trebuchet MS"/>
                <a:cs typeface="Trebuchet MS"/>
              </a:rPr>
              <a:t>on</a:t>
            </a:r>
            <a:r>
              <a:rPr sz="2800" spc="-225" dirty="0">
                <a:solidFill>
                  <a:srgbClr val="FFFFFF"/>
                </a:solidFill>
                <a:latin typeface="Trebuchet MS"/>
                <a:cs typeface="Trebuchet MS"/>
              </a:rPr>
              <a:t> </a:t>
            </a:r>
            <a:r>
              <a:rPr sz="2800" spc="-110" dirty="0">
                <a:solidFill>
                  <a:srgbClr val="FFFFFF"/>
                </a:solidFill>
                <a:latin typeface="Trebuchet MS"/>
                <a:cs typeface="Trebuchet MS"/>
              </a:rPr>
              <a:t>their</a:t>
            </a:r>
            <a:r>
              <a:rPr sz="2800" spc="-210" dirty="0">
                <a:solidFill>
                  <a:srgbClr val="FFFFFF"/>
                </a:solidFill>
                <a:latin typeface="Trebuchet MS"/>
                <a:cs typeface="Trebuchet MS"/>
              </a:rPr>
              <a:t> </a:t>
            </a:r>
            <a:r>
              <a:rPr sz="2800" spc="-95" dirty="0">
                <a:solidFill>
                  <a:srgbClr val="FFFFFF"/>
                </a:solidFill>
                <a:latin typeface="Trebuchet MS"/>
                <a:cs typeface="Trebuchet MS"/>
              </a:rPr>
              <a:t>spiritual</a:t>
            </a:r>
            <a:r>
              <a:rPr sz="2800" spc="-195" dirty="0">
                <a:solidFill>
                  <a:srgbClr val="FFFFFF"/>
                </a:solidFill>
                <a:latin typeface="Trebuchet MS"/>
                <a:cs typeface="Trebuchet MS"/>
              </a:rPr>
              <a:t> </a:t>
            </a:r>
            <a:r>
              <a:rPr sz="2800" spc="-100" dirty="0">
                <a:solidFill>
                  <a:srgbClr val="FFFFFF"/>
                </a:solidFill>
                <a:latin typeface="Trebuchet MS"/>
                <a:cs typeface="Trebuchet MS"/>
              </a:rPr>
              <a:t>evolution.</a:t>
            </a:r>
            <a:endParaRPr sz="2800">
              <a:latin typeface="Trebuchet MS"/>
              <a:cs typeface="Trebuchet MS"/>
            </a:endParaRPr>
          </a:p>
        </p:txBody>
      </p:sp>
      <p:sp>
        <p:nvSpPr>
          <p:cNvPr id="3" name="object 3"/>
          <p:cNvSpPr txBox="1">
            <a:spLocks noGrp="1"/>
          </p:cNvSpPr>
          <p:nvPr>
            <p:ph type="title"/>
          </p:nvPr>
        </p:nvSpPr>
        <p:spPr>
          <a:xfrm>
            <a:off x="431393" y="595324"/>
            <a:ext cx="3735070" cy="635000"/>
          </a:xfrm>
          <a:prstGeom prst="rect">
            <a:avLst/>
          </a:prstGeom>
        </p:spPr>
        <p:txBody>
          <a:bodyPr vert="horz" wrap="square" lIns="0" tIns="12065" rIns="0" bIns="0" rtlCol="0">
            <a:spAutoFit/>
          </a:bodyPr>
          <a:lstStyle/>
          <a:p>
            <a:pPr marL="12700">
              <a:lnSpc>
                <a:spcPct val="100000"/>
              </a:lnSpc>
              <a:spcBef>
                <a:spcPts val="95"/>
              </a:spcBef>
            </a:pPr>
            <a:r>
              <a:rPr sz="4000" b="0" i="0" spc="15" dirty="0">
                <a:solidFill>
                  <a:srgbClr val="FFFFFF"/>
                </a:solidFill>
                <a:latin typeface="Trebuchet MS"/>
                <a:cs typeface="Trebuchet MS"/>
              </a:rPr>
              <a:t>BHAJA</a:t>
            </a:r>
            <a:r>
              <a:rPr sz="4000" b="0" i="0" spc="-620" dirty="0">
                <a:solidFill>
                  <a:srgbClr val="FFFFFF"/>
                </a:solidFill>
                <a:latin typeface="Trebuchet MS"/>
                <a:cs typeface="Trebuchet MS"/>
              </a:rPr>
              <a:t> </a:t>
            </a:r>
            <a:r>
              <a:rPr sz="4000" b="0" i="0" spc="100" dirty="0">
                <a:solidFill>
                  <a:srgbClr val="FFFFFF"/>
                </a:solidFill>
                <a:latin typeface="Trebuchet MS"/>
                <a:cs typeface="Trebuchet MS"/>
              </a:rPr>
              <a:t>GOVINDA</a:t>
            </a:r>
            <a:endParaRPr sz="4000">
              <a:latin typeface="Trebuchet MS"/>
              <a:cs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1393" y="1473454"/>
            <a:ext cx="7373620" cy="1732280"/>
          </a:xfrm>
          <a:prstGeom prst="rect">
            <a:avLst/>
          </a:prstGeom>
        </p:spPr>
        <p:txBody>
          <a:bodyPr vert="horz" wrap="square" lIns="0" tIns="12065" rIns="0" bIns="0" rtlCol="0">
            <a:spAutoFit/>
          </a:bodyPr>
          <a:lstStyle/>
          <a:p>
            <a:pPr marL="12700" marR="5080">
              <a:lnSpc>
                <a:spcPct val="100000"/>
              </a:lnSpc>
              <a:spcBef>
                <a:spcPts val="95"/>
              </a:spcBef>
            </a:pPr>
            <a:r>
              <a:rPr sz="2800" spc="-40" dirty="0">
                <a:solidFill>
                  <a:srgbClr val="FFFFFF"/>
                </a:solidFill>
                <a:latin typeface="Trebuchet MS"/>
                <a:cs typeface="Trebuchet MS"/>
              </a:rPr>
              <a:t>He </a:t>
            </a:r>
            <a:r>
              <a:rPr sz="2800" spc="-65" dirty="0">
                <a:solidFill>
                  <a:srgbClr val="FFFFFF"/>
                </a:solidFill>
                <a:latin typeface="Trebuchet MS"/>
                <a:cs typeface="Trebuchet MS"/>
              </a:rPr>
              <a:t>also </a:t>
            </a:r>
            <a:r>
              <a:rPr sz="2800" spc="-95" dirty="0">
                <a:solidFill>
                  <a:srgbClr val="FFFFFF"/>
                </a:solidFill>
                <a:latin typeface="Trebuchet MS"/>
                <a:cs typeface="Trebuchet MS"/>
              </a:rPr>
              <a:t>wrote </a:t>
            </a:r>
            <a:r>
              <a:rPr sz="2800" spc="-75" dirty="0">
                <a:solidFill>
                  <a:srgbClr val="FFFFFF"/>
                </a:solidFill>
                <a:latin typeface="Trebuchet MS"/>
                <a:cs typeface="Trebuchet MS"/>
              </a:rPr>
              <a:t>of </a:t>
            </a:r>
            <a:r>
              <a:rPr sz="2800" spc="-85" dirty="0">
                <a:solidFill>
                  <a:srgbClr val="FFFFFF"/>
                </a:solidFill>
                <a:latin typeface="Trebuchet MS"/>
                <a:cs typeface="Trebuchet MS"/>
              </a:rPr>
              <a:t>attachment </a:t>
            </a:r>
            <a:r>
              <a:rPr sz="2800" spc="-100" dirty="0">
                <a:solidFill>
                  <a:srgbClr val="FFFFFF"/>
                </a:solidFill>
                <a:latin typeface="Trebuchet MS"/>
                <a:cs typeface="Trebuchet MS"/>
              </a:rPr>
              <a:t>in </a:t>
            </a:r>
            <a:r>
              <a:rPr sz="2800" spc="-95" dirty="0">
                <a:solidFill>
                  <a:srgbClr val="FFFFFF"/>
                </a:solidFill>
                <a:latin typeface="Trebuchet MS"/>
                <a:cs typeface="Trebuchet MS"/>
              </a:rPr>
              <a:t>the </a:t>
            </a:r>
            <a:r>
              <a:rPr sz="2800" spc="50" dirty="0">
                <a:solidFill>
                  <a:srgbClr val="FFFFFF"/>
                </a:solidFill>
                <a:latin typeface="Trebuchet MS"/>
                <a:cs typeface="Trebuchet MS"/>
              </a:rPr>
              <a:t>Moha  </a:t>
            </a:r>
            <a:r>
              <a:rPr sz="2800" spc="-35" dirty="0">
                <a:solidFill>
                  <a:srgbClr val="FFFFFF"/>
                </a:solidFill>
                <a:latin typeface="Trebuchet MS"/>
                <a:cs typeface="Trebuchet MS"/>
              </a:rPr>
              <a:t>Mudgara, </a:t>
            </a:r>
            <a:r>
              <a:rPr sz="2800" spc="-85" dirty="0">
                <a:solidFill>
                  <a:srgbClr val="FFFFFF"/>
                </a:solidFill>
                <a:latin typeface="Trebuchet MS"/>
                <a:cs typeface="Trebuchet MS"/>
              </a:rPr>
              <a:t>which </a:t>
            </a:r>
            <a:r>
              <a:rPr sz="2800" spc="-70" dirty="0">
                <a:solidFill>
                  <a:srgbClr val="FFFFFF"/>
                </a:solidFill>
                <a:latin typeface="Trebuchet MS"/>
                <a:cs typeface="Trebuchet MS"/>
              </a:rPr>
              <a:t>removed </a:t>
            </a:r>
            <a:r>
              <a:rPr sz="2800" spc="-95" dirty="0">
                <a:solidFill>
                  <a:srgbClr val="FFFFFF"/>
                </a:solidFill>
                <a:latin typeface="Trebuchet MS"/>
                <a:cs typeface="Trebuchet MS"/>
              </a:rPr>
              <a:t>the </a:t>
            </a:r>
            <a:r>
              <a:rPr sz="2800" spc="-60" dirty="0">
                <a:solidFill>
                  <a:srgbClr val="FFFFFF"/>
                </a:solidFill>
                <a:latin typeface="Trebuchet MS"/>
                <a:cs typeface="Trebuchet MS"/>
              </a:rPr>
              <a:t>delusions </a:t>
            </a:r>
            <a:r>
              <a:rPr sz="2800" spc="-75" dirty="0">
                <a:solidFill>
                  <a:srgbClr val="FFFFFF"/>
                </a:solidFill>
                <a:latin typeface="Trebuchet MS"/>
                <a:cs typeface="Trebuchet MS"/>
              </a:rPr>
              <a:t>of </a:t>
            </a:r>
            <a:r>
              <a:rPr sz="2800" spc="-95" dirty="0">
                <a:solidFill>
                  <a:srgbClr val="FFFFFF"/>
                </a:solidFill>
                <a:latin typeface="Trebuchet MS"/>
                <a:cs typeface="Trebuchet MS"/>
              </a:rPr>
              <a:t>the  </a:t>
            </a:r>
            <a:r>
              <a:rPr sz="2800" spc="-50" dirty="0">
                <a:solidFill>
                  <a:srgbClr val="FFFFFF"/>
                </a:solidFill>
                <a:latin typeface="Trebuchet MS"/>
                <a:cs typeface="Trebuchet MS"/>
              </a:rPr>
              <a:t>youth</a:t>
            </a:r>
            <a:r>
              <a:rPr sz="2800" spc="-225" dirty="0">
                <a:solidFill>
                  <a:srgbClr val="FFFFFF"/>
                </a:solidFill>
                <a:latin typeface="Trebuchet MS"/>
                <a:cs typeface="Trebuchet MS"/>
              </a:rPr>
              <a:t> </a:t>
            </a:r>
            <a:r>
              <a:rPr sz="2800" spc="-60" dirty="0">
                <a:solidFill>
                  <a:srgbClr val="FFFFFF"/>
                </a:solidFill>
                <a:latin typeface="Trebuchet MS"/>
                <a:cs typeface="Trebuchet MS"/>
              </a:rPr>
              <a:t>and</a:t>
            </a:r>
            <a:r>
              <a:rPr sz="2800" spc="-195" dirty="0">
                <a:solidFill>
                  <a:srgbClr val="FFFFFF"/>
                </a:solidFill>
                <a:latin typeface="Trebuchet MS"/>
                <a:cs typeface="Trebuchet MS"/>
              </a:rPr>
              <a:t> </a:t>
            </a:r>
            <a:r>
              <a:rPr sz="2800" spc="-105" dirty="0">
                <a:solidFill>
                  <a:srgbClr val="FFFFFF"/>
                </a:solidFill>
                <a:latin typeface="Trebuchet MS"/>
                <a:cs typeface="Trebuchet MS"/>
              </a:rPr>
              <a:t>reaffirmed</a:t>
            </a:r>
            <a:r>
              <a:rPr sz="2800" spc="-185" dirty="0">
                <a:solidFill>
                  <a:srgbClr val="FFFFFF"/>
                </a:solidFill>
                <a:latin typeface="Trebuchet MS"/>
                <a:cs typeface="Trebuchet MS"/>
              </a:rPr>
              <a:t> </a:t>
            </a:r>
            <a:r>
              <a:rPr sz="2800" spc="-95" dirty="0">
                <a:solidFill>
                  <a:srgbClr val="FFFFFF"/>
                </a:solidFill>
                <a:latin typeface="Trebuchet MS"/>
                <a:cs typeface="Trebuchet MS"/>
              </a:rPr>
              <a:t>the</a:t>
            </a:r>
            <a:r>
              <a:rPr sz="2800" spc="-210" dirty="0">
                <a:solidFill>
                  <a:srgbClr val="FFFFFF"/>
                </a:solidFill>
                <a:latin typeface="Trebuchet MS"/>
                <a:cs typeface="Trebuchet MS"/>
              </a:rPr>
              <a:t> </a:t>
            </a:r>
            <a:r>
              <a:rPr sz="2800" spc="-105" dirty="0">
                <a:solidFill>
                  <a:srgbClr val="FFFFFF"/>
                </a:solidFill>
                <a:latin typeface="Trebuchet MS"/>
                <a:cs typeface="Trebuchet MS"/>
              </a:rPr>
              <a:t>faith</a:t>
            </a:r>
            <a:r>
              <a:rPr sz="2800" spc="-190" dirty="0">
                <a:solidFill>
                  <a:srgbClr val="FFFFFF"/>
                </a:solidFill>
                <a:latin typeface="Trebuchet MS"/>
                <a:cs typeface="Trebuchet MS"/>
              </a:rPr>
              <a:t> </a:t>
            </a:r>
            <a:r>
              <a:rPr sz="2800" spc="-75" dirty="0">
                <a:solidFill>
                  <a:srgbClr val="FFFFFF"/>
                </a:solidFill>
                <a:latin typeface="Trebuchet MS"/>
                <a:cs typeface="Trebuchet MS"/>
              </a:rPr>
              <a:t>of</a:t>
            </a:r>
            <a:r>
              <a:rPr sz="2800" spc="-225" dirty="0">
                <a:solidFill>
                  <a:srgbClr val="FFFFFF"/>
                </a:solidFill>
                <a:latin typeface="Trebuchet MS"/>
                <a:cs typeface="Trebuchet MS"/>
              </a:rPr>
              <a:t> </a:t>
            </a:r>
            <a:r>
              <a:rPr sz="2800" spc="-55" dirty="0">
                <a:solidFill>
                  <a:srgbClr val="FFFFFF"/>
                </a:solidFill>
                <a:latin typeface="Trebuchet MS"/>
                <a:cs typeface="Trebuchet MS"/>
              </a:rPr>
              <a:t>those</a:t>
            </a:r>
            <a:r>
              <a:rPr sz="2800" spc="-200" dirty="0">
                <a:solidFill>
                  <a:srgbClr val="FFFFFF"/>
                </a:solidFill>
                <a:latin typeface="Trebuchet MS"/>
                <a:cs typeface="Trebuchet MS"/>
              </a:rPr>
              <a:t> </a:t>
            </a:r>
            <a:r>
              <a:rPr sz="2800" spc="-40" dirty="0">
                <a:solidFill>
                  <a:srgbClr val="FFFFFF"/>
                </a:solidFill>
                <a:latin typeface="Trebuchet MS"/>
                <a:cs typeface="Trebuchet MS"/>
              </a:rPr>
              <a:t>who</a:t>
            </a:r>
            <a:r>
              <a:rPr sz="2800" spc="-210" dirty="0">
                <a:solidFill>
                  <a:srgbClr val="FFFFFF"/>
                </a:solidFill>
                <a:latin typeface="Trebuchet MS"/>
                <a:cs typeface="Trebuchet MS"/>
              </a:rPr>
              <a:t> </a:t>
            </a:r>
            <a:r>
              <a:rPr sz="2800" spc="-120" dirty="0">
                <a:solidFill>
                  <a:srgbClr val="FFFFFF"/>
                </a:solidFill>
                <a:latin typeface="Trebuchet MS"/>
                <a:cs typeface="Trebuchet MS"/>
              </a:rPr>
              <a:t>were  </a:t>
            </a:r>
            <a:r>
              <a:rPr sz="2800" spc="-95" dirty="0">
                <a:solidFill>
                  <a:srgbClr val="FFFFFF"/>
                </a:solidFill>
                <a:latin typeface="Trebuchet MS"/>
                <a:cs typeface="Trebuchet MS"/>
              </a:rPr>
              <a:t>already </a:t>
            </a:r>
            <a:r>
              <a:rPr sz="2800" spc="-70" dirty="0">
                <a:solidFill>
                  <a:srgbClr val="FFFFFF"/>
                </a:solidFill>
                <a:latin typeface="Trebuchet MS"/>
                <a:cs typeface="Trebuchet MS"/>
              </a:rPr>
              <a:t>following </a:t>
            </a:r>
            <a:r>
              <a:rPr sz="2800" spc="-55" dirty="0">
                <a:solidFill>
                  <a:srgbClr val="FFFFFF"/>
                </a:solidFill>
                <a:latin typeface="Trebuchet MS"/>
                <a:cs typeface="Trebuchet MS"/>
              </a:rPr>
              <a:t>his</a:t>
            </a:r>
            <a:r>
              <a:rPr sz="2800" spc="-434" dirty="0">
                <a:solidFill>
                  <a:srgbClr val="FFFFFF"/>
                </a:solidFill>
                <a:latin typeface="Trebuchet MS"/>
                <a:cs typeface="Trebuchet MS"/>
              </a:rPr>
              <a:t> </a:t>
            </a:r>
            <a:r>
              <a:rPr sz="2800" spc="-125" dirty="0">
                <a:solidFill>
                  <a:srgbClr val="FFFFFF"/>
                </a:solidFill>
                <a:latin typeface="Trebuchet MS"/>
                <a:cs typeface="Trebuchet MS"/>
              </a:rPr>
              <a:t>beliefs.</a:t>
            </a:r>
            <a:endParaRPr sz="2800">
              <a:latin typeface="Trebuchet MS"/>
              <a:cs typeface="Trebuchet MS"/>
            </a:endParaRPr>
          </a:p>
        </p:txBody>
      </p:sp>
      <p:sp>
        <p:nvSpPr>
          <p:cNvPr id="3" name="object 3"/>
          <p:cNvSpPr txBox="1">
            <a:spLocks noGrp="1"/>
          </p:cNvSpPr>
          <p:nvPr>
            <p:ph type="title"/>
          </p:nvPr>
        </p:nvSpPr>
        <p:spPr>
          <a:xfrm>
            <a:off x="431393" y="595324"/>
            <a:ext cx="3959225" cy="635000"/>
          </a:xfrm>
          <a:prstGeom prst="rect">
            <a:avLst/>
          </a:prstGeom>
        </p:spPr>
        <p:txBody>
          <a:bodyPr vert="horz" wrap="square" lIns="0" tIns="12065" rIns="0" bIns="0" rtlCol="0">
            <a:spAutoFit/>
          </a:bodyPr>
          <a:lstStyle/>
          <a:p>
            <a:pPr marL="12700">
              <a:lnSpc>
                <a:spcPct val="100000"/>
              </a:lnSpc>
              <a:spcBef>
                <a:spcPts val="95"/>
              </a:spcBef>
            </a:pPr>
            <a:r>
              <a:rPr sz="4000" b="0" i="0" spc="225" dirty="0">
                <a:solidFill>
                  <a:srgbClr val="FFFFFF"/>
                </a:solidFill>
                <a:latin typeface="Trebuchet MS"/>
                <a:cs typeface="Trebuchet MS"/>
              </a:rPr>
              <a:t>MOHA</a:t>
            </a:r>
            <a:r>
              <a:rPr sz="4000" b="0" i="0" spc="-480" dirty="0">
                <a:solidFill>
                  <a:srgbClr val="FFFFFF"/>
                </a:solidFill>
                <a:latin typeface="Trebuchet MS"/>
                <a:cs typeface="Trebuchet MS"/>
              </a:rPr>
              <a:t> </a:t>
            </a:r>
            <a:r>
              <a:rPr sz="4000" b="0" i="0" spc="155" dirty="0">
                <a:solidFill>
                  <a:srgbClr val="FFFFFF"/>
                </a:solidFill>
                <a:latin typeface="Trebuchet MS"/>
                <a:cs typeface="Trebuchet MS"/>
              </a:rPr>
              <a:t>MUDGARA</a:t>
            </a:r>
            <a:endParaRPr sz="4000">
              <a:latin typeface="Trebuchet MS"/>
              <a:cs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1393" y="1470406"/>
            <a:ext cx="7152640" cy="3409950"/>
          </a:xfrm>
          <a:prstGeom prst="rect">
            <a:avLst/>
          </a:prstGeom>
        </p:spPr>
        <p:txBody>
          <a:bodyPr vert="horz" wrap="square" lIns="0" tIns="13335" rIns="0" bIns="0" rtlCol="0">
            <a:spAutoFit/>
          </a:bodyPr>
          <a:lstStyle/>
          <a:p>
            <a:pPr marL="410209" indent="-398145">
              <a:lnSpc>
                <a:spcPct val="100000"/>
              </a:lnSpc>
              <a:spcBef>
                <a:spcPts val="105"/>
              </a:spcBef>
              <a:buAutoNum type="arabicPlain"/>
              <a:tabLst>
                <a:tab pos="410845" algn="l"/>
              </a:tabLst>
            </a:pPr>
            <a:r>
              <a:rPr sz="3200" u="heavy" spc="-50" dirty="0">
                <a:solidFill>
                  <a:schemeClr val="bg1"/>
                </a:solidFill>
                <a:uFill>
                  <a:solidFill>
                    <a:srgbClr val="B5740A"/>
                  </a:solidFill>
                </a:uFill>
                <a:latin typeface="Trebuchet MS"/>
                <a:cs typeface="Trebuchet MS"/>
                <a:hlinkClick r:id="rId2"/>
              </a:rPr>
              <a:t>Sringeri</a:t>
            </a:r>
            <a:r>
              <a:rPr sz="3200" u="heavy" spc="-400" dirty="0">
                <a:solidFill>
                  <a:schemeClr val="bg1"/>
                </a:solidFill>
                <a:uFill>
                  <a:solidFill>
                    <a:srgbClr val="B5740A"/>
                  </a:solidFill>
                </a:uFill>
                <a:latin typeface="Trebuchet MS"/>
                <a:cs typeface="Trebuchet MS"/>
                <a:hlinkClick r:id="rId2"/>
              </a:rPr>
              <a:t> </a:t>
            </a:r>
            <a:r>
              <a:rPr sz="3200" u="heavy" spc="-35" dirty="0">
                <a:solidFill>
                  <a:schemeClr val="bg1"/>
                </a:solidFill>
                <a:uFill>
                  <a:solidFill>
                    <a:srgbClr val="B5740A"/>
                  </a:solidFill>
                </a:uFill>
                <a:latin typeface="Trebuchet MS"/>
                <a:cs typeface="Trebuchet MS"/>
                <a:hlinkClick r:id="rId2"/>
              </a:rPr>
              <a:t>Sharada</a:t>
            </a:r>
            <a:r>
              <a:rPr sz="3200" u="heavy" spc="-320" dirty="0">
                <a:solidFill>
                  <a:schemeClr val="bg1"/>
                </a:solidFill>
                <a:uFill>
                  <a:solidFill>
                    <a:srgbClr val="B5740A"/>
                  </a:solidFill>
                </a:uFill>
                <a:latin typeface="Trebuchet MS"/>
                <a:cs typeface="Trebuchet MS"/>
                <a:hlinkClick r:id="rId2"/>
              </a:rPr>
              <a:t> </a:t>
            </a:r>
            <a:r>
              <a:rPr sz="3200" u="heavy" spc="-100" dirty="0">
                <a:solidFill>
                  <a:schemeClr val="bg1"/>
                </a:solidFill>
                <a:uFill>
                  <a:solidFill>
                    <a:srgbClr val="B5740A"/>
                  </a:solidFill>
                </a:uFill>
                <a:latin typeface="Trebuchet MS"/>
                <a:cs typeface="Trebuchet MS"/>
                <a:hlinkClick r:id="rId2"/>
              </a:rPr>
              <a:t>Peetham</a:t>
            </a:r>
            <a:r>
              <a:rPr sz="3200" spc="-100" dirty="0">
                <a:solidFill>
                  <a:schemeClr val="bg1"/>
                </a:solidFill>
                <a:latin typeface="Trebuchet MS"/>
                <a:cs typeface="Trebuchet MS"/>
              </a:rPr>
              <a:t>,</a:t>
            </a:r>
            <a:r>
              <a:rPr sz="3200" spc="-395" dirty="0">
                <a:solidFill>
                  <a:schemeClr val="bg1"/>
                </a:solidFill>
                <a:latin typeface="Trebuchet MS"/>
                <a:cs typeface="Trebuchet MS"/>
                <a:hlinkClick r:id="rId3"/>
              </a:rPr>
              <a:t> </a:t>
            </a:r>
            <a:r>
              <a:rPr sz="3200" u="heavy" spc="-50" dirty="0">
                <a:solidFill>
                  <a:schemeClr val="bg1"/>
                </a:solidFill>
                <a:uFill>
                  <a:solidFill>
                    <a:srgbClr val="B5740A"/>
                  </a:solidFill>
                </a:uFill>
                <a:latin typeface="Trebuchet MS"/>
                <a:cs typeface="Trebuchet MS"/>
                <a:hlinkClick r:id="rId3"/>
              </a:rPr>
              <a:t>Sringeri</a:t>
            </a:r>
            <a:endParaRPr sz="3200" dirty="0">
              <a:solidFill>
                <a:schemeClr val="bg1"/>
              </a:solidFill>
              <a:latin typeface="Trebuchet MS"/>
              <a:cs typeface="Trebuchet MS"/>
            </a:endParaRPr>
          </a:p>
          <a:p>
            <a:pPr marL="12700">
              <a:lnSpc>
                <a:spcPct val="100000"/>
              </a:lnSpc>
            </a:pPr>
            <a:r>
              <a:rPr sz="3200" spc="-75" dirty="0">
                <a:solidFill>
                  <a:schemeClr val="bg1"/>
                </a:solidFill>
                <a:latin typeface="Trebuchet MS"/>
                <a:cs typeface="Trebuchet MS"/>
              </a:rPr>
              <a:t>.</a:t>
            </a:r>
            <a:r>
              <a:rPr sz="3200" u="heavy" spc="-75" dirty="0">
                <a:solidFill>
                  <a:schemeClr val="bg1"/>
                </a:solidFill>
                <a:uFill>
                  <a:solidFill>
                    <a:srgbClr val="B5740A"/>
                  </a:solidFill>
                </a:uFill>
                <a:latin typeface="Trebuchet MS"/>
                <a:cs typeface="Trebuchet MS"/>
                <a:hlinkClick r:id="rId2"/>
              </a:rPr>
              <a:t>Sringeri</a:t>
            </a:r>
            <a:r>
              <a:rPr sz="3200" spc="-75" dirty="0">
                <a:solidFill>
                  <a:schemeClr val="bg1"/>
                </a:solidFill>
                <a:latin typeface="Trebuchet MS"/>
                <a:cs typeface="Trebuchet MS"/>
                <a:hlinkClick r:id="rId2"/>
              </a:rPr>
              <a:t> </a:t>
            </a:r>
            <a:r>
              <a:rPr sz="3200" spc="-100" dirty="0">
                <a:solidFill>
                  <a:schemeClr val="bg1"/>
                </a:solidFill>
                <a:latin typeface="Trebuchet MS"/>
                <a:cs typeface="Trebuchet MS"/>
              </a:rPr>
              <a:t>in </a:t>
            </a:r>
            <a:r>
              <a:rPr sz="3200" u="heavy" spc="-65" dirty="0">
                <a:solidFill>
                  <a:schemeClr val="bg1"/>
                </a:solidFill>
                <a:uFill>
                  <a:solidFill>
                    <a:srgbClr val="B5740A"/>
                  </a:solidFill>
                </a:uFill>
                <a:latin typeface="Trebuchet MS"/>
                <a:cs typeface="Trebuchet MS"/>
                <a:hlinkClick r:id="rId4"/>
              </a:rPr>
              <a:t>Karnataka</a:t>
            </a:r>
            <a:r>
              <a:rPr sz="3200" spc="-65" dirty="0">
                <a:solidFill>
                  <a:schemeClr val="bg1"/>
                </a:solidFill>
                <a:latin typeface="Trebuchet MS"/>
                <a:cs typeface="Trebuchet MS"/>
                <a:hlinkClick r:id="rId4"/>
              </a:rPr>
              <a:t> </a:t>
            </a:r>
            <a:r>
              <a:rPr sz="3200" spc="-100" dirty="0">
                <a:solidFill>
                  <a:schemeClr val="bg1"/>
                </a:solidFill>
                <a:latin typeface="Trebuchet MS"/>
                <a:cs typeface="Trebuchet MS"/>
              </a:rPr>
              <a:t>in </a:t>
            </a:r>
            <a:r>
              <a:rPr sz="3200" spc="-95" dirty="0">
                <a:solidFill>
                  <a:schemeClr val="bg1"/>
                </a:solidFill>
                <a:latin typeface="Trebuchet MS"/>
                <a:cs typeface="Trebuchet MS"/>
              </a:rPr>
              <a:t>the</a:t>
            </a:r>
            <a:r>
              <a:rPr sz="3200" spc="-655" dirty="0">
                <a:solidFill>
                  <a:schemeClr val="bg1"/>
                </a:solidFill>
                <a:latin typeface="Trebuchet MS"/>
                <a:cs typeface="Trebuchet MS"/>
              </a:rPr>
              <a:t> </a:t>
            </a:r>
            <a:r>
              <a:rPr sz="3200" spc="-85" dirty="0">
                <a:solidFill>
                  <a:schemeClr val="bg1"/>
                </a:solidFill>
                <a:latin typeface="Trebuchet MS"/>
                <a:cs typeface="Trebuchet MS"/>
              </a:rPr>
              <a:t>south.</a:t>
            </a:r>
            <a:endParaRPr sz="3200" dirty="0">
              <a:solidFill>
                <a:schemeClr val="bg1"/>
              </a:solidFill>
              <a:latin typeface="Trebuchet MS"/>
              <a:cs typeface="Trebuchet MS"/>
            </a:endParaRPr>
          </a:p>
          <a:p>
            <a:pPr marL="12700" marR="1310005">
              <a:lnSpc>
                <a:spcPts val="5040"/>
              </a:lnSpc>
              <a:spcBef>
                <a:spcPts val="370"/>
              </a:spcBef>
              <a:buAutoNum type="arabicPlain" startAt="2"/>
              <a:tabLst>
                <a:tab pos="447040" algn="l"/>
                <a:tab pos="2219325" algn="l"/>
              </a:tabLst>
            </a:pPr>
            <a:r>
              <a:rPr sz="3200" u="heavy" spc="-45" dirty="0">
                <a:solidFill>
                  <a:schemeClr val="bg1"/>
                </a:solidFill>
                <a:uFill>
                  <a:solidFill>
                    <a:srgbClr val="B5740A"/>
                  </a:solidFill>
                </a:uFill>
                <a:latin typeface="Trebuchet MS"/>
                <a:cs typeface="Trebuchet MS"/>
                <a:hlinkClick r:id="rId5"/>
              </a:rPr>
              <a:t>Dwaraka</a:t>
            </a:r>
            <a:r>
              <a:rPr sz="3200" spc="-45" dirty="0">
                <a:solidFill>
                  <a:schemeClr val="bg1"/>
                </a:solidFill>
                <a:latin typeface="Trebuchet MS"/>
                <a:cs typeface="Trebuchet MS"/>
              </a:rPr>
              <a:t>	</a:t>
            </a:r>
            <a:r>
              <a:rPr sz="3200" spc="-100" dirty="0">
                <a:solidFill>
                  <a:schemeClr val="bg1"/>
                </a:solidFill>
                <a:latin typeface="Trebuchet MS"/>
                <a:cs typeface="Trebuchet MS"/>
              </a:rPr>
              <a:t>in</a:t>
            </a:r>
            <a:r>
              <a:rPr sz="3200" spc="-420" dirty="0">
                <a:solidFill>
                  <a:schemeClr val="bg1"/>
                </a:solidFill>
                <a:latin typeface="Trebuchet MS"/>
                <a:cs typeface="Trebuchet MS"/>
                <a:hlinkClick r:id="rId6"/>
              </a:rPr>
              <a:t> </a:t>
            </a:r>
            <a:r>
              <a:rPr sz="3200" u="heavy" spc="-130" dirty="0">
                <a:solidFill>
                  <a:schemeClr val="bg1"/>
                </a:solidFill>
                <a:uFill>
                  <a:solidFill>
                    <a:srgbClr val="B5740A"/>
                  </a:solidFill>
                </a:uFill>
                <a:latin typeface="Trebuchet MS"/>
                <a:cs typeface="Trebuchet MS"/>
                <a:hlinkClick r:id="rId6"/>
              </a:rPr>
              <a:t>Gujarat</a:t>
            </a:r>
            <a:r>
              <a:rPr sz="3200" spc="-285" dirty="0">
                <a:solidFill>
                  <a:schemeClr val="bg1"/>
                </a:solidFill>
                <a:latin typeface="Trebuchet MS"/>
                <a:cs typeface="Trebuchet MS"/>
                <a:hlinkClick r:id="rId6"/>
              </a:rPr>
              <a:t> </a:t>
            </a:r>
            <a:r>
              <a:rPr sz="3200" spc="-100" dirty="0">
                <a:solidFill>
                  <a:schemeClr val="bg1"/>
                </a:solidFill>
                <a:latin typeface="Trebuchet MS"/>
                <a:cs typeface="Trebuchet MS"/>
              </a:rPr>
              <a:t>in</a:t>
            </a:r>
            <a:r>
              <a:rPr sz="3200" spc="-305" dirty="0">
                <a:solidFill>
                  <a:schemeClr val="bg1"/>
                </a:solidFill>
                <a:latin typeface="Trebuchet MS"/>
                <a:cs typeface="Trebuchet MS"/>
              </a:rPr>
              <a:t> </a:t>
            </a:r>
            <a:r>
              <a:rPr sz="3200" spc="-100" dirty="0">
                <a:solidFill>
                  <a:schemeClr val="bg1"/>
                </a:solidFill>
                <a:latin typeface="Trebuchet MS"/>
                <a:cs typeface="Trebuchet MS"/>
              </a:rPr>
              <a:t>the</a:t>
            </a:r>
            <a:r>
              <a:rPr sz="3200" spc="-300" dirty="0">
                <a:solidFill>
                  <a:schemeClr val="bg1"/>
                </a:solidFill>
                <a:latin typeface="Trebuchet MS"/>
                <a:cs typeface="Trebuchet MS"/>
              </a:rPr>
              <a:t> </a:t>
            </a:r>
            <a:r>
              <a:rPr sz="3200" spc="-85" dirty="0">
                <a:solidFill>
                  <a:schemeClr val="bg1"/>
                </a:solidFill>
                <a:latin typeface="Trebuchet MS"/>
                <a:cs typeface="Trebuchet MS"/>
              </a:rPr>
              <a:t>west </a:t>
            </a:r>
            <a:r>
              <a:rPr sz="3200" u="heavy" spc="-85" dirty="0">
                <a:solidFill>
                  <a:schemeClr val="bg1"/>
                </a:solidFill>
                <a:uFill>
                  <a:solidFill>
                    <a:srgbClr val="B5740A"/>
                  </a:solidFill>
                </a:uFill>
                <a:latin typeface="Trebuchet MS"/>
                <a:cs typeface="Trebuchet MS"/>
                <a:hlinkClick r:id="rId7"/>
              </a:rPr>
              <a:t> </a:t>
            </a:r>
            <a:r>
              <a:rPr sz="3200" u="heavy" spc="-155" dirty="0">
                <a:solidFill>
                  <a:schemeClr val="bg1"/>
                </a:solidFill>
                <a:uFill>
                  <a:solidFill>
                    <a:srgbClr val="B5740A"/>
                  </a:solidFill>
                </a:uFill>
                <a:latin typeface="Trebuchet MS"/>
                <a:cs typeface="Trebuchet MS"/>
                <a:hlinkClick r:id="rId7"/>
              </a:rPr>
              <a:t>3-</a:t>
            </a:r>
            <a:r>
              <a:rPr sz="3200" u="heavy" spc="-295" dirty="0">
                <a:solidFill>
                  <a:schemeClr val="bg1"/>
                </a:solidFill>
                <a:uFill>
                  <a:solidFill>
                    <a:srgbClr val="B5740A"/>
                  </a:solidFill>
                </a:uFill>
                <a:latin typeface="Trebuchet MS"/>
                <a:cs typeface="Trebuchet MS"/>
                <a:hlinkClick r:id="rId7"/>
              </a:rPr>
              <a:t> </a:t>
            </a:r>
            <a:r>
              <a:rPr sz="3200" u="heavy" spc="-80" dirty="0">
                <a:solidFill>
                  <a:schemeClr val="bg1"/>
                </a:solidFill>
                <a:uFill>
                  <a:solidFill>
                    <a:srgbClr val="B5740A"/>
                  </a:solidFill>
                </a:uFill>
                <a:latin typeface="Trebuchet MS"/>
                <a:cs typeface="Trebuchet MS"/>
                <a:hlinkClick r:id="rId7"/>
              </a:rPr>
              <a:t>Puri</a:t>
            </a:r>
            <a:r>
              <a:rPr sz="3200" spc="-275" dirty="0">
                <a:solidFill>
                  <a:schemeClr val="bg1"/>
                </a:solidFill>
                <a:latin typeface="Trebuchet MS"/>
                <a:cs typeface="Trebuchet MS"/>
                <a:hlinkClick r:id="rId7"/>
              </a:rPr>
              <a:t> </a:t>
            </a:r>
            <a:r>
              <a:rPr sz="3200" spc="-100" dirty="0">
                <a:solidFill>
                  <a:schemeClr val="bg1"/>
                </a:solidFill>
                <a:latin typeface="Trebuchet MS"/>
                <a:cs typeface="Trebuchet MS"/>
              </a:rPr>
              <a:t>in</a:t>
            </a:r>
            <a:r>
              <a:rPr sz="3200" spc="-395" dirty="0">
                <a:solidFill>
                  <a:schemeClr val="bg1"/>
                </a:solidFill>
                <a:latin typeface="Trebuchet MS"/>
                <a:cs typeface="Trebuchet MS"/>
                <a:hlinkClick r:id="rId8"/>
              </a:rPr>
              <a:t> </a:t>
            </a:r>
            <a:r>
              <a:rPr sz="3200" u="heavy" spc="-25" dirty="0">
                <a:solidFill>
                  <a:schemeClr val="bg1"/>
                </a:solidFill>
                <a:uFill>
                  <a:solidFill>
                    <a:srgbClr val="B5740A"/>
                  </a:solidFill>
                </a:uFill>
                <a:latin typeface="Trebuchet MS"/>
                <a:cs typeface="Trebuchet MS"/>
                <a:hlinkClick r:id="rId8"/>
              </a:rPr>
              <a:t>Orissa</a:t>
            </a:r>
            <a:r>
              <a:rPr sz="3200" spc="-295" dirty="0">
                <a:solidFill>
                  <a:schemeClr val="bg1"/>
                </a:solidFill>
                <a:latin typeface="Trebuchet MS"/>
                <a:cs typeface="Trebuchet MS"/>
                <a:hlinkClick r:id="rId8"/>
              </a:rPr>
              <a:t> </a:t>
            </a:r>
            <a:r>
              <a:rPr sz="3200" spc="-100" dirty="0">
                <a:solidFill>
                  <a:schemeClr val="bg1"/>
                </a:solidFill>
                <a:latin typeface="Trebuchet MS"/>
                <a:cs typeface="Trebuchet MS"/>
              </a:rPr>
              <a:t>in</a:t>
            </a:r>
            <a:r>
              <a:rPr sz="3200" spc="-290" dirty="0">
                <a:solidFill>
                  <a:schemeClr val="bg1"/>
                </a:solidFill>
                <a:latin typeface="Trebuchet MS"/>
                <a:cs typeface="Trebuchet MS"/>
              </a:rPr>
              <a:t> </a:t>
            </a:r>
            <a:r>
              <a:rPr sz="3200" spc="-95" dirty="0">
                <a:solidFill>
                  <a:schemeClr val="bg1"/>
                </a:solidFill>
                <a:latin typeface="Trebuchet MS"/>
                <a:cs typeface="Trebuchet MS"/>
              </a:rPr>
              <a:t>the</a:t>
            </a:r>
            <a:r>
              <a:rPr sz="3200" spc="-310" dirty="0">
                <a:solidFill>
                  <a:schemeClr val="bg1"/>
                </a:solidFill>
                <a:latin typeface="Trebuchet MS"/>
                <a:cs typeface="Trebuchet MS"/>
              </a:rPr>
              <a:t> </a:t>
            </a:r>
            <a:r>
              <a:rPr sz="3200" spc="-125" dirty="0">
                <a:solidFill>
                  <a:schemeClr val="bg1"/>
                </a:solidFill>
                <a:latin typeface="Trebuchet MS"/>
                <a:cs typeface="Trebuchet MS"/>
              </a:rPr>
              <a:t>east,</a:t>
            </a:r>
            <a:endParaRPr sz="3200" dirty="0">
              <a:solidFill>
                <a:schemeClr val="bg1"/>
              </a:solidFill>
              <a:latin typeface="Trebuchet MS"/>
              <a:cs typeface="Trebuchet MS"/>
            </a:endParaRPr>
          </a:p>
          <a:p>
            <a:pPr marL="12700" marR="5080" indent="83820">
              <a:lnSpc>
                <a:spcPct val="100000"/>
              </a:lnSpc>
              <a:spcBef>
                <a:spcPts val="830"/>
              </a:spcBef>
            </a:pPr>
            <a:r>
              <a:rPr sz="3200" spc="-50" dirty="0">
                <a:solidFill>
                  <a:schemeClr val="bg1"/>
                </a:solidFill>
                <a:latin typeface="Trebuchet MS"/>
                <a:cs typeface="Trebuchet MS"/>
              </a:rPr>
              <a:t>4-</a:t>
            </a:r>
            <a:r>
              <a:rPr sz="3200" spc="-365" dirty="0">
                <a:solidFill>
                  <a:schemeClr val="bg1"/>
                </a:solidFill>
                <a:latin typeface="Trebuchet MS"/>
                <a:cs typeface="Trebuchet MS"/>
              </a:rPr>
              <a:t> </a:t>
            </a:r>
            <a:r>
              <a:rPr sz="3200" u="heavy" spc="-95" dirty="0">
                <a:solidFill>
                  <a:schemeClr val="bg1"/>
                </a:solidFill>
                <a:uFill>
                  <a:solidFill>
                    <a:srgbClr val="B5740A"/>
                  </a:solidFill>
                </a:uFill>
                <a:latin typeface="Trebuchet MS"/>
                <a:cs typeface="Trebuchet MS"/>
                <a:hlinkClick r:id="rId9"/>
              </a:rPr>
              <a:t>Jyotirmath</a:t>
            </a:r>
            <a:r>
              <a:rPr sz="3200" spc="-295" dirty="0">
                <a:solidFill>
                  <a:schemeClr val="bg1"/>
                </a:solidFill>
                <a:latin typeface="Trebuchet MS"/>
                <a:cs typeface="Trebuchet MS"/>
                <a:hlinkClick r:id="rId9"/>
              </a:rPr>
              <a:t> </a:t>
            </a:r>
            <a:r>
              <a:rPr sz="3200" spc="-100" dirty="0">
                <a:solidFill>
                  <a:schemeClr val="bg1"/>
                </a:solidFill>
                <a:latin typeface="Trebuchet MS"/>
                <a:cs typeface="Trebuchet MS"/>
              </a:rPr>
              <a:t>(Joshimath)</a:t>
            </a:r>
            <a:r>
              <a:rPr sz="3200" spc="-315" dirty="0">
                <a:solidFill>
                  <a:schemeClr val="bg1"/>
                </a:solidFill>
                <a:latin typeface="Trebuchet MS"/>
                <a:cs typeface="Trebuchet MS"/>
              </a:rPr>
              <a:t> </a:t>
            </a:r>
            <a:r>
              <a:rPr sz="3200" spc="-100" dirty="0">
                <a:solidFill>
                  <a:schemeClr val="bg1"/>
                </a:solidFill>
                <a:latin typeface="Trebuchet MS"/>
                <a:cs typeface="Trebuchet MS"/>
              </a:rPr>
              <a:t>in</a:t>
            </a:r>
            <a:r>
              <a:rPr sz="3200" spc="-350" dirty="0">
                <a:solidFill>
                  <a:schemeClr val="bg1"/>
                </a:solidFill>
                <a:latin typeface="Trebuchet MS"/>
                <a:cs typeface="Trebuchet MS"/>
                <a:hlinkClick r:id="rId10"/>
              </a:rPr>
              <a:t> </a:t>
            </a:r>
            <a:r>
              <a:rPr sz="3200" u="heavy" spc="-65" dirty="0">
                <a:solidFill>
                  <a:schemeClr val="bg1"/>
                </a:solidFill>
                <a:uFill>
                  <a:solidFill>
                    <a:srgbClr val="B5740A"/>
                  </a:solidFill>
                </a:uFill>
                <a:latin typeface="Trebuchet MS"/>
                <a:cs typeface="Trebuchet MS"/>
                <a:hlinkClick r:id="rId10"/>
              </a:rPr>
              <a:t>Uttarakhand </a:t>
            </a:r>
            <a:r>
              <a:rPr sz="3200" spc="-65" dirty="0">
                <a:solidFill>
                  <a:schemeClr val="bg1"/>
                </a:solidFill>
                <a:latin typeface="Trebuchet MS"/>
                <a:cs typeface="Trebuchet MS"/>
              </a:rPr>
              <a:t> </a:t>
            </a:r>
            <a:r>
              <a:rPr sz="3200" spc="-100" dirty="0">
                <a:solidFill>
                  <a:schemeClr val="bg1"/>
                </a:solidFill>
                <a:latin typeface="Trebuchet MS"/>
                <a:cs typeface="Trebuchet MS"/>
              </a:rPr>
              <a:t>in the</a:t>
            </a:r>
            <a:r>
              <a:rPr sz="3200" spc="-505" dirty="0">
                <a:solidFill>
                  <a:schemeClr val="bg1"/>
                </a:solidFill>
                <a:latin typeface="Trebuchet MS"/>
                <a:cs typeface="Trebuchet MS"/>
              </a:rPr>
              <a:t> </a:t>
            </a:r>
            <a:r>
              <a:rPr sz="3200" spc="-105" dirty="0">
                <a:solidFill>
                  <a:schemeClr val="bg1"/>
                </a:solidFill>
                <a:latin typeface="Trebuchet MS"/>
                <a:cs typeface="Trebuchet MS"/>
              </a:rPr>
              <a:t>north.</a:t>
            </a:r>
            <a:endParaRPr sz="3200" dirty="0">
              <a:solidFill>
                <a:schemeClr val="bg1"/>
              </a:solidFill>
              <a:latin typeface="Trebuchet MS"/>
              <a:cs typeface="Trebuchet MS"/>
            </a:endParaRPr>
          </a:p>
        </p:txBody>
      </p:sp>
      <p:sp>
        <p:nvSpPr>
          <p:cNvPr id="3" name="object 3"/>
          <p:cNvSpPr txBox="1">
            <a:spLocks noGrp="1"/>
          </p:cNvSpPr>
          <p:nvPr>
            <p:ph type="title"/>
          </p:nvPr>
        </p:nvSpPr>
        <p:spPr>
          <a:xfrm>
            <a:off x="536549" y="577037"/>
            <a:ext cx="6042660" cy="635000"/>
          </a:xfrm>
          <a:prstGeom prst="rect">
            <a:avLst/>
          </a:prstGeom>
        </p:spPr>
        <p:txBody>
          <a:bodyPr vert="horz" wrap="square" lIns="0" tIns="12065" rIns="0" bIns="0" rtlCol="0">
            <a:spAutoFit/>
          </a:bodyPr>
          <a:lstStyle/>
          <a:p>
            <a:pPr marL="12700">
              <a:lnSpc>
                <a:spcPct val="100000"/>
              </a:lnSpc>
              <a:spcBef>
                <a:spcPts val="95"/>
              </a:spcBef>
              <a:tabLst>
                <a:tab pos="5877560" algn="l"/>
              </a:tabLst>
            </a:pPr>
            <a:r>
              <a:rPr sz="4000" i="0" spc="110" dirty="0">
                <a:solidFill>
                  <a:schemeClr val="bg1"/>
                </a:solidFill>
                <a:latin typeface="Trebuchet MS"/>
                <a:cs typeface="Trebuchet MS"/>
              </a:rPr>
              <a:t>IMP</a:t>
            </a:r>
            <a:r>
              <a:rPr sz="4000" i="0" spc="130" dirty="0">
                <a:solidFill>
                  <a:schemeClr val="bg1"/>
                </a:solidFill>
                <a:latin typeface="Trebuchet MS"/>
                <a:cs typeface="Trebuchet MS"/>
              </a:rPr>
              <a:t>O</a:t>
            </a:r>
            <a:r>
              <a:rPr sz="4000" i="0" spc="65" dirty="0">
                <a:solidFill>
                  <a:schemeClr val="bg1"/>
                </a:solidFill>
                <a:latin typeface="Trebuchet MS"/>
                <a:cs typeface="Trebuchet MS"/>
              </a:rPr>
              <a:t>R</a:t>
            </a:r>
            <a:r>
              <a:rPr sz="4000" i="0" spc="-390" dirty="0">
                <a:solidFill>
                  <a:schemeClr val="bg1"/>
                </a:solidFill>
                <a:latin typeface="Trebuchet MS"/>
                <a:cs typeface="Trebuchet MS"/>
              </a:rPr>
              <a:t>T</a:t>
            </a:r>
            <a:r>
              <a:rPr sz="4000" i="0" spc="95" dirty="0">
                <a:solidFill>
                  <a:schemeClr val="bg1"/>
                </a:solidFill>
                <a:latin typeface="Trebuchet MS"/>
                <a:cs typeface="Trebuchet MS"/>
              </a:rPr>
              <a:t>A</a:t>
            </a:r>
            <a:r>
              <a:rPr sz="4000" i="0" spc="35" dirty="0">
                <a:solidFill>
                  <a:schemeClr val="bg1"/>
                </a:solidFill>
                <a:latin typeface="Trebuchet MS"/>
                <a:cs typeface="Trebuchet MS"/>
              </a:rPr>
              <a:t>NT</a:t>
            </a:r>
            <a:r>
              <a:rPr sz="4000" i="0" spc="-380" dirty="0">
                <a:solidFill>
                  <a:schemeClr val="bg1"/>
                </a:solidFill>
                <a:latin typeface="Trebuchet MS"/>
                <a:cs typeface="Trebuchet MS"/>
              </a:rPr>
              <a:t> </a:t>
            </a:r>
            <a:r>
              <a:rPr sz="4000" i="0" spc="315" dirty="0">
                <a:solidFill>
                  <a:schemeClr val="bg1"/>
                </a:solidFill>
                <a:latin typeface="Trebuchet MS"/>
                <a:cs typeface="Trebuchet MS"/>
              </a:rPr>
              <a:t>M</a:t>
            </a:r>
            <a:r>
              <a:rPr sz="4000" i="0" spc="-120" dirty="0">
                <a:solidFill>
                  <a:schemeClr val="bg1"/>
                </a:solidFill>
                <a:latin typeface="Trebuchet MS"/>
                <a:cs typeface="Trebuchet MS"/>
              </a:rPr>
              <a:t>A</a:t>
            </a:r>
            <a:r>
              <a:rPr sz="4000" i="0" spc="-165" dirty="0">
                <a:solidFill>
                  <a:schemeClr val="bg1"/>
                </a:solidFill>
                <a:latin typeface="Trebuchet MS"/>
                <a:cs typeface="Trebuchet MS"/>
              </a:rPr>
              <a:t>T</a:t>
            </a:r>
            <a:r>
              <a:rPr sz="4000" i="0" spc="140" dirty="0">
                <a:solidFill>
                  <a:schemeClr val="bg1"/>
                </a:solidFill>
                <a:latin typeface="Trebuchet MS"/>
                <a:cs typeface="Trebuchet MS"/>
              </a:rPr>
              <a:t>HA</a:t>
            </a:r>
            <a:r>
              <a:rPr sz="4000" i="0" spc="114" dirty="0">
                <a:solidFill>
                  <a:schemeClr val="bg1"/>
                </a:solidFill>
                <a:latin typeface="Trebuchet MS"/>
                <a:cs typeface="Trebuchet MS"/>
              </a:rPr>
              <a:t>S</a:t>
            </a:r>
            <a:r>
              <a:rPr sz="4000" i="0" spc="-385" dirty="0">
                <a:solidFill>
                  <a:schemeClr val="bg1"/>
                </a:solidFill>
                <a:latin typeface="Trebuchet MS"/>
                <a:cs typeface="Trebuchet MS"/>
              </a:rPr>
              <a:t> </a:t>
            </a:r>
            <a:endParaRPr sz="4000" dirty="0">
              <a:solidFill>
                <a:schemeClr val="bg1"/>
              </a:solidFill>
              <a:latin typeface="Trebuchet MS"/>
              <a:cs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1393" y="1473454"/>
            <a:ext cx="7299325" cy="2463800"/>
          </a:xfrm>
          <a:prstGeom prst="rect">
            <a:avLst/>
          </a:prstGeom>
        </p:spPr>
        <p:txBody>
          <a:bodyPr vert="horz" wrap="square" lIns="0" tIns="12065" rIns="0" bIns="0" rtlCol="0">
            <a:spAutoFit/>
          </a:bodyPr>
          <a:lstStyle/>
          <a:p>
            <a:pPr marL="12700" marR="111760">
              <a:lnSpc>
                <a:spcPct val="100000"/>
              </a:lnSpc>
              <a:spcBef>
                <a:spcPts val="95"/>
              </a:spcBef>
            </a:pPr>
            <a:r>
              <a:rPr sz="2800" spc="-20" dirty="0">
                <a:solidFill>
                  <a:srgbClr val="FFFFFF"/>
                </a:solidFill>
                <a:latin typeface="Trebuchet MS"/>
                <a:cs typeface="Trebuchet MS"/>
              </a:rPr>
              <a:t>Adi</a:t>
            </a:r>
            <a:r>
              <a:rPr sz="2800" spc="-300" dirty="0">
                <a:solidFill>
                  <a:srgbClr val="FFFFFF"/>
                </a:solidFill>
                <a:latin typeface="Trebuchet MS"/>
                <a:cs typeface="Trebuchet MS"/>
              </a:rPr>
              <a:t> </a:t>
            </a:r>
            <a:r>
              <a:rPr sz="2800" spc="-55" dirty="0">
                <a:solidFill>
                  <a:srgbClr val="FFFFFF"/>
                </a:solidFill>
                <a:latin typeface="Trebuchet MS"/>
                <a:cs typeface="Trebuchet MS"/>
              </a:rPr>
              <a:t>Sankaracharya</a:t>
            </a:r>
            <a:r>
              <a:rPr sz="2800" spc="-195" dirty="0">
                <a:solidFill>
                  <a:srgbClr val="FFFFFF"/>
                </a:solidFill>
                <a:latin typeface="Trebuchet MS"/>
                <a:cs typeface="Trebuchet MS"/>
              </a:rPr>
              <a:t> </a:t>
            </a:r>
            <a:r>
              <a:rPr sz="2800" spc="-105" dirty="0">
                <a:solidFill>
                  <a:srgbClr val="FFFFFF"/>
                </a:solidFill>
                <a:latin typeface="Trebuchet MS"/>
                <a:cs typeface="Trebuchet MS"/>
              </a:rPr>
              <a:t>believed</a:t>
            </a:r>
            <a:r>
              <a:rPr sz="2800" spc="-200" dirty="0">
                <a:solidFill>
                  <a:srgbClr val="FFFFFF"/>
                </a:solidFill>
                <a:latin typeface="Trebuchet MS"/>
                <a:cs typeface="Trebuchet MS"/>
              </a:rPr>
              <a:t> </a:t>
            </a:r>
            <a:r>
              <a:rPr sz="2800" spc="-100" dirty="0">
                <a:solidFill>
                  <a:srgbClr val="FFFFFF"/>
                </a:solidFill>
                <a:latin typeface="Trebuchet MS"/>
                <a:cs typeface="Trebuchet MS"/>
              </a:rPr>
              <a:t>in</a:t>
            </a:r>
            <a:r>
              <a:rPr sz="2800" spc="-210" dirty="0">
                <a:solidFill>
                  <a:srgbClr val="FFFFFF"/>
                </a:solidFill>
                <a:latin typeface="Trebuchet MS"/>
                <a:cs typeface="Trebuchet MS"/>
              </a:rPr>
              <a:t> </a:t>
            </a:r>
            <a:r>
              <a:rPr sz="2800" spc="-95" dirty="0">
                <a:solidFill>
                  <a:srgbClr val="FFFFFF"/>
                </a:solidFill>
                <a:latin typeface="Trebuchet MS"/>
                <a:cs typeface="Trebuchet MS"/>
              </a:rPr>
              <a:t>the</a:t>
            </a:r>
            <a:r>
              <a:rPr sz="2800" spc="-225" dirty="0">
                <a:solidFill>
                  <a:srgbClr val="FFFFFF"/>
                </a:solidFill>
                <a:latin typeface="Trebuchet MS"/>
                <a:cs typeface="Trebuchet MS"/>
              </a:rPr>
              <a:t> </a:t>
            </a:r>
            <a:r>
              <a:rPr sz="2800" spc="-45" dirty="0">
                <a:solidFill>
                  <a:srgbClr val="FFFFFF"/>
                </a:solidFill>
                <a:latin typeface="Trebuchet MS"/>
                <a:cs typeface="Trebuchet MS"/>
              </a:rPr>
              <a:t>philosophy</a:t>
            </a:r>
            <a:r>
              <a:rPr sz="2800" spc="-190" dirty="0">
                <a:solidFill>
                  <a:srgbClr val="FFFFFF"/>
                </a:solidFill>
                <a:latin typeface="Trebuchet MS"/>
                <a:cs typeface="Trebuchet MS"/>
              </a:rPr>
              <a:t> </a:t>
            </a:r>
            <a:r>
              <a:rPr sz="2800" spc="-75" dirty="0">
                <a:solidFill>
                  <a:srgbClr val="FFFFFF"/>
                </a:solidFill>
                <a:latin typeface="Trebuchet MS"/>
                <a:cs typeface="Trebuchet MS"/>
              </a:rPr>
              <a:t>of  </a:t>
            </a:r>
            <a:r>
              <a:rPr sz="2800" spc="-25" dirty="0">
                <a:solidFill>
                  <a:srgbClr val="FFFFFF"/>
                </a:solidFill>
                <a:latin typeface="Trebuchet MS"/>
                <a:cs typeface="Trebuchet MS"/>
              </a:rPr>
              <a:t>"non-dualism"</a:t>
            </a:r>
            <a:endParaRPr sz="2800" dirty="0">
              <a:latin typeface="Trebuchet MS"/>
              <a:cs typeface="Trebuchet MS"/>
            </a:endParaRPr>
          </a:p>
          <a:p>
            <a:pPr marL="12700" marR="149225">
              <a:lnSpc>
                <a:spcPct val="100000"/>
              </a:lnSpc>
              <a:spcBef>
                <a:spcPts val="1200"/>
              </a:spcBef>
              <a:tabLst>
                <a:tab pos="6534150" algn="l"/>
              </a:tabLst>
            </a:pPr>
            <a:r>
              <a:rPr sz="2800" spc="55" dirty="0">
                <a:solidFill>
                  <a:srgbClr val="FFFFFF"/>
                </a:solidFill>
                <a:latin typeface="Trebuchet MS"/>
                <a:cs typeface="Trebuchet MS"/>
              </a:rPr>
              <a:t>H</a:t>
            </a:r>
            <a:r>
              <a:rPr sz="2800" spc="-135" dirty="0">
                <a:solidFill>
                  <a:srgbClr val="FFFFFF"/>
                </a:solidFill>
                <a:latin typeface="Trebuchet MS"/>
                <a:cs typeface="Trebuchet MS"/>
              </a:rPr>
              <a:t>i</a:t>
            </a:r>
            <a:r>
              <a:rPr sz="2800" spc="-5" dirty="0">
                <a:solidFill>
                  <a:srgbClr val="FFFFFF"/>
                </a:solidFill>
                <a:latin typeface="Trebuchet MS"/>
                <a:cs typeface="Trebuchet MS"/>
              </a:rPr>
              <a:t>s</a:t>
            </a:r>
            <a:r>
              <a:rPr sz="2800" spc="-220" dirty="0">
                <a:solidFill>
                  <a:srgbClr val="FFFFFF"/>
                </a:solidFill>
                <a:latin typeface="Trebuchet MS"/>
                <a:cs typeface="Trebuchet MS"/>
              </a:rPr>
              <a:t> </a:t>
            </a:r>
            <a:r>
              <a:rPr sz="2800" spc="-120" dirty="0">
                <a:solidFill>
                  <a:srgbClr val="FFFFFF"/>
                </a:solidFill>
                <a:latin typeface="Trebuchet MS"/>
                <a:cs typeface="Trebuchet MS"/>
              </a:rPr>
              <a:t>te</a:t>
            </a:r>
            <a:r>
              <a:rPr sz="2800" spc="-85" dirty="0">
                <a:solidFill>
                  <a:srgbClr val="FFFFFF"/>
                </a:solidFill>
                <a:latin typeface="Trebuchet MS"/>
                <a:cs typeface="Trebuchet MS"/>
              </a:rPr>
              <a:t>a</a:t>
            </a:r>
            <a:r>
              <a:rPr sz="2800" spc="-150" dirty="0">
                <a:solidFill>
                  <a:srgbClr val="FFFFFF"/>
                </a:solidFill>
                <a:latin typeface="Trebuchet MS"/>
                <a:cs typeface="Trebuchet MS"/>
              </a:rPr>
              <a:t>c</a:t>
            </a:r>
            <a:r>
              <a:rPr sz="2800" spc="-25" dirty="0">
                <a:solidFill>
                  <a:srgbClr val="FFFFFF"/>
                </a:solidFill>
                <a:latin typeface="Trebuchet MS"/>
                <a:cs typeface="Trebuchet MS"/>
              </a:rPr>
              <a:t>h</a:t>
            </a:r>
            <a:r>
              <a:rPr sz="2800" spc="-135" dirty="0">
                <a:solidFill>
                  <a:srgbClr val="FFFFFF"/>
                </a:solidFill>
                <a:latin typeface="Trebuchet MS"/>
                <a:cs typeface="Trebuchet MS"/>
              </a:rPr>
              <a:t>i</a:t>
            </a:r>
            <a:r>
              <a:rPr sz="2800" spc="-25" dirty="0">
                <a:solidFill>
                  <a:srgbClr val="FFFFFF"/>
                </a:solidFill>
                <a:latin typeface="Trebuchet MS"/>
                <a:cs typeface="Trebuchet MS"/>
              </a:rPr>
              <a:t>n</a:t>
            </a:r>
            <a:r>
              <a:rPr sz="2800" spc="110" dirty="0">
                <a:solidFill>
                  <a:srgbClr val="FFFFFF"/>
                </a:solidFill>
                <a:latin typeface="Trebuchet MS"/>
                <a:cs typeface="Trebuchet MS"/>
              </a:rPr>
              <a:t>g</a:t>
            </a:r>
            <a:r>
              <a:rPr sz="2800" spc="-5" dirty="0">
                <a:solidFill>
                  <a:srgbClr val="FFFFFF"/>
                </a:solidFill>
                <a:latin typeface="Trebuchet MS"/>
                <a:cs typeface="Trebuchet MS"/>
              </a:rPr>
              <a:t>s</a:t>
            </a:r>
            <a:r>
              <a:rPr sz="2800" spc="-195" dirty="0">
                <a:solidFill>
                  <a:srgbClr val="FFFFFF"/>
                </a:solidFill>
                <a:latin typeface="Trebuchet MS"/>
                <a:cs typeface="Trebuchet MS"/>
              </a:rPr>
              <a:t> </a:t>
            </a:r>
            <a:r>
              <a:rPr sz="2800" spc="-85" dirty="0">
                <a:solidFill>
                  <a:srgbClr val="FFFFFF"/>
                </a:solidFill>
                <a:latin typeface="Trebuchet MS"/>
                <a:cs typeface="Trebuchet MS"/>
              </a:rPr>
              <a:t>a</a:t>
            </a:r>
            <a:r>
              <a:rPr sz="2800" spc="-140" dirty="0">
                <a:solidFill>
                  <a:srgbClr val="FFFFFF"/>
                </a:solidFill>
                <a:latin typeface="Trebuchet MS"/>
                <a:cs typeface="Trebuchet MS"/>
              </a:rPr>
              <a:t>re</a:t>
            </a:r>
            <a:r>
              <a:rPr sz="2800" spc="-204" dirty="0">
                <a:solidFill>
                  <a:srgbClr val="FFFFFF"/>
                </a:solidFill>
                <a:latin typeface="Trebuchet MS"/>
                <a:cs typeface="Trebuchet MS"/>
              </a:rPr>
              <a:t> </a:t>
            </a:r>
            <a:r>
              <a:rPr sz="2800" spc="-45" dirty="0">
                <a:solidFill>
                  <a:srgbClr val="FFFFFF"/>
                </a:solidFill>
                <a:latin typeface="Trebuchet MS"/>
                <a:cs typeface="Trebuchet MS"/>
              </a:rPr>
              <a:t>b</a:t>
            </a:r>
            <a:r>
              <a:rPr sz="2800" spc="-85" dirty="0">
                <a:solidFill>
                  <a:srgbClr val="FFFFFF"/>
                </a:solidFill>
                <a:latin typeface="Trebuchet MS"/>
                <a:cs typeface="Trebuchet MS"/>
              </a:rPr>
              <a:t>a</a:t>
            </a:r>
            <a:r>
              <a:rPr sz="2800" spc="10" dirty="0">
                <a:solidFill>
                  <a:srgbClr val="FFFFFF"/>
                </a:solidFill>
                <a:latin typeface="Trebuchet MS"/>
                <a:cs typeface="Trebuchet MS"/>
              </a:rPr>
              <a:t>s</a:t>
            </a:r>
            <a:r>
              <a:rPr sz="2800" spc="-120" dirty="0">
                <a:solidFill>
                  <a:srgbClr val="FFFFFF"/>
                </a:solidFill>
                <a:latin typeface="Trebuchet MS"/>
                <a:cs typeface="Trebuchet MS"/>
              </a:rPr>
              <a:t>e</a:t>
            </a:r>
            <a:r>
              <a:rPr sz="2800" spc="-65" dirty="0">
                <a:solidFill>
                  <a:srgbClr val="FFFFFF"/>
                </a:solidFill>
                <a:latin typeface="Trebuchet MS"/>
                <a:cs typeface="Trebuchet MS"/>
              </a:rPr>
              <a:t>d</a:t>
            </a:r>
            <a:r>
              <a:rPr sz="2800" spc="-200" dirty="0">
                <a:solidFill>
                  <a:srgbClr val="FFFFFF"/>
                </a:solidFill>
                <a:latin typeface="Trebuchet MS"/>
                <a:cs typeface="Trebuchet MS"/>
              </a:rPr>
              <a:t> </a:t>
            </a:r>
            <a:r>
              <a:rPr sz="2800" dirty="0">
                <a:solidFill>
                  <a:srgbClr val="FFFFFF"/>
                </a:solidFill>
                <a:latin typeface="Trebuchet MS"/>
                <a:cs typeface="Trebuchet MS"/>
              </a:rPr>
              <a:t>o</a:t>
            </a:r>
            <a:r>
              <a:rPr sz="2800" spc="-60" dirty="0">
                <a:solidFill>
                  <a:srgbClr val="FFFFFF"/>
                </a:solidFill>
                <a:latin typeface="Trebuchet MS"/>
                <a:cs typeface="Trebuchet MS"/>
              </a:rPr>
              <a:t>n</a:t>
            </a:r>
            <a:r>
              <a:rPr sz="2800" spc="-215" dirty="0">
                <a:solidFill>
                  <a:srgbClr val="FFFFFF"/>
                </a:solidFill>
                <a:latin typeface="Trebuchet MS"/>
                <a:cs typeface="Trebuchet MS"/>
              </a:rPr>
              <a:t> </a:t>
            </a:r>
            <a:r>
              <a:rPr sz="2800" spc="-120" dirty="0">
                <a:solidFill>
                  <a:srgbClr val="FFFFFF"/>
                </a:solidFill>
                <a:latin typeface="Trebuchet MS"/>
                <a:cs typeface="Trebuchet MS"/>
              </a:rPr>
              <a:t>t</a:t>
            </a:r>
            <a:r>
              <a:rPr sz="2800" spc="-25" dirty="0">
                <a:solidFill>
                  <a:srgbClr val="FFFFFF"/>
                </a:solidFill>
                <a:latin typeface="Trebuchet MS"/>
                <a:cs typeface="Trebuchet MS"/>
              </a:rPr>
              <a:t>h</a:t>
            </a:r>
            <a:r>
              <a:rPr sz="2800" spc="-140" dirty="0">
                <a:solidFill>
                  <a:srgbClr val="FFFFFF"/>
                </a:solidFill>
                <a:latin typeface="Trebuchet MS"/>
                <a:cs typeface="Trebuchet MS"/>
              </a:rPr>
              <a:t>e</a:t>
            </a:r>
            <a:r>
              <a:rPr sz="2800" spc="-225" dirty="0">
                <a:solidFill>
                  <a:srgbClr val="FFFFFF"/>
                </a:solidFill>
                <a:latin typeface="Trebuchet MS"/>
                <a:cs typeface="Trebuchet MS"/>
              </a:rPr>
              <a:t> </a:t>
            </a:r>
            <a:r>
              <a:rPr sz="2800" spc="-60" dirty="0">
                <a:solidFill>
                  <a:srgbClr val="FFFFFF"/>
                </a:solidFill>
                <a:latin typeface="Trebuchet MS"/>
                <a:cs typeface="Trebuchet MS"/>
              </a:rPr>
              <a:t>u</a:t>
            </a:r>
            <a:r>
              <a:rPr sz="2800" spc="-40" dirty="0">
                <a:solidFill>
                  <a:srgbClr val="FFFFFF"/>
                </a:solidFill>
                <a:latin typeface="Trebuchet MS"/>
                <a:cs typeface="Trebuchet MS"/>
              </a:rPr>
              <a:t>n</a:t>
            </a:r>
            <a:r>
              <a:rPr sz="2800" spc="-135" dirty="0">
                <a:solidFill>
                  <a:srgbClr val="FFFFFF"/>
                </a:solidFill>
                <a:latin typeface="Trebuchet MS"/>
                <a:cs typeface="Trebuchet MS"/>
              </a:rPr>
              <a:t>i</a:t>
            </a:r>
            <a:r>
              <a:rPr sz="2800" spc="-120" dirty="0">
                <a:solidFill>
                  <a:srgbClr val="FFFFFF"/>
                </a:solidFill>
                <a:latin typeface="Trebuchet MS"/>
                <a:cs typeface="Trebuchet MS"/>
              </a:rPr>
              <a:t>t</a:t>
            </a:r>
            <a:r>
              <a:rPr sz="2800" spc="-45" dirty="0">
                <a:solidFill>
                  <a:srgbClr val="FFFFFF"/>
                </a:solidFill>
                <a:latin typeface="Trebuchet MS"/>
                <a:cs typeface="Trebuchet MS"/>
              </a:rPr>
              <a:t>y</a:t>
            </a:r>
            <a:r>
              <a:rPr sz="2800" spc="-200" dirty="0">
                <a:solidFill>
                  <a:srgbClr val="FFFFFF"/>
                </a:solidFill>
                <a:latin typeface="Trebuchet MS"/>
                <a:cs typeface="Trebuchet MS"/>
              </a:rPr>
              <a:t> </a:t>
            </a:r>
            <a:r>
              <a:rPr sz="2800" dirty="0">
                <a:solidFill>
                  <a:srgbClr val="FFFFFF"/>
                </a:solidFill>
                <a:latin typeface="Trebuchet MS"/>
                <a:cs typeface="Trebuchet MS"/>
              </a:rPr>
              <a:t>o</a:t>
            </a:r>
            <a:r>
              <a:rPr sz="2800" spc="-150" dirty="0">
                <a:solidFill>
                  <a:srgbClr val="FFFFFF"/>
                </a:solidFill>
                <a:latin typeface="Trebuchet MS"/>
                <a:cs typeface="Trebuchet MS"/>
              </a:rPr>
              <a:t>f</a:t>
            </a:r>
            <a:r>
              <a:rPr sz="2800" spc="-229" dirty="0">
                <a:solidFill>
                  <a:srgbClr val="FFFFFF"/>
                </a:solidFill>
                <a:latin typeface="Trebuchet MS"/>
                <a:cs typeface="Trebuchet MS"/>
              </a:rPr>
              <a:t> </a:t>
            </a:r>
            <a:r>
              <a:rPr sz="2800" spc="-120" dirty="0">
                <a:solidFill>
                  <a:srgbClr val="FFFFFF"/>
                </a:solidFill>
                <a:latin typeface="Trebuchet MS"/>
                <a:cs typeface="Trebuchet MS"/>
              </a:rPr>
              <a:t>t</a:t>
            </a:r>
            <a:r>
              <a:rPr sz="2800" spc="-25" dirty="0">
                <a:solidFill>
                  <a:srgbClr val="FFFFFF"/>
                </a:solidFill>
                <a:latin typeface="Trebuchet MS"/>
                <a:cs typeface="Trebuchet MS"/>
              </a:rPr>
              <a:t>h</a:t>
            </a:r>
            <a:r>
              <a:rPr sz="2800" spc="-140" dirty="0">
                <a:solidFill>
                  <a:srgbClr val="FFFFFF"/>
                </a:solidFill>
                <a:latin typeface="Trebuchet MS"/>
                <a:cs typeface="Trebuchet MS"/>
              </a:rPr>
              <a:t>e</a:t>
            </a:r>
            <a:r>
              <a:rPr sz="2800" dirty="0">
                <a:solidFill>
                  <a:srgbClr val="FFFFFF"/>
                </a:solidFill>
                <a:latin typeface="Trebuchet MS"/>
                <a:cs typeface="Trebuchet MS"/>
              </a:rPr>
              <a:t>	</a:t>
            </a:r>
            <a:r>
              <a:rPr sz="2800" u="heavy" spc="10" dirty="0">
                <a:solidFill>
                  <a:srgbClr val="B5740A"/>
                </a:solidFill>
                <a:uFill>
                  <a:solidFill>
                    <a:srgbClr val="B5740A"/>
                  </a:solidFill>
                </a:uFill>
                <a:latin typeface="Trebuchet MS"/>
                <a:cs typeface="Trebuchet MS"/>
                <a:hlinkClick r:id="rId2"/>
              </a:rPr>
              <a:t>s</a:t>
            </a:r>
            <a:r>
              <a:rPr sz="2800" u="heavy" dirty="0">
                <a:solidFill>
                  <a:srgbClr val="B5740A"/>
                </a:solidFill>
                <a:uFill>
                  <a:solidFill>
                    <a:srgbClr val="B5740A"/>
                  </a:solidFill>
                </a:uFill>
                <a:latin typeface="Trebuchet MS"/>
                <a:cs typeface="Trebuchet MS"/>
                <a:hlinkClick r:id="rId2"/>
              </a:rPr>
              <a:t>o</a:t>
            </a:r>
            <a:r>
              <a:rPr sz="2800" u="heavy" spc="-60" dirty="0">
                <a:solidFill>
                  <a:srgbClr val="B5740A"/>
                </a:solidFill>
                <a:uFill>
                  <a:solidFill>
                    <a:srgbClr val="B5740A"/>
                  </a:solidFill>
                </a:uFill>
                <a:latin typeface="Trebuchet MS"/>
                <a:cs typeface="Trebuchet MS"/>
                <a:hlinkClick r:id="rId2"/>
              </a:rPr>
              <a:t>u</a:t>
            </a:r>
            <a:r>
              <a:rPr sz="2800" u="heavy" spc="-180" dirty="0">
                <a:solidFill>
                  <a:srgbClr val="B5740A"/>
                </a:solidFill>
                <a:uFill>
                  <a:solidFill>
                    <a:srgbClr val="B5740A"/>
                  </a:solidFill>
                </a:uFill>
                <a:latin typeface="Trebuchet MS"/>
                <a:cs typeface="Trebuchet MS"/>
                <a:hlinkClick r:id="rId2"/>
              </a:rPr>
              <a:t>l </a:t>
            </a:r>
            <a:r>
              <a:rPr sz="2800" spc="-185" dirty="0">
                <a:solidFill>
                  <a:srgbClr val="B5740A"/>
                </a:solidFill>
                <a:latin typeface="Trebuchet MS"/>
                <a:cs typeface="Trebuchet MS"/>
              </a:rPr>
              <a:t> </a:t>
            </a:r>
            <a:r>
              <a:rPr sz="2800" spc="-60" dirty="0">
                <a:solidFill>
                  <a:srgbClr val="FFFFFF"/>
                </a:solidFill>
                <a:latin typeface="Trebuchet MS"/>
                <a:cs typeface="Trebuchet MS"/>
              </a:rPr>
              <a:t>and </a:t>
            </a:r>
            <a:r>
              <a:rPr sz="2800" u="heavy" spc="-40" dirty="0">
                <a:solidFill>
                  <a:srgbClr val="B5740A"/>
                </a:solidFill>
                <a:uFill>
                  <a:solidFill>
                    <a:srgbClr val="B5740A"/>
                  </a:solidFill>
                </a:uFill>
                <a:latin typeface="Trebuchet MS"/>
                <a:cs typeface="Trebuchet MS"/>
                <a:hlinkClick r:id="rId3"/>
              </a:rPr>
              <a:t>Brahman</a:t>
            </a:r>
            <a:r>
              <a:rPr sz="2800" spc="-40" dirty="0">
                <a:solidFill>
                  <a:srgbClr val="B5740A"/>
                </a:solidFill>
                <a:latin typeface="Trebuchet MS"/>
                <a:cs typeface="Trebuchet MS"/>
                <a:hlinkClick r:id="rId3"/>
              </a:rPr>
              <a:t> </a:t>
            </a:r>
            <a:r>
              <a:rPr sz="2800" spc="-100" dirty="0">
                <a:solidFill>
                  <a:srgbClr val="FFFFFF"/>
                </a:solidFill>
                <a:latin typeface="Trebuchet MS"/>
                <a:cs typeface="Trebuchet MS"/>
              </a:rPr>
              <a:t>-</a:t>
            </a:r>
            <a:endParaRPr sz="2800" dirty="0">
              <a:latin typeface="Trebuchet MS"/>
              <a:cs typeface="Trebuchet MS"/>
            </a:endParaRPr>
          </a:p>
          <a:p>
            <a:pPr marL="12700">
              <a:lnSpc>
                <a:spcPct val="100000"/>
              </a:lnSpc>
              <a:spcBef>
                <a:spcPts val="1200"/>
              </a:spcBef>
            </a:pPr>
            <a:r>
              <a:rPr sz="2800" b="1" spc="-110" dirty="0">
                <a:solidFill>
                  <a:srgbClr val="FFFFFF"/>
                </a:solidFill>
                <a:latin typeface="Trebuchet MS"/>
                <a:cs typeface="Trebuchet MS"/>
              </a:rPr>
              <a:t>which</a:t>
            </a:r>
            <a:r>
              <a:rPr sz="2800" b="1" spc="-200" dirty="0">
                <a:solidFill>
                  <a:srgbClr val="FFFFFF"/>
                </a:solidFill>
                <a:latin typeface="Trebuchet MS"/>
                <a:cs typeface="Trebuchet MS"/>
              </a:rPr>
              <a:t> </a:t>
            </a:r>
            <a:r>
              <a:rPr sz="2800" b="1" spc="-105" dirty="0">
                <a:solidFill>
                  <a:srgbClr val="FFFFFF"/>
                </a:solidFill>
                <a:latin typeface="Trebuchet MS"/>
                <a:cs typeface="Trebuchet MS"/>
              </a:rPr>
              <a:t>can</a:t>
            </a:r>
            <a:r>
              <a:rPr sz="2800" b="1" spc="-210" dirty="0">
                <a:solidFill>
                  <a:srgbClr val="FFFFFF"/>
                </a:solidFill>
                <a:latin typeface="Trebuchet MS"/>
                <a:cs typeface="Trebuchet MS"/>
              </a:rPr>
              <a:t> </a:t>
            </a:r>
            <a:r>
              <a:rPr sz="2800" b="1" spc="-114" dirty="0">
                <a:solidFill>
                  <a:srgbClr val="FFFFFF"/>
                </a:solidFill>
                <a:latin typeface="Trebuchet MS"/>
                <a:cs typeface="Trebuchet MS"/>
              </a:rPr>
              <a:t>be</a:t>
            </a:r>
            <a:r>
              <a:rPr sz="2800" b="1" spc="-210" dirty="0">
                <a:solidFill>
                  <a:srgbClr val="FFFFFF"/>
                </a:solidFill>
                <a:latin typeface="Trebuchet MS"/>
                <a:cs typeface="Trebuchet MS"/>
              </a:rPr>
              <a:t> </a:t>
            </a:r>
            <a:r>
              <a:rPr sz="2800" b="1" spc="-100" dirty="0">
                <a:solidFill>
                  <a:srgbClr val="FFFFFF"/>
                </a:solidFill>
                <a:latin typeface="Trebuchet MS"/>
                <a:cs typeface="Trebuchet MS"/>
              </a:rPr>
              <a:t>identified</a:t>
            </a:r>
            <a:r>
              <a:rPr sz="2800" b="1" spc="-180" dirty="0">
                <a:solidFill>
                  <a:srgbClr val="FFFFFF"/>
                </a:solidFill>
                <a:latin typeface="Trebuchet MS"/>
                <a:cs typeface="Trebuchet MS"/>
              </a:rPr>
              <a:t> </a:t>
            </a:r>
            <a:r>
              <a:rPr sz="2800" b="1" spc="-85" dirty="0">
                <a:solidFill>
                  <a:srgbClr val="FFFFFF"/>
                </a:solidFill>
                <a:latin typeface="Trebuchet MS"/>
                <a:cs typeface="Trebuchet MS"/>
              </a:rPr>
              <a:t>with</a:t>
            </a:r>
            <a:r>
              <a:rPr sz="2800" b="1" spc="-180" dirty="0">
                <a:solidFill>
                  <a:srgbClr val="FFFFFF"/>
                </a:solidFill>
                <a:latin typeface="Trebuchet MS"/>
                <a:cs typeface="Trebuchet MS"/>
              </a:rPr>
              <a:t> </a:t>
            </a:r>
            <a:r>
              <a:rPr sz="2800" b="1" spc="-100" dirty="0">
                <a:solidFill>
                  <a:srgbClr val="FFFFFF"/>
                </a:solidFill>
                <a:latin typeface="Trebuchet MS"/>
                <a:cs typeface="Trebuchet MS"/>
              </a:rPr>
              <a:t>the</a:t>
            </a:r>
            <a:r>
              <a:rPr sz="2800" b="1" spc="-254" dirty="0">
                <a:solidFill>
                  <a:srgbClr val="FFFFFF"/>
                </a:solidFill>
                <a:latin typeface="Trebuchet MS"/>
                <a:cs typeface="Trebuchet MS"/>
              </a:rPr>
              <a:t> </a:t>
            </a:r>
            <a:r>
              <a:rPr sz="2800" b="1" spc="-75" dirty="0">
                <a:solidFill>
                  <a:srgbClr val="FFFFFF"/>
                </a:solidFill>
                <a:latin typeface="Trebuchet MS"/>
                <a:cs typeface="Trebuchet MS"/>
              </a:rPr>
              <a:t>Supreme</a:t>
            </a:r>
            <a:r>
              <a:rPr sz="2800" b="1" spc="-285" dirty="0">
                <a:solidFill>
                  <a:srgbClr val="FFFFFF"/>
                </a:solidFill>
                <a:latin typeface="Trebuchet MS"/>
                <a:cs typeface="Trebuchet MS"/>
              </a:rPr>
              <a:t> </a:t>
            </a:r>
            <a:r>
              <a:rPr sz="2800" b="1" spc="-65" dirty="0">
                <a:solidFill>
                  <a:srgbClr val="FFFFFF"/>
                </a:solidFill>
                <a:latin typeface="Trebuchet MS"/>
                <a:cs typeface="Trebuchet MS"/>
              </a:rPr>
              <a:t>God.</a:t>
            </a:r>
            <a:endParaRPr sz="2800" dirty="0">
              <a:latin typeface="Trebuchet MS"/>
              <a:cs typeface="Trebuchet MS"/>
            </a:endParaRPr>
          </a:p>
        </p:txBody>
      </p:sp>
      <p:sp>
        <p:nvSpPr>
          <p:cNvPr id="3" name="object 3"/>
          <p:cNvSpPr txBox="1">
            <a:spLocks noGrp="1"/>
          </p:cNvSpPr>
          <p:nvPr>
            <p:ph type="title"/>
          </p:nvPr>
        </p:nvSpPr>
        <p:spPr>
          <a:xfrm>
            <a:off x="431393" y="595324"/>
            <a:ext cx="7215505" cy="635000"/>
          </a:xfrm>
          <a:prstGeom prst="rect">
            <a:avLst/>
          </a:prstGeom>
        </p:spPr>
        <p:txBody>
          <a:bodyPr vert="horz" wrap="square" lIns="0" tIns="12065" rIns="0" bIns="0" rtlCol="0">
            <a:spAutoFit/>
          </a:bodyPr>
          <a:lstStyle/>
          <a:p>
            <a:pPr marL="12700">
              <a:lnSpc>
                <a:spcPct val="100000"/>
              </a:lnSpc>
              <a:spcBef>
                <a:spcPts val="95"/>
              </a:spcBef>
            </a:pPr>
            <a:r>
              <a:rPr sz="4000" b="0" i="0" spc="65" dirty="0">
                <a:solidFill>
                  <a:srgbClr val="FFFFFF"/>
                </a:solidFill>
                <a:latin typeface="Trebuchet MS"/>
                <a:cs typeface="Trebuchet MS"/>
              </a:rPr>
              <a:t>CONTRUBUTION</a:t>
            </a:r>
            <a:r>
              <a:rPr sz="4000" b="0" i="0" spc="-385" dirty="0">
                <a:solidFill>
                  <a:srgbClr val="FFFFFF"/>
                </a:solidFill>
                <a:latin typeface="Trebuchet MS"/>
                <a:cs typeface="Trebuchet MS"/>
              </a:rPr>
              <a:t> </a:t>
            </a:r>
            <a:r>
              <a:rPr sz="4000" b="0" i="0" spc="55" dirty="0">
                <a:solidFill>
                  <a:srgbClr val="FFFFFF"/>
                </a:solidFill>
                <a:latin typeface="Trebuchet MS"/>
                <a:cs typeface="Trebuchet MS"/>
              </a:rPr>
              <a:t>FOR</a:t>
            </a:r>
            <a:r>
              <a:rPr sz="4000" b="0" i="0" spc="-685" dirty="0">
                <a:solidFill>
                  <a:srgbClr val="FFFFFF"/>
                </a:solidFill>
                <a:latin typeface="Trebuchet MS"/>
                <a:cs typeface="Trebuchet MS"/>
              </a:rPr>
              <a:t> </a:t>
            </a:r>
            <a:r>
              <a:rPr sz="4000" b="0" i="0" dirty="0">
                <a:solidFill>
                  <a:srgbClr val="FFFFFF"/>
                </a:solidFill>
                <a:latin typeface="Trebuchet MS"/>
                <a:cs typeface="Trebuchet MS"/>
              </a:rPr>
              <a:t>THE</a:t>
            </a:r>
            <a:r>
              <a:rPr sz="4000" b="0" i="0" spc="-65" dirty="0">
                <a:solidFill>
                  <a:srgbClr val="FFFFFF"/>
                </a:solidFill>
                <a:latin typeface="Trebuchet MS"/>
                <a:cs typeface="Trebuchet MS"/>
              </a:rPr>
              <a:t> </a:t>
            </a:r>
            <a:r>
              <a:rPr sz="4000" b="0" i="0" spc="90" dirty="0">
                <a:solidFill>
                  <a:srgbClr val="FFFFFF"/>
                </a:solidFill>
                <a:latin typeface="Trebuchet MS"/>
                <a:cs typeface="Trebuchet MS"/>
              </a:rPr>
              <a:t>YOGA</a:t>
            </a:r>
            <a:endParaRPr sz="4000">
              <a:latin typeface="Trebuchet MS"/>
              <a:cs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1393" y="1332255"/>
            <a:ext cx="2806700" cy="585930"/>
          </a:xfrm>
          <a:prstGeom prst="rect">
            <a:avLst/>
          </a:prstGeom>
        </p:spPr>
        <p:txBody>
          <a:bodyPr vert="horz" wrap="square" lIns="0" tIns="12700" rIns="0" bIns="0" rtlCol="0">
            <a:spAutoFit/>
          </a:bodyPr>
          <a:lstStyle/>
          <a:p>
            <a:pPr marL="86995" marR="5080" indent="-74930">
              <a:lnSpc>
                <a:spcPct val="132900"/>
              </a:lnSpc>
              <a:spcBef>
                <a:spcPts val="100"/>
              </a:spcBef>
            </a:pPr>
            <a:r>
              <a:rPr sz="2800" spc="-290" dirty="0">
                <a:solidFill>
                  <a:schemeClr val="bg1"/>
                </a:solidFill>
                <a:latin typeface="Trebuchet MS"/>
                <a:cs typeface="Trebuchet MS"/>
              </a:rPr>
              <a:t>. </a:t>
            </a:r>
            <a:r>
              <a:rPr sz="2800" spc="-40" dirty="0">
                <a:solidFill>
                  <a:schemeClr val="bg1"/>
                </a:solidFill>
                <a:latin typeface="Trebuchet MS"/>
                <a:cs typeface="Trebuchet MS"/>
              </a:rPr>
              <a:t>He </a:t>
            </a:r>
            <a:r>
              <a:rPr sz="2800" spc="-10" dirty="0">
                <a:solidFill>
                  <a:schemeClr val="bg1"/>
                </a:solidFill>
                <a:latin typeface="Trebuchet MS"/>
                <a:cs typeface="Trebuchet MS"/>
              </a:rPr>
              <a:t>Uses</a:t>
            </a:r>
            <a:r>
              <a:rPr sz="2800" spc="-605" dirty="0">
                <a:solidFill>
                  <a:schemeClr val="bg1"/>
                </a:solidFill>
                <a:latin typeface="Trebuchet MS"/>
                <a:cs typeface="Trebuchet MS"/>
              </a:rPr>
              <a:t> </a:t>
            </a:r>
            <a:r>
              <a:rPr sz="2800" spc="-95" dirty="0">
                <a:solidFill>
                  <a:schemeClr val="bg1"/>
                </a:solidFill>
                <a:latin typeface="Trebuchet MS"/>
                <a:cs typeface="Trebuchet MS"/>
              </a:rPr>
              <a:t>the </a:t>
            </a:r>
            <a:r>
              <a:rPr sz="2800" spc="-70" dirty="0">
                <a:solidFill>
                  <a:schemeClr val="bg1"/>
                </a:solidFill>
                <a:latin typeface="Trebuchet MS"/>
                <a:cs typeface="Trebuchet MS"/>
              </a:rPr>
              <a:t>word  </a:t>
            </a:r>
            <a:endParaRPr sz="2800" dirty="0">
              <a:solidFill>
                <a:schemeClr val="bg1"/>
              </a:solidFill>
              <a:latin typeface="Arial"/>
              <a:cs typeface="Arial"/>
            </a:endParaRPr>
          </a:p>
        </p:txBody>
      </p:sp>
      <p:sp>
        <p:nvSpPr>
          <p:cNvPr id="4" name="object 4"/>
          <p:cNvSpPr txBox="1"/>
          <p:nvPr/>
        </p:nvSpPr>
        <p:spPr>
          <a:xfrm>
            <a:off x="431393" y="2632074"/>
            <a:ext cx="7391400" cy="2159000"/>
          </a:xfrm>
          <a:prstGeom prst="rect">
            <a:avLst/>
          </a:prstGeom>
        </p:spPr>
        <p:txBody>
          <a:bodyPr vert="horz" wrap="square" lIns="0" tIns="12065" rIns="0" bIns="0" rtlCol="0">
            <a:spAutoFit/>
          </a:bodyPr>
          <a:lstStyle/>
          <a:p>
            <a:pPr marL="12700" marR="5080">
              <a:lnSpc>
                <a:spcPct val="100000"/>
              </a:lnSpc>
              <a:spcBef>
                <a:spcPts val="95"/>
              </a:spcBef>
            </a:pPr>
            <a:r>
              <a:rPr sz="2800" spc="-100" dirty="0">
                <a:solidFill>
                  <a:srgbClr val="FFFFFF"/>
                </a:solidFill>
                <a:latin typeface="Trebuchet MS"/>
                <a:cs typeface="Trebuchet MS"/>
              </a:rPr>
              <a:t>-</a:t>
            </a:r>
            <a:r>
              <a:rPr sz="2800" spc="-240" dirty="0">
                <a:solidFill>
                  <a:srgbClr val="FFFFFF"/>
                </a:solidFill>
                <a:latin typeface="Trebuchet MS"/>
                <a:cs typeface="Trebuchet MS"/>
              </a:rPr>
              <a:t> </a:t>
            </a:r>
            <a:r>
              <a:rPr sz="2800" spc="-100" dirty="0">
                <a:solidFill>
                  <a:srgbClr val="FFFFFF"/>
                </a:solidFill>
                <a:latin typeface="Trebuchet MS"/>
                <a:cs typeface="Trebuchet MS"/>
              </a:rPr>
              <a:t>in</a:t>
            </a:r>
            <a:r>
              <a:rPr sz="2800" spc="-225" dirty="0">
                <a:solidFill>
                  <a:srgbClr val="FFFFFF"/>
                </a:solidFill>
                <a:latin typeface="Trebuchet MS"/>
                <a:cs typeface="Trebuchet MS"/>
              </a:rPr>
              <a:t> </a:t>
            </a:r>
            <a:r>
              <a:rPr sz="2800" spc="-70" dirty="0">
                <a:solidFill>
                  <a:srgbClr val="FFFFFF"/>
                </a:solidFill>
                <a:latin typeface="Trebuchet MS"/>
                <a:cs typeface="Trebuchet MS"/>
              </a:rPr>
              <a:t>this</a:t>
            </a:r>
            <a:r>
              <a:rPr sz="2800" spc="-300" dirty="0">
                <a:solidFill>
                  <a:srgbClr val="FFFFFF"/>
                </a:solidFill>
                <a:latin typeface="Trebuchet MS"/>
                <a:cs typeface="Trebuchet MS"/>
              </a:rPr>
              <a:t> </a:t>
            </a:r>
            <a:r>
              <a:rPr sz="2800" spc="-95" dirty="0">
                <a:solidFill>
                  <a:srgbClr val="FFFFFF"/>
                </a:solidFill>
                <a:latin typeface="Trebuchet MS"/>
                <a:cs typeface="Trebuchet MS"/>
              </a:rPr>
              <a:t>Geeta</a:t>
            </a:r>
            <a:r>
              <a:rPr sz="2800" spc="-204" dirty="0">
                <a:solidFill>
                  <a:srgbClr val="FFFFFF"/>
                </a:solidFill>
                <a:latin typeface="Trebuchet MS"/>
                <a:cs typeface="Trebuchet MS"/>
              </a:rPr>
              <a:t> </a:t>
            </a:r>
            <a:r>
              <a:rPr sz="2800" spc="-20" dirty="0">
                <a:solidFill>
                  <a:srgbClr val="FFFFFF"/>
                </a:solidFill>
                <a:latin typeface="Trebuchet MS"/>
                <a:cs typeface="Trebuchet MS"/>
              </a:rPr>
              <a:t>Bhashya</a:t>
            </a:r>
            <a:r>
              <a:rPr sz="2800" spc="-180" dirty="0">
                <a:solidFill>
                  <a:srgbClr val="FFFFFF"/>
                </a:solidFill>
                <a:latin typeface="Trebuchet MS"/>
                <a:cs typeface="Trebuchet MS"/>
              </a:rPr>
              <a:t> </a:t>
            </a:r>
            <a:r>
              <a:rPr sz="2800" spc="-204" dirty="0">
                <a:solidFill>
                  <a:srgbClr val="FFFFFF"/>
                </a:solidFill>
                <a:latin typeface="Trebuchet MS"/>
                <a:cs typeface="Trebuchet MS"/>
              </a:rPr>
              <a:t>i.e.</a:t>
            </a:r>
            <a:r>
              <a:rPr sz="2800" spc="-215" dirty="0">
                <a:solidFill>
                  <a:srgbClr val="FFFFFF"/>
                </a:solidFill>
                <a:latin typeface="Trebuchet MS"/>
                <a:cs typeface="Trebuchet MS"/>
              </a:rPr>
              <a:t> </a:t>
            </a:r>
            <a:r>
              <a:rPr sz="2800" spc="-90" dirty="0">
                <a:solidFill>
                  <a:srgbClr val="FFFFFF"/>
                </a:solidFill>
                <a:latin typeface="Trebuchet MS"/>
                <a:cs typeface="Trebuchet MS"/>
              </a:rPr>
              <a:t>mental</a:t>
            </a:r>
            <a:r>
              <a:rPr sz="2800" spc="-180" dirty="0">
                <a:solidFill>
                  <a:srgbClr val="FFFFFF"/>
                </a:solidFill>
                <a:latin typeface="Trebuchet MS"/>
                <a:cs typeface="Trebuchet MS"/>
              </a:rPr>
              <a:t> </a:t>
            </a:r>
            <a:r>
              <a:rPr sz="2800" spc="-60" dirty="0">
                <a:solidFill>
                  <a:srgbClr val="FFFFFF"/>
                </a:solidFill>
                <a:latin typeface="Trebuchet MS"/>
                <a:cs typeface="Trebuchet MS"/>
              </a:rPr>
              <a:t>clinging</a:t>
            </a:r>
            <a:r>
              <a:rPr sz="2800" spc="-190" dirty="0">
                <a:solidFill>
                  <a:srgbClr val="FFFFFF"/>
                </a:solidFill>
                <a:latin typeface="Trebuchet MS"/>
                <a:cs typeface="Trebuchet MS"/>
              </a:rPr>
              <a:t> </a:t>
            </a:r>
            <a:r>
              <a:rPr sz="2800" spc="-70" dirty="0">
                <a:solidFill>
                  <a:srgbClr val="FFFFFF"/>
                </a:solidFill>
                <a:latin typeface="Trebuchet MS"/>
                <a:cs typeface="Trebuchet MS"/>
              </a:rPr>
              <a:t>to</a:t>
            </a:r>
            <a:r>
              <a:rPr sz="2800" spc="-215" dirty="0">
                <a:solidFill>
                  <a:srgbClr val="FFFFFF"/>
                </a:solidFill>
                <a:latin typeface="Trebuchet MS"/>
                <a:cs typeface="Trebuchet MS"/>
              </a:rPr>
              <a:t> </a:t>
            </a:r>
            <a:r>
              <a:rPr sz="2800" spc="-95" dirty="0">
                <a:solidFill>
                  <a:srgbClr val="FFFFFF"/>
                </a:solidFill>
                <a:latin typeface="Trebuchet MS"/>
                <a:cs typeface="Trebuchet MS"/>
              </a:rPr>
              <a:t>the  </a:t>
            </a:r>
            <a:r>
              <a:rPr sz="2800" spc="-100" dirty="0">
                <a:solidFill>
                  <a:srgbClr val="FFFFFF"/>
                </a:solidFill>
                <a:latin typeface="Trebuchet MS"/>
                <a:cs typeface="Trebuchet MS"/>
              </a:rPr>
              <a:t>fruits </a:t>
            </a:r>
            <a:r>
              <a:rPr sz="2800" spc="-75" dirty="0">
                <a:solidFill>
                  <a:srgbClr val="FFFFFF"/>
                </a:solidFill>
                <a:latin typeface="Trebuchet MS"/>
                <a:cs typeface="Trebuchet MS"/>
              </a:rPr>
              <a:t>of actions </a:t>
            </a:r>
            <a:r>
              <a:rPr sz="2800" spc="-100" dirty="0">
                <a:solidFill>
                  <a:srgbClr val="FFFFFF"/>
                </a:solidFill>
                <a:latin typeface="Trebuchet MS"/>
                <a:cs typeface="Trebuchet MS"/>
              </a:rPr>
              <a:t>distracts. </a:t>
            </a:r>
            <a:r>
              <a:rPr sz="2800" spc="-95" dirty="0">
                <a:solidFill>
                  <a:srgbClr val="FFFFFF"/>
                </a:solidFill>
                <a:latin typeface="Trebuchet MS"/>
                <a:cs typeface="Trebuchet MS"/>
              </a:rPr>
              <a:t>Therefore </a:t>
            </a:r>
            <a:r>
              <a:rPr sz="2800" spc="-55" dirty="0">
                <a:solidFill>
                  <a:srgbClr val="FFFFFF"/>
                </a:solidFill>
                <a:latin typeface="Trebuchet MS"/>
                <a:cs typeface="Trebuchet MS"/>
              </a:rPr>
              <a:t>any </a:t>
            </a:r>
            <a:r>
              <a:rPr sz="2800" spc="-80" dirty="0">
                <a:solidFill>
                  <a:srgbClr val="FFFFFF"/>
                </a:solidFill>
                <a:latin typeface="Trebuchet MS"/>
                <a:cs typeface="Trebuchet MS"/>
              </a:rPr>
              <a:t>doer </a:t>
            </a:r>
            <a:r>
              <a:rPr sz="2800" spc="-75" dirty="0">
                <a:solidFill>
                  <a:srgbClr val="FFFFFF"/>
                </a:solidFill>
                <a:latin typeface="Trebuchet MS"/>
                <a:cs typeface="Trebuchet MS"/>
              </a:rPr>
              <a:t>of  actions </a:t>
            </a:r>
            <a:r>
              <a:rPr sz="2800" spc="-40" dirty="0">
                <a:solidFill>
                  <a:srgbClr val="FFFFFF"/>
                </a:solidFill>
                <a:latin typeface="Trebuchet MS"/>
                <a:cs typeface="Trebuchet MS"/>
              </a:rPr>
              <a:t>who has </a:t>
            </a:r>
            <a:r>
              <a:rPr sz="2800" spc="-55" dirty="0">
                <a:solidFill>
                  <a:srgbClr val="FFFFFF"/>
                </a:solidFill>
                <a:latin typeface="Trebuchet MS"/>
                <a:cs typeface="Trebuchet MS"/>
              </a:rPr>
              <a:t>given </a:t>
            </a:r>
            <a:r>
              <a:rPr sz="2800" spc="-70" dirty="0">
                <a:solidFill>
                  <a:srgbClr val="FFFFFF"/>
                </a:solidFill>
                <a:latin typeface="Trebuchet MS"/>
                <a:cs typeface="Trebuchet MS"/>
              </a:rPr>
              <a:t>up </a:t>
            </a:r>
            <a:r>
              <a:rPr sz="2800" spc="-85" dirty="0">
                <a:solidFill>
                  <a:srgbClr val="FFFFFF"/>
                </a:solidFill>
                <a:latin typeface="Trebuchet MS"/>
                <a:cs typeface="Trebuchet MS"/>
              </a:rPr>
              <a:t>mental </a:t>
            </a:r>
            <a:r>
              <a:rPr sz="2800" spc="-60" dirty="0">
                <a:solidFill>
                  <a:srgbClr val="FFFFFF"/>
                </a:solidFill>
                <a:latin typeface="Trebuchet MS"/>
                <a:cs typeface="Trebuchet MS"/>
              </a:rPr>
              <a:t>clinging </a:t>
            </a:r>
            <a:r>
              <a:rPr sz="2800" spc="-70" dirty="0">
                <a:solidFill>
                  <a:srgbClr val="FFFFFF"/>
                </a:solidFill>
                <a:latin typeface="Trebuchet MS"/>
                <a:cs typeface="Trebuchet MS"/>
              </a:rPr>
              <a:t>to </a:t>
            </a:r>
            <a:r>
              <a:rPr sz="2800" spc="-95" dirty="0">
                <a:solidFill>
                  <a:srgbClr val="FFFFFF"/>
                </a:solidFill>
                <a:latin typeface="Trebuchet MS"/>
                <a:cs typeface="Trebuchet MS"/>
              </a:rPr>
              <a:t>the  </a:t>
            </a:r>
            <a:r>
              <a:rPr sz="2800" spc="-100" dirty="0">
                <a:solidFill>
                  <a:srgbClr val="FFFFFF"/>
                </a:solidFill>
                <a:latin typeface="Trebuchet MS"/>
                <a:cs typeface="Trebuchet MS"/>
              </a:rPr>
              <a:t>fruits</a:t>
            </a:r>
            <a:r>
              <a:rPr sz="2800" spc="-210" dirty="0">
                <a:solidFill>
                  <a:srgbClr val="FFFFFF"/>
                </a:solidFill>
                <a:latin typeface="Trebuchet MS"/>
                <a:cs typeface="Trebuchet MS"/>
              </a:rPr>
              <a:t> </a:t>
            </a:r>
            <a:r>
              <a:rPr sz="2800" spc="-70" dirty="0">
                <a:solidFill>
                  <a:srgbClr val="FFFFFF"/>
                </a:solidFill>
                <a:latin typeface="Trebuchet MS"/>
                <a:cs typeface="Trebuchet MS"/>
              </a:rPr>
              <a:t>is</a:t>
            </a:r>
            <a:r>
              <a:rPr sz="2800" spc="-210" dirty="0">
                <a:solidFill>
                  <a:srgbClr val="FFFFFF"/>
                </a:solidFill>
                <a:latin typeface="Trebuchet MS"/>
                <a:cs typeface="Trebuchet MS"/>
              </a:rPr>
              <a:t> </a:t>
            </a:r>
            <a:r>
              <a:rPr sz="2800" spc="-105" dirty="0">
                <a:solidFill>
                  <a:srgbClr val="FFFFFF"/>
                </a:solidFill>
                <a:latin typeface="Trebuchet MS"/>
                <a:cs typeface="Trebuchet MS"/>
              </a:rPr>
              <a:t>a</a:t>
            </a:r>
            <a:r>
              <a:rPr sz="2800" spc="-225" dirty="0">
                <a:solidFill>
                  <a:srgbClr val="FFFFFF"/>
                </a:solidFill>
                <a:latin typeface="Trebuchet MS"/>
                <a:cs typeface="Trebuchet MS"/>
              </a:rPr>
              <a:t> </a:t>
            </a:r>
            <a:r>
              <a:rPr sz="2800" spc="-65" dirty="0">
                <a:solidFill>
                  <a:srgbClr val="FFFFFF"/>
                </a:solidFill>
                <a:latin typeface="Trebuchet MS"/>
                <a:cs typeface="Trebuchet MS"/>
              </a:rPr>
              <a:t>yogin,</a:t>
            </a:r>
            <a:r>
              <a:rPr sz="2800" spc="-204" dirty="0">
                <a:solidFill>
                  <a:srgbClr val="FFFFFF"/>
                </a:solidFill>
                <a:latin typeface="Trebuchet MS"/>
                <a:cs typeface="Trebuchet MS"/>
              </a:rPr>
              <a:t> </a:t>
            </a:r>
            <a:r>
              <a:rPr sz="2800" spc="-55" dirty="0">
                <a:solidFill>
                  <a:srgbClr val="FFFFFF"/>
                </a:solidFill>
                <a:latin typeface="Trebuchet MS"/>
                <a:cs typeface="Trebuchet MS"/>
              </a:rPr>
              <a:t>his</a:t>
            </a:r>
            <a:r>
              <a:rPr sz="2800" spc="-225" dirty="0">
                <a:solidFill>
                  <a:srgbClr val="FFFFFF"/>
                </a:solidFill>
                <a:latin typeface="Trebuchet MS"/>
                <a:cs typeface="Trebuchet MS"/>
              </a:rPr>
              <a:t> </a:t>
            </a:r>
            <a:r>
              <a:rPr sz="2800" spc="-55" dirty="0">
                <a:solidFill>
                  <a:srgbClr val="FFFFFF"/>
                </a:solidFill>
                <a:latin typeface="Trebuchet MS"/>
                <a:cs typeface="Trebuchet MS"/>
              </a:rPr>
              <a:t>mind</a:t>
            </a:r>
            <a:r>
              <a:rPr sz="2800" spc="-190" dirty="0">
                <a:solidFill>
                  <a:srgbClr val="FFFFFF"/>
                </a:solidFill>
                <a:latin typeface="Trebuchet MS"/>
                <a:cs typeface="Trebuchet MS"/>
              </a:rPr>
              <a:t> </a:t>
            </a:r>
            <a:r>
              <a:rPr sz="2800" spc="-105" dirty="0">
                <a:solidFill>
                  <a:srgbClr val="FFFFFF"/>
                </a:solidFill>
                <a:latin typeface="Trebuchet MS"/>
                <a:cs typeface="Trebuchet MS"/>
              </a:rPr>
              <a:t>concentrated,</a:t>
            </a:r>
            <a:r>
              <a:rPr sz="2800" spc="-204" dirty="0">
                <a:solidFill>
                  <a:srgbClr val="FFFFFF"/>
                </a:solidFill>
                <a:latin typeface="Trebuchet MS"/>
                <a:cs typeface="Trebuchet MS"/>
              </a:rPr>
              <a:t> </a:t>
            </a:r>
            <a:r>
              <a:rPr sz="2800" spc="-60" dirty="0">
                <a:solidFill>
                  <a:srgbClr val="FFFFFF"/>
                </a:solidFill>
                <a:latin typeface="Trebuchet MS"/>
                <a:cs typeface="Trebuchet MS"/>
              </a:rPr>
              <a:t>not</a:t>
            </a:r>
            <a:r>
              <a:rPr sz="2800" spc="-215" dirty="0">
                <a:solidFill>
                  <a:srgbClr val="FFFFFF"/>
                </a:solidFill>
                <a:latin typeface="Trebuchet MS"/>
                <a:cs typeface="Trebuchet MS"/>
              </a:rPr>
              <a:t> </a:t>
            </a:r>
            <a:r>
              <a:rPr sz="2800" spc="-50" dirty="0">
                <a:solidFill>
                  <a:srgbClr val="FFFFFF"/>
                </a:solidFill>
                <a:latin typeface="Trebuchet MS"/>
                <a:cs typeface="Trebuchet MS"/>
              </a:rPr>
              <a:t>being  </a:t>
            </a:r>
            <a:r>
              <a:rPr sz="2800" spc="-110" dirty="0">
                <a:solidFill>
                  <a:srgbClr val="FFFFFF"/>
                </a:solidFill>
                <a:latin typeface="Trebuchet MS"/>
                <a:cs typeface="Trebuchet MS"/>
              </a:rPr>
              <a:t>distracted.</a:t>
            </a:r>
            <a:r>
              <a:rPr sz="2800" spc="-195" dirty="0">
                <a:solidFill>
                  <a:srgbClr val="FFFFFF"/>
                </a:solidFill>
                <a:latin typeface="Trebuchet MS"/>
                <a:cs typeface="Trebuchet MS"/>
              </a:rPr>
              <a:t> </a:t>
            </a:r>
            <a:r>
              <a:rPr sz="2800" spc="-75" dirty="0">
                <a:solidFill>
                  <a:srgbClr val="FFFFFF"/>
                </a:solidFill>
                <a:latin typeface="Trebuchet MS"/>
                <a:cs typeface="Trebuchet MS"/>
              </a:rPr>
              <a:t>Hence</a:t>
            </a:r>
            <a:r>
              <a:rPr sz="2800" spc="-210" dirty="0">
                <a:solidFill>
                  <a:srgbClr val="FFFFFF"/>
                </a:solidFill>
                <a:latin typeface="Trebuchet MS"/>
                <a:cs typeface="Trebuchet MS"/>
              </a:rPr>
              <a:t> </a:t>
            </a:r>
            <a:r>
              <a:rPr sz="2800" spc="-40" dirty="0">
                <a:solidFill>
                  <a:srgbClr val="FFFFFF"/>
                </a:solidFill>
                <a:latin typeface="Trebuchet MS"/>
                <a:cs typeface="Trebuchet MS"/>
              </a:rPr>
              <a:t>Karma</a:t>
            </a:r>
            <a:r>
              <a:rPr sz="2800" spc="-200" dirty="0">
                <a:solidFill>
                  <a:srgbClr val="FFFFFF"/>
                </a:solidFill>
                <a:latin typeface="Trebuchet MS"/>
                <a:cs typeface="Trebuchet MS"/>
              </a:rPr>
              <a:t> </a:t>
            </a:r>
            <a:r>
              <a:rPr sz="2800" spc="30" dirty="0">
                <a:solidFill>
                  <a:srgbClr val="FFFFFF"/>
                </a:solidFill>
                <a:latin typeface="Trebuchet MS"/>
                <a:cs typeface="Trebuchet MS"/>
              </a:rPr>
              <a:t>Must</a:t>
            </a:r>
            <a:r>
              <a:rPr sz="2800" spc="-195" dirty="0">
                <a:solidFill>
                  <a:srgbClr val="FFFFFF"/>
                </a:solidFill>
                <a:latin typeface="Trebuchet MS"/>
                <a:cs typeface="Trebuchet MS"/>
              </a:rPr>
              <a:t> </a:t>
            </a:r>
            <a:r>
              <a:rPr sz="2800" spc="-60" dirty="0">
                <a:solidFill>
                  <a:srgbClr val="FFFFFF"/>
                </a:solidFill>
                <a:latin typeface="Trebuchet MS"/>
                <a:cs typeface="Trebuchet MS"/>
              </a:rPr>
              <a:t>not</a:t>
            </a:r>
            <a:r>
              <a:rPr sz="2800" spc="-220" dirty="0">
                <a:solidFill>
                  <a:srgbClr val="FFFFFF"/>
                </a:solidFill>
                <a:latin typeface="Trebuchet MS"/>
                <a:cs typeface="Trebuchet MS"/>
              </a:rPr>
              <a:t> </a:t>
            </a:r>
            <a:r>
              <a:rPr sz="2800" spc="-90" dirty="0">
                <a:solidFill>
                  <a:srgbClr val="FFFFFF"/>
                </a:solidFill>
                <a:latin typeface="Trebuchet MS"/>
                <a:cs typeface="Trebuchet MS"/>
              </a:rPr>
              <a:t>be</a:t>
            </a:r>
            <a:r>
              <a:rPr sz="2800" spc="-229" dirty="0">
                <a:solidFill>
                  <a:srgbClr val="FFFFFF"/>
                </a:solidFill>
                <a:latin typeface="Trebuchet MS"/>
                <a:cs typeface="Trebuchet MS"/>
              </a:rPr>
              <a:t> </a:t>
            </a:r>
            <a:r>
              <a:rPr sz="2800" spc="-105" dirty="0">
                <a:solidFill>
                  <a:srgbClr val="FFFFFF"/>
                </a:solidFill>
                <a:latin typeface="Trebuchet MS"/>
                <a:cs typeface="Trebuchet MS"/>
              </a:rPr>
              <a:t>neglected.</a:t>
            </a:r>
            <a:endParaRPr sz="2800">
              <a:latin typeface="Trebuchet MS"/>
              <a:cs typeface="Trebuchet MS"/>
            </a:endParaRPr>
          </a:p>
        </p:txBody>
      </p:sp>
      <p:sp>
        <p:nvSpPr>
          <p:cNvPr id="5" name="object 5"/>
          <p:cNvSpPr txBox="1">
            <a:spLocks noGrp="1"/>
          </p:cNvSpPr>
          <p:nvPr>
            <p:ph type="title"/>
          </p:nvPr>
        </p:nvSpPr>
        <p:spPr>
          <a:xfrm>
            <a:off x="431393" y="595324"/>
            <a:ext cx="3064510" cy="635000"/>
          </a:xfrm>
          <a:prstGeom prst="rect">
            <a:avLst/>
          </a:prstGeom>
        </p:spPr>
        <p:txBody>
          <a:bodyPr vert="horz" wrap="square" lIns="0" tIns="12065" rIns="0" bIns="0" rtlCol="0">
            <a:spAutoFit/>
          </a:bodyPr>
          <a:lstStyle/>
          <a:p>
            <a:pPr marL="12700">
              <a:lnSpc>
                <a:spcPct val="100000"/>
              </a:lnSpc>
              <a:spcBef>
                <a:spcPts val="95"/>
              </a:spcBef>
            </a:pPr>
            <a:r>
              <a:rPr sz="4000" b="0" i="0" spc="190" dirty="0">
                <a:solidFill>
                  <a:srgbClr val="FFFFFF"/>
                </a:solidFill>
                <a:latin typeface="Trebuchet MS"/>
                <a:cs typeface="Trebuchet MS"/>
              </a:rPr>
              <a:t>KARM</a:t>
            </a:r>
            <a:r>
              <a:rPr sz="4000" b="0" i="0" spc="530" dirty="0">
                <a:solidFill>
                  <a:srgbClr val="FFFFFF"/>
                </a:solidFill>
                <a:latin typeface="Trebuchet MS"/>
                <a:cs typeface="Trebuchet MS"/>
              </a:rPr>
              <a:t>A</a:t>
            </a:r>
            <a:r>
              <a:rPr sz="4000" b="0" i="0" spc="15" dirty="0">
                <a:solidFill>
                  <a:srgbClr val="FFFFFF"/>
                </a:solidFill>
                <a:latin typeface="Trebuchet MS"/>
                <a:cs typeface="Trebuchet MS"/>
              </a:rPr>
              <a:t>Y</a:t>
            </a:r>
            <a:r>
              <a:rPr sz="4000" b="0" i="0" spc="114" dirty="0">
                <a:solidFill>
                  <a:srgbClr val="FFFFFF"/>
                </a:solidFill>
                <a:latin typeface="Trebuchet MS"/>
                <a:cs typeface="Trebuchet MS"/>
              </a:rPr>
              <a:t>OGA</a:t>
            </a:r>
            <a:endParaRPr sz="4000">
              <a:latin typeface="Trebuchet MS"/>
              <a:cs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1393" y="1473454"/>
            <a:ext cx="7084059" cy="1732280"/>
          </a:xfrm>
          <a:prstGeom prst="rect">
            <a:avLst/>
          </a:prstGeom>
        </p:spPr>
        <p:txBody>
          <a:bodyPr vert="horz" wrap="square" lIns="0" tIns="12065" rIns="0" bIns="0" rtlCol="0">
            <a:spAutoFit/>
          </a:bodyPr>
          <a:lstStyle/>
          <a:p>
            <a:pPr marL="12700" marR="5080">
              <a:lnSpc>
                <a:spcPct val="100000"/>
              </a:lnSpc>
              <a:spcBef>
                <a:spcPts val="95"/>
              </a:spcBef>
            </a:pPr>
            <a:r>
              <a:rPr sz="2800" b="0" i="0" spc="-50" dirty="0">
                <a:solidFill>
                  <a:srgbClr val="FFFFFF"/>
                </a:solidFill>
                <a:latin typeface="Trebuchet MS"/>
                <a:cs typeface="Trebuchet MS"/>
              </a:rPr>
              <a:t>Shankaracharya </a:t>
            </a:r>
            <a:r>
              <a:rPr sz="2800" b="0" i="0" spc="-55" dirty="0">
                <a:solidFill>
                  <a:srgbClr val="FFFFFF"/>
                </a:solidFill>
                <a:latin typeface="Trebuchet MS"/>
                <a:cs typeface="Trebuchet MS"/>
              </a:rPr>
              <a:t>gained </a:t>
            </a:r>
            <a:r>
              <a:rPr sz="2800" b="0" i="0" spc="-100" dirty="0">
                <a:solidFill>
                  <a:srgbClr val="FFFFFF"/>
                </a:solidFill>
                <a:latin typeface="Trebuchet MS"/>
                <a:cs typeface="Trebuchet MS"/>
              </a:rPr>
              <a:t>expertise in </a:t>
            </a:r>
            <a:r>
              <a:rPr sz="2800" b="0" i="0" spc="-110" dirty="0">
                <a:solidFill>
                  <a:srgbClr val="FFFFFF"/>
                </a:solidFill>
                <a:latin typeface="Trebuchet MS"/>
                <a:cs typeface="Trebuchet MS"/>
              </a:rPr>
              <a:t>different  </a:t>
            </a:r>
            <a:r>
              <a:rPr sz="2800" b="0" i="0" spc="-55" dirty="0">
                <a:solidFill>
                  <a:srgbClr val="FFFFFF"/>
                </a:solidFill>
                <a:latin typeface="Trebuchet MS"/>
                <a:cs typeface="Trebuchet MS"/>
              </a:rPr>
              <a:t>forms </a:t>
            </a:r>
            <a:r>
              <a:rPr sz="2800" b="0" i="0" spc="-75" dirty="0">
                <a:solidFill>
                  <a:srgbClr val="FFFFFF"/>
                </a:solidFill>
                <a:latin typeface="Trebuchet MS"/>
                <a:cs typeface="Trebuchet MS"/>
              </a:rPr>
              <a:t>of </a:t>
            </a:r>
            <a:r>
              <a:rPr sz="2800" b="0" i="0" spc="-35" dirty="0">
                <a:solidFill>
                  <a:srgbClr val="FFFFFF"/>
                </a:solidFill>
                <a:latin typeface="Trebuchet MS"/>
                <a:cs typeface="Trebuchet MS"/>
              </a:rPr>
              <a:t>Yoga </a:t>
            </a:r>
            <a:r>
              <a:rPr sz="2800" b="0" i="0" spc="-95" dirty="0">
                <a:solidFill>
                  <a:srgbClr val="FFFFFF"/>
                </a:solidFill>
                <a:latin typeface="Trebuchet MS"/>
                <a:cs typeface="Trebuchet MS"/>
              </a:rPr>
              <a:t>that included </a:t>
            </a:r>
            <a:r>
              <a:rPr sz="2800" b="0" i="0" spc="-90" dirty="0">
                <a:solidFill>
                  <a:srgbClr val="FFFFFF"/>
                </a:solidFill>
                <a:latin typeface="Trebuchet MS"/>
                <a:cs typeface="Trebuchet MS"/>
              </a:rPr>
              <a:t>Hatha, </a:t>
            </a:r>
            <a:r>
              <a:rPr sz="2800" b="0" i="0" spc="-120" dirty="0">
                <a:solidFill>
                  <a:srgbClr val="FFFFFF"/>
                </a:solidFill>
                <a:latin typeface="Trebuchet MS"/>
                <a:cs typeface="Trebuchet MS"/>
              </a:rPr>
              <a:t>Raja </a:t>
            </a:r>
            <a:r>
              <a:rPr sz="2800" b="0" i="0" spc="-60" dirty="0">
                <a:solidFill>
                  <a:srgbClr val="FFFFFF"/>
                </a:solidFill>
                <a:latin typeface="Trebuchet MS"/>
                <a:cs typeface="Trebuchet MS"/>
              </a:rPr>
              <a:t>and  </a:t>
            </a:r>
            <a:r>
              <a:rPr sz="2800" b="0" i="0" spc="-110" dirty="0">
                <a:solidFill>
                  <a:srgbClr val="FFFFFF"/>
                </a:solidFill>
                <a:latin typeface="Trebuchet MS"/>
                <a:cs typeface="Trebuchet MS"/>
              </a:rPr>
              <a:t>Jnana</a:t>
            </a:r>
            <a:r>
              <a:rPr sz="2800" b="0" i="0" spc="-204" dirty="0">
                <a:solidFill>
                  <a:srgbClr val="FFFFFF"/>
                </a:solidFill>
                <a:latin typeface="Trebuchet MS"/>
                <a:cs typeface="Trebuchet MS"/>
              </a:rPr>
              <a:t> </a:t>
            </a:r>
            <a:r>
              <a:rPr sz="2800" b="0" i="0" spc="-60" dirty="0">
                <a:solidFill>
                  <a:srgbClr val="FFFFFF"/>
                </a:solidFill>
                <a:latin typeface="Trebuchet MS"/>
                <a:cs typeface="Trebuchet MS"/>
              </a:rPr>
              <a:t>yoga.</a:t>
            </a:r>
            <a:r>
              <a:rPr sz="2800" b="0" i="0" spc="-200" dirty="0">
                <a:solidFill>
                  <a:srgbClr val="FFFFFF"/>
                </a:solidFill>
                <a:latin typeface="Trebuchet MS"/>
                <a:cs typeface="Trebuchet MS"/>
              </a:rPr>
              <a:t> </a:t>
            </a:r>
            <a:r>
              <a:rPr sz="2800" b="0" i="0" spc="-40" dirty="0">
                <a:solidFill>
                  <a:srgbClr val="FFFFFF"/>
                </a:solidFill>
                <a:latin typeface="Trebuchet MS"/>
                <a:cs typeface="Trebuchet MS"/>
              </a:rPr>
              <a:t>He</a:t>
            </a:r>
            <a:r>
              <a:rPr sz="2800" b="0" i="0" spc="-225" dirty="0">
                <a:solidFill>
                  <a:srgbClr val="FFFFFF"/>
                </a:solidFill>
                <a:latin typeface="Trebuchet MS"/>
                <a:cs typeface="Trebuchet MS"/>
              </a:rPr>
              <a:t> </a:t>
            </a:r>
            <a:r>
              <a:rPr sz="2800" b="0" i="0" spc="-80" dirty="0">
                <a:solidFill>
                  <a:srgbClr val="FFFFFF"/>
                </a:solidFill>
                <a:latin typeface="Trebuchet MS"/>
                <a:cs typeface="Trebuchet MS"/>
              </a:rPr>
              <a:t>then</a:t>
            </a:r>
            <a:r>
              <a:rPr sz="2800" b="0" i="0" spc="-215" dirty="0">
                <a:solidFill>
                  <a:srgbClr val="FFFFFF"/>
                </a:solidFill>
                <a:latin typeface="Trebuchet MS"/>
                <a:cs typeface="Trebuchet MS"/>
              </a:rPr>
              <a:t> </a:t>
            </a:r>
            <a:r>
              <a:rPr sz="2800" b="0" i="0" spc="-114" dirty="0">
                <a:solidFill>
                  <a:srgbClr val="FFFFFF"/>
                </a:solidFill>
                <a:latin typeface="Trebuchet MS"/>
                <a:cs typeface="Trebuchet MS"/>
              </a:rPr>
              <a:t>received</a:t>
            </a:r>
            <a:r>
              <a:rPr sz="2800" b="0" i="0" spc="-200" dirty="0">
                <a:solidFill>
                  <a:srgbClr val="FFFFFF"/>
                </a:solidFill>
                <a:latin typeface="Trebuchet MS"/>
                <a:cs typeface="Trebuchet MS"/>
              </a:rPr>
              <a:t> </a:t>
            </a:r>
            <a:r>
              <a:rPr sz="2800" b="0" i="0" spc="-95" dirty="0">
                <a:solidFill>
                  <a:srgbClr val="FFFFFF"/>
                </a:solidFill>
                <a:latin typeface="Trebuchet MS"/>
                <a:cs typeface="Trebuchet MS"/>
              </a:rPr>
              <a:t>the</a:t>
            </a:r>
            <a:r>
              <a:rPr sz="2800" b="0" i="0" spc="-215" dirty="0">
                <a:solidFill>
                  <a:srgbClr val="FFFFFF"/>
                </a:solidFill>
                <a:latin typeface="Trebuchet MS"/>
                <a:cs typeface="Trebuchet MS"/>
              </a:rPr>
              <a:t> </a:t>
            </a:r>
            <a:r>
              <a:rPr sz="2800" b="0" i="0" spc="-55" dirty="0">
                <a:solidFill>
                  <a:srgbClr val="FFFFFF"/>
                </a:solidFill>
                <a:latin typeface="Trebuchet MS"/>
                <a:cs typeface="Trebuchet MS"/>
              </a:rPr>
              <a:t>knowledge</a:t>
            </a:r>
            <a:r>
              <a:rPr sz="2800" b="0" i="0" spc="-195" dirty="0">
                <a:solidFill>
                  <a:srgbClr val="FFFFFF"/>
                </a:solidFill>
                <a:latin typeface="Trebuchet MS"/>
                <a:cs typeface="Trebuchet MS"/>
              </a:rPr>
              <a:t> </a:t>
            </a:r>
            <a:r>
              <a:rPr sz="2800" b="0" i="0" spc="-75" dirty="0">
                <a:solidFill>
                  <a:srgbClr val="FFFFFF"/>
                </a:solidFill>
                <a:latin typeface="Trebuchet MS"/>
                <a:cs typeface="Trebuchet MS"/>
              </a:rPr>
              <a:t>of  Brahma.</a:t>
            </a:r>
            <a:endParaRPr sz="2800">
              <a:latin typeface="Trebuchet MS"/>
              <a:cs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1393" y="2052954"/>
            <a:ext cx="7502525" cy="3164840"/>
          </a:xfrm>
          <a:prstGeom prst="rect">
            <a:avLst/>
          </a:prstGeom>
        </p:spPr>
        <p:txBody>
          <a:bodyPr vert="horz" wrap="square" lIns="0" tIns="12065" rIns="0" bIns="0" rtlCol="0">
            <a:spAutoFit/>
          </a:bodyPr>
          <a:lstStyle/>
          <a:p>
            <a:pPr marL="12700" marR="29209" indent="298450">
              <a:lnSpc>
                <a:spcPct val="100000"/>
              </a:lnSpc>
              <a:spcBef>
                <a:spcPts val="95"/>
              </a:spcBef>
            </a:pPr>
            <a:r>
              <a:rPr sz="2800" spc="-40" dirty="0">
                <a:solidFill>
                  <a:srgbClr val="FFFFFF"/>
                </a:solidFill>
                <a:latin typeface="Trebuchet MS"/>
                <a:cs typeface="Trebuchet MS"/>
              </a:rPr>
              <a:t>He</a:t>
            </a:r>
            <a:r>
              <a:rPr sz="2800" spc="-215" dirty="0">
                <a:solidFill>
                  <a:srgbClr val="FFFFFF"/>
                </a:solidFill>
                <a:latin typeface="Trebuchet MS"/>
                <a:cs typeface="Trebuchet MS"/>
              </a:rPr>
              <a:t> </a:t>
            </a:r>
            <a:r>
              <a:rPr sz="2800" spc="-55" dirty="0">
                <a:solidFill>
                  <a:srgbClr val="FFFFFF"/>
                </a:solidFill>
                <a:latin typeface="Trebuchet MS"/>
                <a:cs typeface="Trebuchet MS"/>
              </a:rPr>
              <a:t>was</a:t>
            </a:r>
            <a:r>
              <a:rPr sz="2800" spc="-204" dirty="0">
                <a:solidFill>
                  <a:srgbClr val="FFFFFF"/>
                </a:solidFill>
                <a:latin typeface="Trebuchet MS"/>
                <a:cs typeface="Trebuchet MS"/>
              </a:rPr>
              <a:t> </a:t>
            </a:r>
            <a:r>
              <a:rPr sz="2800" spc="-135" dirty="0">
                <a:solidFill>
                  <a:srgbClr val="FFFFFF"/>
                </a:solidFill>
                <a:latin typeface="Trebuchet MS"/>
                <a:cs typeface="Trebuchet MS"/>
              </a:rPr>
              <a:t>just</a:t>
            </a:r>
            <a:r>
              <a:rPr sz="2800" spc="-204" dirty="0">
                <a:solidFill>
                  <a:srgbClr val="FFFFFF"/>
                </a:solidFill>
                <a:latin typeface="Trebuchet MS"/>
                <a:cs typeface="Trebuchet MS"/>
              </a:rPr>
              <a:t> </a:t>
            </a:r>
            <a:r>
              <a:rPr sz="2800" spc="-80" dirty="0">
                <a:solidFill>
                  <a:srgbClr val="FFFFFF"/>
                </a:solidFill>
                <a:latin typeface="Trebuchet MS"/>
                <a:cs typeface="Trebuchet MS"/>
              </a:rPr>
              <a:t>thirty-two</a:t>
            </a:r>
            <a:r>
              <a:rPr sz="2800" spc="-180" dirty="0">
                <a:solidFill>
                  <a:srgbClr val="FFFFFF"/>
                </a:solidFill>
                <a:latin typeface="Trebuchet MS"/>
                <a:cs typeface="Trebuchet MS"/>
              </a:rPr>
              <a:t> </a:t>
            </a:r>
            <a:r>
              <a:rPr sz="2800" spc="-75" dirty="0">
                <a:solidFill>
                  <a:srgbClr val="FFFFFF"/>
                </a:solidFill>
                <a:latin typeface="Trebuchet MS"/>
                <a:cs typeface="Trebuchet MS"/>
              </a:rPr>
              <a:t>years</a:t>
            </a:r>
            <a:r>
              <a:rPr sz="2800" spc="-204" dirty="0">
                <a:solidFill>
                  <a:srgbClr val="FFFFFF"/>
                </a:solidFill>
                <a:latin typeface="Trebuchet MS"/>
                <a:cs typeface="Trebuchet MS"/>
              </a:rPr>
              <a:t> </a:t>
            </a:r>
            <a:r>
              <a:rPr sz="2800" spc="-75" dirty="0">
                <a:solidFill>
                  <a:srgbClr val="FFFFFF"/>
                </a:solidFill>
                <a:latin typeface="Trebuchet MS"/>
                <a:cs typeface="Trebuchet MS"/>
              </a:rPr>
              <a:t>of</a:t>
            </a:r>
            <a:r>
              <a:rPr sz="2800" spc="-229" dirty="0">
                <a:solidFill>
                  <a:srgbClr val="FFFFFF"/>
                </a:solidFill>
                <a:latin typeface="Trebuchet MS"/>
                <a:cs typeface="Trebuchet MS"/>
              </a:rPr>
              <a:t> </a:t>
            </a:r>
            <a:r>
              <a:rPr sz="2800" spc="-40" dirty="0">
                <a:solidFill>
                  <a:srgbClr val="FFFFFF"/>
                </a:solidFill>
                <a:latin typeface="Trebuchet MS"/>
                <a:cs typeface="Trebuchet MS"/>
              </a:rPr>
              <a:t>age</a:t>
            </a:r>
            <a:r>
              <a:rPr sz="2800" spc="-215" dirty="0">
                <a:solidFill>
                  <a:srgbClr val="FFFFFF"/>
                </a:solidFill>
                <a:latin typeface="Trebuchet MS"/>
                <a:cs typeface="Trebuchet MS"/>
              </a:rPr>
              <a:t> </a:t>
            </a:r>
            <a:r>
              <a:rPr sz="2800" spc="-60" dirty="0">
                <a:solidFill>
                  <a:srgbClr val="FFFFFF"/>
                </a:solidFill>
                <a:latin typeface="Trebuchet MS"/>
                <a:cs typeface="Trebuchet MS"/>
              </a:rPr>
              <a:t>and</a:t>
            </a:r>
            <a:r>
              <a:rPr sz="2800" spc="-200" dirty="0">
                <a:solidFill>
                  <a:srgbClr val="FFFFFF"/>
                </a:solidFill>
                <a:latin typeface="Trebuchet MS"/>
                <a:cs typeface="Trebuchet MS"/>
              </a:rPr>
              <a:t> </a:t>
            </a:r>
            <a:r>
              <a:rPr sz="2800" spc="-55" dirty="0">
                <a:solidFill>
                  <a:srgbClr val="FFFFFF"/>
                </a:solidFill>
                <a:latin typeface="Trebuchet MS"/>
                <a:cs typeface="Trebuchet MS"/>
              </a:rPr>
              <a:t>his</a:t>
            </a:r>
            <a:r>
              <a:rPr sz="2800" spc="-204" dirty="0">
                <a:solidFill>
                  <a:srgbClr val="FFFFFF"/>
                </a:solidFill>
                <a:latin typeface="Trebuchet MS"/>
                <a:cs typeface="Trebuchet MS"/>
              </a:rPr>
              <a:t> </a:t>
            </a:r>
            <a:r>
              <a:rPr sz="2800" spc="-65" dirty="0">
                <a:solidFill>
                  <a:srgbClr val="FFFFFF"/>
                </a:solidFill>
                <a:latin typeface="Trebuchet MS"/>
                <a:cs typeface="Trebuchet MS"/>
              </a:rPr>
              <a:t>work  </a:t>
            </a:r>
            <a:r>
              <a:rPr sz="2800" spc="-40" dirty="0">
                <a:solidFill>
                  <a:srgbClr val="FFFFFF"/>
                </a:solidFill>
                <a:latin typeface="Trebuchet MS"/>
                <a:cs typeface="Trebuchet MS"/>
              </a:rPr>
              <a:t>(Mission) </a:t>
            </a:r>
            <a:r>
              <a:rPr sz="2800" spc="-55" dirty="0">
                <a:solidFill>
                  <a:srgbClr val="FFFFFF"/>
                </a:solidFill>
                <a:latin typeface="Trebuchet MS"/>
                <a:cs typeface="Trebuchet MS"/>
              </a:rPr>
              <a:t>was</a:t>
            </a:r>
            <a:r>
              <a:rPr sz="2800" spc="-360" dirty="0">
                <a:solidFill>
                  <a:srgbClr val="FFFFFF"/>
                </a:solidFill>
                <a:latin typeface="Trebuchet MS"/>
                <a:cs typeface="Trebuchet MS"/>
              </a:rPr>
              <a:t> </a:t>
            </a:r>
            <a:r>
              <a:rPr sz="2800" spc="-105" dirty="0">
                <a:solidFill>
                  <a:srgbClr val="FFFFFF"/>
                </a:solidFill>
                <a:latin typeface="Trebuchet MS"/>
                <a:cs typeface="Trebuchet MS"/>
              </a:rPr>
              <a:t>completed.</a:t>
            </a:r>
            <a:endParaRPr sz="2800">
              <a:latin typeface="Trebuchet MS"/>
              <a:cs typeface="Trebuchet MS"/>
            </a:endParaRPr>
          </a:p>
          <a:p>
            <a:pPr marL="12700" marR="144145">
              <a:lnSpc>
                <a:spcPct val="100000"/>
              </a:lnSpc>
              <a:spcBef>
                <a:spcPts val="1200"/>
              </a:spcBef>
              <a:tabLst>
                <a:tab pos="3423285" algn="l"/>
                <a:tab pos="5478145" algn="l"/>
              </a:tabLst>
            </a:pPr>
            <a:r>
              <a:rPr sz="2800" spc="-20" dirty="0">
                <a:solidFill>
                  <a:srgbClr val="FFFFFF"/>
                </a:solidFill>
                <a:latin typeface="Trebuchet MS"/>
                <a:cs typeface="Trebuchet MS"/>
              </a:rPr>
              <a:t>Adi </a:t>
            </a:r>
            <a:r>
              <a:rPr sz="2800" spc="-30" dirty="0">
                <a:solidFill>
                  <a:srgbClr val="FFFFFF"/>
                </a:solidFill>
                <a:latin typeface="Trebuchet MS"/>
                <a:cs typeface="Trebuchet MS"/>
              </a:rPr>
              <a:t>Shankara </a:t>
            </a:r>
            <a:r>
              <a:rPr sz="2800" spc="-114" dirty="0">
                <a:solidFill>
                  <a:srgbClr val="FFFFFF"/>
                </a:solidFill>
                <a:latin typeface="Trebuchet MS"/>
                <a:cs typeface="Trebuchet MS"/>
              </a:rPr>
              <a:t>travelled </a:t>
            </a:r>
            <a:r>
              <a:rPr sz="2800" spc="-70" dirty="0">
                <a:solidFill>
                  <a:srgbClr val="FFFFFF"/>
                </a:solidFill>
                <a:latin typeface="Trebuchet MS"/>
                <a:cs typeface="Trebuchet MS"/>
              </a:rPr>
              <a:t>to </a:t>
            </a:r>
            <a:r>
              <a:rPr sz="2800" spc="-95" dirty="0">
                <a:solidFill>
                  <a:srgbClr val="FFFFFF"/>
                </a:solidFill>
                <a:latin typeface="Trebuchet MS"/>
                <a:cs typeface="Trebuchet MS"/>
              </a:rPr>
              <a:t>the </a:t>
            </a:r>
            <a:r>
              <a:rPr sz="2800" spc="-60" dirty="0">
                <a:solidFill>
                  <a:srgbClr val="FFFFFF"/>
                </a:solidFill>
                <a:latin typeface="Trebuchet MS"/>
                <a:cs typeface="Trebuchet MS"/>
              </a:rPr>
              <a:t>Himalayan </a:t>
            </a:r>
            <a:r>
              <a:rPr sz="2800" spc="-110" dirty="0">
                <a:solidFill>
                  <a:srgbClr val="FFFFFF"/>
                </a:solidFill>
                <a:latin typeface="Trebuchet MS"/>
                <a:cs typeface="Trebuchet MS"/>
              </a:rPr>
              <a:t>area </a:t>
            </a:r>
            <a:r>
              <a:rPr sz="2800" spc="-75" dirty="0">
                <a:solidFill>
                  <a:srgbClr val="FFFFFF"/>
                </a:solidFill>
                <a:latin typeface="Trebuchet MS"/>
                <a:cs typeface="Trebuchet MS"/>
              </a:rPr>
              <a:t>of  </a:t>
            </a:r>
            <a:r>
              <a:rPr sz="2800" u="heavy" spc="-65" dirty="0">
                <a:solidFill>
                  <a:srgbClr val="B5740A"/>
                </a:solidFill>
                <a:uFill>
                  <a:solidFill>
                    <a:srgbClr val="B5740A"/>
                  </a:solidFill>
                </a:uFill>
                <a:latin typeface="Trebuchet MS"/>
                <a:cs typeface="Trebuchet MS"/>
                <a:hlinkClick r:id="rId2"/>
              </a:rPr>
              <a:t>Kedarnath</a:t>
            </a:r>
            <a:r>
              <a:rPr sz="2800" spc="-65" dirty="0">
                <a:solidFill>
                  <a:srgbClr val="FFFFFF"/>
                </a:solidFill>
                <a:latin typeface="Trebuchet MS"/>
                <a:cs typeface="Trebuchet MS"/>
              </a:rPr>
              <a:t>-</a:t>
            </a:r>
            <a:r>
              <a:rPr sz="2800" spc="-170" dirty="0">
                <a:solidFill>
                  <a:srgbClr val="FFFFFF"/>
                </a:solidFill>
                <a:latin typeface="Trebuchet MS"/>
                <a:cs typeface="Trebuchet MS"/>
              </a:rPr>
              <a:t> </a:t>
            </a:r>
            <a:r>
              <a:rPr sz="2800" u="heavy" spc="-65" dirty="0">
                <a:solidFill>
                  <a:srgbClr val="B5740A"/>
                </a:solidFill>
                <a:uFill>
                  <a:solidFill>
                    <a:srgbClr val="B5740A"/>
                  </a:solidFill>
                </a:uFill>
                <a:latin typeface="Trebuchet MS"/>
                <a:cs typeface="Trebuchet MS"/>
                <a:hlinkClick r:id="rId3"/>
              </a:rPr>
              <a:t>Badrinath</a:t>
            </a:r>
            <a:r>
              <a:rPr sz="2800" spc="-65" dirty="0">
                <a:solidFill>
                  <a:srgbClr val="B5740A"/>
                </a:solidFill>
                <a:latin typeface="Trebuchet MS"/>
                <a:cs typeface="Trebuchet MS"/>
              </a:rPr>
              <a:t>	</a:t>
            </a:r>
            <a:r>
              <a:rPr sz="2800" spc="-60" dirty="0">
                <a:solidFill>
                  <a:srgbClr val="FFFFFF"/>
                </a:solidFill>
                <a:latin typeface="Trebuchet MS"/>
                <a:cs typeface="Trebuchet MS"/>
              </a:rPr>
              <a:t>and</a:t>
            </a:r>
            <a:r>
              <a:rPr sz="2800" spc="-210" dirty="0">
                <a:solidFill>
                  <a:srgbClr val="FFFFFF"/>
                </a:solidFill>
                <a:latin typeface="Trebuchet MS"/>
                <a:cs typeface="Trebuchet MS"/>
              </a:rPr>
              <a:t> </a:t>
            </a:r>
            <a:r>
              <a:rPr sz="2800" spc="-95" dirty="0">
                <a:solidFill>
                  <a:srgbClr val="FFFFFF"/>
                </a:solidFill>
                <a:latin typeface="Trebuchet MS"/>
                <a:cs typeface="Trebuchet MS"/>
              </a:rPr>
              <a:t>attained	</a:t>
            </a:r>
            <a:r>
              <a:rPr sz="2800" i="1" u="heavy" spc="-114" dirty="0">
                <a:solidFill>
                  <a:srgbClr val="B5740A"/>
                </a:solidFill>
                <a:uFill>
                  <a:solidFill>
                    <a:srgbClr val="B5740A"/>
                  </a:solidFill>
                </a:uFill>
                <a:latin typeface="Arial"/>
                <a:cs typeface="Arial"/>
                <a:hlinkClick r:id="rId4"/>
              </a:rPr>
              <a:t>videha</a:t>
            </a:r>
            <a:r>
              <a:rPr sz="2800" i="1" u="heavy" spc="-190" dirty="0">
                <a:solidFill>
                  <a:srgbClr val="B5740A"/>
                </a:solidFill>
                <a:uFill>
                  <a:solidFill>
                    <a:srgbClr val="B5740A"/>
                  </a:solidFill>
                </a:uFill>
                <a:latin typeface="Arial"/>
                <a:cs typeface="Arial"/>
                <a:hlinkClick r:id="rId4"/>
              </a:rPr>
              <a:t> </a:t>
            </a:r>
            <a:r>
              <a:rPr sz="2800" i="1" u="heavy" spc="-45" dirty="0">
                <a:solidFill>
                  <a:srgbClr val="B5740A"/>
                </a:solidFill>
                <a:uFill>
                  <a:solidFill>
                    <a:srgbClr val="B5740A"/>
                  </a:solidFill>
                </a:uFill>
                <a:latin typeface="Arial"/>
                <a:cs typeface="Arial"/>
                <a:hlinkClick r:id="rId4"/>
              </a:rPr>
              <a:t>mukti </a:t>
            </a:r>
            <a:r>
              <a:rPr sz="2800" i="1" spc="-45" dirty="0">
                <a:solidFill>
                  <a:srgbClr val="B5740A"/>
                </a:solidFill>
                <a:latin typeface="Arial"/>
                <a:cs typeface="Arial"/>
              </a:rPr>
              <a:t> </a:t>
            </a:r>
            <a:r>
              <a:rPr sz="2800" spc="-70" dirty="0">
                <a:solidFill>
                  <a:srgbClr val="FFFFFF"/>
                </a:solidFill>
                <a:latin typeface="Trebuchet MS"/>
                <a:cs typeface="Trebuchet MS"/>
              </a:rPr>
              <a:t>("freedom</a:t>
            </a:r>
            <a:r>
              <a:rPr sz="2800" spc="-200" dirty="0">
                <a:solidFill>
                  <a:srgbClr val="FFFFFF"/>
                </a:solidFill>
                <a:latin typeface="Trebuchet MS"/>
                <a:cs typeface="Trebuchet MS"/>
              </a:rPr>
              <a:t> </a:t>
            </a:r>
            <a:r>
              <a:rPr sz="2800" spc="-70" dirty="0">
                <a:solidFill>
                  <a:srgbClr val="FFFFFF"/>
                </a:solidFill>
                <a:latin typeface="Trebuchet MS"/>
                <a:cs typeface="Trebuchet MS"/>
              </a:rPr>
              <a:t>from</a:t>
            </a:r>
            <a:r>
              <a:rPr sz="2800" spc="-204" dirty="0">
                <a:solidFill>
                  <a:srgbClr val="FFFFFF"/>
                </a:solidFill>
                <a:latin typeface="Trebuchet MS"/>
                <a:cs typeface="Trebuchet MS"/>
              </a:rPr>
              <a:t> </a:t>
            </a:r>
            <a:r>
              <a:rPr sz="2800" spc="-70" dirty="0">
                <a:solidFill>
                  <a:srgbClr val="FFFFFF"/>
                </a:solidFill>
                <a:latin typeface="Trebuchet MS"/>
                <a:cs typeface="Trebuchet MS"/>
              </a:rPr>
              <a:t>embodiment").</a:t>
            </a:r>
            <a:r>
              <a:rPr sz="2800" spc="-365" dirty="0">
                <a:solidFill>
                  <a:srgbClr val="FFFFFF"/>
                </a:solidFill>
                <a:latin typeface="Trebuchet MS"/>
                <a:cs typeface="Trebuchet MS"/>
              </a:rPr>
              <a:t> </a:t>
            </a:r>
            <a:r>
              <a:rPr sz="2800" spc="-95" dirty="0">
                <a:solidFill>
                  <a:srgbClr val="FFFFFF"/>
                </a:solidFill>
                <a:latin typeface="Trebuchet MS"/>
                <a:cs typeface="Trebuchet MS"/>
              </a:rPr>
              <a:t>There</a:t>
            </a:r>
            <a:r>
              <a:rPr sz="2800" spc="-215" dirty="0">
                <a:solidFill>
                  <a:srgbClr val="FFFFFF"/>
                </a:solidFill>
                <a:latin typeface="Trebuchet MS"/>
                <a:cs typeface="Trebuchet MS"/>
              </a:rPr>
              <a:t> </a:t>
            </a:r>
            <a:r>
              <a:rPr sz="2800" spc="-70" dirty="0">
                <a:solidFill>
                  <a:srgbClr val="FFFFFF"/>
                </a:solidFill>
                <a:latin typeface="Trebuchet MS"/>
                <a:cs typeface="Trebuchet MS"/>
              </a:rPr>
              <a:t>is</a:t>
            </a:r>
            <a:r>
              <a:rPr sz="2800" spc="-204" dirty="0">
                <a:solidFill>
                  <a:srgbClr val="FFFFFF"/>
                </a:solidFill>
                <a:latin typeface="Trebuchet MS"/>
                <a:cs typeface="Trebuchet MS"/>
              </a:rPr>
              <a:t> </a:t>
            </a:r>
            <a:r>
              <a:rPr sz="2800" spc="-105" dirty="0">
                <a:solidFill>
                  <a:srgbClr val="FFFFFF"/>
                </a:solidFill>
                <a:latin typeface="Trebuchet MS"/>
                <a:cs typeface="Trebuchet MS"/>
              </a:rPr>
              <a:t>a</a:t>
            </a:r>
            <a:endParaRPr sz="2800">
              <a:latin typeface="Trebuchet MS"/>
              <a:cs typeface="Trebuchet MS"/>
            </a:endParaRPr>
          </a:p>
          <a:p>
            <a:pPr marL="12700" marR="5080">
              <a:lnSpc>
                <a:spcPct val="100000"/>
              </a:lnSpc>
            </a:pPr>
            <a:r>
              <a:rPr sz="2800" i="1" spc="-125" dirty="0">
                <a:solidFill>
                  <a:srgbClr val="FFFFFF"/>
                </a:solidFill>
                <a:latin typeface="Arial"/>
                <a:cs typeface="Arial"/>
              </a:rPr>
              <a:t>samadhi</a:t>
            </a:r>
            <a:r>
              <a:rPr sz="2800" i="1" spc="-140" dirty="0">
                <a:solidFill>
                  <a:srgbClr val="FFFFFF"/>
                </a:solidFill>
                <a:latin typeface="Arial"/>
                <a:cs typeface="Arial"/>
              </a:rPr>
              <a:t> </a:t>
            </a:r>
            <a:r>
              <a:rPr sz="2800" i="1" spc="-85" dirty="0">
                <a:solidFill>
                  <a:srgbClr val="FFFFFF"/>
                </a:solidFill>
                <a:latin typeface="Arial"/>
                <a:cs typeface="Arial"/>
              </a:rPr>
              <a:t>mandir</a:t>
            </a:r>
            <a:r>
              <a:rPr sz="2800" i="1" spc="-80" dirty="0">
                <a:solidFill>
                  <a:srgbClr val="FFFFFF"/>
                </a:solidFill>
                <a:latin typeface="Arial"/>
                <a:cs typeface="Arial"/>
              </a:rPr>
              <a:t> </a:t>
            </a:r>
            <a:r>
              <a:rPr sz="2800" spc="-95" dirty="0">
                <a:solidFill>
                  <a:srgbClr val="FFFFFF"/>
                </a:solidFill>
                <a:latin typeface="Trebuchet MS"/>
                <a:cs typeface="Trebuchet MS"/>
              </a:rPr>
              <a:t>dedicated</a:t>
            </a:r>
            <a:r>
              <a:rPr sz="2800" spc="-195" dirty="0">
                <a:solidFill>
                  <a:srgbClr val="FFFFFF"/>
                </a:solidFill>
                <a:latin typeface="Trebuchet MS"/>
                <a:cs typeface="Trebuchet MS"/>
              </a:rPr>
              <a:t> </a:t>
            </a:r>
            <a:r>
              <a:rPr sz="2800" spc="-70" dirty="0">
                <a:solidFill>
                  <a:srgbClr val="FFFFFF"/>
                </a:solidFill>
                <a:latin typeface="Trebuchet MS"/>
                <a:cs typeface="Trebuchet MS"/>
              </a:rPr>
              <a:t>to</a:t>
            </a:r>
            <a:r>
              <a:rPr sz="2800" spc="-345" dirty="0">
                <a:solidFill>
                  <a:srgbClr val="FFFFFF"/>
                </a:solidFill>
                <a:latin typeface="Trebuchet MS"/>
                <a:cs typeface="Trebuchet MS"/>
              </a:rPr>
              <a:t> </a:t>
            </a:r>
            <a:r>
              <a:rPr sz="2800" spc="-20" dirty="0">
                <a:solidFill>
                  <a:srgbClr val="FFFFFF"/>
                </a:solidFill>
                <a:latin typeface="Trebuchet MS"/>
                <a:cs typeface="Trebuchet MS"/>
              </a:rPr>
              <a:t>Adi</a:t>
            </a:r>
            <a:r>
              <a:rPr sz="2800" spc="-265" dirty="0">
                <a:solidFill>
                  <a:srgbClr val="FFFFFF"/>
                </a:solidFill>
                <a:latin typeface="Trebuchet MS"/>
                <a:cs typeface="Trebuchet MS"/>
              </a:rPr>
              <a:t> </a:t>
            </a:r>
            <a:r>
              <a:rPr sz="2800" spc="-35" dirty="0">
                <a:solidFill>
                  <a:srgbClr val="FFFFFF"/>
                </a:solidFill>
                <a:latin typeface="Trebuchet MS"/>
                <a:cs typeface="Trebuchet MS"/>
              </a:rPr>
              <a:t>Shankara</a:t>
            </a:r>
            <a:r>
              <a:rPr sz="2800" spc="-185" dirty="0">
                <a:solidFill>
                  <a:srgbClr val="FFFFFF"/>
                </a:solidFill>
                <a:latin typeface="Trebuchet MS"/>
                <a:cs typeface="Trebuchet MS"/>
              </a:rPr>
              <a:t> </a:t>
            </a:r>
            <a:r>
              <a:rPr sz="2800" spc="-70" dirty="0">
                <a:solidFill>
                  <a:srgbClr val="FFFFFF"/>
                </a:solidFill>
                <a:latin typeface="Trebuchet MS"/>
                <a:cs typeface="Trebuchet MS"/>
              </a:rPr>
              <a:t>behind  </a:t>
            </a:r>
            <a:r>
              <a:rPr sz="2800" spc="-95" dirty="0">
                <a:solidFill>
                  <a:srgbClr val="FFFFFF"/>
                </a:solidFill>
                <a:latin typeface="Trebuchet MS"/>
                <a:cs typeface="Trebuchet MS"/>
              </a:rPr>
              <a:t>the </a:t>
            </a:r>
            <a:r>
              <a:rPr sz="2800" spc="-70" dirty="0">
                <a:solidFill>
                  <a:srgbClr val="FFFFFF"/>
                </a:solidFill>
                <a:latin typeface="Trebuchet MS"/>
                <a:cs typeface="Trebuchet MS"/>
              </a:rPr>
              <a:t>Kedarnath</a:t>
            </a:r>
            <a:r>
              <a:rPr sz="2800" spc="-315" dirty="0">
                <a:solidFill>
                  <a:srgbClr val="FFFFFF"/>
                </a:solidFill>
                <a:latin typeface="Trebuchet MS"/>
                <a:cs typeface="Trebuchet MS"/>
              </a:rPr>
              <a:t> </a:t>
            </a:r>
            <a:r>
              <a:rPr sz="2800" spc="-125" dirty="0">
                <a:solidFill>
                  <a:srgbClr val="FFFFFF"/>
                </a:solidFill>
                <a:latin typeface="Trebuchet MS"/>
                <a:cs typeface="Trebuchet MS"/>
              </a:rPr>
              <a:t>temple.</a:t>
            </a:r>
            <a:endParaRPr sz="2800">
              <a:latin typeface="Trebuchet MS"/>
              <a:cs typeface="Trebuchet MS"/>
            </a:endParaRPr>
          </a:p>
        </p:txBody>
      </p:sp>
      <p:sp>
        <p:nvSpPr>
          <p:cNvPr id="3" name="object 3"/>
          <p:cNvSpPr txBox="1">
            <a:spLocks noGrp="1"/>
          </p:cNvSpPr>
          <p:nvPr>
            <p:ph type="title"/>
          </p:nvPr>
        </p:nvSpPr>
        <p:spPr>
          <a:xfrm>
            <a:off x="431393" y="595324"/>
            <a:ext cx="3211195" cy="635000"/>
          </a:xfrm>
          <a:prstGeom prst="rect">
            <a:avLst/>
          </a:prstGeom>
        </p:spPr>
        <p:txBody>
          <a:bodyPr vert="horz" wrap="square" lIns="0" tIns="12065" rIns="0" bIns="0" rtlCol="0">
            <a:spAutoFit/>
          </a:bodyPr>
          <a:lstStyle/>
          <a:p>
            <a:pPr marL="12700">
              <a:lnSpc>
                <a:spcPct val="100000"/>
              </a:lnSpc>
              <a:spcBef>
                <a:spcPts val="95"/>
              </a:spcBef>
            </a:pPr>
            <a:r>
              <a:rPr sz="4000" b="0" i="0" spc="45" dirty="0">
                <a:solidFill>
                  <a:srgbClr val="FFFFFF"/>
                </a:solidFill>
                <a:latin typeface="Trebuchet MS"/>
                <a:cs typeface="Trebuchet MS"/>
              </a:rPr>
              <a:t>FINAL</a:t>
            </a:r>
            <a:r>
              <a:rPr sz="4000" b="0" i="0" spc="-490" dirty="0">
                <a:solidFill>
                  <a:srgbClr val="FFFFFF"/>
                </a:solidFill>
                <a:latin typeface="Trebuchet MS"/>
                <a:cs typeface="Trebuchet MS"/>
              </a:rPr>
              <a:t> </a:t>
            </a:r>
            <a:r>
              <a:rPr sz="4000" b="0" i="0" spc="-25" dirty="0">
                <a:solidFill>
                  <a:srgbClr val="FFFFFF"/>
                </a:solidFill>
                <a:latin typeface="Trebuchet MS"/>
                <a:cs typeface="Trebuchet MS"/>
              </a:rPr>
              <a:t>DAY</a:t>
            </a:r>
            <a:r>
              <a:rPr sz="2000" b="0" i="0" spc="-25" dirty="0">
                <a:solidFill>
                  <a:srgbClr val="FFFFFF"/>
                </a:solidFill>
                <a:latin typeface="Trebuchet MS"/>
                <a:cs typeface="Trebuchet MS"/>
              </a:rPr>
              <a:t>(718AD)</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000000">
              <a:alpha val="50195"/>
            </a:srgbClr>
          </a:solidFill>
        </p:spPr>
        <p:txBody>
          <a:bodyPr wrap="square" lIns="0" tIns="0" rIns="0" bIns="0" rtlCol="0"/>
          <a:lstStyle/>
          <a:p>
            <a:endParaRPr/>
          </a:p>
        </p:txBody>
      </p:sp>
      <p:sp>
        <p:nvSpPr>
          <p:cNvPr id="3" name="object 3"/>
          <p:cNvSpPr/>
          <p:nvPr/>
        </p:nvSpPr>
        <p:spPr>
          <a:xfrm>
            <a:off x="304800" y="304800"/>
            <a:ext cx="8382000" cy="612584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1393" y="1473454"/>
            <a:ext cx="7281545" cy="4598035"/>
          </a:xfrm>
          <a:prstGeom prst="rect">
            <a:avLst/>
          </a:prstGeom>
        </p:spPr>
        <p:txBody>
          <a:bodyPr vert="horz" wrap="square" lIns="0" tIns="12065" rIns="0" bIns="0" rtlCol="0">
            <a:spAutoFit/>
          </a:bodyPr>
          <a:lstStyle/>
          <a:p>
            <a:pPr marL="12700" marR="5080">
              <a:lnSpc>
                <a:spcPct val="100000"/>
              </a:lnSpc>
              <a:spcBef>
                <a:spcPts val="95"/>
              </a:spcBef>
            </a:pPr>
            <a:r>
              <a:rPr sz="2800" spc="-50" dirty="0">
                <a:solidFill>
                  <a:srgbClr val="FFFFFF"/>
                </a:solidFill>
                <a:latin typeface="Trebuchet MS"/>
                <a:cs typeface="Trebuchet MS"/>
              </a:rPr>
              <a:t>Shankaracharya </a:t>
            </a:r>
            <a:r>
              <a:rPr sz="2800" spc="-40" dirty="0">
                <a:solidFill>
                  <a:srgbClr val="FFFFFF"/>
                </a:solidFill>
                <a:latin typeface="Trebuchet MS"/>
                <a:cs typeface="Trebuchet MS"/>
              </a:rPr>
              <a:t>has </a:t>
            </a:r>
            <a:r>
              <a:rPr sz="2800" spc="-85" dirty="0">
                <a:solidFill>
                  <a:srgbClr val="FFFFFF"/>
                </a:solidFill>
                <a:latin typeface="Trebuchet MS"/>
                <a:cs typeface="Trebuchet MS"/>
              </a:rPr>
              <a:t>been </a:t>
            </a:r>
            <a:r>
              <a:rPr sz="2800" spc="-114" dirty="0">
                <a:solidFill>
                  <a:srgbClr val="FFFFFF"/>
                </a:solidFill>
                <a:latin typeface="Trebuchet MS"/>
                <a:cs typeface="Trebuchet MS"/>
              </a:rPr>
              <a:t>paralleled </a:t>
            </a:r>
            <a:r>
              <a:rPr sz="2800" spc="-95" dirty="0">
                <a:solidFill>
                  <a:srgbClr val="FFFFFF"/>
                </a:solidFill>
                <a:latin typeface="Trebuchet MS"/>
                <a:cs typeface="Trebuchet MS"/>
              </a:rPr>
              <a:t>with the  </a:t>
            </a:r>
            <a:r>
              <a:rPr sz="2800" spc="-75" dirty="0">
                <a:solidFill>
                  <a:srgbClr val="FFFFFF"/>
                </a:solidFill>
                <a:latin typeface="Trebuchet MS"/>
                <a:cs typeface="Trebuchet MS"/>
              </a:rPr>
              <a:t>great </a:t>
            </a:r>
            <a:r>
              <a:rPr sz="2800" spc="-95" dirty="0">
                <a:solidFill>
                  <a:srgbClr val="FFFFFF"/>
                </a:solidFill>
                <a:latin typeface="Trebuchet MS"/>
                <a:cs typeface="Trebuchet MS"/>
              </a:rPr>
              <a:t>spiritual </a:t>
            </a:r>
            <a:r>
              <a:rPr sz="2800" spc="-114" dirty="0">
                <a:solidFill>
                  <a:srgbClr val="FFFFFF"/>
                </a:solidFill>
                <a:latin typeface="Trebuchet MS"/>
                <a:cs typeface="Trebuchet MS"/>
              </a:rPr>
              <a:t>teachers, </a:t>
            </a:r>
            <a:r>
              <a:rPr sz="2800" spc="-60" dirty="0">
                <a:solidFill>
                  <a:srgbClr val="FFFFFF"/>
                </a:solidFill>
                <a:latin typeface="Trebuchet MS"/>
                <a:cs typeface="Trebuchet MS"/>
              </a:rPr>
              <a:t>such </a:t>
            </a:r>
            <a:r>
              <a:rPr sz="2800" spc="-45" dirty="0">
                <a:solidFill>
                  <a:srgbClr val="FFFFFF"/>
                </a:solidFill>
                <a:latin typeface="Trebuchet MS"/>
                <a:cs typeface="Trebuchet MS"/>
              </a:rPr>
              <a:t>as </a:t>
            </a:r>
            <a:r>
              <a:rPr sz="2800" spc="-30" dirty="0">
                <a:solidFill>
                  <a:srgbClr val="FFFFFF"/>
                </a:solidFill>
                <a:latin typeface="Trebuchet MS"/>
                <a:cs typeface="Trebuchet MS"/>
              </a:rPr>
              <a:t>Buddha </a:t>
            </a:r>
            <a:r>
              <a:rPr sz="2800" spc="-60" dirty="0">
                <a:solidFill>
                  <a:srgbClr val="FFFFFF"/>
                </a:solidFill>
                <a:latin typeface="Trebuchet MS"/>
                <a:cs typeface="Trebuchet MS"/>
              </a:rPr>
              <a:t>and  </a:t>
            </a:r>
            <a:r>
              <a:rPr sz="2800" spc="-75" dirty="0">
                <a:solidFill>
                  <a:srgbClr val="FFFFFF"/>
                </a:solidFill>
                <a:latin typeface="Trebuchet MS"/>
                <a:cs typeface="Trebuchet MS"/>
              </a:rPr>
              <a:t>Christ </a:t>
            </a:r>
            <a:r>
              <a:rPr sz="2800" spc="-100" dirty="0">
                <a:solidFill>
                  <a:srgbClr val="FFFFFF"/>
                </a:solidFill>
                <a:latin typeface="Trebuchet MS"/>
                <a:cs typeface="Trebuchet MS"/>
              </a:rPr>
              <a:t>in </a:t>
            </a:r>
            <a:r>
              <a:rPr sz="2800" spc="-95" dirty="0">
                <a:solidFill>
                  <a:srgbClr val="FFFFFF"/>
                </a:solidFill>
                <a:latin typeface="Trebuchet MS"/>
                <a:cs typeface="Trebuchet MS"/>
              </a:rPr>
              <a:t>that </a:t>
            </a:r>
            <a:r>
              <a:rPr sz="2800" spc="-80" dirty="0">
                <a:solidFill>
                  <a:srgbClr val="FFFFFF"/>
                </a:solidFill>
                <a:latin typeface="Trebuchet MS"/>
                <a:cs typeface="Trebuchet MS"/>
              </a:rPr>
              <a:t>they </a:t>
            </a:r>
            <a:r>
              <a:rPr sz="2800" spc="-120" dirty="0">
                <a:solidFill>
                  <a:srgbClr val="FFFFFF"/>
                </a:solidFill>
                <a:latin typeface="Trebuchet MS"/>
                <a:cs typeface="Trebuchet MS"/>
              </a:rPr>
              <a:t>were </a:t>
            </a:r>
            <a:r>
              <a:rPr sz="2800" spc="-60" dirty="0">
                <a:solidFill>
                  <a:srgbClr val="FFFFFF"/>
                </a:solidFill>
                <a:latin typeface="Trebuchet MS"/>
                <a:cs typeface="Trebuchet MS"/>
              </a:rPr>
              <a:t>Avataras </a:t>
            </a:r>
            <a:r>
              <a:rPr sz="2800" spc="-100" dirty="0">
                <a:solidFill>
                  <a:srgbClr val="FFFFFF"/>
                </a:solidFill>
                <a:latin typeface="Trebuchet MS"/>
                <a:cs typeface="Trebuchet MS"/>
              </a:rPr>
              <a:t>each </a:t>
            </a:r>
            <a:r>
              <a:rPr sz="2800" spc="-70" dirty="0">
                <a:solidFill>
                  <a:srgbClr val="FFFFFF"/>
                </a:solidFill>
                <a:latin typeface="Trebuchet MS"/>
                <a:cs typeface="Trebuchet MS"/>
              </a:rPr>
              <a:t>said to</a:t>
            </a:r>
            <a:r>
              <a:rPr sz="2800" spc="-655" dirty="0">
                <a:solidFill>
                  <a:srgbClr val="FFFFFF"/>
                </a:solidFill>
                <a:latin typeface="Trebuchet MS"/>
                <a:cs typeface="Trebuchet MS"/>
              </a:rPr>
              <a:t> </a:t>
            </a:r>
            <a:r>
              <a:rPr sz="2800" spc="-90" dirty="0">
                <a:solidFill>
                  <a:srgbClr val="FFFFFF"/>
                </a:solidFill>
                <a:latin typeface="Trebuchet MS"/>
                <a:cs typeface="Trebuchet MS"/>
              </a:rPr>
              <a:t>be  </a:t>
            </a:r>
            <a:r>
              <a:rPr sz="2800" spc="-50" dirty="0">
                <a:solidFill>
                  <a:srgbClr val="FFFFFF"/>
                </a:solidFill>
                <a:latin typeface="Trebuchet MS"/>
                <a:cs typeface="Trebuchet MS"/>
              </a:rPr>
              <a:t>highly </a:t>
            </a:r>
            <a:r>
              <a:rPr sz="2800" spc="-85" dirty="0">
                <a:solidFill>
                  <a:srgbClr val="FFFFFF"/>
                </a:solidFill>
                <a:latin typeface="Trebuchet MS"/>
                <a:cs typeface="Trebuchet MS"/>
              </a:rPr>
              <a:t>evolved </a:t>
            </a:r>
            <a:r>
              <a:rPr sz="2800" spc="-95" dirty="0">
                <a:solidFill>
                  <a:srgbClr val="FFFFFF"/>
                </a:solidFill>
                <a:latin typeface="Trebuchet MS"/>
                <a:cs typeface="Trebuchet MS"/>
              </a:rPr>
              <a:t>spiritually </a:t>
            </a:r>
            <a:r>
              <a:rPr sz="2800" spc="-114" dirty="0">
                <a:solidFill>
                  <a:srgbClr val="FFFFFF"/>
                </a:solidFill>
                <a:latin typeface="Trebuchet MS"/>
                <a:cs typeface="Trebuchet MS"/>
              </a:rPr>
              <a:t>at</a:t>
            </a:r>
            <a:r>
              <a:rPr sz="2800" spc="-600" dirty="0">
                <a:solidFill>
                  <a:srgbClr val="FFFFFF"/>
                </a:solidFill>
                <a:latin typeface="Trebuchet MS"/>
                <a:cs typeface="Trebuchet MS"/>
              </a:rPr>
              <a:t> </a:t>
            </a:r>
            <a:r>
              <a:rPr sz="2800" spc="-125" dirty="0">
                <a:solidFill>
                  <a:srgbClr val="FFFFFF"/>
                </a:solidFill>
                <a:latin typeface="Trebuchet MS"/>
                <a:cs typeface="Trebuchet MS"/>
              </a:rPr>
              <a:t>birth.</a:t>
            </a:r>
            <a:endParaRPr sz="2800">
              <a:latin typeface="Trebuchet MS"/>
              <a:cs typeface="Trebuchet MS"/>
            </a:endParaRPr>
          </a:p>
          <a:p>
            <a:pPr>
              <a:lnSpc>
                <a:spcPct val="100000"/>
              </a:lnSpc>
            </a:pPr>
            <a:endParaRPr sz="2800">
              <a:latin typeface="Trebuchet MS"/>
              <a:cs typeface="Trebuchet MS"/>
            </a:endParaRPr>
          </a:p>
          <a:p>
            <a:pPr marL="12700" marR="83185">
              <a:lnSpc>
                <a:spcPct val="100000"/>
              </a:lnSpc>
              <a:spcBef>
                <a:spcPts val="2515"/>
              </a:spcBef>
            </a:pPr>
            <a:r>
              <a:rPr sz="2800" b="1" i="1" spc="-155" dirty="0">
                <a:solidFill>
                  <a:srgbClr val="FFFFFF"/>
                </a:solidFill>
                <a:latin typeface="Arial"/>
                <a:cs typeface="Arial"/>
              </a:rPr>
              <a:t>“The </a:t>
            </a:r>
            <a:r>
              <a:rPr sz="2800" b="1" i="1" spc="-145" dirty="0">
                <a:solidFill>
                  <a:srgbClr val="FFFFFF"/>
                </a:solidFill>
                <a:latin typeface="Arial"/>
                <a:cs typeface="Arial"/>
              </a:rPr>
              <a:t>thoughts </a:t>
            </a:r>
            <a:r>
              <a:rPr sz="2800" b="1" i="1" spc="-95" dirty="0">
                <a:solidFill>
                  <a:srgbClr val="FFFFFF"/>
                </a:solidFill>
                <a:latin typeface="Arial"/>
                <a:cs typeface="Arial"/>
              </a:rPr>
              <a:t>of </a:t>
            </a:r>
            <a:r>
              <a:rPr sz="2800" b="1" i="1" spc="-125" dirty="0">
                <a:solidFill>
                  <a:srgbClr val="FFFFFF"/>
                </a:solidFill>
                <a:latin typeface="Arial"/>
                <a:cs typeface="Arial"/>
              </a:rPr>
              <a:t>Shankara </a:t>
            </a:r>
            <a:r>
              <a:rPr sz="2800" b="1" i="1" spc="-305" dirty="0">
                <a:solidFill>
                  <a:srgbClr val="FFFFFF"/>
                </a:solidFill>
                <a:latin typeface="Arial"/>
                <a:cs typeface="Arial"/>
              </a:rPr>
              <a:t>sums </a:t>
            </a:r>
            <a:r>
              <a:rPr sz="2800" b="1" i="1" spc="-254" dirty="0">
                <a:solidFill>
                  <a:srgbClr val="FFFFFF"/>
                </a:solidFill>
                <a:latin typeface="Arial"/>
                <a:cs typeface="Arial"/>
              </a:rPr>
              <a:t>up </a:t>
            </a:r>
            <a:r>
              <a:rPr sz="2800" b="1" i="1" spc="-80" dirty="0">
                <a:solidFill>
                  <a:srgbClr val="FFFFFF"/>
                </a:solidFill>
                <a:latin typeface="Arial"/>
                <a:cs typeface="Arial"/>
              </a:rPr>
              <a:t>the </a:t>
            </a:r>
            <a:r>
              <a:rPr sz="2800" b="1" i="1" spc="-140" dirty="0">
                <a:solidFill>
                  <a:srgbClr val="FFFFFF"/>
                </a:solidFill>
                <a:latin typeface="Arial"/>
                <a:cs typeface="Arial"/>
              </a:rPr>
              <a:t>goal </a:t>
            </a:r>
            <a:r>
              <a:rPr sz="2800" b="1" i="1" spc="-95" dirty="0">
                <a:solidFill>
                  <a:srgbClr val="FFFFFF"/>
                </a:solidFill>
                <a:latin typeface="Arial"/>
                <a:cs typeface="Arial"/>
              </a:rPr>
              <a:t>of  </a:t>
            </a:r>
            <a:r>
              <a:rPr sz="2800" b="1" i="1" spc="-120" dirty="0">
                <a:solidFill>
                  <a:srgbClr val="FFFFFF"/>
                </a:solidFill>
                <a:latin typeface="Arial"/>
                <a:cs typeface="Arial"/>
              </a:rPr>
              <a:t>mankind, </a:t>
            </a:r>
            <a:r>
              <a:rPr sz="2800" b="1" i="1" spc="-155" dirty="0">
                <a:solidFill>
                  <a:srgbClr val="FFFFFF"/>
                </a:solidFill>
                <a:latin typeface="Arial"/>
                <a:cs typeface="Arial"/>
              </a:rPr>
              <a:t>every </a:t>
            </a:r>
            <a:r>
              <a:rPr sz="2800" b="1" i="1" spc="-125" dirty="0">
                <a:solidFill>
                  <a:srgbClr val="FFFFFF"/>
                </a:solidFill>
                <a:latin typeface="Arial"/>
                <a:cs typeface="Arial"/>
              </a:rPr>
              <a:t>living </a:t>
            </a:r>
            <a:r>
              <a:rPr sz="2800" b="1" i="1" spc="-120" dirty="0">
                <a:solidFill>
                  <a:srgbClr val="FFFFFF"/>
                </a:solidFill>
                <a:latin typeface="Arial"/>
                <a:cs typeface="Arial"/>
              </a:rPr>
              <a:t>creature </a:t>
            </a:r>
            <a:r>
              <a:rPr sz="2800" b="1" i="1" spc="-200" dirty="0">
                <a:solidFill>
                  <a:srgbClr val="FFFFFF"/>
                </a:solidFill>
                <a:latin typeface="Arial"/>
                <a:cs typeface="Arial"/>
              </a:rPr>
              <a:t>aspires </a:t>
            </a:r>
            <a:r>
              <a:rPr sz="2800" b="1" i="1" spc="-75" dirty="0">
                <a:solidFill>
                  <a:srgbClr val="FFFFFF"/>
                </a:solidFill>
                <a:latin typeface="Arial"/>
                <a:cs typeface="Arial"/>
              </a:rPr>
              <a:t>to  </a:t>
            </a:r>
            <a:r>
              <a:rPr sz="2800" b="1" i="1" spc="-70" dirty="0">
                <a:solidFill>
                  <a:srgbClr val="FFFFFF"/>
                </a:solidFill>
                <a:latin typeface="Arial"/>
                <a:cs typeface="Arial"/>
              </a:rPr>
              <a:t>realize, </a:t>
            </a:r>
            <a:r>
              <a:rPr sz="2800" b="1" i="1" spc="-150" dirty="0">
                <a:solidFill>
                  <a:srgbClr val="FFFFFF"/>
                </a:solidFill>
                <a:latin typeface="Arial"/>
                <a:cs typeface="Arial"/>
              </a:rPr>
              <a:t>where </a:t>
            </a:r>
            <a:r>
              <a:rPr sz="2800" b="1" i="1" spc="-100" dirty="0">
                <a:solidFill>
                  <a:srgbClr val="FFFFFF"/>
                </a:solidFill>
                <a:latin typeface="Arial"/>
                <a:cs typeface="Arial"/>
              </a:rPr>
              <a:t>there </a:t>
            </a:r>
            <a:r>
              <a:rPr sz="2800" b="1" i="1" spc="-235" dirty="0">
                <a:solidFill>
                  <a:srgbClr val="FFFFFF"/>
                </a:solidFill>
                <a:latin typeface="Arial"/>
                <a:cs typeface="Arial"/>
              </a:rPr>
              <a:t>is no </a:t>
            </a:r>
            <a:r>
              <a:rPr sz="2800" b="1" i="1" spc="-30" dirty="0">
                <a:solidFill>
                  <a:srgbClr val="FFFFFF"/>
                </a:solidFill>
                <a:latin typeface="Arial"/>
                <a:cs typeface="Arial"/>
              </a:rPr>
              <a:t>fear, </a:t>
            </a:r>
            <a:r>
              <a:rPr sz="2800" b="1" i="1" spc="-160" dirty="0">
                <a:solidFill>
                  <a:srgbClr val="FFFFFF"/>
                </a:solidFill>
                <a:latin typeface="Arial"/>
                <a:cs typeface="Arial"/>
              </a:rPr>
              <a:t>jealousy </a:t>
            </a:r>
            <a:r>
              <a:rPr sz="2800" b="1" i="1" spc="-185" dirty="0">
                <a:solidFill>
                  <a:srgbClr val="FFFFFF"/>
                </a:solidFill>
                <a:latin typeface="Arial"/>
                <a:cs typeface="Arial"/>
              </a:rPr>
              <a:t>nor  </a:t>
            </a:r>
            <a:r>
              <a:rPr sz="2800" b="1" i="1" spc="-195" dirty="0">
                <a:solidFill>
                  <a:srgbClr val="FFFFFF"/>
                </a:solidFill>
                <a:latin typeface="Arial"/>
                <a:cs typeface="Arial"/>
              </a:rPr>
              <a:t>passions, </a:t>
            </a:r>
            <a:r>
              <a:rPr sz="2800" b="1" i="1" spc="-160" dirty="0">
                <a:solidFill>
                  <a:srgbClr val="FFFFFF"/>
                </a:solidFill>
                <a:latin typeface="Arial"/>
                <a:cs typeface="Arial"/>
              </a:rPr>
              <a:t>only love </a:t>
            </a:r>
            <a:r>
              <a:rPr sz="2800" b="1" i="1" spc="-145" dirty="0">
                <a:solidFill>
                  <a:srgbClr val="FFFFFF"/>
                </a:solidFill>
                <a:latin typeface="Arial"/>
                <a:cs typeface="Arial"/>
              </a:rPr>
              <a:t>and </a:t>
            </a:r>
            <a:r>
              <a:rPr sz="2800" b="1" i="1" spc="-80" dirty="0">
                <a:solidFill>
                  <a:srgbClr val="FFFFFF"/>
                </a:solidFill>
                <a:latin typeface="Arial"/>
                <a:cs typeface="Arial"/>
              </a:rPr>
              <a:t>the </a:t>
            </a:r>
            <a:r>
              <a:rPr sz="2800" b="1" i="1" spc="-180" dirty="0">
                <a:solidFill>
                  <a:srgbClr val="FFFFFF"/>
                </a:solidFill>
                <a:latin typeface="Arial"/>
                <a:cs typeface="Arial"/>
              </a:rPr>
              <a:t>desire </a:t>
            </a:r>
            <a:r>
              <a:rPr sz="2800" b="1" i="1" spc="-95" dirty="0">
                <a:solidFill>
                  <a:srgbClr val="FFFFFF"/>
                </a:solidFill>
                <a:latin typeface="Arial"/>
                <a:cs typeface="Arial"/>
              </a:rPr>
              <a:t>of </a:t>
            </a:r>
            <a:r>
              <a:rPr sz="2800" b="1" i="1" spc="-120" dirty="0">
                <a:solidFill>
                  <a:srgbClr val="FFFFFF"/>
                </a:solidFill>
                <a:latin typeface="Arial"/>
                <a:cs typeface="Arial"/>
              </a:rPr>
              <a:t>perfect  </a:t>
            </a:r>
            <a:r>
              <a:rPr sz="2800" b="1" i="1" spc="-105" dirty="0">
                <a:solidFill>
                  <a:srgbClr val="FFFFFF"/>
                </a:solidFill>
                <a:latin typeface="Arial"/>
                <a:cs typeface="Arial"/>
              </a:rPr>
              <a:t>beatitude</a:t>
            </a:r>
            <a:r>
              <a:rPr sz="2800" b="1" i="1" spc="-75" dirty="0">
                <a:solidFill>
                  <a:srgbClr val="FFFFFF"/>
                </a:solidFill>
                <a:latin typeface="Arial"/>
                <a:cs typeface="Arial"/>
              </a:rPr>
              <a:t> </a:t>
            </a:r>
            <a:r>
              <a:rPr sz="2800" spc="85" dirty="0">
                <a:solidFill>
                  <a:srgbClr val="FFFFFF"/>
                </a:solidFill>
                <a:latin typeface="Arial"/>
                <a:cs typeface="Arial"/>
              </a:rPr>
              <a:t>“.</a:t>
            </a:r>
            <a:endParaRPr sz="2800">
              <a:latin typeface="Arial"/>
              <a:cs typeface="Arial"/>
            </a:endParaRPr>
          </a:p>
        </p:txBody>
      </p:sp>
      <p:sp>
        <p:nvSpPr>
          <p:cNvPr id="3" name="object 3"/>
          <p:cNvSpPr txBox="1">
            <a:spLocks noGrp="1"/>
          </p:cNvSpPr>
          <p:nvPr>
            <p:ph type="title"/>
          </p:nvPr>
        </p:nvSpPr>
        <p:spPr>
          <a:xfrm>
            <a:off x="431393" y="595324"/>
            <a:ext cx="3080385" cy="635000"/>
          </a:xfrm>
          <a:prstGeom prst="rect">
            <a:avLst/>
          </a:prstGeom>
        </p:spPr>
        <p:txBody>
          <a:bodyPr vert="horz" wrap="square" lIns="0" tIns="12065" rIns="0" bIns="0" rtlCol="0">
            <a:spAutoFit/>
          </a:bodyPr>
          <a:lstStyle/>
          <a:p>
            <a:pPr marL="12700">
              <a:lnSpc>
                <a:spcPct val="100000"/>
              </a:lnSpc>
              <a:spcBef>
                <a:spcPts val="95"/>
              </a:spcBef>
            </a:pPr>
            <a:r>
              <a:rPr sz="4000" b="0" i="0" spc="105" dirty="0">
                <a:solidFill>
                  <a:srgbClr val="FFFFFF"/>
                </a:solidFill>
                <a:latin typeface="Trebuchet MS"/>
                <a:cs typeface="Trebuchet MS"/>
              </a:rPr>
              <a:t>CONCLUSION</a:t>
            </a:r>
            <a:endParaRPr sz="4000">
              <a:latin typeface="Trebuchet MS"/>
              <a:cs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1393" y="1689481"/>
            <a:ext cx="7292340" cy="4324985"/>
          </a:xfrm>
          <a:prstGeom prst="rect">
            <a:avLst/>
          </a:prstGeom>
        </p:spPr>
        <p:txBody>
          <a:bodyPr vert="horz" wrap="square" lIns="0" tIns="142240" rIns="0" bIns="0" rtlCol="0">
            <a:spAutoFit/>
          </a:bodyPr>
          <a:lstStyle/>
          <a:p>
            <a:pPr marL="12700">
              <a:lnSpc>
                <a:spcPct val="100000"/>
              </a:lnSpc>
              <a:spcBef>
                <a:spcPts val="1120"/>
              </a:spcBef>
            </a:pPr>
            <a:r>
              <a:rPr sz="1500" spc="-10" dirty="0">
                <a:solidFill>
                  <a:srgbClr val="FFFFFF"/>
                </a:solidFill>
                <a:latin typeface="Trebuchet MS"/>
                <a:cs typeface="Trebuchet MS"/>
              </a:rPr>
              <a:t>Madhava-Vidyarana,</a:t>
            </a:r>
            <a:r>
              <a:rPr sz="1500" spc="-110" dirty="0">
                <a:solidFill>
                  <a:srgbClr val="FFFFFF"/>
                </a:solidFill>
                <a:latin typeface="Trebuchet MS"/>
                <a:cs typeface="Trebuchet MS"/>
              </a:rPr>
              <a:t> </a:t>
            </a:r>
            <a:r>
              <a:rPr sz="1500" i="1" spc="-45" dirty="0">
                <a:solidFill>
                  <a:srgbClr val="FFFFFF"/>
                </a:solidFill>
                <a:latin typeface="Arial"/>
                <a:cs typeface="Arial"/>
              </a:rPr>
              <a:t>‘Sankara</a:t>
            </a:r>
            <a:r>
              <a:rPr sz="1500" i="1" spc="-90" dirty="0">
                <a:solidFill>
                  <a:srgbClr val="FFFFFF"/>
                </a:solidFill>
                <a:latin typeface="Arial"/>
                <a:cs typeface="Arial"/>
              </a:rPr>
              <a:t> </a:t>
            </a:r>
            <a:r>
              <a:rPr sz="1500" i="1" spc="-20" dirty="0">
                <a:solidFill>
                  <a:srgbClr val="FFFFFF"/>
                </a:solidFill>
                <a:latin typeface="Arial"/>
                <a:cs typeface="Arial"/>
              </a:rPr>
              <a:t>Digvijaya,</a:t>
            </a:r>
            <a:r>
              <a:rPr sz="1500" i="1" spc="-254" dirty="0">
                <a:solidFill>
                  <a:srgbClr val="FFFFFF"/>
                </a:solidFill>
                <a:latin typeface="Arial"/>
                <a:cs typeface="Arial"/>
              </a:rPr>
              <a:t> </a:t>
            </a:r>
            <a:r>
              <a:rPr sz="1500" i="1" spc="-95" dirty="0">
                <a:solidFill>
                  <a:srgbClr val="FFFFFF"/>
                </a:solidFill>
                <a:latin typeface="Arial"/>
                <a:cs typeface="Arial"/>
              </a:rPr>
              <a:t>The</a:t>
            </a:r>
            <a:r>
              <a:rPr sz="1500" i="1" spc="-225" dirty="0">
                <a:solidFill>
                  <a:srgbClr val="FFFFFF"/>
                </a:solidFill>
                <a:latin typeface="Arial"/>
                <a:cs typeface="Arial"/>
              </a:rPr>
              <a:t> </a:t>
            </a:r>
            <a:r>
              <a:rPr sz="1500" i="1" spc="-20" dirty="0">
                <a:solidFill>
                  <a:srgbClr val="FFFFFF"/>
                </a:solidFill>
                <a:latin typeface="Arial"/>
                <a:cs typeface="Arial"/>
              </a:rPr>
              <a:t>Traditional</a:t>
            </a:r>
            <a:r>
              <a:rPr sz="1500" i="1" spc="-85" dirty="0">
                <a:solidFill>
                  <a:srgbClr val="FFFFFF"/>
                </a:solidFill>
                <a:latin typeface="Arial"/>
                <a:cs typeface="Arial"/>
              </a:rPr>
              <a:t> </a:t>
            </a:r>
            <a:r>
              <a:rPr sz="1500" i="1" spc="-30" dirty="0">
                <a:solidFill>
                  <a:srgbClr val="FFFFFF"/>
                </a:solidFill>
                <a:latin typeface="Arial"/>
                <a:cs typeface="Arial"/>
              </a:rPr>
              <a:t>Life</a:t>
            </a:r>
            <a:r>
              <a:rPr sz="1500" i="1" spc="-55" dirty="0">
                <a:solidFill>
                  <a:srgbClr val="FFFFFF"/>
                </a:solidFill>
                <a:latin typeface="Arial"/>
                <a:cs typeface="Arial"/>
              </a:rPr>
              <a:t> </a:t>
            </a:r>
            <a:r>
              <a:rPr sz="1500" i="1" spc="-10" dirty="0">
                <a:solidFill>
                  <a:srgbClr val="FFFFFF"/>
                </a:solidFill>
                <a:latin typeface="Arial"/>
                <a:cs typeface="Arial"/>
              </a:rPr>
              <a:t>of</a:t>
            </a:r>
            <a:r>
              <a:rPr sz="1500" i="1" spc="-114" dirty="0">
                <a:solidFill>
                  <a:srgbClr val="FFFFFF"/>
                </a:solidFill>
                <a:latin typeface="Arial"/>
                <a:cs typeface="Arial"/>
              </a:rPr>
              <a:t> </a:t>
            </a:r>
            <a:r>
              <a:rPr sz="1500" i="1" spc="-55" dirty="0">
                <a:solidFill>
                  <a:srgbClr val="FFFFFF"/>
                </a:solidFill>
                <a:latin typeface="Arial"/>
                <a:cs typeface="Arial"/>
              </a:rPr>
              <a:t>Sri</a:t>
            </a:r>
            <a:r>
              <a:rPr sz="1500" i="1" spc="-110" dirty="0">
                <a:solidFill>
                  <a:srgbClr val="FFFFFF"/>
                </a:solidFill>
                <a:latin typeface="Arial"/>
                <a:cs typeface="Arial"/>
              </a:rPr>
              <a:t> </a:t>
            </a:r>
            <a:r>
              <a:rPr sz="1500" i="1" spc="-40" dirty="0">
                <a:solidFill>
                  <a:srgbClr val="FFFFFF"/>
                </a:solidFill>
                <a:latin typeface="Arial"/>
                <a:cs typeface="Arial"/>
              </a:rPr>
              <a:t>Sankaracharya’,</a:t>
            </a:r>
            <a:r>
              <a:rPr sz="1500" i="1" spc="-90" dirty="0">
                <a:solidFill>
                  <a:srgbClr val="FFFFFF"/>
                </a:solidFill>
                <a:latin typeface="Arial"/>
                <a:cs typeface="Arial"/>
              </a:rPr>
              <a:t> </a:t>
            </a:r>
            <a:r>
              <a:rPr sz="1500" i="1" spc="-35" dirty="0">
                <a:solidFill>
                  <a:srgbClr val="FFFFFF"/>
                </a:solidFill>
                <a:latin typeface="Arial"/>
                <a:cs typeface="Arial"/>
              </a:rPr>
              <a:t>(1986),</a:t>
            </a:r>
            <a:endParaRPr sz="1500">
              <a:latin typeface="Arial"/>
              <a:cs typeface="Arial"/>
            </a:endParaRPr>
          </a:p>
          <a:p>
            <a:pPr marL="12700">
              <a:lnSpc>
                <a:spcPct val="100000"/>
              </a:lnSpc>
              <a:spcBef>
                <a:spcPts val="1025"/>
              </a:spcBef>
            </a:pPr>
            <a:r>
              <a:rPr sz="1500" dirty="0">
                <a:solidFill>
                  <a:srgbClr val="FFFFFF"/>
                </a:solidFill>
                <a:latin typeface="Trebuchet MS"/>
                <a:cs typeface="Trebuchet MS"/>
              </a:rPr>
              <a:t>Sri</a:t>
            </a:r>
            <a:r>
              <a:rPr sz="1500" spc="-120" dirty="0">
                <a:solidFill>
                  <a:srgbClr val="FFFFFF"/>
                </a:solidFill>
                <a:latin typeface="Trebuchet MS"/>
                <a:cs typeface="Trebuchet MS"/>
              </a:rPr>
              <a:t> </a:t>
            </a:r>
            <a:r>
              <a:rPr sz="1500" spc="-10" dirty="0">
                <a:solidFill>
                  <a:srgbClr val="FFFFFF"/>
                </a:solidFill>
                <a:latin typeface="Trebuchet MS"/>
                <a:cs typeface="Trebuchet MS"/>
              </a:rPr>
              <a:t>Ramakrishna</a:t>
            </a:r>
            <a:r>
              <a:rPr sz="1500" spc="-135" dirty="0">
                <a:solidFill>
                  <a:srgbClr val="FFFFFF"/>
                </a:solidFill>
                <a:latin typeface="Trebuchet MS"/>
                <a:cs typeface="Trebuchet MS"/>
              </a:rPr>
              <a:t> </a:t>
            </a:r>
            <a:r>
              <a:rPr sz="1500" spc="-5" dirty="0">
                <a:solidFill>
                  <a:srgbClr val="FFFFFF"/>
                </a:solidFill>
                <a:latin typeface="Trebuchet MS"/>
                <a:cs typeface="Trebuchet MS"/>
              </a:rPr>
              <a:t>Math,</a:t>
            </a:r>
            <a:r>
              <a:rPr sz="1500" spc="-110" dirty="0">
                <a:solidFill>
                  <a:srgbClr val="FFFFFF"/>
                </a:solidFill>
                <a:latin typeface="Trebuchet MS"/>
                <a:cs typeface="Trebuchet MS"/>
              </a:rPr>
              <a:t> </a:t>
            </a:r>
            <a:r>
              <a:rPr sz="1500" spc="-5" dirty="0">
                <a:solidFill>
                  <a:srgbClr val="FFFFFF"/>
                </a:solidFill>
                <a:latin typeface="Trebuchet MS"/>
                <a:cs typeface="Trebuchet MS"/>
              </a:rPr>
              <a:t>Madras,</a:t>
            </a:r>
            <a:r>
              <a:rPr sz="1500" spc="-120" dirty="0">
                <a:solidFill>
                  <a:srgbClr val="FFFFFF"/>
                </a:solidFill>
                <a:latin typeface="Trebuchet MS"/>
                <a:cs typeface="Trebuchet MS"/>
              </a:rPr>
              <a:t> </a:t>
            </a:r>
            <a:r>
              <a:rPr sz="1500" spc="-25" dirty="0">
                <a:solidFill>
                  <a:srgbClr val="FFFFFF"/>
                </a:solidFill>
                <a:latin typeface="Trebuchet MS"/>
                <a:cs typeface="Trebuchet MS"/>
              </a:rPr>
              <a:t>India</a:t>
            </a:r>
            <a:endParaRPr sz="1500">
              <a:latin typeface="Trebuchet MS"/>
              <a:cs typeface="Trebuchet MS"/>
            </a:endParaRPr>
          </a:p>
          <a:p>
            <a:pPr marL="12700">
              <a:lnSpc>
                <a:spcPct val="100000"/>
              </a:lnSpc>
              <a:spcBef>
                <a:spcPts val="1019"/>
              </a:spcBef>
            </a:pPr>
            <a:r>
              <a:rPr sz="1500" spc="-10" dirty="0">
                <a:solidFill>
                  <a:srgbClr val="FFFFFF"/>
                </a:solidFill>
                <a:latin typeface="Trebuchet MS"/>
                <a:cs typeface="Trebuchet MS"/>
              </a:rPr>
              <a:t>Paramahamsa</a:t>
            </a:r>
            <a:r>
              <a:rPr sz="1500" spc="-135" dirty="0">
                <a:solidFill>
                  <a:srgbClr val="FFFFFF"/>
                </a:solidFill>
                <a:latin typeface="Trebuchet MS"/>
                <a:cs typeface="Trebuchet MS"/>
              </a:rPr>
              <a:t> </a:t>
            </a:r>
            <a:r>
              <a:rPr sz="1500" spc="-25" dirty="0">
                <a:solidFill>
                  <a:srgbClr val="FFFFFF"/>
                </a:solidFill>
                <a:latin typeface="Trebuchet MS"/>
                <a:cs typeface="Trebuchet MS"/>
              </a:rPr>
              <a:t>Niranjanananda</a:t>
            </a:r>
            <a:r>
              <a:rPr sz="1500" spc="-180" dirty="0">
                <a:solidFill>
                  <a:srgbClr val="FFFFFF"/>
                </a:solidFill>
                <a:latin typeface="Trebuchet MS"/>
                <a:cs typeface="Trebuchet MS"/>
              </a:rPr>
              <a:t> </a:t>
            </a:r>
            <a:r>
              <a:rPr sz="1500" spc="-25" dirty="0">
                <a:solidFill>
                  <a:srgbClr val="FFFFFF"/>
                </a:solidFill>
                <a:latin typeface="Trebuchet MS"/>
                <a:cs typeface="Trebuchet MS"/>
              </a:rPr>
              <a:t>Saraswati,</a:t>
            </a:r>
            <a:r>
              <a:rPr sz="1500" spc="-70" dirty="0">
                <a:solidFill>
                  <a:srgbClr val="FFFFFF"/>
                </a:solidFill>
                <a:latin typeface="Trebuchet MS"/>
                <a:cs typeface="Trebuchet MS"/>
              </a:rPr>
              <a:t> </a:t>
            </a:r>
            <a:r>
              <a:rPr sz="1500" i="1" spc="-55" dirty="0">
                <a:solidFill>
                  <a:srgbClr val="FFFFFF"/>
                </a:solidFill>
                <a:latin typeface="Arial"/>
                <a:cs typeface="Arial"/>
              </a:rPr>
              <a:t>‘Sannyasa</a:t>
            </a:r>
            <a:r>
              <a:rPr sz="1500" i="1" spc="-100" dirty="0">
                <a:solidFill>
                  <a:srgbClr val="FFFFFF"/>
                </a:solidFill>
                <a:latin typeface="Arial"/>
                <a:cs typeface="Arial"/>
              </a:rPr>
              <a:t> </a:t>
            </a:r>
            <a:r>
              <a:rPr sz="1500" i="1" spc="-35" dirty="0">
                <a:solidFill>
                  <a:srgbClr val="FFFFFF"/>
                </a:solidFill>
                <a:latin typeface="Arial"/>
                <a:cs typeface="Arial"/>
              </a:rPr>
              <a:t>Darshan’,</a:t>
            </a:r>
            <a:r>
              <a:rPr sz="1500" i="1" spc="-80" dirty="0">
                <a:solidFill>
                  <a:srgbClr val="FFFFFF"/>
                </a:solidFill>
                <a:latin typeface="Arial"/>
                <a:cs typeface="Arial"/>
              </a:rPr>
              <a:t> </a:t>
            </a:r>
            <a:r>
              <a:rPr sz="1500" i="1" spc="-45" dirty="0">
                <a:solidFill>
                  <a:srgbClr val="FFFFFF"/>
                </a:solidFill>
                <a:latin typeface="Arial"/>
                <a:cs typeface="Arial"/>
              </a:rPr>
              <a:t>(</a:t>
            </a:r>
            <a:r>
              <a:rPr sz="1500" spc="-45" dirty="0">
                <a:solidFill>
                  <a:srgbClr val="FFFFFF"/>
                </a:solidFill>
                <a:latin typeface="Trebuchet MS"/>
                <a:cs typeface="Trebuchet MS"/>
              </a:rPr>
              <a:t>1993),</a:t>
            </a:r>
            <a:endParaRPr sz="1500">
              <a:latin typeface="Trebuchet MS"/>
              <a:cs typeface="Trebuchet MS"/>
            </a:endParaRPr>
          </a:p>
          <a:p>
            <a:pPr marL="12700" marR="203835">
              <a:lnSpc>
                <a:spcPct val="156700"/>
              </a:lnSpc>
            </a:pPr>
            <a:r>
              <a:rPr sz="1500" dirty="0">
                <a:solidFill>
                  <a:srgbClr val="FFFFFF"/>
                </a:solidFill>
                <a:latin typeface="Trebuchet MS"/>
                <a:cs typeface="Trebuchet MS"/>
              </a:rPr>
              <a:t>Sri</a:t>
            </a:r>
            <a:r>
              <a:rPr sz="1500" spc="-114" dirty="0">
                <a:solidFill>
                  <a:srgbClr val="FFFFFF"/>
                </a:solidFill>
                <a:latin typeface="Trebuchet MS"/>
                <a:cs typeface="Trebuchet MS"/>
              </a:rPr>
              <a:t> </a:t>
            </a:r>
            <a:r>
              <a:rPr sz="1500" spc="-5" dirty="0">
                <a:solidFill>
                  <a:srgbClr val="FFFFFF"/>
                </a:solidFill>
                <a:latin typeface="Trebuchet MS"/>
                <a:cs typeface="Trebuchet MS"/>
              </a:rPr>
              <a:t>Panchdashnam</a:t>
            </a:r>
            <a:r>
              <a:rPr sz="1500" spc="-130" dirty="0">
                <a:solidFill>
                  <a:srgbClr val="FFFFFF"/>
                </a:solidFill>
                <a:latin typeface="Trebuchet MS"/>
                <a:cs typeface="Trebuchet MS"/>
              </a:rPr>
              <a:t> </a:t>
            </a:r>
            <a:r>
              <a:rPr sz="1500" spc="-5" dirty="0">
                <a:solidFill>
                  <a:srgbClr val="FFFFFF"/>
                </a:solidFill>
                <a:latin typeface="Trebuchet MS"/>
                <a:cs typeface="Trebuchet MS"/>
              </a:rPr>
              <a:t>Paramahamsa</a:t>
            </a:r>
            <a:r>
              <a:rPr sz="1500" spc="-200" dirty="0">
                <a:solidFill>
                  <a:srgbClr val="FFFFFF"/>
                </a:solidFill>
                <a:latin typeface="Trebuchet MS"/>
                <a:cs typeface="Trebuchet MS"/>
              </a:rPr>
              <a:t> </a:t>
            </a:r>
            <a:r>
              <a:rPr sz="1500" spc="-5" dirty="0">
                <a:solidFill>
                  <a:srgbClr val="FFFFFF"/>
                </a:solidFill>
                <a:latin typeface="Trebuchet MS"/>
                <a:cs typeface="Trebuchet MS"/>
              </a:rPr>
              <a:t>Alakh</a:t>
            </a:r>
            <a:r>
              <a:rPr sz="1500" spc="-105" dirty="0">
                <a:solidFill>
                  <a:srgbClr val="FFFFFF"/>
                </a:solidFill>
                <a:latin typeface="Trebuchet MS"/>
                <a:cs typeface="Trebuchet MS"/>
              </a:rPr>
              <a:t> </a:t>
            </a:r>
            <a:r>
              <a:rPr sz="1500" spc="-40" dirty="0">
                <a:solidFill>
                  <a:srgbClr val="FFFFFF"/>
                </a:solidFill>
                <a:latin typeface="Trebuchet MS"/>
                <a:cs typeface="Trebuchet MS"/>
              </a:rPr>
              <a:t>Bara,</a:t>
            </a:r>
            <a:r>
              <a:rPr sz="1500" spc="-100" dirty="0">
                <a:solidFill>
                  <a:srgbClr val="FFFFFF"/>
                </a:solidFill>
                <a:latin typeface="Trebuchet MS"/>
                <a:cs typeface="Trebuchet MS"/>
              </a:rPr>
              <a:t> </a:t>
            </a:r>
            <a:r>
              <a:rPr sz="1500" spc="-10" dirty="0">
                <a:solidFill>
                  <a:srgbClr val="FFFFFF"/>
                </a:solidFill>
                <a:latin typeface="Trebuchet MS"/>
                <a:cs typeface="Trebuchet MS"/>
              </a:rPr>
              <a:t>Rikhiadham</a:t>
            </a:r>
            <a:r>
              <a:rPr sz="1500" spc="-140" dirty="0">
                <a:solidFill>
                  <a:srgbClr val="FFFFFF"/>
                </a:solidFill>
                <a:latin typeface="Trebuchet MS"/>
                <a:cs typeface="Trebuchet MS"/>
              </a:rPr>
              <a:t> </a:t>
            </a:r>
            <a:r>
              <a:rPr sz="1500" spc="-20" dirty="0">
                <a:solidFill>
                  <a:srgbClr val="FFFFFF"/>
                </a:solidFill>
                <a:latin typeface="Trebuchet MS"/>
                <a:cs typeface="Trebuchet MS"/>
              </a:rPr>
              <a:t>~</a:t>
            </a:r>
            <a:r>
              <a:rPr sz="1500" spc="-75" dirty="0">
                <a:solidFill>
                  <a:srgbClr val="FFFFFF"/>
                </a:solidFill>
                <a:latin typeface="Trebuchet MS"/>
                <a:cs typeface="Trebuchet MS"/>
              </a:rPr>
              <a:t> </a:t>
            </a:r>
            <a:r>
              <a:rPr sz="1500" spc="-15" dirty="0">
                <a:solidFill>
                  <a:srgbClr val="FFFFFF"/>
                </a:solidFill>
                <a:latin typeface="Trebuchet MS"/>
                <a:cs typeface="Trebuchet MS"/>
              </a:rPr>
              <a:t>Deoghar,</a:t>
            </a:r>
            <a:r>
              <a:rPr sz="1500" spc="-150" dirty="0">
                <a:solidFill>
                  <a:srgbClr val="FFFFFF"/>
                </a:solidFill>
                <a:latin typeface="Trebuchet MS"/>
                <a:cs typeface="Trebuchet MS"/>
              </a:rPr>
              <a:t> </a:t>
            </a:r>
            <a:r>
              <a:rPr sz="1500" spc="-35" dirty="0">
                <a:solidFill>
                  <a:srgbClr val="FFFFFF"/>
                </a:solidFill>
                <a:latin typeface="Trebuchet MS"/>
                <a:cs typeface="Trebuchet MS"/>
              </a:rPr>
              <a:t>Jharkhand,</a:t>
            </a:r>
            <a:r>
              <a:rPr sz="1500" spc="-135" dirty="0">
                <a:solidFill>
                  <a:srgbClr val="FFFFFF"/>
                </a:solidFill>
                <a:latin typeface="Trebuchet MS"/>
                <a:cs typeface="Trebuchet MS"/>
              </a:rPr>
              <a:t> </a:t>
            </a:r>
            <a:r>
              <a:rPr sz="1500" spc="-25" dirty="0">
                <a:solidFill>
                  <a:srgbClr val="FFFFFF"/>
                </a:solidFill>
                <a:latin typeface="Trebuchet MS"/>
                <a:cs typeface="Trebuchet MS"/>
              </a:rPr>
              <a:t>India  </a:t>
            </a:r>
            <a:r>
              <a:rPr sz="1500" spc="5" dirty="0">
                <a:solidFill>
                  <a:srgbClr val="FFFFFF"/>
                </a:solidFill>
                <a:latin typeface="Trebuchet MS"/>
                <a:cs typeface="Trebuchet MS"/>
              </a:rPr>
              <a:t>Swami</a:t>
            </a:r>
            <a:r>
              <a:rPr sz="1500" spc="-145" dirty="0">
                <a:solidFill>
                  <a:srgbClr val="FFFFFF"/>
                </a:solidFill>
                <a:latin typeface="Trebuchet MS"/>
                <a:cs typeface="Trebuchet MS"/>
              </a:rPr>
              <a:t> </a:t>
            </a:r>
            <a:r>
              <a:rPr sz="1500" spc="5" dirty="0">
                <a:solidFill>
                  <a:srgbClr val="FFFFFF"/>
                </a:solidFill>
                <a:latin typeface="Trebuchet MS"/>
                <a:cs typeface="Trebuchet MS"/>
              </a:rPr>
              <a:t>Mumukshananda</a:t>
            </a:r>
            <a:r>
              <a:rPr sz="1500" spc="-135" dirty="0">
                <a:solidFill>
                  <a:srgbClr val="FFFFFF"/>
                </a:solidFill>
                <a:latin typeface="Trebuchet MS"/>
                <a:cs typeface="Trebuchet MS"/>
              </a:rPr>
              <a:t> </a:t>
            </a:r>
            <a:r>
              <a:rPr sz="1500" spc="-55" dirty="0">
                <a:solidFill>
                  <a:srgbClr val="FFFFFF"/>
                </a:solidFill>
                <a:latin typeface="Trebuchet MS"/>
                <a:cs typeface="Trebuchet MS"/>
              </a:rPr>
              <a:t>(1991),</a:t>
            </a:r>
            <a:r>
              <a:rPr sz="1500" spc="-114" dirty="0">
                <a:solidFill>
                  <a:srgbClr val="FFFFFF"/>
                </a:solidFill>
                <a:latin typeface="Trebuchet MS"/>
                <a:cs typeface="Trebuchet MS"/>
              </a:rPr>
              <a:t> </a:t>
            </a:r>
            <a:r>
              <a:rPr sz="1500" i="1" spc="-40" dirty="0">
                <a:solidFill>
                  <a:srgbClr val="FFFFFF"/>
                </a:solidFill>
                <a:latin typeface="Arial"/>
                <a:cs typeface="Arial"/>
              </a:rPr>
              <a:t>‘Vedanta</a:t>
            </a:r>
            <a:r>
              <a:rPr sz="1500" i="1" spc="-75" dirty="0">
                <a:solidFill>
                  <a:srgbClr val="FFFFFF"/>
                </a:solidFill>
                <a:latin typeface="Arial"/>
                <a:cs typeface="Arial"/>
              </a:rPr>
              <a:t> </a:t>
            </a:r>
            <a:r>
              <a:rPr sz="1500" spc="-55" dirty="0">
                <a:solidFill>
                  <a:srgbClr val="FFFFFF"/>
                </a:solidFill>
                <a:latin typeface="Trebuchet MS"/>
                <a:cs typeface="Trebuchet MS"/>
              </a:rPr>
              <a:t>-</a:t>
            </a:r>
            <a:r>
              <a:rPr sz="1500" spc="-100" dirty="0">
                <a:solidFill>
                  <a:srgbClr val="FFFFFF"/>
                </a:solidFill>
                <a:latin typeface="Trebuchet MS"/>
                <a:cs typeface="Trebuchet MS"/>
              </a:rPr>
              <a:t> </a:t>
            </a:r>
            <a:r>
              <a:rPr sz="1500" i="1" spc="-90" dirty="0">
                <a:solidFill>
                  <a:srgbClr val="FFFFFF"/>
                </a:solidFill>
                <a:latin typeface="Arial"/>
                <a:cs typeface="Arial"/>
              </a:rPr>
              <a:t>Voice</a:t>
            </a:r>
            <a:r>
              <a:rPr sz="1500" i="1" spc="-70" dirty="0">
                <a:solidFill>
                  <a:srgbClr val="FFFFFF"/>
                </a:solidFill>
                <a:latin typeface="Arial"/>
                <a:cs typeface="Arial"/>
              </a:rPr>
              <a:t> </a:t>
            </a:r>
            <a:r>
              <a:rPr sz="1500" i="1" spc="-10" dirty="0">
                <a:solidFill>
                  <a:srgbClr val="FFFFFF"/>
                </a:solidFill>
                <a:latin typeface="Arial"/>
                <a:cs typeface="Arial"/>
              </a:rPr>
              <a:t>of</a:t>
            </a:r>
            <a:r>
              <a:rPr sz="1500" i="1" spc="-55" dirty="0">
                <a:solidFill>
                  <a:srgbClr val="FFFFFF"/>
                </a:solidFill>
                <a:latin typeface="Arial"/>
                <a:cs typeface="Arial"/>
              </a:rPr>
              <a:t> </a:t>
            </a:r>
            <a:r>
              <a:rPr sz="1500" i="1" spc="-60" dirty="0">
                <a:solidFill>
                  <a:srgbClr val="FFFFFF"/>
                </a:solidFill>
                <a:latin typeface="Arial"/>
                <a:cs typeface="Arial"/>
              </a:rPr>
              <a:t>Freedom’,</a:t>
            </a:r>
            <a:endParaRPr sz="1500">
              <a:latin typeface="Arial"/>
              <a:cs typeface="Arial"/>
            </a:endParaRPr>
          </a:p>
          <a:p>
            <a:pPr marL="12700">
              <a:lnSpc>
                <a:spcPct val="100000"/>
              </a:lnSpc>
              <a:spcBef>
                <a:spcPts val="1019"/>
              </a:spcBef>
            </a:pPr>
            <a:r>
              <a:rPr sz="1500" spc="-15" dirty="0">
                <a:solidFill>
                  <a:srgbClr val="FFFFFF"/>
                </a:solidFill>
                <a:latin typeface="Trebuchet MS"/>
                <a:cs typeface="Trebuchet MS"/>
              </a:rPr>
              <a:t>Advaita </a:t>
            </a:r>
            <a:r>
              <a:rPr sz="1500" spc="-10" dirty="0">
                <a:solidFill>
                  <a:srgbClr val="FFFFFF"/>
                </a:solidFill>
                <a:latin typeface="Trebuchet MS"/>
                <a:cs typeface="Trebuchet MS"/>
              </a:rPr>
              <a:t>Ashram,</a:t>
            </a:r>
            <a:r>
              <a:rPr sz="1500" spc="-325" dirty="0">
                <a:solidFill>
                  <a:srgbClr val="FFFFFF"/>
                </a:solidFill>
                <a:latin typeface="Trebuchet MS"/>
                <a:cs typeface="Trebuchet MS"/>
              </a:rPr>
              <a:t> </a:t>
            </a:r>
            <a:r>
              <a:rPr sz="1500" spc="-25" dirty="0">
                <a:solidFill>
                  <a:srgbClr val="FFFFFF"/>
                </a:solidFill>
                <a:latin typeface="Trebuchet MS"/>
                <a:cs typeface="Trebuchet MS"/>
              </a:rPr>
              <a:t>India</a:t>
            </a:r>
            <a:endParaRPr sz="1500">
              <a:latin typeface="Trebuchet MS"/>
              <a:cs typeface="Trebuchet MS"/>
            </a:endParaRPr>
          </a:p>
          <a:p>
            <a:pPr marL="12700">
              <a:lnSpc>
                <a:spcPct val="100000"/>
              </a:lnSpc>
              <a:spcBef>
                <a:spcPts val="1019"/>
              </a:spcBef>
            </a:pPr>
            <a:r>
              <a:rPr sz="1500" spc="5" dirty="0">
                <a:solidFill>
                  <a:srgbClr val="FFFFFF"/>
                </a:solidFill>
                <a:latin typeface="Trebuchet MS"/>
                <a:cs typeface="Trebuchet MS"/>
              </a:rPr>
              <a:t>Swami</a:t>
            </a:r>
            <a:r>
              <a:rPr sz="1500" spc="-180" dirty="0">
                <a:solidFill>
                  <a:srgbClr val="FFFFFF"/>
                </a:solidFill>
                <a:latin typeface="Trebuchet MS"/>
                <a:cs typeface="Trebuchet MS"/>
              </a:rPr>
              <a:t> </a:t>
            </a:r>
            <a:r>
              <a:rPr sz="1500" spc="-10" dirty="0">
                <a:solidFill>
                  <a:srgbClr val="FFFFFF"/>
                </a:solidFill>
                <a:latin typeface="Trebuchet MS"/>
                <a:cs typeface="Trebuchet MS"/>
              </a:rPr>
              <a:t>Satyeswarananda</a:t>
            </a:r>
            <a:r>
              <a:rPr sz="1500" spc="-195" dirty="0">
                <a:solidFill>
                  <a:srgbClr val="FFFFFF"/>
                </a:solidFill>
                <a:latin typeface="Trebuchet MS"/>
                <a:cs typeface="Trebuchet MS"/>
              </a:rPr>
              <a:t> </a:t>
            </a:r>
            <a:r>
              <a:rPr sz="1500" spc="-55" dirty="0">
                <a:solidFill>
                  <a:srgbClr val="FFFFFF"/>
                </a:solidFill>
                <a:latin typeface="Trebuchet MS"/>
                <a:cs typeface="Trebuchet MS"/>
              </a:rPr>
              <a:t>Giri,</a:t>
            </a:r>
            <a:r>
              <a:rPr sz="1500" spc="-120" dirty="0">
                <a:solidFill>
                  <a:srgbClr val="FFFFFF"/>
                </a:solidFill>
                <a:latin typeface="Trebuchet MS"/>
                <a:cs typeface="Trebuchet MS"/>
              </a:rPr>
              <a:t> </a:t>
            </a:r>
            <a:r>
              <a:rPr sz="1500" spc="-25" dirty="0">
                <a:solidFill>
                  <a:srgbClr val="FFFFFF"/>
                </a:solidFill>
                <a:latin typeface="Trebuchet MS"/>
                <a:cs typeface="Trebuchet MS"/>
              </a:rPr>
              <a:t>(1992)</a:t>
            </a:r>
            <a:r>
              <a:rPr sz="1500" spc="-130" dirty="0">
                <a:solidFill>
                  <a:srgbClr val="FFFFFF"/>
                </a:solidFill>
                <a:latin typeface="Trebuchet MS"/>
                <a:cs typeface="Trebuchet MS"/>
              </a:rPr>
              <a:t> </a:t>
            </a:r>
            <a:r>
              <a:rPr sz="1500" i="1" spc="-25" dirty="0">
                <a:solidFill>
                  <a:srgbClr val="FFFFFF"/>
                </a:solidFill>
                <a:latin typeface="Arial"/>
                <a:cs typeface="Arial"/>
              </a:rPr>
              <a:t>‘Babaji,</a:t>
            </a:r>
            <a:r>
              <a:rPr sz="1500" i="1" spc="-170" dirty="0">
                <a:solidFill>
                  <a:srgbClr val="FFFFFF"/>
                </a:solidFill>
                <a:latin typeface="Arial"/>
                <a:cs typeface="Arial"/>
              </a:rPr>
              <a:t> </a:t>
            </a:r>
            <a:r>
              <a:rPr sz="1500" i="1" spc="-65" dirty="0">
                <a:solidFill>
                  <a:srgbClr val="FFFFFF"/>
                </a:solidFill>
                <a:latin typeface="Arial"/>
                <a:cs typeface="Arial"/>
              </a:rPr>
              <a:t>Vol</a:t>
            </a:r>
            <a:r>
              <a:rPr sz="1500" i="1" spc="-45" dirty="0">
                <a:solidFill>
                  <a:srgbClr val="FFFFFF"/>
                </a:solidFill>
                <a:latin typeface="Arial"/>
                <a:cs typeface="Arial"/>
              </a:rPr>
              <a:t> </a:t>
            </a:r>
            <a:r>
              <a:rPr sz="1500" i="1" spc="-70" dirty="0">
                <a:solidFill>
                  <a:srgbClr val="FFFFFF"/>
                </a:solidFill>
                <a:latin typeface="Arial"/>
                <a:cs typeface="Arial"/>
              </a:rPr>
              <a:t>1,</a:t>
            </a:r>
            <a:r>
              <a:rPr sz="1500" i="1" spc="-240" dirty="0">
                <a:solidFill>
                  <a:srgbClr val="FFFFFF"/>
                </a:solidFill>
                <a:latin typeface="Arial"/>
                <a:cs typeface="Arial"/>
              </a:rPr>
              <a:t> </a:t>
            </a:r>
            <a:r>
              <a:rPr sz="1500" i="1" spc="-95" dirty="0">
                <a:solidFill>
                  <a:srgbClr val="FFFFFF"/>
                </a:solidFill>
                <a:latin typeface="Arial"/>
                <a:cs typeface="Arial"/>
              </a:rPr>
              <a:t>The</a:t>
            </a:r>
            <a:r>
              <a:rPr sz="1500" i="1" spc="-55" dirty="0">
                <a:solidFill>
                  <a:srgbClr val="FFFFFF"/>
                </a:solidFill>
                <a:latin typeface="Arial"/>
                <a:cs typeface="Arial"/>
              </a:rPr>
              <a:t> </a:t>
            </a:r>
            <a:r>
              <a:rPr sz="1500" i="1" spc="-40" dirty="0">
                <a:solidFill>
                  <a:srgbClr val="FFFFFF"/>
                </a:solidFill>
                <a:latin typeface="Arial"/>
                <a:cs typeface="Arial"/>
              </a:rPr>
              <a:t>Divine</a:t>
            </a:r>
            <a:r>
              <a:rPr sz="1500" i="1" spc="-85" dirty="0">
                <a:solidFill>
                  <a:srgbClr val="FFFFFF"/>
                </a:solidFill>
                <a:latin typeface="Arial"/>
                <a:cs typeface="Arial"/>
              </a:rPr>
              <a:t> </a:t>
            </a:r>
            <a:r>
              <a:rPr sz="1500" i="1" spc="-30" dirty="0">
                <a:solidFill>
                  <a:srgbClr val="FFFFFF"/>
                </a:solidFill>
                <a:latin typeface="Arial"/>
                <a:cs typeface="Arial"/>
              </a:rPr>
              <a:t>Himalayan</a:t>
            </a:r>
            <a:r>
              <a:rPr sz="1500" i="1" spc="-235" dirty="0">
                <a:solidFill>
                  <a:srgbClr val="FFFFFF"/>
                </a:solidFill>
                <a:latin typeface="Arial"/>
                <a:cs typeface="Arial"/>
              </a:rPr>
              <a:t> </a:t>
            </a:r>
            <a:r>
              <a:rPr sz="1500" i="1" spc="-70" dirty="0">
                <a:solidFill>
                  <a:srgbClr val="FFFFFF"/>
                </a:solidFill>
                <a:latin typeface="Arial"/>
                <a:cs typeface="Arial"/>
              </a:rPr>
              <a:t>Yogi,</a:t>
            </a:r>
            <a:endParaRPr sz="1500">
              <a:latin typeface="Arial"/>
              <a:cs typeface="Arial"/>
            </a:endParaRPr>
          </a:p>
          <a:p>
            <a:pPr marL="12700">
              <a:lnSpc>
                <a:spcPct val="100000"/>
              </a:lnSpc>
              <a:spcBef>
                <a:spcPts val="1019"/>
              </a:spcBef>
            </a:pPr>
            <a:r>
              <a:rPr sz="1500" spc="-25" dirty="0">
                <a:solidFill>
                  <a:srgbClr val="FFFFFF"/>
                </a:solidFill>
                <a:latin typeface="Trebuchet MS"/>
                <a:cs typeface="Trebuchet MS"/>
              </a:rPr>
              <a:t>The</a:t>
            </a:r>
            <a:r>
              <a:rPr sz="1500" spc="-150" dirty="0">
                <a:solidFill>
                  <a:srgbClr val="FFFFFF"/>
                </a:solidFill>
                <a:latin typeface="Trebuchet MS"/>
                <a:cs typeface="Trebuchet MS"/>
              </a:rPr>
              <a:t> </a:t>
            </a:r>
            <a:r>
              <a:rPr sz="1500" spc="-5" dirty="0">
                <a:solidFill>
                  <a:srgbClr val="FFFFFF"/>
                </a:solidFill>
                <a:latin typeface="Trebuchet MS"/>
                <a:cs typeface="Trebuchet MS"/>
              </a:rPr>
              <a:t>Sanskrit</a:t>
            </a:r>
            <a:r>
              <a:rPr sz="1500" spc="-210" dirty="0">
                <a:solidFill>
                  <a:srgbClr val="FFFFFF"/>
                </a:solidFill>
                <a:latin typeface="Trebuchet MS"/>
                <a:cs typeface="Trebuchet MS"/>
              </a:rPr>
              <a:t> </a:t>
            </a:r>
            <a:r>
              <a:rPr sz="1500" spc="-25" dirty="0">
                <a:solidFill>
                  <a:srgbClr val="FFFFFF"/>
                </a:solidFill>
                <a:latin typeface="Trebuchet MS"/>
                <a:cs typeface="Trebuchet MS"/>
              </a:rPr>
              <a:t>Classics,</a:t>
            </a:r>
            <a:r>
              <a:rPr sz="1500" spc="-155" dirty="0">
                <a:solidFill>
                  <a:srgbClr val="FFFFFF"/>
                </a:solidFill>
                <a:latin typeface="Trebuchet MS"/>
                <a:cs typeface="Trebuchet MS"/>
              </a:rPr>
              <a:t> </a:t>
            </a:r>
            <a:r>
              <a:rPr sz="1500" spc="25" dirty="0">
                <a:solidFill>
                  <a:srgbClr val="FFFFFF"/>
                </a:solidFill>
                <a:latin typeface="Trebuchet MS"/>
                <a:cs typeface="Trebuchet MS"/>
              </a:rPr>
              <a:t>San</a:t>
            </a:r>
            <a:r>
              <a:rPr sz="1500" spc="-110" dirty="0">
                <a:solidFill>
                  <a:srgbClr val="FFFFFF"/>
                </a:solidFill>
                <a:latin typeface="Trebuchet MS"/>
                <a:cs typeface="Trebuchet MS"/>
              </a:rPr>
              <a:t> </a:t>
            </a:r>
            <a:r>
              <a:rPr sz="1500" spc="-5" dirty="0">
                <a:solidFill>
                  <a:srgbClr val="FFFFFF"/>
                </a:solidFill>
                <a:latin typeface="Trebuchet MS"/>
                <a:cs typeface="Trebuchet MS"/>
              </a:rPr>
              <a:t>Diego,</a:t>
            </a:r>
            <a:r>
              <a:rPr sz="1500" spc="-155" dirty="0">
                <a:solidFill>
                  <a:srgbClr val="FFFFFF"/>
                </a:solidFill>
                <a:latin typeface="Trebuchet MS"/>
                <a:cs typeface="Trebuchet MS"/>
              </a:rPr>
              <a:t> </a:t>
            </a:r>
            <a:r>
              <a:rPr sz="1500" spc="90" dirty="0">
                <a:solidFill>
                  <a:srgbClr val="FFFFFF"/>
                </a:solidFill>
                <a:latin typeface="Trebuchet MS"/>
                <a:cs typeface="Trebuchet MS"/>
              </a:rPr>
              <a:t>USA</a:t>
            </a:r>
            <a:endParaRPr sz="1500">
              <a:latin typeface="Trebuchet MS"/>
              <a:cs typeface="Trebuchet MS"/>
            </a:endParaRPr>
          </a:p>
          <a:p>
            <a:pPr marL="12700">
              <a:lnSpc>
                <a:spcPct val="100000"/>
              </a:lnSpc>
              <a:spcBef>
                <a:spcPts val="1019"/>
              </a:spcBef>
            </a:pPr>
            <a:r>
              <a:rPr sz="1500" spc="-10" dirty="0">
                <a:solidFill>
                  <a:srgbClr val="FFFFFF"/>
                </a:solidFill>
                <a:latin typeface="Trebuchet MS"/>
                <a:cs typeface="Trebuchet MS"/>
              </a:rPr>
              <a:t>Paramahamsa</a:t>
            </a:r>
            <a:r>
              <a:rPr sz="1500" spc="-170" dirty="0">
                <a:solidFill>
                  <a:srgbClr val="FFFFFF"/>
                </a:solidFill>
                <a:latin typeface="Trebuchet MS"/>
                <a:cs typeface="Trebuchet MS"/>
              </a:rPr>
              <a:t> </a:t>
            </a:r>
            <a:r>
              <a:rPr sz="1500" spc="-5" dirty="0">
                <a:solidFill>
                  <a:srgbClr val="FFFFFF"/>
                </a:solidFill>
                <a:latin typeface="Trebuchet MS"/>
                <a:cs typeface="Trebuchet MS"/>
              </a:rPr>
              <a:t>Satyananda</a:t>
            </a:r>
            <a:r>
              <a:rPr sz="1500" spc="-100" dirty="0">
                <a:solidFill>
                  <a:srgbClr val="FFFFFF"/>
                </a:solidFill>
                <a:latin typeface="Trebuchet MS"/>
                <a:cs typeface="Trebuchet MS"/>
              </a:rPr>
              <a:t> </a:t>
            </a:r>
            <a:r>
              <a:rPr sz="1500" spc="-55" dirty="0">
                <a:solidFill>
                  <a:srgbClr val="FFFFFF"/>
                </a:solidFill>
                <a:latin typeface="Trebuchet MS"/>
                <a:cs typeface="Trebuchet MS"/>
              </a:rPr>
              <a:t>-</a:t>
            </a:r>
            <a:r>
              <a:rPr sz="1500" spc="-85" dirty="0">
                <a:solidFill>
                  <a:srgbClr val="FFFFFF"/>
                </a:solidFill>
                <a:latin typeface="Trebuchet MS"/>
                <a:cs typeface="Trebuchet MS"/>
              </a:rPr>
              <a:t> </a:t>
            </a:r>
            <a:r>
              <a:rPr sz="1500" spc="-40" dirty="0">
                <a:solidFill>
                  <a:srgbClr val="FFFFFF"/>
                </a:solidFill>
                <a:latin typeface="Trebuchet MS"/>
                <a:cs typeface="Trebuchet MS"/>
              </a:rPr>
              <a:t>video,</a:t>
            </a:r>
            <a:r>
              <a:rPr sz="1500" spc="-130" dirty="0">
                <a:solidFill>
                  <a:srgbClr val="FFFFFF"/>
                </a:solidFill>
                <a:latin typeface="Trebuchet MS"/>
                <a:cs typeface="Trebuchet MS"/>
              </a:rPr>
              <a:t> </a:t>
            </a:r>
            <a:r>
              <a:rPr sz="1500" spc="-60" dirty="0">
                <a:solidFill>
                  <a:srgbClr val="FFFFFF"/>
                </a:solidFill>
                <a:latin typeface="Trebuchet MS"/>
                <a:cs typeface="Trebuchet MS"/>
              </a:rPr>
              <a:t>(1987)</a:t>
            </a:r>
            <a:r>
              <a:rPr sz="1500" spc="-105" dirty="0">
                <a:solidFill>
                  <a:srgbClr val="FFFFFF"/>
                </a:solidFill>
                <a:latin typeface="Trebuchet MS"/>
                <a:cs typeface="Trebuchet MS"/>
              </a:rPr>
              <a:t> </a:t>
            </a:r>
            <a:r>
              <a:rPr sz="1500" i="1" spc="-45" dirty="0">
                <a:solidFill>
                  <a:srgbClr val="FFFFFF"/>
                </a:solidFill>
                <a:latin typeface="Arial"/>
                <a:cs typeface="Arial"/>
              </a:rPr>
              <a:t>‘Darshan</a:t>
            </a:r>
            <a:r>
              <a:rPr sz="1500" i="1" spc="-80" dirty="0">
                <a:solidFill>
                  <a:srgbClr val="FFFFFF"/>
                </a:solidFill>
                <a:latin typeface="Arial"/>
                <a:cs typeface="Arial"/>
              </a:rPr>
              <a:t> </a:t>
            </a:r>
            <a:r>
              <a:rPr sz="1500" i="1" spc="25" dirty="0">
                <a:solidFill>
                  <a:srgbClr val="FFFFFF"/>
                </a:solidFill>
                <a:latin typeface="Arial"/>
                <a:cs typeface="Arial"/>
              </a:rPr>
              <a:t>with</a:t>
            </a:r>
            <a:r>
              <a:rPr sz="1500" i="1" spc="-85" dirty="0">
                <a:solidFill>
                  <a:srgbClr val="FFFFFF"/>
                </a:solidFill>
                <a:latin typeface="Arial"/>
                <a:cs typeface="Arial"/>
              </a:rPr>
              <a:t> </a:t>
            </a:r>
            <a:r>
              <a:rPr sz="1500" i="1" spc="-40" dirty="0">
                <a:solidFill>
                  <a:srgbClr val="FFFFFF"/>
                </a:solidFill>
                <a:latin typeface="Arial"/>
                <a:cs typeface="Arial"/>
              </a:rPr>
              <a:t>Paramahamsaji,</a:t>
            </a:r>
            <a:endParaRPr sz="1500">
              <a:latin typeface="Arial"/>
              <a:cs typeface="Arial"/>
            </a:endParaRPr>
          </a:p>
          <a:p>
            <a:pPr marL="12700" marR="3853815">
              <a:lnSpc>
                <a:spcPts val="2820"/>
              </a:lnSpc>
              <a:spcBef>
                <a:spcPts val="265"/>
              </a:spcBef>
            </a:pPr>
            <a:r>
              <a:rPr sz="1500" spc="-25" dirty="0">
                <a:solidFill>
                  <a:srgbClr val="FFFFFF"/>
                </a:solidFill>
                <a:latin typeface="Trebuchet MS"/>
                <a:cs typeface="Trebuchet MS"/>
              </a:rPr>
              <a:t>Selected</a:t>
            </a:r>
            <a:r>
              <a:rPr sz="1500" spc="-170" dirty="0">
                <a:solidFill>
                  <a:srgbClr val="FFFFFF"/>
                </a:solidFill>
                <a:latin typeface="Trebuchet MS"/>
                <a:cs typeface="Trebuchet MS"/>
              </a:rPr>
              <a:t> </a:t>
            </a:r>
            <a:r>
              <a:rPr sz="1500" spc="15" dirty="0">
                <a:solidFill>
                  <a:srgbClr val="FFFFFF"/>
                </a:solidFill>
                <a:latin typeface="Trebuchet MS"/>
                <a:cs typeface="Trebuchet MS"/>
              </a:rPr>
              <a:t>Satsangs</a:t>
            </a:r>
            <a:r>
              <a:rPr sz="1500" spc="-105" dirty="0">
                <a:solidFill>
                  <a:srgbClr val="FFFFFF"/>
                </a:solidFill>
                <a:latin typeface="Trebuchet MS"/>
                <a:cs typeface="Trebuchet MS"/>
              </a:rPr>
              <a:t> </a:t>
            </a:r>
            <a:r>
              <a:rPr sz="1500" spc="-50" dirty="0">
                <a:solidFill>
                  <a:srgbClr val="FFFFFF"/>
                </a:solidFill>
                <a:latin typeface="Trebuchet MS"/>
                <a:cs typeface="Trebuchet MS"/>
              </a:rPr>
              <a:t>at</a:t>
            </a:r>
            <a:r>
              <a:rPr sz="1500" spc="-90" dirty="0">
                <a:solidFill>
                  <a:srgbClr val="FFFFFF"/>
                </a:solidFill>
                <a:latin typeface="Trebuchet MS"/>
                <a:cs typeface="Trebuchet MS"/>
              </a:rPr>
              <a:t> </a:t>
            </a:r>
            <a:r>
              <a:rPr sz="1500" spc="-15" dirty="0">
                <a:solidFill>
                  <a:srgbClr val="FFFFFF"/>
                </a:solidFill>
                <a:latin typeface="Trebuchet MS"/>
                <a:cs typeface="Trebuchet MS"/>
              </a:rPr>
              <a:t>Bihar</a:t>
            </a:r>
            <a:r>
              <a:rPr sz="1500" spc="-165" dirty="0">
                <a:solidFill>
                  <a:srgbClr val="FFFFFF"/>
                </a:solidFill>
                <a:latin typeface="Trebuchet MS"/>
                <a:cs typeface="Trebuchet MS"/>
              </a:rPr>
              <a:t> </a:t>
            </a:r>
            <a:r>
              <a:rPr sz="1500" spc="10" dirty="0">
                <a:solidFill>
                  <a:srgbClr val="FFFFFF"/>
                </a:solidFill>
                <a:latin typeface="Trebuchet MS"/>
                <a:cs typeface="Trebuchet MS"/>
              </a:rPr>
              <a:t>School</a:t>
            </a:r>
            <a:r>
              <a:rPr sz="1500" spc="-130" dirty="0">
                <a:solidFill>
                  <a:srgbClr val="FFFFFF"/>
                </a:solidFill>
                <a:latin typeface="Trebuchet MS"/>
                <a:cs typeface="Trebuchet MS"/>
              </a:rPr>
              <a:t> </a:t>
            </a:r>
            <a:r>
              <a:rPr sz="1500" spc="-25" dirty="0">
                <a:solidFill>
                  <a:srgbClr val="FFFFFF"/>
                </a:solidFill>
                <a:latin typeface="Trebuchet MS"/>
                <a:cs typeface="Trebuchet MS"/>
              </a:rPr>
              <a:t>of</a:t>
            </a:r>
            <a:r>
              <a:rPr sz="1500" spc="-275" dirty="0">
                <a:solidFill>
                  <a:srgbClr val="FFFFFF"/>
                </a:solidFill>
                <a:latin typeface="Trebuchet MS"/>
                <a:cs typeface="Trebuchet MS"/>
              </a:rPr>
              <a:t> </a:t>
            </a:r>
            <a:r>
              <a:rPr sz="1500" spc="-5" dirty="0">
                <a:solidFill>
                  <a:srgbClr val="FFFFFF"/>
                </a:solidFill>
                <a:latin typeface="Trebuchet MS"/>
                <a:cs typeface="Trebuchet MS"/>
              </a:rPr>
              <a:t>Yoga  </a:t>
            </a:r>
            <a:r>
              <a:rPr sz="1500" spc="5" dirty="0">
                <a:solidFill>
                  <a:srgbClr val="FFFFFF"/>
                </a:solidFill>
                <a:latin typeface="Trebuchet MS"/>
                <a:cs typeface="Trebuchet MS"/>
              </a:rPr>
              <a:t>Ganga </a:t>
            </a:r>
            <a:r>
              <a:rPr sz="1500" spc="-10" dirty="0">
                <a:solidFill>
                  <a:srgbClr val="FFFFFF"/>
                </a:solidFill>
                <a:latin typeface="Trebuchet MS"/>
                <a:cs typeface="Trebuchet MS"/>
              </a:rPr>
              <a:t>Darshan,</a:t>
            </a:r>
            <a:r>
              <a:rPr sz="1500" spc="-345" dirty="0">
                <a:solidFill>
                  <a:srgbClr val="FFFFFF"/>
                </a:solidFill>
                <a:latin typeface="Trebuchet MS"/>
                <a:cs typeface="Trebuchet MS"/>
              </a:rPr>
              <a:t> </a:t>
            </a:r>
            <a:r>
              <a:rPr sz="1500" spc="-45" dirty="0">
                <a:solidFill>
                  <a:srgbClr val="FFFFFF"/>
                </a:solidFill>
                <a:latin typeface="Trebuchet MS"/>
                <a:cs typeface="Trebuchet MS"/>
              </a:rPr>
              <a:t>Bihar, </a:t>
            </a:r>
            <a:r>
              <a:rPr sz="1500" spc="-25" dirty="0">
                <a:solidFill>
                  <a:srgbClr val="FFFFFF"/>
                </a:solidFill>
                <a:latin typeface="Trebuchet MS"/>
                <a:cs typeface="Trebuchet MS"/>
              </a:rPr>
              <a:t>India</a:t>
            </a:r>
            <a:endParaRPr sz="1500">
              <a:latin typeface="Trebuchet MS"/>
              <a:cs typeface="Trebuchet MS"/>
            </a:endParaRPr>
          </a:p>
          <a:p>
            <a:pPr marL="12700">
              <a:lnSpc>
                <a:spcPct val="100000"/>
              </a:lnSpc>
              <a:spcBef>
                <a:spcPts val="760"/>
              </a:spcBef>
            </a:pPr>
            <a:r>
              <a:rPr sz="1500" i="1" spc="-65" dirty="0">
                <a:solidFill>
                  <a:srgbClr val="FFFFFF"/>
                </a:solidFill>
                <a:latin typeface="Arial"/>
                <a:cs typeface="Arial"/>
              </a:rPr>
              <a:t>‘The</a:t>
            </a:r>
            <a:r>
              <a:rPr sz="1500" i="1" spc="-145" dirty="0">
                <a:solidFill>
                  <a:srgbClr val="FFFFFF"/>
                </a:solidFill>
                <a:latin typeface="Arial"/>
                <a:cs typeface="Arial"/>
              </a:rPr>
              <a:t> </a:t>
            </a:r>
            <a:r>
              <a:rPr sz="1500" i="1" spc="-65" dirty="0">
                <a:solidFill>
                  <a:srgbClr val="FFFFFF"/>
                </a:solidFill>
                <a:latin typeface="Arial"/>
                <a:cs typeface="Arial"/>
              </a:rPr>
              <a:t>Quintessence</a:t>
            </a:r>
            <a:r>
              <a:rPr sz="1500" i="1" spc="-110" dirty="0">
                <a:solidFill>
                  <a:srgbClr val="FFFFFF"/>
                </a:solidFill>
                <a:latin typeface="Arial"/>
                <a:cs typeface="Arial"/>
              </a:rPr>
              <a:t> </a:t>
            </a:r>
            <a:r>
              <a:rPr sz="1500" i="1" spc="-10" dirty="0">
                <a:solidFill>
                  <a:srgbClr val="FFFFFF"/>
                </a:solidFill>
                <a:latin typeface="Arial"/>
                <a:cs typeface="Arial"/>
              </a:rPr>
              <a:t>of</a:t>
            </a:r>
            <a:r>
              <a:rPr sz="1500" i="1" spc="-145" dirty="0">
                <a:solidFill>
                  <a:srgbClr val="FFFFFF"/>
                </a:solidFill>
                <a:latin typeface="Arial"/>
                <a:cs typeface="Arial"/>
              </a:rPr>
              <a:t> </a:t>
            </a:r>
            <a:r>
              <a:rPr sz="1500" i="1" spc="-35" dirty="0">
                <a:solidFill>
                  <a:srgbClr val="FFFFFF"/>
                </a:solidFill>
                <a:latin typeface="Arial"/>
                <a:cs typeface="Arial"/>
              </a:rPr>
              <a:t>Vedanta’,</a:t>
            </a:r>
            <a:r>
              <a:rPr sz="1500" i="1" spc="-85" dirty="0">
                <a:solidFill>
                  <a:srgbClr val="FFFFFF"/>
                </a:solidFill>
                <a:latin typeface="Arial"/>
                <a:cs typeface="Arial"/>
              </a:rPr>
              <a:t> </a:t>
            </a:r>
            <a:r>
              <a:rPr sz="1500" i="1" spc="-35" dirty="0">
                <a:solidFill>
                  <a:srgbClr val="FFFFFF"/>
                </a:solidFill>
                <a:latin typeface="Arial"/>
                <a:cs typeface="Arial"/>
              </a:rPr>
              <a:t>(</a:t>
            </a:r>
            <a:r>
              <a:rPr sz="1500" spc="-35" dirty="0">
                <a:solidFill>
                  <a:srgbClr val="FFFFFF"/>
                </a:solidFill>
                <a:latin typeface="Trebuchet MS"/>
                <a:cs typeface="Trebuchet MS"/>
              </a:rPr>
              <a:t>1960),</a:t>
            </a:r>
            <a:r>
              <a:rPr sz="1500" spc="-155" dirty="0">
                <a:solidFill>
                  <a:srgbClr val="FFFFFF"/>
                </a:solidFill>
                <a:latin typeface="Trebuchet MS"/>
                <a:cs typeface="Trebuchet MS"/>
              </a:rPr>
              <a:t> </a:t>
            </a:r>
            <a:r>
              <a:rPr sz="1500" dirty="0">
                <a:solidFill>
                  <a:srgbClr val="FFFFFF"/>
                </a:solidFill>
                <a:latin typeface="Trebuchet MS"/>
                <a:cs typeface="Trebuchet MS"/>
              </a:rPr>
              <a:t>Sri</a:t>
            </a:r>
            <a:r>
              <a:rPr sz="1500" spc="-105" dirty="0">
                <a:solidFill>
                  <a:srgbClr val="FFFFFF"/>
                </a:solidFill>
                <a:latin typeface="Trebuchet MS"/>
                <a:cs typeface="Trebuchet MS"/>
              </a:rPr>
              <a:t> </a:t>
            </a:r>
            <a:r>
              <a:rPr sz="1500" spc="-10" dirty="0">
                <a:solidFill>
                  <a:srgbClr val="FFFFFF"/>
                </a:solidFill>
                <a:latin typeface="Trebuchet MS"/>
                <a:cs typeface="Trebuchet MS"/>
              </a:rPr>
              <a:t>Ramakrishna</a:t>
            </a:r>
            <a:r>
              <a:rPr sz="1500" spc="-204" dirty="0">
                <a:solidFill>
                  <a:srgbClr val="FFFFFF"/>
                </a:solidFill>
                <a:latin typeface="Trebuchet MS"/>
                <a:cs typeface="Trebuchet MS"/>
              </a:rPr>
              <a:t> </a:t>
            </a:r>
            <a:r>
              <a:rPr sz="1500" spc="-15" dirty="0">
                <a:solidFill>
                  <a:srgbClr val="FFFFFF"/>
                </a:solidFill>
                <a:latin typeface="Trebuchet MS"/>
                <a:cs typeface="Trebuchet MS"/>
              </a:rPr>
              <a:t>Advaita</a:t>
            </a:r>
            <a:r>
              <a:rPr sz="1500" spc="-180" dirty="0">
                <a:solidFill>
                  <a:srgbClr val="FFFFFF"/>
                </a:solidFill>
                <a:latin typeface="Trebuchet MS"/>
                <a:cs typeface="Trebuchet MS"/>
              </a:rPr>
              <a:t> </a:t>
            </a:r>
            <a:r>
              <a:rPr sz="1500" spc="-10" dirty="0">
                <a:solidFill>
                  <a:srgbClr val="FFFFFF"/>
                </a:solidFill>
                <a:latin typeface="Trebuchet MS"/>
                <a:cs typeface="Trebuchet MS"/>
              </a:rPr>
              <a:t>Ashram,</a:t>
            </a:r>
            <a:r>
              <a:rPr sz="1500" spc="-140" dirty="0">
                <a:solidFill>
                  <a:srgbClr val="FFFFFF"/>
                </a:solidFill>
                <a:latin typeface="Trebuchet MS"/>
                <a:cs typeface="Trebuchet MS"/>
              </a:rPr>
              <a:t> </a:t>
            </a:r>
            <a:r>
              <a:rPr sz="1500" spc="-10" dirty="0">
                <a:solidFill>
                  <a:srgbClr val="FFFFFF"/>
                </a:solidFill>
                <a:latin typeface="Trebuchet MS"/>
                <a:cs typeface="Trebuchet MS"/>
              </a:rPr>
              <a:t>Kalady</a:t>
            </a:r>
            <a:endParaRPr sz="1500">
              <a:latin typeface="Trebuchet MS"/>
              <a:cs typeface="Trebuchet MS"/>
            </a:endParaRPr>
          </a:p>
        </p:txBody>
      </p:sp>
      <p:sp>
        <p:nvSpPr>
          <p:cNvPr id="3" name="object 3"/>
          <p:cNvSpPr txBox="1">
            <a:spLocks noGrp="1"/>
          </p:cNvSpPr>
          <p:nvPr>
            <p:ph type="title"/>
          </p:nvPr>
        </p:nvSpPr>
        <p:spPr>
          <a:xfrm>
            <a:off x="431393" y="595324"/>
            <a:ext cx="2937510" cy="635000"/>
          </a:xfrm>
          <a:prstGeom prst="rect">
            <a:avLst/>
          </a:prstGeom>
        </p:spPr>
        <p:txBody>
          <a:bodyPr vert="horz" wrap="square" lIns="0" tIns="12065" rIns="0" bIns="0" rtlCol="0">
            <a:spAutoFit/>
          </a:bodyPr>
          <a:lstStyle/>
          <a:p>
            <a:pPr marL="12700">
              <a:lnSpc>
                <a:spcPct val="100000"/>
              </a:lnSpc>
              <a:spcBef>
                <a:spcPts val="95"/>
              </a:spcBef>
            </a:pPr>
            <a:r>
              <a:rPr sz="4000" b="0" i="0" spc="45" dirty="0">
                <a:solidFill>
                  <a:srgbClr val="FFFFFF"/>
                </a:solidFill>
                <a:latin typeface="Trebuchet MS"/>
                <a:cs typeface="Trebuchet MS"/>
              </a:rPr>
              <a:t>REFERENC</a:t>
            </a:r>
            <a:r>
              <a:rPr sz="4000" b="0" i="0" spc="50" dirty="0">
                <a:solidFill>
                  <a:srgbClr val="FFFFFF"/>
                </a:solidFill>
                <a:latin typeface="Trebuchet MS"/>
                <a:cs typeface="Trebuchet MS"/>
              </a:rPr>
              <a:t>E</a:t>
            </a:r>
            <a:r>
              <a:rPr sz="4000" b="0" i="0" spc="280" dirty="0">
                <a:solidFill>
                  <a:srgbClr val="FFFFFF"/>
                </a:solidFill>
                <a:latin typeface="Trebuchet MS"/>
                <a:cs typeface="Trebuchet MS"/>
              </a:rPr>
              <a:t>S</a:t>
            </a:r>
            <a:endParaRPr sz="4000">
              <a:latin typeface="Trebuchet MS"/>
              <a:cs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6383" y="2574551"/>
            <a:ext cx="4550410" cy="1085850"/>
          </a:xfrm>
          <a:prstGeom prst="rect">
            <a:avLst/>
          </a:prstGeom>
        </p:spPr>
        <p:txBody>
          <a:bodyPr vert="horz" wrap="square" lIns="0" tIns="13335" rIns="0" bIns="0" rtlCol="0">
            <a:spAutoFit/>
          </a:bodyPr>
          <a:lstStyle/>
          <a:p>
            <a:pPr marL="12700">
              <a:lnSpc>
                <a:spcPct val="100000"/>
              </a:lnSpc>
              <a:spcBef>
                <a:spcPts val="105"/>
              </a:spcBef>
            </a:pPr>
            <a:r>
              <a:rPr spc="-565" dirty="0"/>
              <a:t>THANK</a:t>
            </a:r>
            <a:r>
              <a:rPr spc="-315" dirty="0"/>
              <a:t> </a:t>
            </a:r>
            <a:r>
              <a:rPr spc="-885" dirty="0"/>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1393" y="2168474"/>
            <a:ext cx="7264807" cy="3890809"/>
          </a:xfrm>
          <a:prstGeom prst="rect">
            <a:avLst/>
          </a:prstGeom>
        </p:spPr>
        <p:txBody>
          <a:bodyPr vert="horz" wrap="square" lIns="0" tIns="12700" rIns="0" bIns="0" rtlCol="0">
            <a:spAutoFit/>
          </a:bodyPr>
          <a:lstStyle/>
          <a:p>
            <a:pPr marL="12700" marR="5080">
              <a:lnSpc>
                <a:spcPct val="100000"/>
              </a:lnSpc>
              <a:spcBef>
                <a:spcPts val="100"/>
              </a:spcBef>
            </a:pPr>
            <a:r>
              <a:rPr sz="3600" b="1" spc="-45" dirty="0">
                <a:solidFill>
                  <a:schemeClr val="bg1"/>
                </a:solidFill>
                <a:latin typeface="Trebuchet MS"/>
                <a:cs typeface="Trebuchet MS"/>
              </a:rPr>
              <a:t>Adi</a:t>
            </a:r>
            <a:r>
              <a:rPr sz="3600" b="1" spc="-390" dirty="0">
                <a:solidFill>
                  <a:schemeClr val="bg1"/>
                </a:solidFill>
                <a:latin typeface="Trebuchet MS"/>
                <a:cs typeface="Trebuchet MS"/>
              </a:rPr>
              <a:t> </a:t>
            </a:r>
            <a:r>
              <a:rPr sz="3600" b="1" spc="-80" dirty="0">
                <a:solidFill>
                  <a:schemeClr val="bg1"/>
                </a:solidFill>
                <a:latin typeface="Trebuchet MS"/>
                <a:cs typeface="Trebuchet MS"/>
              </a:rPr>
              <a:t>Shankaracharya</a:t>
            </a:r>
            <a:r>
              <a:rPr sz="3600" b="1" spc="-350" dirty="0">
                <a:solidFill>
                  <a:schemeClr val="bg1"/>
                </a:solidFill>
                <a:latin typeface="Trebuchet MS"/>
                <a:cs typeface="Trebuchet MS"/>
              </a:rPr>
              <a:t> </a:t>
            </a:r>
            <a:r>
              <a:rPr sz="3600" b="1" spc="-55" dirty="0">
                <a:solidFill>
                  <a:schemeClr val="bg1"/>
                </a:solidFill>
                <a:latin typeface="Trebuchet MS"/>
                <a:cs typeface="Trebuchet MS"/>
              </a:rPr>
              <a:t>was</a:t>
            </a:r>
            <a:r>
              <a:rPr sz="3600" b="1" spc="-330" dirty="0">
                <a:solidFill>
                  <a:schemeClr val="bg1"/>
                </a:solidFill>
                <a:latin typeface="Trebuchet MS"/>
                <a:cs typeface="Trebuchet MS"/>
              </a:rPr>
              <a:t> </a:t>
            </a:r>
            <a:r>
              <a:rPr sz="3600" b="1" spc="-114" dirty="0">
                <a:solidFill>
                  <a:schemeClr val="bg1"/>
                </a:solidFill>
                <a:latin typeface="Trebuchet MS"/>
                <a:cs typeface="Trebuchet MS"/>
              </a:rPr>
              <a:t>the</a:t>
            </a:r>
            <a:r>
              <a:rPr sz="3600" b="1" spc="-325" dirty="0">
                <a:solidFill>
                  <a:schemeClr val="bg1"/>
                </a:solidFill>
                <a:latin typeface="Trebuchet MS"/>
                <a:cs typeface="Trebuchet MS"/>
              </a:rPr>
              <a:t> </a:t>
            </a:r>
            <a:r>
              <a:rPr sz="3600" b="1" spc="-114" dirty="0">
                <a:solidFill>
                  <a:schemeClr val="bg1"/>
                </a:solidFill>
                <a:latin typeface="Trebuchet MS"/>
                <a:cs typeface="Trebuchet MS"/>
              </a:rPr>
              <a:t>first  </a:t>
            </a:r>
            <a:r>
              <a:rPr sz="3600" b="1" spc="-110" dirty="0">
                <a:solidFill>
                  <a:schemeClr val="bg1"/>
                </a:solidFill>
                <a:latin typeface="Trebuchet MS"/>
                <a:cs typeface="Trebuchet MS"/>
              </a:rPr>
              <a:t>philosopher </a:t>
            </a:r>
            <a:r>
              <a:rPr sz="3600" b="1" spc="-75" dirty="0">
                <a:solidFill>
                  <a:schemeClr val="bg1"/>
                </a:solidFill>
                <a:latin typeface="Trebuchet MS"/>
                <a:cs typeface="Trebuchet MS"/>
              </a:rPr>
              <a:t>who </a:t>
            </a:r>
            <a:r>
              <a:rPr sz="3600" b="1" spc="-90" dirty="0">
                <a:solidFill>
                  <a:schemeClr val="bg1"/>
                </a:solidFill>
                <a:latin typeface="Trebuchet MS"/>
                <a:cs typeface="Trebuchet MS"/>
              </a:rPr>
              <a:t>consolidated </a:t>
            </a:r>
            <a:r>
              <a:rPr lang="en-US" sz="3600" dirty="0">
                <a:solidFill>
                  <a:schemeClr val="bg1"/>
                </a:solidFill>
              </a:rPr>
              <a:t>doctrine of </a:t>
            </a:r>
            <a:r>
              <a:rPr sz="3600" b="1" spc="-50" dirty="0" err="1">
                <a:solidFill>
                  <a:schemeClr val="bg1"/>
                </a:solidFill>
                <a:latin typeface="Trebuchet MS"/>
                <a:cs typeface="Trebuchet MS"/>
              </a:rPr>
              <a:t>Advaita</a:t>
            </a:r>
            <a:r>
              <a:rPr sz="3600" b="1" spc="-600" dirty="0">
                <a:solidFill>
                  <a:schemeClr val="bg1"/>
                </a:solidFill>
                <a:latin typeface="Trebuchet MS"/>
                <a:cs typeface="Trebuchet MS"/>
              </a:rPr>
              <a:t> </a:t>
            </a:r>
            <a:r>
              <a:rPr sz="3600" b="1" spc="-100" dirty="0">
                <a:solidFill>
                  <a:schemeClr val="bg1"/>
                </a:solidFill>
                <a:latin typeface="Trebuchet MS"/>
                <a:cs typeface="Trebuchet MS"/>
              </a:rPr>
              <a:t>Vedanta</a:t>
            </a:r>
            <a:r>
              <a:rPr lang="en-US" sz="3600" b="1" spc="-100" dirty="0">
                <a:solidFill>
                  <a:schemeClr val="bg1"/>
                </a:solidFill>
                <a:latin typeface="Trebuchet MS"/>
                <a:cs typeface="Trebuchet MS"/>
              </a:rPr>
              <a:t> (</a:t>
            </a:r>
            <a:r>
              <a:rPr lang="hi-IN" sz="3600" b="1" dirty="0">
                <a:solidFill>
                  <a:schemeClr val="bg1"/>
                </a:solidFill>
              </a:rPr>
              <a:t>अद्वैत</a:t>
            </a:r>
            <a:r>
              <a:rPr lang="hi-IN" sz="3600" dirty="0">
                <a:solidFill>
                  <a:schemeClr val="bg1"/>
                </a:solidFill>
              </a:rPr>
              <a:t> वेदान्त</a:t>
            </a:r>
            <a:r>
              <a:rPr lang="en-US" sz="3600" dirty="0">
                <a:solidFill>
                  <a:schemeClr val="bg1"/>
                </a:solidFill>
              </a:rPr>
              <a:t>)</a:t>
            </a:r>
            <a:r>
              <a:rPr sz="3600" b="1" spc="-100" dirty="0">
                <a:solidFill>
                  <a:schemeClr val="bg1"/>
                </a:solidFill>
                <a:latin typeface="Trebuchet MS"/>
                <a:cs typeface="Trebuchet MS"/>
              </a:rPr>
              <a:t>,</a:t>
            </a:r>
            <a:r>
              <a:rPr sz="3600" b="1" spc="-300" dirty="0">
                <a:solidFill>
                  <a:schemeClr val="bg1"/>
                </a:solidFill>
                <a:latin typeface="Trebuchet MS"/>
                <a:cs typeface="Trebuchet MS"/>
              </a:rPr>
              <a:t> </a:t>
            </a:r>
            <a:r>
              <a:rPr sz="3600" b="1" spc="-120" dirty="0">
                <a:solidFill>
                  <a:schemeClr val="bg1"/>
                </a:solidFill>
                <a:latin typeface="Trebuchet MS"/>
                <a:cs typeface="Trebuchet MS"/>
              </a:rPr>
              <a:t>one</a:t>
            </a:r>
            <a:r>
              <a:rPr sz="3600" b="1" spc="-310" dirty="0">
                <a:solidFill>
                  <a:schemeClr val="bg1"/>
                </a:solidFill>
                <a:latin typeface="Trebuchet MS"/>
                <a:cs typeface="Trebuchet MS"/>
              </a:rPr>
              <a:t> </a:t>
            </a:r>
            <a:r>
              <a:rPr sz="3600" b="1" spc="-85" dirty="0">
                <a:solidFill>
                  <a:schemeClr val="bg1"/>
                </a:solidFill>
                <a:latin typeface="Trebuchet MS"/>
                <a:cs typeface="Trebuchet MS"/>
              </a:rPr>
              <a:t>of</a:t>
            </a:r>
            <a:r>
              <a:rPr sz="3600" b="1" spc="-300" dirty="0">
                <a:solidFill>
                  <a:schemeClr val="bg1"/>
                </a:solidFill>
                <a:latin typeface="Trebuchet MS"/>
                <a:cs typeface="Trebuchet MS"/>
              </a:rPr>
              <a:t> </a:t>
            </a:r>
            <a:r>
              <a:rPr sz="3600" b="1" spc="-114" dirty="0">
                <a:solidFill>
                  <a:schemeClr val="bg1"/>
                </a:solidFill>
                <a:latin typeface="Trebuchet MS"/>
                <a:cs typeface="Trebuchet MS"/>
              </a:rPr>
              <a:t>the</a:t>
            </a:r>
            <a:r>
              <a:rPr sz="3600" b="1" spc="-310" dirty="0">
                <a:solidFill>
                  <a:schemeClr val="bg1"/>
                </a:solidFill>
                <a:latin typeface="Trebuchet MS"/>
                <a:cs typeface="Trebuchet MS"/>
              </a:rPr>
              <a:t> </a:t>
            </a:r>
            <a:r>
              <a:rPr sz="3600" b="1" spc="-55" dirty="0">
                <a:solidFill>
                  <a:schemeClr val="bg1"/>
                </a:solidFill>
                <a:latin typeface="Trebuchet MS"/>
                <a:cs typeface="Trebuchet MS"/>
              </a:rPr>
              <a:t>sub-  </a:t>
            </a:r>
            <a:r>
              <a:rPr sz="3600" b="1" spc="-75" dirty="0">
                <a:solidFill>
                  <a:schemeClr val="bg1"/>
                </a:solidFill>
                <a:latin typeface="Trebuchet MS"/>
                <a:cs typeface="Trebuchet MS"/>
              </a:rPr>
              <a:t>schools </a:t>
            </a:r>
            <a:r>
              <a:rPr sz="3600" b="1" spc="-85" dirty="0">
                <a:solidFill>
                  <a:schemeClr val="bg1"/>
                </a:solidFill>
                <a:latin typeface="Trebuchet MS"/>
                <a:cs typeface="Trebuchet MS"/>
              </a:rPr>
              <a:t>of</a:t>
            </a:r>
            <a:r>
              <a:rPr sz="3600" b="1" spc="-815" dirty="0">
                <a:solidFill>
                  <a:schemeClr val="bg1"/>
                </a:solidFill>
                <a:latin typeface="Trebuchet MS"/>
                <a:cs typeface="Trebuchet MS"/>
              </a:rPr>
              <a:t> </a:t>
            </a:r>
            <a:r>
              <a:rPr sz="3600" b="1" spc="-110" dirty="0">
                <a:solidFill>
                  <a:schemeClr val="bg1"/>
                </a:solidFill>
                <a:latin typeface="Trebuchet MS"/>
                <a:cs typeface="Trebuchet MS"/>
              </a:rPr>
              <a:t>Vedanta.</a:t>
            </a:r>
            <a:r>
              <a:rPr lang="en-US" sz="3600" b="1" dirty="0">
                <a:solidFill>
                  <a:schemeClr val="bg1"/>
                </a:solidFill>
              </a:rPr>
              <a:t> </a:t>
            </a:r>
            <a:r>
              <a:rPr lang="en-US" sz="3600" dirty="0">
                <a:solidFill>
                  <a:schemeClr val="bg1"/>
                </a:solidFill>
              </a:rPr>
              <a:t> He is credited with unifying and establishing the main currents of thought in </a:t>
            </a:r>
            <a:r>
              <a:rPr lang="en-US" sz="3600" u="sng" dirty="0">
                <a:solidFill>
                  <a:schemeClr val="bg1"/>
                </a:solidFill>
              </a:rPr>
              <a:t>Hinduism.</a:t>
            </a:r>
            <a:endParaRPr sz="3600" dirty="0">
              <a:solidFill>
                <a:schemeClr val="bg1"/>
              </a:solidFill>
              <a:latin typeface="Trebuchet MS"/>
              <a:cs typeface="Trebuchet MS"/>
            </a:endParaRPr>
          </a:p>
        </p:txBody>
      </p:sp>
      <p:sp>
        <p:nvSpPr>
          <p:cNvPr id="3" name="object 3"/>
          <p:cNvSpPr txBox="1">
            <a:spLocks noGrp="1"/>
          </p:cNvSpPr>
          <p:nvPr>
            <p:ph type="title"/>
          </p:nvPr>
        </p:nvSpPr>
        <p:spPr>
          <a:xfrm>
            <a:off x="431393" y="659333"/>
            <a:ext cx="3324225" cy="574675"/>
          </a:xfrm>
          <a:prstGeom prst="rect">
            <a:avLst/>
          </a:prstGeom>
        </p:spPr>
        <p:txBody>
          <a:bodyPr vert="horz" wrap="square" lIns="0" tIns="12700" rIns="0" bIns="0" rtlCol="0">
            <a:spAutoFit/>
          </a:bodyPr>
          <a:lstStyle/>
          <a:p>
            <a:pPr marL="12700">
              <a:lnSpc>
                <a:spcPct val="100000"/>
              </a:lnSpc>
              <a:spcBef>
                <a:spcPts val="100"/>
              </a:spcBef>
            </a:pPr>
            <a:r>
              <a:rPr sz="3600" i="0" u="heavy" spc="40" dirty="0">
                <a:solidFill>
                  <a:srgbClr val="FFFFFF"/>
                </a:solidFill>
                <a:uFill>
                  <a:solidFill>
                    <a:srgbClr val="FFFFFF"/>
                  </a:solidFill>
                </a:uFill>
                <a:latin typeface="Trebuchet MS"/>
                <a:cs typeface="Trebuchet MS"/>
              </a:rPr>
              <a:t>INTRODUCTION</a:t>
            </a:r>
            <a:endParaRPr sz="360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1393" y="1320063"/>
            <a:ext cx="7501255" cy="3613810"/>
          </a:xfrm>
          <a:prstGeom prst="rect">
            <a:avLst/>
          </a:prstGeom>
        </p:spPr>
        <p:txBody>
          <a:bodyPr vert="horz" wrap="square" lIns="0" tIns="165100" rIns="0" bIns="0" rtlCol="0">
            <a:spAutoFit/>
          </a:bodyPr>
          <a:lstStyle/>
          <a:p>
            <a:pPr marL="85725">
              <a:lnSpc>
                <a:spcPct val="100000"/>
              </a:lnSpc>
              <a:spcBef>
                <a:spcPts val="1300"/>
              </a:spcBef>
            </a:pPr>
            <a:r>
              <a:rPr lang="en-US" sz="2800" b="1" i="1" dirty="0" err="1">
                <a:solidFill>
                  <a:schemeClr val="bg1"/>
                </a:solidFill>
              </a:rPr>
              <a:t>Advaita</a:t>
            </a:r>
            <a:r>
              <a:rPr lang="en-US" sz="2800" b="1" i="1" dirty="0">
                <a:solidFill>
                  <a:schemeClr val="bg1"/>
                </a:solidFill>
              </a:rPr>
              <a:t> </a:t>
            </a:r>
            <a:r>
              <a:rPr lang="en-US" sz="2800" b="1" i="1" dirty="0" err="1">
                <a:solidFill>
                  <a:schemeClr val="bg1"/>
                </a:solidFill>
              </a:rPr>
              <a:t>Vedānta</a:t>
            </a:r>
            <a:r>
              <a:rPr lang="en-US" sz="2800" dirty="0">
                <a:solidFill>
                  <a:schemeClr val="bg1"/>
                </a:solidFill>
              </a:rPr>
              <a:t> ( Sanskrit: </a:t>
            </a:r>
            <a:r>
              <a:rPr lang="hi-IN" sz="2800" dirty="0">
                <a:solidFill>
                  <a:schemeClr val="bg1"/>
                </a:solidFill>
              </a:rPr>
              <a:t>अद्वैत वेदान्त, </a:t>
            </a:r>
            <a:r>
              <a:rPr lang="en-US" sz="2800" dirty="0">
                <a:solidFill>
                  <a:schemeClr val="bg1"/>
                </a:solidFill>
              </a:rPr>
              <a:t> literally, "</a:t>
            </a:r>
            <a:r>
              <a:rPr lang="en-US" sz="2800" dirty="0">
                <a:solidFill>
                  <a:schemeClr val="bg1"/>
                </a:solidFill>
                <a:hlinkClick r:id="rId2" tooltip="Nondualism"/>
              </a:rPr>
              <a:t>non-duality</a:t>
            </a:r>
            <a:r>
              <a:rPr lang="en-US" sz="2800" dirty="0">
                <a:solidFill>
                  <a:schemeClr val="bg1"/>
                </a:solidFill>
              </a:rPr>
              <a:t>") is a school of Hindu philosophy, and is a classic system of spiritual realization in Indian tradition. The term </a:t>
            </a:r>
            <a:r>
              <a:rPr lang="en-US" sz="2800" i="1" dirty="0" err="1">
                <a:solidFill>
                  <a:schemeClr val="bg1"/>
                </a:solidFill>
              </a:rPr>
              <a:t>Advaita</a:t>
            </a:r>
            <a:r>
              <a:rPr lang="en-US" sz="2800" dirty="0">
                <a:solidFill>
                  <a:schemeClr val="bg1"/>
                </a:solidFill>
              </a:rPr>
              <a:t> refers to the idea that Brahman alone is ultimately real, the phenomenal transient world is an illusory appearance (</a:t>
            </a:r>
            <a:r>
              <a:rPr lang="en-US" sz="2800" i="1" dirty="0" err="1">
                <a:solidFill>
                  <a:schemeClr val="bg1"/>
                </a:solidFill>
              </a:rPr>
              <a:t>maya</a:t>
            </a:r>
            <a:r>
              <a:rPr lang="en-US" sz="2800" dirty="0">
                <a:solidFill>
                  <a:schemeClr val="bg1"/>
                </a:solidFill>
              </a:rPr>
              <a:t>) of Brahman, and the true self, </a:t>
            </a:r>
            <a:r>
              <a:rPr lang="en-US" sz="2800" i="1" dirty="0">
                <a:solidFill>
                  <a:schemeClr val="bg1"/>
                </a:solidFill>
              </a:rPr>
              <a:t>atman</a:t>
            </a:r>
            <a:r>
              <a:rPr lang="en-US" sz="2800" dirty="0">
                <a:solidFill>
                  <a:schemeClr val="bg1"/>
                </a:solidFill>
              </a:rPr>
              <a:t>, is not different from </a:t>
            </a:r>
            <a:r>
              <a:rPr lang="en-US" sz="2800" i="1" u="sng" dirty="0">
                <a:solidFill>
                  <a:schemeClr val="bg1"/>
                </a:solidFill>
              </a:rPr>
              <a:t>Brahman</a:t>
            </a:r>
            <a:r>
              <a:rPr sz="2800" spc="-70" dirty="0">
                <a:solidFill>
                  <a:schemeClr val="bg1"/>
                </a:solidFill>
                <a:latin typeface="Trebuchet MS"/>
                <a:cs typeface="Trebuchet MS"/>
              </a:rPr>
              <a:t>.</a:t>
            </a:r>
            <a:endParaRPr sz="2800" dirty="0">
              <a:solidFill>
                <a:schemeClr val="bg1"/>
              </a:solidFill>
              <a:latin typeface="Trebuchet MS"/>
              <a:cs typeface="Trebuchet MS"/>
            </a:endParaRPr>
          </a:p>
        </p:txBody>
      </p:sp>
      <p:sp>
        <p:nvSpPr>
          <p:cNvPr id="3" name="object 3"/>
          <p:cNvSpPr txBox="1">
            <a:spLocks noGrp="1"/>
          </p:cNvSpPr>
          <p:nvPr>
            <p:ph type="title"/>
          </p:nvPr>
        </p:nvSpPr>
        <p:spPr>
          <a:xfrm>
            <a:off x="431165" y="110744"/>
            <a:ext cx="3347085" cy="574040"/>
          </a:xfrm>
          <a:prstGeom prst="rect">
            <a:avLst/>
          </a:prstGeom>
        </p:spPr>
        <p:txBody>
          <a:bodyPr vert="horz" wrap="square" lIns="0" tIns="12700" rIns="0" bIns="0" rtlCol="0">
            <a:spAutoFit/>
          </a:bodyPr>
          <a:lstStyle/>
          <a:p>
            <a:pPr marL="12700">
              <a:lnSpc>
                <a:spcPct val="100000"/>
              </a:lnSpc>
              <a:spcBef>
                <a:spcPts val="100"/>
              </a:spcBef>
            </a:pPr>
            <a:r>
              <a:rPr sz="3600" i="0" u="heavy" spc="-525" dirty="0">
                <a:solidFill>
                  <a:srgbClr val="FFFFFF"/>
                </a:solidFill>
                <a:uFill>
                  <a:solidFill>
                    <a:srgbClr val="FFFFFF"/>
                  </a:solidFill>
                </a:uFill>
                <a:latin typeface="Trebuchet MS"/>
                <a:cs typeface="Trebuchet MS"/>
              </a:rPr>
              <a:t> </a:t>
            </a:r>
            <a:r>
              <a:rPr sz="3600" i="0" u="heavy" spc="-80" dirty="0">
                <a:solidFill>
                  <a:srgbClr val="FFFFFF"/>
                </a:solidFill>
                <a:uFill>
                  <a:solidFill>
                    <a:srgbClr val="FFFFFF"/>
                  </a:solidFill>
                </a:uFill>
                <a:latin typeface="Trebuchet MS"/>
                <a:cs typeface="Trebuchet MS"/>
              </a:rPr>
              <a:t>Advaita</a:t>
            </a:r>
            <a:r>
              <a:rPr sz="3600" i="0" u="heavy" spc="-620" dirty="0">
                <a:solidFill>
                  <a:srgbClr val="FFFFFF"/>
                </a:solidFill>
                <a:uFill>
                  <a:solidFill>
                    <a:srgbClr val="FFFFFF"/>
                  </a:solidFill>
                </a:uFill>
                <a:latin typeface="Trebuchet MS"/>
                <a:cs typeface="Trebuchet MS"/>
              </a:rPr>
              <a:t> </a:t>
            </a:r>
            <a:r>
              <a:rPr sz="3600" i="0" u="heavy" spc="-120" dirty="0">
                <a:solidFill>
                  <a:srgbClr val="FFFFFF"/>
                </a:solidFill>
                <a:uFill>
                  <a:solidFill>
                    <a:srgbClr val="FFFFFF"/>
                  </a:solidFill>
                </a:uFill>
                <a:latin typeface="Trebuchet MS"/>
                <a:cs typeface="Trebuchet MS"/>
              </a:rPr>
              <a:t>Vedanta</a:t>
            </a:r>
            <a:endParaRPr sz="3600"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85800"/>
            <a:ext cx="7317740" cy="5613716"/>
          </a:xfrm>
          <a:prstGeom prst="rect">
            <a:avLst/>
          </a:prstGeom>
        </p:spPr>
        <p:txBody>
          <a:bodyPr vert="horz" wrap="square" lIns="0" tIns="12065" rIns="0" bIns="0" rtlCol="0">
            <a:spAutoFit/>
          </a:bodyPr>
          <a:lstStyle/>
          <a:p>
            <a:pPr marL="12700" marR="5080">
              <a:lnSpc>
                <a:spcPct val="100000"/>
              </a:lnSpc>
              <a:spcBef>
                <a:spcPts val="95"/>
              </a:spcBef>
            </a:pPr>
            <a:r>
              <a:rPr sz="2800" b="0" i="0" spc="-60" dirty="0">
                <a:solidFill>
                  <a:schemeClr val="bg1"/>
                </a:solidFill>
                <a:latin typeface="Trebuchet MS"/>
                <a:cs typeface="Trebuchet MS"/>
              </a:rPr>
              <a:t>Advaita </a:t>
            </a:r>
            <a:r>
              <a:rPr sz="2800" b="0" i="0" spc="-45" dirty="0">
                <a:solidFill>
                  <a:schemeClr val="bg1"/>
                </a:solidFill>
                <a:latin typeface="Trebuchet MS"/>
                <a:cs typeface="Trebuchet MS"/>
              </a:rPr>
              <a:t>philosophy </a:t>
            </a:r>
            <a:r>
              <a:rPr sz="2800" b="0" i="0" spc="-55" dirty="0">
                <a:solidFill>
                  <a:schemeClr val="bg1"/>
                </a:solidFill>
                <a:latin typeface="Trebuchet MS"/>
                <a:cs typeface="Trebuchet MS"/>
              </a:rPr>
              <a:t>was </a:t>
            </a:r>
            <a:r>
              <a:rPr sz="2800" b="0" i="0" spc="-80" dirty="0">
                <a:solidFill>
                  <a:schemeClr val="bg1"/>
                </a:solidFill>
                <a:latin typeface="Trebuchet MS"/>
                <a:cs typeface="Trebuchet MS"/>
              </a:rPr>
              <a:t>originally </a:t>
            </a:r>
            <a:r>
              <a:rPr sz="2800" b="0" i="0" spc="-40" dirty="0">
                <a:solidFill>
                  <a:schemeClr val="bg1"/>
                </a:solidFill>
                <a:latin typeface="Trebuchet MS"/>
                <a:cs typeface="Trebuchet MS"/>
              </a:rPr>
              <a:t>known </a:t>
            </a:r>
            <a:r>
              <a:rPr sz="2800" b="0" i="0" spc="-45" dirty="0">
                <a:solidFill>
                  <a:schemeClr val="bg1"/>
                </a:solidFill>
                <a:latin typeface="Trebuchet MS"/>
                <a:cs typeface="Trebuchet MS"/>
              </a:rPr>
              <a:t>as </a:t>
            </a:r>
            <a:r>
              <a:rPr sz="2800" b="0" i="0" spc="-95" dirty="0">
                <a:solidFill>
                  <a:schemeClr val="bg1"/>
                </a:solidFill>
                <a:latin typeface="Trebuchet MS"/>
                <a:cs typeface="Trebuchet MS"/>
              </a:rPr>
              <a:t>the  </a:t>
            </a:r>
            <a:r>
              <a:rPr sz="2800" b="0" i="0" spc="-50" dirty="0">
                <a:solidFill>
                  <a:schemeClr val="bg1"/>
                </a:solidFill>
                <a:latin typeface="Arial"/>
                <a:cs typeface="Arial"/>
              </a:rPr>
              <a:t>“Forest </a:t>
            </a:r>
            <a:r>
              <a:rPr sz="2800" b="0" i="0" spc="-60" dirty="0">
                <a:solidFill>
                  <a:schemeClr val="bg1"/>
                </a:solidFill>
                <a:latin typeface="Arial"/>
                <a:cs typeface="Arial"/>
              </a:rPr>
              <a:t>Philosophy”. </a:t>
            </a:r>
            <a:r>
              <a:rPr sz="2800" b="0" i="0" spc="55" dirty="0">
                <a:solidFill>
                  <a:schemeClr val="bg1"/>
                </a:solidFill>
                <a:latin typeface="Arial"/>
                <a:cs typeface="Arial"/>
              </a:rPr>
              <a:t>It </a:t>
            </a:r>
            <a:r>
              <a:rPr sz="2800" b="0" i="0" spc="30" dirty="0">
                <a:solidFill>
                  <a:schemeClr val="bg1"/>
                </a:solidFill>
                <a:latin typeface="Arial"/>
                <a:cs typeface="Arial"/>
              </a:rPr>
              <a:t>got </a:t>
            </a:r>
            <a:r>
              <a:rPr sz="2800" b="0" i="0" spc="-20" dirty="0">
                <a:solidFill>
                  <a:schemeClr val="bg1"/>
                </a:solidFill>
                <a:latin typeface="Arial"/>
                <a:cs typeface="Arial"/>
              </a:rPr>
              <a:t>this </a:t>
            </a:r>
            <a:r>
              <a:rPr sz="2800" b="0" i="0" spc="-100" dirty="0">
                <a:solidFill>
                  <a:schemeClr val="bg1"/>
                </a:solidFill>
                <a:latin typeface="Arial"/>
                <a:cs typeface="Arial"/>
              </a:rPr>
              <a:t>name </a:t>
            </a:r>
            <a:r>
              <a:rPr sz="2800" b="0" i="0" spc="-150" dirty="0">
                <a:solidFill>
                  <a:schemeClr val="bg1"/>
                </a:solidFill>
                <a:latin typeface="Arial"/>
                <a:cs typeface="Arial"/>
              </a:rPr>
              <a:t>because </a:t>
            </a:r>
            <a:r>
              <a:rPr sz="2800" b="0" i="0" spc="114" dirty="0">
                <a:solidFill>
                  <a:schemeClr val="bg1"/>
                </a:solidFill>
                <a:latin typeface="Arial"/>
                <a:cs typeface="Arial"/>
              </a:rPr>
              <a:t>it  </a:t>
            </a:r>
            <a:r>
              <a:rPr sz="2800" b="0" i="0" spc="-55" dirty="0">
                <a:solidFill>
                  <a:schemeClr val="bg1"/>
                </a:solidFill>
                <a:latin typeface="Trebuchet MS"/>
                <a:cs typeface="Trebuchet MS"/>
              </a:rPr>
              <a:t>was </a:t>
            </a:r>
            <a:r>
              <a:rPr sz="2800" b="0" i="0" dirty="0">
                <a:solidFill>
                  <a:schemeClr val="bg1"/>
                </a:solidFill>
                <a:latin typeface="Trebuchet MS"/>
                <a:cs typeface="Trebuchet MS"/>
              </a:rPr>
              <a:t>so </a:t>
            </a:r>
            <a:r>
              <a:rPr sz="2800" b="0" i="0" spc="-95" dirty="0">
                <a:solidFill>
                  <a:schemeClr val="bg1"/>
                </a:solidFill>
                <a:latin typeface="Trebuchet MS"/>
                <a:cs typeface="Trebuchet MS"/>
              </a:rPr>
              <a:t>sanctified that </a:t>
            </a:r>
            <a:r>
              <a:rPr sz="2800" b="0" i="0" spc="-140" dirty="0">
                <a:solidFill>
                  <a:schemeClr val="bg1"/>
                </a:solidFill>
                <a:latin typeface="Trebuchet MS"/>
                <a:cs typeface="Trebuchet MS"/>
              </a:rPr>
              <a:t>it </a:t>
            </a:r>
            <a:r>
              <a:rPr sz="2800" b="0" i="0" spc="-55" dirty="0">
                <a:solidFill>
                  <a:schemeClr val="bg1"/>
                </a:solidFill>
                <a:latin typeface="Trebuchet MS"/>
                <a:cs typeface="Trebuchet MS"/>
              </a:rPr>
              <a:t>was </a:t>
            </a:r>
            <a:r>
              <a:rPr sz="2800" b="0" i="0" spc="-60" dirty="0">
                <a:solidFill>
                  <a:schemeClr val="bg1"/>
                </a:solidFill>
                <a:latin typeface="Trebuchet MS"/>
                <a:cs typeface="Trebuchet MS"/>
              </a:rPr>
              <a:t>not </a:t>
            </a:r>
            <a:r>
              <a:rPr sz="2800" b="0" i="0" spc="-95" dirty="0">
                <a:solidFill>
                  <a:schemeClr val="bg1"/>
                </a:solidFill>
                <a:latin typeface="Trebuchet MS"/>
                <a:cs typeface="Trebuchet MS"/>
              </a:rPr>
              <a:t>allowed </a:t>
            </a:r>
            <a:r>
              <a:rPr sz="2800" b="0" i="0" spc="-70" dirty="0">
                <a:solidFill>
                  <a:schemeClr val="bg1"/>
                </a:solidFill>
                <a:latin typeface="Trebuchet MS"/>
                <a:cs typeface="Trebuchet MS"/>
              </a:rPr>
              <a:t>to </a:t>
            </a:r>
            <a:r>
              <a:rPr sz="2800" b="0" i="0" spc="-90" dirty="0">
                <a:solidFill>
                  <a:schemeClr val="bg1"/>
                </a:solidFill>
                <a:latin typeface="Trebuchet MS"/>
                <a:cs typeface="Trebuchet MS"/>
              </a:rPr>
              <a:t>be  </a:t>
            </a:r>
            <a:r>
              <a:rPr sz="2800" b="0" i="0" spc="-95" dirty="0">
                <a:solidFill>
                  <a:schemeClr val="bg1"/>
                </a:solidFill>
                <a:latin typeface="Trebuchet MS"/>
                <a:cs typeface="Trebuchet MS"/>
              </a:rPr>
              <a:t>preached</a:t>
            </a:r>
            <a:r>
              <a:rPr sz="2800" b="0" i="0" spc="-200" dirty="0">
                <a:solidFill>
                  <a:schemeClr val="bg1"/>
                </a:solidFill>
                <a:latin typeface="Trebuchet MS"/>
                <a:cs typeface="Trebuchet MS"/>
              </a:rPr>
              <a:t> </a:t>
            </a:r>
            <a:r>
              <a:rPr sz="2800" b="0" i="0" spc="-70" dirty="0">
                <a:solidFill>
                  <a:schemeClr val="bg1"/>
                </a:solidFill>
                <a:latin typeface="Trebuchet MS"/>
                <a:cs typeface="Trebuchet MS"/>
              </a:rPr>
              <a:t>to</a:t>
            </a:r>
            <a:r>
              <a:rPr sz="2800" b="0" i="0" spc="-215" dirty="0">
                <a:solidFill>
                  <a:schemeClr val="bg1"/>
                </a:solidFill>
                <a:latin typeface="Trebuchet MS"/>
                <a:cs typeface="Trebuchet MS"/>
              </a:rPr>
              <a:t> </a:t>
            </a:r>
            <a:r>
              <a:rPr sz="2800" b="0" i="0" spc="-95" dirty="0">
                <a:solidFill>
                  <a:schemeClr val="bg1"/>
                </a:solidFill>
                <a:latin typeface="Trebuchet MS"/>
                <a:cs typeface="Trebuchet MS"/>
              </a:rPr>
              <a:t>the</a:t>
            </a:r>
            <a:r>
              <a:rPr sz="2800" b="0" i="0" spc="-210" dirty="0">
                <a:solidFill>
                  <a:schemeClr val="bg1"/>
                </a:solidFill>
                <a:latin typeface="Trebuchet MS"/>
                <a:cs typeface="Trebuchet MS"/>
              </a:rPr>
              <a:t> </a:t>
            </a:r>
            <a:r>
              <a:rPr sz="2800" b="0" i="0" spc="-90" dirty="0">
                <a:solidFill>
                  <a:schemeClr val="bg1"/>
                </a:solidFill>
                <a:latin typeface="Trebuchet MS"/>
                <a:cs typeface="Trebuchet MS"/>
              </a:rPr>
              <a:t>people</a:t>
            </a:r>
            <a:r>
              <a:rPr sz="2800" b="0" i="0" spc="-215" dirty="0">
                <a:solidFill>
                  <a:schemeClr val="bg1"/>
                </a:solidFill>
                <a:latin typeface="Trebuchet MS"/>
                <a:cs typeface="Trebuchet MS"/>
              </a:rPr>
              <a:t> </a:t>
            </a:r>
            <a:r>
              <a:rPr sz="2800" b="0" i="0" spc="-60" dirty="0">
                <a:solidFill>
                  <a:schemeClr val="bg1"/>
                </a:solidFill>
                <a:latin typeface="Trebuchet MS"/>
                <a:cs typeface="Trebuchet MS"/>
              </a:rPr>
              <a:t>and</a:t>
            </a:r>
            <a:r>
              <a:rPr sz="2800" b="0" i="0" spc="-195" dirty="0">
                <a:solidFill>
                  <a:schemeClr val="bg1"/>
                </a:solidFill>
                <a:latin typeface="Trebuchet MS"/>
                <a:cs typeface="Trebuchet MS"/>
              </a:rPr>
              <a:t> </a:t>
            </a:r>
            <a:r>
              <a:rPr sz="2800" b="0" i="0" spc="-55" dirty="0">
                <a:solidFill>
                  <a:schemeClr val="bg1"/>
                </a:solidFill>
                <a:latin typeface="Trebuchet MS"/>
                <a:cs typeface="Trebuchet MS"/>
              </a:rPr>
              <a:t>was</a:t>
            </a:r>
            <a:r>
              <a:rPr sz="2800" b="0" i="0" spc="-204" dirty="0">
                <a:solidFill>
                  <a:schemeClr val="bg1"/>
                </a:solidFill>
                <a:latin typeface="Trebuchet MS"/>
                <a:cs typeface="Trebuchet MS"/>
              </a:rPr>
              <a:t> </a:t>
            </a:r>
            <a:r>
              <a:rPr sz="2800" b="0" i="0" spc="-60" dirty="0">
                <a:solidFill>
                  <a:schemeClr val="bg1"/>
                </a:solidFill>
                <a:latin typeface="Trebuchet MS"/>
                <a:cs typeface="Trebuchet MS"/>
              </a:rPr>
              <a:t>only</a:t>
            </a:r>
            <a:r>
              <a:rPr sz="2800" b="0" i="0" spc="-220" dirty="0">
                <a:solidFill>
                  <a:schemeClr val="bg1"/>
                </a:solidFill>
                <a:latin typeface="Trebuchet MS"/>
                <a:cs typeface="Trebuchet MS"/>
              </a:rPr>
              <a:t> </a:t>
            </a:r>
            <a:r>
              <a:rPr sz="2800" b="0" i="0" spc="-110" dirty="0">
                <a:solidFill>
                  <a:schemeClr val="bg1"/>
                </a:solidFill>
                <a:latin typeface="Trebuchet MS"/>
                <a:cs typeface="Trebuchet MS"/>
              </a:rPr>
              <a:t>practiced</a:t>
            </a:r>
            <a:r>
              <a:rPr sz="2800" b="0" i="0" spc="-190" dirty="0">
                <a:solidFill>
                  <a:schemeClr val="bg1"/>
                </a:solidFill>
                <a:latin typeface="Trebuchet MS"/>
                <a:cs typeface="Trebuchet MS"/>
              </a:rPr>
              <a:t> </a:t>
            </a:r>
            <a:r>
              <a:rPr sz="2800" b="0" i="0" spc="-100" dirty="0">
                <a:solidFill>
                  <a:schemeClr val="bg1"/>
                </a:solidFill>
                <a:latin typeface="Trebuchet MS"/>
                <a:cs typeface="Trebuchet MS"/>
              </a:rPr>
              <a:t>in  </a:t>
            </a:r>
            <a:r>
              <a:rPr sz="2800" b="0" i="0" spc="-95" dirty="0">
                <a:solidFill>
                  <a:schemeClr val="bg1"/>
                </a:solidFill>
                <a:latin typeface="Trebuchet MS"/>
                <a:cs typeface="Trebuchet MS"/>
              </a:rPr>
              <a:t>the</a:t>
            </a:r>
            <a:r>
              <a:rPr sz="2800" b="0" i="0" spc="-229" dirty="0">
                <a:solidFill>
                  <a:schemeClr val="bg1"/>
                </a:solidFill>
                <a:latin typeface="Trebuchet MS"/>
                <a:cs typeface="Trebuchet MS"/>
              </a:rPr>
              <a:t> </a:t>
            </a:r>
            <a:r>
              <a:rPr sz="2800" b="0" i="0" spc="-95" dirty="0">
                <a:solidFill>
                  <a:schemeClr val="bg1"/>
                </a:solidFill>
                <a:latin typeface="Trebuchet MS"/>
                <a:cs typeface="Trebuchet MS"/>
              </a:rPr>
              <a:t>forests.</a:t>
            </a:r>
            <a:br>
              <a:rPr lang="en-US" sz="2800" b="0" i="0" spc="-95" dirty="0">
                <a:solidFill>
                  <a:schemeClr val="bg1"/>
                </a:solidFill>
                <a:latin typeface="Trebuchet MS"/>
                <a:cs typeface="Trebuchet MS"/>
              </a:rPr>
            </a:br>
            <a:r>
              <a:rPr lang="en-US" sz="2800" b="0" i="0" dirty="0" err="1">
                <a:solidFill>
                  <a:schemeClr val="bg1"/>
                </a:solidFill>
              </a:rPr>
              <a:t>Advaita</a:t>
            </a:r>
            <a:r>
              <a:rPr lang="en-US" sz="2800" b="0" i="0" dirty="0">
                <a:solidFill>
                  <a:schemeClr val="bg1"/>
                </a:solidFill>
              </a:rPr>
              <a:t> </a:t>
            </a:r>
            <a:r>
              <a:rPr lang="en-US" sz="2800" b="0" i="0" dirty="0" err="1">
                <a:solidFill>
                  <a:schemeClr val="bg1"/>
                </a:solidFill>
              </a:rPr>
              <a:t>Vedānta</a:t>
            </a:r>
            <a:r>
              <a:rPr lang="en-US" sz="2800" b="0" i="0" dirty="0">
                <a:solidFill>
                  <a:schemeClr val="bg1"/>
                </a:solidFill>
              </a:rPr>
              <a:t> is the oldest extant sub-school of </a:t>
            </a:r>
            <a:r>
              <a:rPr lang="en-US" sz="2800" b="0" i="0" dirty="0" err="1">
                <a:solidFill>
                  <a:schemeClr val="bg1"/>
                </a:solidFill>
              </a:rPr>
              <a:t>Vedānta</a:t>
            </a:r>
            <a:r>
              <a:rPr lang="en-US" sz="2800" b="0" i="0" dirty="0">
                <a:solidFill>
                  <a:schemeClr val="bg1"/>
                </a:solidFill>
              </a:rPr>
              <a:t>, which is one of the six orthodox (</a:t>
            </a:r>
            <a:r>
              <a:rPr lang="en-US" sz="2800" b="0" dirty="0" err="1">
                <a:solidFill>
                  <a:schemeClr val="bg1"/>
                </a:solidFill>
              </a:rPr>
              <a:t>āstika</a:t>
            </a:r>
            <a:r>
              <a:rPr lang="en-US" sz="2800" b="0" i="0" dirty="0">
                <a:solidFill>
                  <a:schemeClr val="bg1"/>
                </a:solidFill>
              </a:rPr>
              <a:t>) Hindu philosophies (</a:t>
            </a:r>
            <a:r>
              <a:rPr lang="en-US" sz="2800" b="0" dirty="0" err="1">
                <a:solidFill>
                  <a:schemeClr val="bg1"/>
                </a:solidFill>
              </a:rPr>
              <a:t>darśana</a:t>
            </a:r>
            <a:r>
              <a:rPr lang="en-US" sz="2800" b="0" i="0" dirty="0">
                <a:solidFill>
                  <a:schemeClr val="bg1"/>
                </a:solidFill>
              </a:rPr>
              <a:t>). Although its roots trace back to the 1st millennium BCE, the most prominent exponent of the </a:t>
            </a:r>
            <a:r>
              <a:rPr lang="en-US" sz="2800" b="0" i="0" dirty="0" err="1">
                <a:solidFill>
                  <a:schemeClr val="bg1"/>
                </a:solidFill>
              </a:rPr>
              <a:t>Advaita</a:t>
            </a:r>
            <a:r>
              <a:rPr lang="en-US" sz="2800" b="0" i="0" dirty="0">
                <a:solidFill>
                  <a:schemeClr val="bg1"/>
                </a:solidFill>
              </a:rPr>
              <a:t> </a:t>
            </a:r>
            <a:r>
              <a:rPr lang="en-US" sz="2800" b="0" i="0" dirty="0" err="1">
                <a:solidFill>
                  <a:schemeClr val="bg1"/>
                </a:solidFill>
              </a:rPr>
              <a:t>Vedānta</a:t>
            </a:r>
            <a:r>
              <a:rPr lang="en-US" sz="2800" b="0" i="0" dirty="0">
                <a:solidFill>
                  <a:schemeClr val="bg1"/>
                </a:solidFill>
              </a:rPr>
              <a:t> is considered by tradition to be the 8th century scholar </a:t>
            </a:r>
            <a:r>
              <a:rPr lang="en-US" sz="2800" b="0" i="0" dirty="0" err="1">
                <a:solidFill>
                  <a:schemeClr val="bg1"/>
                </a:solidFill>
              </a:rPr>
              <a:t>Adi</a:t>
            </a:r>
            <a:r>
              <a:rPr lang="en-US" sz="2800" b="0" i="0" dirty="0">
                <a:solidFill>
                  <a:schemeClr val="bg1"/>
                </a:solidFill>
              </a:rPr>
              <a:t> </a:t>
            </a:r>
            <a:r>
              <a:rPr lang="en-US" sz="2800" b="0" i="0" dirty="0" err="1">
                <a:solidFill>
                  <a:schemeClr val="bg1"/>
                </a:solidFill>
              </a:rPr>
              <a:t>Shankara</a:t>
            </a:r>
            <a:r>
              <a:rPr lang="en-US" sz="2800" b="0" i="0" dirty="0">
                <a:solidFill>
                  <a:schemeClr val="bg1"/>
                </a:solidFill>
              </a:rPr>
              <a:t>.</a:t>
            </a:r>
            <a:endParaRPr sz="2800" dirty="0">
              <a:solidFill>
                <a:schemeClr val="bg1"/>
              </a:solidFill>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567713"/>
            <a:ext cx="5330825" cy="2921635"/>
          </a:xfrm>
          <a:prstGeom prst="rect">
            <a:avLst/>
          </a:prstGeom>
        </p:spPr>
        <p:txBody>
          <a:bodyPr vert="horz" wrap="square" lIns="0" tIns="165100" rIns="0" bIns="0" rtlCol="0">
            <a:spAutoFit/>
          </a:bodyPr>
          <a:lstStyle/>
          <a:p>
            <a:pPr marL="12700">
              <a:lnSpc>
                <a:spcPct val="100000"/>
              </a:lnSpc>
              <a:spcBef>
                <a:spcPts val="1300"/>
              </a:spcBef>
            </a:pPr>
            <a:r>
              <a:rPr sz="2800" spc="-70" dirty="0">
                <a:solidFill>
                  <a:srgbClr val="FFFFFF"/>
                </a:solidFill>
                <a:latin typeface="Trebuchet MS"/>
                <a:cs typeface="Trebuchet MS"/>
              </a:rPr>
              <a:t>Birth- </a:t>
            </a:r>
            <a:r>
              <a:rPr sz="2800" spc="-100" dirty="0">
                <a:solidFill>
                  <a:srgbClr val="FFFFFF"/>
                </a:solidFill>
                <a:latin typeface="Trebuchet MS"/>
                <a:cs typeface="Trebuchet MS"/>
              </a:rPr>
              <a:t>788</a:t>
            </a:r>
            <a:r>
              <a:rPr sz="2800" spc="-459" dirty="0">
                <a:solidFill>
                  <a:srgbClr val="FFFFFF"/>
                </a:solidFill>
                <a:latin typeface="Trebuchet MS"/>
                <a:cs typeface="Trebuchet MS"/>
              </a:rPr>
              <a:t> </a:t>
            </a:r>
            <a:r>
              <a:rPr sz="2800" spc="10" dirty="0">
                <a:solidFill>
                  <a:srgbClr val="FFFFFF"/>
                </a:solidFill>
                <a:latin typeface="Trebuchet MS"/>
                <a:cs typeface="Trebuchet MS"/>
              </a:rPr>
              <a:t>CE</a:t>
            </a:r>
            <a:endParaRPr sz="2800">
              <a:latin typeface="Trebuchet MS"/>
              <a:cs typeface="Trebuchet MS"/>
            </a:endParaRPr>
          </a:p>
          <a:p>
            <a:pPr marL="12700" marR="5080" indent="73025">
              <a:lnSpc>
                <a:spcPct val="135700"/>
              </a:lnSpc>
              <a:tabLst>
                <a:tab pos="3441700" algn="l"/>
              </a:tabLst>
            </a:pPr>
            <a:r>
              <a:rPr sz="2800" spc="-95" dirty="0">
                <a:solidFill>
                  <a:srgbClr val="FFFFFF"/>
                </a:solidFill>
                <a:latin typeface="Trebuchet MS"/>
                <a:cs typeface="Trebuchet MS"/>
              </a:rPr>
              <a:t>birth </a:t>
            </a:r>
            <a:r>
              <a:rPr sz="2800" spc="-120" dirty="0">
                <a:solidFill>
                  <a:srgbClr val="FFFFFF"/>
                </a:solidFill>
                <a:latin typeface="Trebuchet MS"/>
                <a:cs typeface="Trebuchet MS"/>
              </a:rPr>
              <a:t>place</a:t>
            </a:r>
            <a:r>
              <a:rPr sz="2800" spc="-240" dirty="0">
                <a:solidFill>
                  <a:srgbClr val="FFFFFF"/>
                </a:solidFill>
                <a:latin typeface="Trebuchet MS"/>
                <a:cs typeface="Trebuchet MS"/>
              </a:rPr>
              <a:t> </a:t>
            </a:r>
            <a:r>
              <a:rPr sz="2800" spc="-105" dirty="0">
                <a:solidFill>
                  <a:srgbClr val="FFFFFF"/>
                </a:solidFill>
                <a:latin typeface="Trebuchet MS"/>
                <a:cs typeface="Trebuchet MS"/>
              </a:rPr>
              <a:t>-at</a:t>
            </a:r>
            <a:r>
              <a:rPr sz="2800" spc="-185" dirty="0">
                <a:solidFill>
                  <a:srgbClr val="FFFFFF"/>
                </a:solidFill>
                <a:latin typeface="Trebuchet MS"/>
                <a:cs typeface="Trebuchet MS"/>
              </a:rPr>
              <a:t> </a:t>
            </a:r>
            <a:r>
              <a:rPr sz="2800" u="heavy" spc="-55" dirty="0">
                <a:solidFill>
                  <a:srgbClr val="B5740A"/>
                </a:solidFill>
                <a:uFill>
                  <a:solidFill>
                    <a:srgbClr val="B5740A"/>
                  </a:solidFill>
                </a:uFill>
                <a:latin typeface="Trebuchet MS"/>
                <a:cs typeface="Trebuchet MS"/>
                <a:hlinkClick r:id="rId2"/>
              </a:rPr>
              <a:t>Kalady</a:t>
            </a:r>
            <a:r>
              <a:rPr sz="2800" spc="-55" dirty="0">
                <a:solidFill>
                  <a:srgbClr val="B5740A"/>
                </a:solidFill>
                <a:latin typeface="Trebuchet MS"/>
                <a:cs typeface="Trebuchet MS"/>
              </a:rPr>
              <a:t>	</a:t>
            </a:r>
            <a:r>
              <a:rPr sz="2800" spc="-110" dirty="0">
                <a:solidFill>
                  <a:srgbClr val="FFFFFF"/>
                </a:solidFill>
                <a:latin typeface="Trebuchet MS"/>
                <a:cs typeface="Trebuchet MS"/>
              </a:rPr>
              <a:t>(Kerala)  </a:t>
            </a:r>
            <a:r>
              <a:rPr sz="2800" spc="-55" dirty="0">
                <a:solidFill>
                  <a:srgbClr val="FFFFFF"/>
                </a:solidFill>
                <a:latin typeface="Trebuchet MS"/>
                <a:cs typeface="Trebuchet MS"/>
              </a:rPr>
              <a:t>Childhood </a:t>
            </a:r>
            <a:r>
              <a:rPr sz="2800" spc="-60" dirty="0">
                <a:solidFill>
                  <a:srgbClr val="FFFFFF"/>
                </a:solidFill>
                <a:latin typeface="Trebuchet MS"/>
                <a:cs typeface="Trebuchet MS"/>
              </a:rPr>
              <a:t>name- </a:t>
            </a:r>
            <a:r>
              <a:rPr sz="2800" spc="-35" dirty="0">
                <a:solidFill>
                  <a:srgbClr val="FFFFFF"/>
                </a:solidFill>
                <a:latin typeface="Trebuchet MS"/>
                <a:cs typeface="Trebuchet MS"/>
              </a:rPr>
              <a:t>Shankara  </a:t>
            </a:r>
            <a:r>
              <a:rPr sz="2800" spc="-65" dirty="0">
                <a:solidFill>
                  <a:srgbClr val="FFFFFF"/>
                </a:solidFill>
                <a:latin typeface="Trebuchet MS"/>
                <a:cs typeface="Trebuchet MS"/>
              </a:rPr>
              <a:t>Parents</a:t>
            </a:r>
            <a:r>
              <a:rPr sz="2800" spc="-170" dirty="0">
                <a:solidFill>
                  <a:srgbClr val="FFFFFF"/>
                </a:solidFill>
                <a:latin typeface="Trebuchet MS"/>
                <a:cs typeface="Trebuchet MS"/>
              </a:rPr>
              <a:t> </a:t>
            </a:r>
            <a:r>
              <a:rPr sz="2800" spc="-40" dirty="0">
                <a:solidFill>
                  <a:srgbClr val="FFFFFF"/>
                </a:solidFill>
                <a:latin typeface="Trebuchet MS"/>
                <a:cs typeface="Trebuchet MS"/>
              </a:rPr>
              <a:t>-Sri</a:t>
            </a:r>
            <a:r>
              <a:rPr sz="2800" spc="-270" dirty="0">
                <a:solidFill>
                  <a:srgbClr val="FFFFFF"/>
                </a:solidFill>
                <a:latin typeface="Trebuchet MS"/>
                <a:cs typeface="Trebuchet MS"/>
              </a:rPr>
              <a:t> </a:t>
            </a:r>
            <a:r>
              <a:rPr sz="2800" spc="-30" dirty="0">
                <a:solidFill>
                  <a:srgbClr val="FFFFFF"/>
                </a:solidFill>
                <a:latin typeface="Trebuchet MS"/>
                <a:cs typeface="Trebuchet MS"/>
              </a:rPr>
              <a:t>Sivaguru</a:t>
            </a:r>
            <a:r>
              <a:rPr sz="2800" spc="-195" dirty="0">
                <a:solidFill>
                  <a:srgbClr val="FFFFFF"/>
                </a:solidFill>
                <a:latin typeface="Trebuchet MS"/>
                <a:cs typeface="Trebuchet MS"/>
              </a:rPr>
              <a:t> </a:t>
            </a:r>
            <a:r>
              <a:rPr sz="2800" spc="-60" dirty="0">
                <a:solidFill>
                  <a:srgbClr val="FFFFFF"/>
                </a:solidFill>
                <a:latin typeface="Trebuchet MS"/>
                <a:cs typeface="Trebuchet MS"/>
              </a:rPr>
              <a:t>and</a:t>
            </a:r>
            <a:r>
              <a:rPr sz="2800" spc="-335" dirty="0">
                <a:solidFill>
                  <a:srgbClr val="FFFFFF"/>
                </a:solidFill>
                <a:latin typeface="Trebuchet MS"/>
                <a:cs typeface="Trebuchet MS"/>
              </a:rPr>
              <a:t> </a:t>
            </a:r>
            <a:r>
              <a:rPr sz="2800" spc="-65" dirty="0">
                <a:solidFill>
                  <a:srgbClr val="FFFFFF"/>
                </a:solidFill>
                <a:latin typeface="Trebuchet MS"/>
                <a:cs typeface="Trebuchet MS"/>
              </a:rPr>
              <a:t>Aryamba.  </a:t>
            </a:r>
            <a:r>
              <a:rPr sz="2800" spc="-45" dirty="0">
                <a:solidFill>
                  <a:srgbClr val="FFFFFF"/>
                </a:solidFill>
                <a:latin typeface="Trebuchet MS"/>
                <a:cs typeface="Trebuchet MS"/>
              </a:rPr>
              <a:t>Brahmin</a:t>
            </a:r>
            <a:endParaRPr sz="2800">
              <a:latin typeface="Trebuchet MS"/>
              <a:cs typeface="Trebuchet MS"/>
            </a:endParaRPr>
          </a:p>
        </p:txBody>
      </p:sp>
      <p:sp>
        <p:nvSpPr>
          <p:cNvPr id="3" name="object 3"/>
          <p:cNvSpPr txBox="1">
            <a:spLocks noGrp="1"/>
          </p:cNvSpPr>
          <p:nvPr>
            <p:ph type="title"/>
          </p:nvPr>
        </p:nvSpPr>
        <p:spPr>
          <a:xfrm>
            <a:off x="431165" y="110744"/>
            <a:ext cx="6506209" cy="574040"/>
          </a:xfrm>
          <a:prstGeom prst="rect">
            <a:avLst/>
          </a:prstGeom>
        </p:spPr>
        <p:txBody>
          <a:bodyPr vert="horz" wrap="square" lIns="0" tIns="12700" rIns="0" bIns="0" rtlCol="0">
            <a:spAutoFit/>
          </a:bodyPr>
          <a:lstStyle/>
          <a:p>
            <a:pPr marL="12700">
              <a:lnSpc>
                <a:spcPct val="100000"/>
              </a:lnSpc>
              <a:spcBef>
                <a:spcPts val="100"/>
              </a:spcBef>
            </a:pPr>
            <a:r>
              <a:rPr sz="3600" b="0" i="0" u="heavy" spc="-380" dirty="0">
                <a:solidFill>
                  <a:srgbClr val="FFFFFF"/>
                </a:solidFill>
                <a:uFill>
                  <a:solidFill>
                    <a:srgbClr val="FFFFFF"/>
                  </a:solidFill>
                </a:uFill>
                <a:latin typeface="Trebuchet MS"/>
                <a:cs typeface="Trebuchet MS"/>
              </a:rPr>
              <a:t> </a:t>
            </a:r>
            <a:r>
              <a:rPr sz="3600" b="0" i="0" u="heavy" spc="-25" dirty="0">
                <a:solidFill>
                  <a:srgbClr val="FFFFFF"/>
                </a:solidFill>
                <a:uFill>
                  <a:solidFill>
                    <a:srgbClr val="FFFFFF"/>
                  </a:solidFill>
                </a:uFill>
                <a:latin typeface="Trebuchet MS"/>
                <a:cs typeface="Trebuchet MS"/>
              </a:rPr>
              <a:t>LIFE</a:t>
            </a:r>
            <a:r>
              <a:rPr sz="3600" b="0" i="0" u="heavy" spc="-509" dirty="0">
                <a:solidFill>
                  <a:srgbClr val="FFFFFF"/>
                </a:solidFill>
                <a:uFill>
                  <a:solidFill>
                    <a:srgbClr val="FFFFFF"/>
                  </a:solidFill>
                </a:uFill>
                <a:latin typeface="Trebuchet MS"/>
                <a:cs typeface="Trebuchet MS"/>
              </a:rPr>
              <a:t> </a:t>
            </a:r>
            <a:r>
              <a:rPr sz="3600" b="0" i="0" u="heavy" spc="60" dirty="0">
                <a:solidFill>
                  <a:srgbClr val="FFFFFF"/>
                </a:solidFill>
                <a:uFill>
                  <a:solidFill>
                    <a:srgbClr val="FFFFFF"/>
                  </a:solidFill>
                </a:uFill>
                <a:latin typeface="Trebuchet MS"/>
                <a:cs typeface="Trebuchet MS"/>
              </a:rPr>
              <a:t>OF</a:t>
            </a:r>
            <a:r>
              <a:rPr sz="3600" b="0" i="0" u="heavy" spc="-620" dirty="0">
                <a:solidFill>
                  <a:srgbClr val="FFFFFF"/>
                </a:solidFill>
                <a:uFill>
                  <a:solidFill>
                    <a:srgbClr val="FFFFFF"/>
                  </a:solidFill>
                </a:uFill>
                <a:latin typeface="Trebuchet MS"/>
                <a:cs typeface="Trebuchet MS"/>
              </a:rPr>
              <a:t> </a:t>
            </a:r>
            <a:r>
              <a:rPr sz="3600" b="0" i="0" u="heavy" dirty="0">
                <a:solidFill>
                  <a:srgbClr val="FFFFFF"/>
                </a:solidFill>
                <a:uFill>
                  <a:solidFill>
                    <a:srgbClr val="FFFFFF"/>
                  </a:solidFill>
                </a:uFill>
                <a:latin typeface="Trebuchet MS"/>
                <a:cs typeface="Trebuchet MS"/>
              </a:rPr>
              <a:t>THE</a:t>
            </a:r>
            <a:r>
              <a:rPr sz="3600" b="0" i="0" u="heavy" spc="-470" dirty="0">
                <a:solidFill>
                  <a:srgbClr val="FFFFFF"/>
                </a:solidFill>
                <a:uFill>
                  <a:solidFill>
                    <a:srgbClr val="FFFFFF"/>
                  </a:solidFill>
                </a:uFill>
                <a:latin typeface="Trebuchet MS"/>
                <a:cs typeface="Trebuchet MS"/>
              </a:rPr>
              <a:t> </a:t>
            </a:r>
            <a:r>
              <a:rPr sz="3600" b="0" i="0" u="heavy" spc="95" dirty="0">
                <a:solidFill>
                  <a:srgbClr val="FFFFFF"/>
                </a:solidFill>
                <a:uFill>
                  <a:solidFill>
                    <a:srgbClr val="FFFFFF"/>
                  </a:solidFill>
                </a:uFill>
                <a:latin typeface="Trebuchet MS"/>
                <a:cs typeface="Trebuchet MS"/>
              </a:rPr>
              <a:t>SHANKARACHARYA</a:t>
            </a:r>
            <a:endParaRPr sz="3600">
              <a:latin typeface="Trebuchet MS"/>
              <a:cs typeface="Trebuchet MS"/>
            </a:endParaRPr>
          </a:p>
        </p:txBody>
      </p:sp>
      <p:sp>
        <p:nvSpPr>
          <p:cNvPr id="4" name="object 4"/>
          <p:cNvSpPr/>
          <p:nvPr/>
        </p:nvSpPr>
        <p:spPr>
          <a:xfrm>
            <a:off x="6553200" y="838200"/>
            <a:ext cx="2250440" cy="22098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1393" y="1473454"/>
            <a:ext cx="7414259" cy="4872355"/>
          </a:xfrm>
          <a:prstGeom prst="rect">
            <a:avLst/>
          </a:prstGeom>
        </p:spPr>
        <p:txBody>
          <a:bodyPr vert="horz" wrap="square" lIns="0" tIns="12065" rIns="0" bIns="0" rtlCol="0">
            <a:spAutoFit/>
          </a:bodyPr>
          <a:lstStyle/>
          <a:p>
            <a:pPr marL="12700" marR="29845">
              <a:lnSpc>
                <a:spcPct val="100000"/>
              </a:lnSpc>
              <a:spcBef>
                <a:spcPts val="95"/>
              </a:spcBef>
              <a:buClr>
                <a:srgbClr val="838894"/>
              </a:buClr>
              <a:buSzPct val="96428"/>
              <a:buFont typeface="Wingdings"/>
              <a:buChar char=""/>
              <a:tabLst>
                <a:tab pos="330200" algn="l"/>
              </a:tabLst>
            </a:pPr>
            <a:r>
              <a:rPr sz="2800" spc="-110" dirty="0">
                <a:solidFill>
                  <a:schemeClr val="bg1"/>
                </a:solidFill>
                <a:latin typeface="Trebuchet MS"/>
                <a:cs typeface="Trebuchet MS"/>
              </a:rPr>
              <a:t>It</a:t>
            </a:r>
            <a:r>
              <a:rPr sz="2800" spc="-229" dirty="0">
                <a:solidFill>
                  <a:schemeClr val="bg1"/>
                </a:solidFill>
                <a:latin typeface="Trebuchet MS"/>
                <a:cs typeface="Trebuchet MS"/>
              </a:rPr>
              <a:t> </a:t>
            </a:r>
            <a:r>
              <a:rPr sz="2800" spc="-55" dirty="0">
                <a:solidFill>
                  <a:schemeClr val="bg1"/>
                </a:solidFill>
                <a:latin typeface="Trebuchet MS"/>
                <a:cs typeface="Trebuchet MS"/>
              </a:rPr>
              <a:t>was</a:t>
            </a:r>
            <a:r>
              <a:rPr sz="2800" spc="-210" dirty="0">
                <a:solidFill>
                  <a:schemeClr val="bg1"/>
                </a:solidFill>
                <a:latin typeface="Trebuchet MS"/>
                <a:cs typeface="Trebuchet MS"/>
              </a:rPr>
              <a:t> </a:t>
            </a:r>
            <a:r>
              <a:rPr sz="2800" spc="-120" dirty="0">
                <a:solidFill>
                  <a:schemeClr val="bg1"/>
                </a:solidFill>
                <a:latin typeface="Trebuchet MS"/>
                <a:cs typeface="Trebuchet MS"/>
              </a:rPr>
              <a:t>after</a:t>
            </a:r>
            <a:r>
              <a:rPr sz="2800" spc="-210" dirty="0">
                <a:solidFill>
                  <a:schemeClr val="bg1"/>
                </a:solidFill>
                <a:latin typeface="Trebuchet MS"/>
                <a:cs typeface="Trebuchet MS"/>
              </a:rPr>
              <a:t> </a:t>
            </a:r>
            <a:r>
              <a:rPr sz="2800" spc="-55" dirty="0">
                <a:solidFill>
                  <a:schemeClr val="bg1"/>
                </a:solidFill>
                <a:latin typeface="Trebuchet MS"/>
                <a:cs typeface="Trebuchet MS"/>
              </a:rPr>
              <a:t>his</a:t>
            </a:r>
            <a:r>
              <a:rPr sz="2800" spc="-204" dirty="0">
                <a:solidFill>
                  <a:schemeClr val="bg1"/>
                </a:solidFill>
                <a:latin typeface="Trebuchet MS"/>
                <a:cs typeface="Trebuchet MS"/>
              </a:rPr>
              <a:t> </a:t>
            </a:r>
            <a:r>
              <a:rPr sz="2800" spc="-100" dirty="0">
                <a:solidFill>
                  <a:schemeClr val="bg1"/>
                </a:solidFill>
                <a:latin typeface="Trebuchet MS"/>
                <a:cs typeface="Trebuchet MS"/>
              </a:rPr>
              <a:t>parents,</a:t>
            </a:r>
            <a:r>
              <a:rPr sz="2800" spc="-204" dirty="0">
                <a:solidFill>
                  <a:schemeClr val="bg1"/>
                </a:solidFill>
                <a:latin typeface="Trebuchet MS"/>
                <a:cs typeface="Trebuchet MS"/>
              </a:rPr>
              <a:t> </a:t>
            </a:r>
            <a:r>
              <a:rPr sz="2800" spc="-40" dirty="0">
                <a:solidFill>
                  <a:schemeClr val="bg1"/>
                </a:solidFill>
                <a:latin typeface="Trebuchet MS"/>
                <a:cs typeface="Trebuchet MS"/>
              </a:rPr>
              <a:t>who</a:t>
            </a:r>
            <a:r>
              <a:rPr sz="2800" spc="-220" dirty="0">
                <a:solidFill>
                  <a:schemeClr val="bg1"/>
                </a:solidFill>
                <a:latin typeface="Trebuchet MS"/>
                <a:cs typeface="Trebuchet MS"/>
              </a:rPr>
              <a:t> </a:t>
            </a:r>
            <a:r>
              <a:rPr sz="2800" spc="-60" dirty="0">
                <a:solidFill>
                  <a:schemeClr val="bg1"/>
                </a:solidFill>
                <a:latin typeface="Trebuchet MS"/>
                <a:cs typeface="Trebuchet MS"/>
              </a:rPr>
              <a:t>had</a:t>
            </a:r>
            <a:r>
              <a:rPr sz="2800" spc="-220" dirty="0">
                <a:solidFill>
                  <a:schemeClr val="bg1"/>
                </a:solidFill>
                <a:latin typeface="Trebuchet MS"/>
                <a:cs typeface="Trebuchet MS"/>
              </a:rPr>
              <a:t> </a:t>
            </a:r>
            <a:r>
              <a:rPr sz="2800" spc="-85" dirty="0">
                <a:solidFill>
                  <a:schemeClr val="bg1"/>
                </a:solidFill>
                <a:latin typeface="Trebuchet MS"/>
                <a:cs typeface="Trebuchet MS"/>
              </a:rPr>
              <a:t>been</a:t>
            </a:r>
            <a:r>
              <a:rPr sz="2800" spc="-225" dirty="0">
                <a:solidFill>
                  <a:schemeClr val="bg1"/>
                </a:solidFill>
                <a:latin typeface="Trebuchet MS"/>
                <a:cs typeface="Trebuchet MS"/>
              </a:rPr>
              <a:t> </a:t>
            </a:r>
            <a:r>
              <a:rPr sz="2800" spc="-85" dirty="0">
                <a:solidFill>
                  <a:schemeClr val="bg1"/>
                </a:solidFill>
                <a:latin typeface="Trebuchet MS"/>
                <a:cs typeface="Trebuchet MS"/>
              </a:rPr>
              <a:t>childless  </a:t>
            </a:r>
            <a:r>
              <a:rPr sz="2800" spc="-95" dirty="0">
                <a:solidFill>
                  <a:schemeClr val="bg1"/>
                </a:solidFill>
                <a:latin typeface="Trebuchet MS"/>
                <a:cs typeface="Trebuchet MS"/>
              </a:rPr>
              <a:t>for </a:t>
            </a:r>
            <a:r>
              <a:rPr sz="2800" spc="-40" dirty="0">
                <a:solidFill>
                  <a:schemeClr val="bg1"/>
                </a:solidFill>
                <a:latin typeface="Trebuchet MS"/>
                <a:cs typeface="Trebuchet MS"/>
              </a:rPr>
              <a:t>many </a:t>
            </a:r>
            <a:r>
              <a:rPr sz="2800" spc="-110" dirty="0">
                <a:solidFill>
                  <a:schemeClr val="bg1"/>
                </a:solidFill>
                <a:latin typeface="Trebuchet MS"/>
                <a:cs typeface="Trebuchet MS"/>
              </a:rPr>
              <a:t>years, </a:t>
            </a:r>
            <a:r>
              <a:rPr sz="2800" spc="-80" dirty="0">
                <a:solidFill>
                  <a:schemeClr val="bg1"/>
                </a:solidFill>
                <a:latin typeface="Trebuchet MS"/>
                <a:cs typeface="Trebuchet MS"/>
              </a:rPr>
              <a:t>prayed </a:t>
            </a:r>
            <a:r>
              <a:rPr sz="2800" spc="-114" dirty="0">
                <a:solidFill>
                  <a:schemeClr val="bg1"/>
                </a:solidFill>
                <a:latin typeface="Trebuchet MS"/>
                <a:cs typeface="Trebuchet MS"/>
              </a:rPr>
              <a:t>at </a:t>
            </a:r>
            <a:r>
              <a:rPr sz="2800" spc="-95" dirty="0">
                <a:solidFill>
                  <a:schemeClr val="bg1"/>
                </a:solidFill>
                <a:latin typeface="Trebuchet MS"/>
                <a:cs typeface="Trebuchet MS"/>
              </a:rPr>
              <a:t>the </a:t>
            </a:r>
            <a:r>
              <a:rPr sz="2800" u="heavy" spc="-45" dirty="0" err="1">
                <a:solidFill>
                  <a:schemeClr val="bg1"/>
                </a:solidFill>
                <a:uFill>
                  <a:solidFill>
                    <a:srgbClr val="B5740A"/>
                  </a:solidFill>
                </a:uFill>
                <a:latin typeface="Trebuchet MS"/>
                <a:cs typeface="Trebuchet MS"/>
                <a:hlinkClick r:id="rId2"/>
              </a:rPr>
              <a:t>Vadakkunnatha</a:t>
            </a:r>
            <a:r>
              <a:rPr lang="en-US" sz="2800" u="heavy" spc="-45" dirty="0" err="1">
                <a:solidFill>
                  <a:schemeClr val="bg1"/>
                </a:solidFill>
                <a:uFill>
                  <a:solidFill>
                    <a:srgbClr val="B5740A"/>
                  </a:solidFill>
                </a:uFill>
                <a:latin typeface="Trebuchet MS"/>
                <a:cs typeface="Trebuchet MS"/>
                <a:hlinkClick r:id="rId2"/>
              </a:rPr>
              <a:t>n</a:t>
            </a:r>
            <a:r>
              <a:rPr sz="2800" u="heavy" spc="-45" dirty="0">
                <a:solidFill>
                  <a:schemeClr val="bg1"/>
                </a:solidFill>
                <a:uFill>
                  <a:solidFill>
                    <a:srgbClr val="B5740A"/>
                  </a:solidFill>
                </a:uFill>
                <a:latin typeface="Trebuchet MS"/>
                <a:cs typeface="Trebuchet MS"/>
                <a:hlinkClick r:id="rId2"/>
              </a:rPr>
              <a:t> </a:t>
            </a:r>
            <a:r>
              <a:rPr sz="2800" u="heavy" spc="-120" dirty="0">
                <a:solidFill>
                  <a:schemeClr val="bg1"/>
                </a:solidFill>
                <a:uFill>
                  <a:solidFill>
                    <a:srgbClr val="B5740A"/>
                  </a:solidFill>
                </a:uFill>
                <a:latin typeface="Trebuchet MS"/>
                <a:cs typeface="Trebuchet MS"/>
                <a:hlinkClick r:id="rId2"/>
              </a:rPr>
              <a:t>temple</a:t>
            </a:r>
            <a:r>
              <a:rPr sz="2800" spc="-120" dirty="0">
                <a:solidFill>
                  <a:schemeClr val="bg1"/>
                </a:solidFill>
                <a:latin typeface="Trebuchet MS"/>
                <a:cs typeface="Trebuchet MS"/>
              </a:rPr>
              <a:t>,</a:t>
            </a:r>
            <a:r>
              <a:rPr sz="2800" spc="-385" dirty="0">
                <a:solidFill>
                  <a:schemeClr val="bg1"/>
                </a:solidFill>
                <a:latin typeface="Trebuchet MS"/>
                <a:cs typeface="Trebuchet MS"/>
                <a:hlinkClick r:id="rId3"/>
              </a:rPr>
              <a:t> </a:t>
            </a:r>
            <a:r>
              <a:rPr sz="2800" u="heavy" spc="-65" dirty="0">
                <a:solidFill>
                  <a:schemeClr val="bg1"/>
                </a:solidFill>
                <a:uFill>
                  <a:solidFill>
                    <a:srgbClr val="B5740A"/>
                  </a:solidFill>
                </a:uFill>
                <a:latin typeface="Trebuchet MS"/>
                <a:cs typeface="Trebuchet MS"/>
                <a:hlinkClick r:id="rId3"/>
              </a:rPr>
              <a:t>Thrissur</a:t>
            </a:r>
            <a:r>
              <a:rPr sz="2800" spc="-160" dirty="0">
                <a:solidFill>
                  <a:schemeClr val="bg1"/>
                </a:solidFill>
                <a:latin typeface="Trebuchet MS"/>
                <a:cs typeface="Trebuchet MS"/>
                <a:hlinkClick r:id="rId3"/>
              </a:rPr>
              <a:t> </a:t>
            </a:r>
            <a:r>
              <a:rPr sz="2800" spc="-95" dirty="0">
                <a:solidFill>
                  <a:schemeClr val="bg1"/>
                </a:solidFill>
                <a:latin typeface="Trebuchet MS"/>
                <a:cs typeface="Trebuchet MS"/>
              </a:rPr>
              <a:t>that</a:t>
            </a:r>
            <a:r>
              <a:rPr sz="2800" spc="-265" dirty="0">
                <a:solidFill>
                  <a:schemeClr val="bg1"/>
                </a:solidFill>
                <a:latin typeface="Trebuchet MS"/>
                <a:cs typeface="Trebuchet MS"/>
              </a:rPr>
              <a:t> </a:t>
            </a:r>
            <a:r>
              <a:rPr sz="2800" spc="-35" dirty="0">
                <a:solidFill>
                  <a:schemeClr val="bg1"/>
                </a:solidFill>
                <a:latin typeface="Trebuchet MS"/>
                <a:cs typeface="Trebuchet MS"/>
              </a:rPr>
              <a:t>Sankara</a:t>
            </a:r>
            <a:r>
              <a:rPr sz="2800" spc="-195" dirty="0">
                <a:solidFill>
                  <a:schemeClr val="bg1"/>
                </a:solidFill>
                <a:latin typeface="Trebuchet MS"/>
                <a:cs typeface="Trebuchet MS"/>
              </a:rPr>
              <a:t> </a:t>
            </a:r>
            <a:r>
              <a:rPr sz="2800" spc="-55" dirty="0">
                <a:solidFill>
                  <a:schemeClr val="bg1"/>
                </a:solidFill>
                <a:latin typeface="Trebuchet MS"/>
                <a:cs typeface="Trebuchet MS"/>
              </a:rPr>
              <a:t>was</a:t>
            </a:r>
            <a:r>
              <a:rPr sz="2800" spc="-204" dirty="0">
                <a:solidFill>
                  <a:schemeClr val="bg1"/>
                </a:solidFill>
                <a:latin typeface="Trebuchet MS"/>
                <a:cs typeface="Trebuchet MS"/>
              </a:rPr>
              <a:t> </a:t>
            </a:r>
            <a:r>
              <a:rPr sz="2800" spc="-60" dirty="0">
                <a:solidFill>
                  <a:schemeClr val="bg1"/>
                </a:solidFill>
                <a:latin typeface="Trebuchet MS"/>
                <a:cs typeface="Trebuchet MS"/>
              </a:rPr>
              <a:t>born</a:t>
            </a:r>
            <a:r>
              <a:rPr sz="2800" spc="-215" dirty="0">
                <a:solidFill>
                  <a:schemeClr val="bg1"/>
                </a:solidFill>
                <a:latin typeface="Trebuchet MS"/>
                <a:cs typeface="Trebuchet MS"/>
              </a:rPr>
              <a:t> </a:t>
            </a:r>
            <a:r>
              <a:rPr sz="2800" spc="-85" dirty="0">
                <a:solidFill>
                  <a:schemeClr val="bg1"/>
                </a:solidFill>
                <a:latin typeface="Trebuchet MS"/>
                <a:cs typeface="Trebuchet MS"/>
              </a:rPr>
              <a:t>under</a:t>
            </a:r>
            <a:r>
              <a:rPr sz="2800" spc="-200" dirty="0">
                <a:solidFill>
                  <a:schemeClr val="bg1"/>
                </a:solidFill>
                <a:latin typeface="Trebuchet MS"/>
                <a:cs typeface="Trebuchet MS"/>
              </a:rPr>
              <a:t> </a:t>
            </a:r>
            <a:r>
              <a:rPr sz="2800" spc="-95" dirty="0">
                <a:solidFill>
                  <a:schemeClr val="bg1"/>
                </a:solidFill>
                <a:latin typeface="Trebuchet MS"/>
                <a:cs typeface="Trebuchet MS"/>
              </a:rPr>
              <a:t>the  </a:t>
            </a:r>
            <a:r>
              <a:rPr sz="2800" spc="-90" dirty="0">
                <a:solidFill>
                  <a:schemeClr val="bg1"/>
                </a:solidFill>
                <a:latin typeface="Trebuchet MS"/>
                <a:cs typeface="Trebuchet MS"/>
              </a:rPr>
              <a:t>star</a:t>
            </a:r>
            <a:r>
              <a:rPr sz="2800" spc="-385" dirty="0">
                <a:solidFill>
                  <a:schemeClr val="bg1"/>
                </a:solidFill>
                <a:latin typeface="Trebuchet MS"/>
                <a:cs typeface="Trebuchet MS"/>
                <a:hlinkClick r:id="rId4"/>
              </a:rPr>
              <a:t> </a:t>
            </a:r>
            <a:r>
              <a:rPr sz="2800" u="heavy" spc="-100" dirty="0">
                <a:solidFill>
                  <a:schemeClr val="bg1"/>
                </a:solidFill>
                <a:uFill>
                  <a:solidFill>
                    <a:srgbClr val="B5740A"/>
                  </a:solidFill>
                </a:uFill>
                <a:latin typeface="Trebuchet MS"/>
                <a:cs typeface="Trebuchet MS"/>
                <a:hlinkClick r:id="rId4"/>
              </a:rPr>
              <a:t>Thiruvathira</a:t>
            </a:r>
            <a:r>
              <a:rPr sz="2800" spc="-100" dirty="0">
                <a:solidFill>
                  <a:schemeClr val="bg1"/>
                </a:solidFill>
                <a:latin typeface="Trebuchet MS"/>
                <a:cs typeface="Trebuchet MS"/>
              </a:rPr>
              <a:t>.</a:t>
            </a:r>
            <a:endParaRPr sz="2800" dirty="0">
              <a:solidFill>
                <a:schemeClr val="bg1"/>
              </a:solidFill>
              <a:latin typeface="Trebuchet MS"/>
              <a:cs typeface="Trebuchet MS"/>
            </a:endParaRPr>
          </a:p>
          <a:p>
            <a:pPr marL="12700" marR="5080">
              <a:lnSpc>
                <a:spcPct val="99100"/>
              </a:lnSpc>
              <a:spcBef>
                <a:spcPts val="1235"/>
              </a:spcBef>
              <a:buClr>
                <a:srgbClr val="838894"/>
              </a:buClr>
              <a:buSzPct val="96428"/>
              <a:buFont typeface="Wingdings"/>
              <a:buChar char=""/>
              <a:tabLst>
                <a:tab pos="330200" algn="l"/>
              </a:tabLst>
            </a:pPr>
            <a:r>
              <a:rPr sz="2800" spc="-30" dirty="0">
                <a:solidFill>
                  <a:schemeClr val="bg1"/>
                </a:solidFill>
                <a:latin typeface="Trebuchet MS"/>
                <a:cs typeface="Trebuchet MS"/>
              </a:rPr>
              <a:t>His</a:t>
            </a:r>
            <a:r>
              <a:rPr sz="2800" spc="-225" dirty="0">
                <a:solidFill>
                  <a:schemeClr val="bg1"/>
                </a:solidFill>
                <a:latin typeface="Trebuchet MS"/>
                <a:cs typeface="Trebuchet MS"/>
              </a:rPr>
              <a:t> </a:t>
            </a:r>
            <a:r>
              <a:rPr sz="2800" spc="-105" dirty="0">
                <a:solidFill>
                  <a:schemeClr val="bg1"/>
                </a:solidFill>
                <a:latin typeface="Trebuchet MS"/>
                <a:cs typeface="Trebuchet MS"/>
              </a:rPr>
              <a:t>father</a:t>
            </a:r>
            <a:r>
              <a:rPr sz="2800" spc="-195" dirty="0">
                <a:solidFill>
                  <a:schemeClr val="bg1"/>
                </a:solidFill>
                <a:latin typeface="Trebuchet MS"/>
                <a:cs typeface="Trebuchet MS"/>
              </a:rPr>
              <a:t> </a:t>
            </a:r>
            <a:r>
              <a:rPr sz="2800" spc="-90" dirty="0">
                <a:solidFill>
                  <a:schemeClr val="bg1"/>
                </a:solidFill>
                <a:latin typeface="Trebuchet MS"/>
                <a:cs typeface="Trebuchet MS"/>
              </a:rPr>
              <a:t>died</a:t>
            </a:r>
            <a:r>
              <a:rPr sz="2800" spc="-215" dirty="0">
                <a:solidFill>
                  <a:schemeClr val="bg1"/>
                </a:solidFill>
                <a:latin typeface="Trebuchet MS"/>
                <a:cs typeface="Trebuchet MS"/>
              </a:rPr>
              <a:t> </a:t>
            </a:r>
            <a:r>
              <a:rPr sz="2800" spc="-110" dirty="0">
                <a:solidFill>
                  <a:schemeClr val="bg1"/>
                </a:solidFill>
                <a:latin typeface="Trebuchet MS"/>
                <a:cs typeface="Trebuchet MS"/>
              </a:rPr>
              <a:t>while</a:t>
            </a:r>
            <a:r>
              <a:rPr sz="2800" spc="-265" dirty="0">
                <a:solidFill>
                  <a:schemeClr val="bg1"/>
                </a:solidFill>
                <a:latin typeface="Trebuchet MS"/>
                <a:cs typeface="Trebuchet MS"/>
              </a:rPr>
              <a:t> </a:t>
            </a:r>
            <a:r>
              <a:rPr sz="2800" spc="-35" dirty="0">
                <a:solidFill>
                  <a:schemeClr val="bg1"/>
                </a:solidFill>
                <a:latin typeface="Trebuchet MS"/>
                <a:cs typeface="Trebuchet MS"/>
              </a:rPr>
              <a:t>Shankara</a:t>
            </a:r>
            <a:r>
              <a:rPr sz="2800" spc="-180" dirty="0">
                <a:solidFill>
                  <a:schemeClr val="bg1"/>
                </a:solidFill>
                <a:latin typeface="Trebuchet MS"/>
                <a:cs typeface="Trebuchet MS"/>
              </a:rPr>
              <a:t> </a:t>
            </a:r>
            <a:r>
              <a:rPr sz="2800" spc="-55" dirty="0">
                <a:solidFill>
                  <a:schemeClr val="bg1"/>
                </a:solidFill>
                <a:latin typeface="Trebuchet MS"/>
                <a:cs typeface="Trebuchet MS"/>
              </a:rPr>
              <a:t>was</a:t>
            </a:r>
            <a:r>
              <a:rPr sz="2800" spc="-204" dirty="0">
                <a:solidFill>
                  <a:schemeClr val="bg1"/>
                </a:solidFill>
                <a:latin typeface="Trebuchet MS"/>
                <a:cs typeface="Trebuchet MS"/>
              </a:rPr>
              <a:t> </a:t>
            </a:r>
            <a:r>
              <a:rPr sz="2800" spc="-90" dirty="0">
                <a:solidFill>
                  <a:schemeClr val="bg1"/>
                </a:solidFill>
                <a:latin typeface="Trebuchet MS"/>
                <a:cs typeface="Trebuchet MS"/>
              </a:rPr>
              <a:t>very</a:t>
            </a:r>
            <a:r>
              <a:rPr sz="2800" spc="-240" dirty="0">
                <a:solidFill>
                  <a:schemeClr val="bg1"/>
                </a:solidFill>
                <a:latin typeface="Trebuchet MS"/>
                <a:cs typeface="Trebuchet MS"/>
              </a:rPr>
              <a:t> </a:t>
            </a:r>
            <a:r>
              <a:rPr sz="2800" spc="-50" dirty="0">
                <a:solidFill>
                  <a:schemeClr val="bg1"/>
                </a:solidFill>
                <a:latin typeface="Trebuchet MS"/>
                <a:cs typeface="Trebuchet MS"/>
              </a:rPr>
              <a:t>young.  </a:t>
            </a:r>
            <a:r>
              <a:rPr sz="2800" spc="25" dirty="0">
                <a:solidFill>
                  <a:schemeClr val="bg1"/>
                </a:solidFill>
                <a:latin typeface="Trebuchet MS"/>
                <a:cs typeface="Trebuchet MS"/>
              </a:rPr>
              <a:t>By </a:t>
            </a:r>
            <a:r>
              <a:rPr sz="2800" spc="-95" dirty="0">
                <a:solidFill>
                  <a:schemeClr val="bg1"/>
                </a:solidFill>
                <a:latin typeface="Trebuchet MS"/>
                <a:cs typeface="Trebuchet MS"/>
              </a:rPr>
              <a:t>the </a:t>
            </a:r>
            <a:r>
              <a:rPr sz="2800" spc="-130" dirty="0">
                <a:solidFill>
                  <a:schemeClr val="bg1"/>
                </a:solidFill>
                <a:latin typeface="Trebuchet MS"/>
                <a:cs typeface="Trebuchet MS"/>
              </a:rPr>
              <a:t>time, </a:t>
            </a:r>
            <a:r>
              <a:rPr sz="2800" spc="-35" dirty="0">
                <a:solidFill>
                  <a:schemeClr val="bg1"/>
                </a:solidFill>
                <a:latin typeface="Trebuchet MS"/>
                <a:cs typeface="Trebuchet MS"/>
              </a:rPr>
              <a:t>Shankara </a:t>
            </a:r>
            <a:r>
              <a:rPr sz="2800" spc="-45" dirty="0">
                <a:solidFill>
                  <a:schemeClr val="bg1"/>
                </a:solidFill>
                <a:latin typeface="Trebuchet MS"/>
                <a:cs typeface="Trebuchet MS"/>
              </a:rPr>
              <a:t>didn't </a:t>
            </a:r>
            <a:r>
              <a:rPr sz="2800" spc="-90" dirty="0">
                <a:solidFill>
                  <a:schemeClr val="bg1"/>
                </a:solidFill>
                <a:latin typeface="Trebuchet MS"/>
                <a:cs typeface="Trebuchet MS"/>
              </a:rPr>
              <a:t>complete </a:t>
            </a:r>
            <a:r>
              <a:rPr sz="2800" spc="-110" dirty="0">
                <a:solidFill>
                  <a:schemeClr val="bg1"/>
                </a:solidFill>
                <a:latin typeface="Trebuchet MS"/>
                <a:cs typeface="Trebuchet MS"/>
              </a:rPr>
              <a:t>three  years. </a:t>
            </a:r>
            <a:r>
              <a:rPr sz="2800" spc="-10" dirty="0">
                <a:solidFill>
                  <a:schemeClr val="bg1"/>
                </a:solidFill>
                <a:latin typeface="Trebuchet MS"/>
                <a:cs typeface="Trebuchet MS"/>
              </a:rPr>
              <a:t>Shankara's </a:t>
            </a:r>
            <a:r>
              <a:rPr sz="2800" i="1" u="heavy" spc="-114" dirty="0">
                <a:solidFill>
                  <a:schemeClr val="bg1"/>
                </a:solidFill>
                <a:uFill>
                  <a:solidFill>
                    <a:srgbClr val="B5740A"/>
                  </a:solidFill>
                </a:uFill>
                <a:latin typeface="Arial"/>
                <a:cs typeface="Arial"/>
                <a:hlinkClick r:id="rId5"/>
              </a:rPr>
              <a:t>upanayana</a:t>
            </a:r>
            <a:r>
              <a:rPr sz="2950" i="1" u="heavy" spc="-114" dirty="0">
                <a:solidFill>
                  <a:schemeClr val="bg1"/>
                </a:solidFill>
                <a:uFill>
                  <a:solidFill>
                    <a:srgbClr val="B5740A"/>
                  </a:solidFill>
                </a:uFill>
                <a:latin typeface="Lato"/>
                <a:cs typeface="Lato"/>
                <a:hlinkClick r:id="rId5"/>
              </a:rPr>
              <a:t>ṃ</a:t>
            </a:r>
            <a:r>
              <a:rPr sz="2800" spc="-114" dirty="0">
                <a:solidFill>
                  <a:schemeClr val="bg1"/>
                </a:solidFill>
                <a:latin typeface="Trebuchet MS"/>
                <a:cs typeface="Trebuchet MS"/>
              </a:rPr>
              <a:t>, </a:t>
            </a:r>
            <a:r>
              <a:rPr sz="2800" spc="-95" dirty="0">
                <a:solidFill>
                  <a:schemeClr val="bg1"/>
                </a:solidFill>
                <a:latin typeface="Trebuchet MS"/>
                <a:cs typeface="Trebuchet MS"/>
              </a:rPr>
              <a:t>the initiation</a:t>
            </a:r>
            <a:r>
              <a:rPr sz="2800" spc="-630" dirty="0">
                <a:solidFill>
                  <a:schemeClr val="bg1"/>
                </a:solidFill>
                <a:latin typeface="Trebuchet MS"/>
                <a:cs typeface="Trebuchet MS"/>
              </a:rPr>
              <a:t> </a:t>
            </a:r>
            <a:r>
              <a:rPr sz="2800" spc="-80" dirty="0">
                <a:solidFill>
                  <a:schemeClr val="bg1"/>
                </a:solidFill>
                <a:latin typeface="Trebuchet MS"/>
                <a:cs typeface="Trebuchet MS"/>
              </a:rPr>
              <a:t>into  </a:t>
            </a:r>
            <a:r>
              <a:rPr sz="2800" spc="-105" dirty="0">
                <a:solidFill>
                  <a:schemeClr val="bg1"/>
                </a:solidFill>
                <a:latin typeface="Trebuchet MS"/>
                <a:cs typeface="Trebuchet MS"/>
              </a:rPr>
              <a:t>student-life,</a:t>
            </a:r>
            <a:r>
              <a:rPr sz="2800" spc="-200" dirty="0">
                <a:solidFill>
                  <a:schemeClr val="bg1"/>
                </a:solidFill>
                <a:latin typeface="Trebuchet MS"/>
                <a:cs typeface="Trebuchet MS"/>
              </a:rPr>
              <a:t> </a:t>
            </a:r>
            <a:r>
              <a:rPr sz="2800" spc="-55" dirty="0">
                <a:solidFill>
                  <a:schemeClr val="bg1"/>
                </a:solidFill>
                <a:latin typeface="Trebuchet MS"/>
                <a:cs typeface="Trebuchet MS"/>
              </a:rPr>
              <a:t>was</a:t>
            </a:r>
            <a:r>
              <a:rPr sz="2800" spc="-200" dirty="0">
                <a:solidFill>
                  <a:schemeClr val="bg1"/>
                </a:solidFill>
                <a:latin typeface="Trebuchet MS"/>
                <a:cs typeface="Trebuchet MS"/>
              </a:rPr>
              <a:t> </a:t>
            </a:r>
            <a:r>
              <a:rPr sz="2800" spc="-85" dirty="0">
                <a:solidFill>
                  <a:schemeClr val="bg1"/>
                </a:solidFill>
                <a:latin typeface="Trebuchet MS"/>
                <a:cs typeface="Trebuchet MS"/>
              </a:rPr>
              <a:t>performed</a:t>
            </a:r>
            <a:r>
              <a:rPr sz="2800" spc="-185" dirty="0">
                <a:solidFill>
                  <a:schemeClr val="bg1"/>
                </a:solidFill>
                <a:latin typeface="Trebuchet MS"/>
                <a:cs typeface="Trebuchet MS"/>
              </a:rPr>
              <a:t> </a:t>
            </a:r>
            <a:r>
              <a:rPr sz="2800" spc="-114" dirty="0">
                <a:solidFill>
                  <a:schemeClr val="bg1"/>
                </a:solidFill>
                <a:latin typeface="Trebuchet MS"/>
                <a:cs typeface="Trebuchet MS"/>
              </a:rPr>
              <a:t>at</a:t>
            </a:r>
            <a:r>
              <a:rPr sz="2800" spc="-210" dirty="0">
                <a:solidFill>
                  <a:schemeClr val="bg1"/>
                </a:solidFill>
                <a:latin typeface="Trebuchet MS"/>
                <a:cs typeface="Trebuchet MS"/>
              </a:rPr>
              <a:t> </a:t>
            </a:r>
            <a:r>
              <a:rPr sz="2800" spc="-95" dirty="0">
                <a:solidFill>
                  <a:schemeClr val="bg1"/>
                </a:solidFill>
                <a:latin typeface="Trebuchet MS"/>
                <a:cs typeface="Trebuchet MS"/>
              </a:rPr>
              <a:t>the</a:t>
            </a:r>
            <a:r>
              <a:rPr sz="2800" spc="-215" dirty="0">
                <a:solidFill>
                  <a:schemeClr val="bg1"/>
                </a:solidFill>
                <a:latin typeface="Trebuchet MS"/>
                <a:cs typeface="Trebuchet MS"/>
              </a:rPr>
              <a:t> </a:t>
            </a:r>
            <a:r>
              <a:rPr sz="2800" spc="-40" dirty="0">
                <a:solidFill>
                  <a:schemeClr val="bg1"/>
                </a:solidFill>
                <a:latin typeface="Trebuchet MS"/>
                <a:cs typeface="Trebuchet MS"/>
              </a:rPr>
              <a:t>age</a:t>
            </a:r>
            <a:r>
              <a:rPr sz="2800" spc="-210" dirty="0">
                <a:solidFill>
                  <a:schemeClr val="bg1"/>
                </a:solidFill>
                <a:latin typeface="Trebuchet MS"/>
                <a:cs typeface="Trebuchet MS"/>
              </a:rPr>
              <a:t> </a:t>
            </a:r>
            <a:r>
              <a:rPr sz="2800" spc="-75" dirty="0">
                <a:solidFill>
                  <a:schemeClr val="bg1"/>
                </a:solidFill>
                <a:latin typeface="Trebuchet MS"/>
                <a:cs typeface="Trebuchet MS"/>
              </a:rPr>
              <a:t>of</a:t>
            </a:r>
            <a:r>
              <a:rPr sz="2800" spc="-225" dirty="0">
                <a:solidFill>
                  <a:schemeClr val="bg1"/>
                </a:solidFill>
                <a:latin typeface="Trebuchet MS"/>
                <a:cs typeface="Trebuchet MS"/>
              </a:rPr>
              <a:t> </a:t>
            </a:r>
            <a:r>
              <a:rPr sz="2800" spc="-150" dirty="0">
                <a:solidFill>
                  <a:schemeClr val="bg1"/>
                </a:solidFill>
                <a:latin typeface="Trebuchet MS"/>
                <a:cs typeface="Trebuchet MS"/>
              </a:rPr>
              <a:t>five.</a:t>
            </a:r>
            <a:r>
              <a:rPr sz="2800" spc="-335" dirty="0">
                <a:solidFill>
                  <a:schemeClr val="bg1"/>
                </a:solidFill>
                <a:latin typeface="Trebuchet MS"/>
                <a:cs typeface="Trebuchet MS"/>
              </a:rPr>
              <a:t> </a:t>
            </a:r>
            <a:r>
              <a:rPr sz="2800" spc="70" dirty="0">
                <a:solidFill>
                  <a:schemeClr val="bg1"/>
                </a:solidFill>
                <a:latin typeface="Trebuchet MS"/>
                <a:cs typeface="Trebuchet MS"/>
              </a:rPr>
              <a:t>As  </a:t>
            </a:r>
            <a:r>
              <a:rPr sz="2800" spc="-105" dirty="0">
                <a:solidFill>
                  <a:schemeClr val="bg1"/>
                </a:solidFill>
                <a:latin typeface="Trebuchet MS"/>
                <a:cs typeface="Trebuchet MS"/>
              </a:rPr>
              <a:t>a </a:t>
            </a:r>
            <a:r>
              <a:rPr sz="2800" spc="-135" dirty="0">
                <a:solidFill>
                  <a:schemeClr val="bg1"/>
                </a:solidFill>
                <a:latin typeface="Trebuchet MS"/>
                <a:cs typeface="Trebuchet MS"/>
              </a:rPr>
              <a:t>child, </a:t>
            </a:r>
            <a:r>
              <a:rPr sz="2800" spc="-35" dirty="0">
                <a:solidFill>
                  <a:schemeClr val="bg1"/>
                </a:solidFill>
                <a:latin typeface="Trebuchet MS"/>
                <a:cs typeface="Trebuchet MS"/>
              </a:rPr>
              <a:t>Shankara </a:t>
            </a:r>
            <a:r>
              <a:rPr sz="2800" spc="-45" dirty="0">
                <a:solidFill>
                  <a:schemeClr val="bg1"/>
                </a:solidFill>
                <a:latin typeface="Trebuchet MS"/>
                <a:cs typeface="Trebuchet MS"/>
              </a:rPr>
              <a:t>showed </a:t>
            </a:r>
            <a:r>
              <a:rPr sz="2800" spc="-90" dirty="0">
                <a:solidFill>
                  <a:schemeClr val="bg1"/>
                </a:solidFill>
                <a:latin typeface="Trebuchet MS"/>
                <a:cs typeface="Trebuchet MS"/>
              </a:rPr>
              <a:t>remarkable  </a:t>
            </a:r>
            <a:r>
              <a:rPr sz="2800" spc="-85" dirty="0">
                <a:solidFill>
                  <a:schemeClr val="bg1"/>
                </a:solidFill>
                <a:latin typeface="Trebuchet MS"/>
                <a:cs typeface="Trebuchet MS"/>
              </a:rPr>
              <a:t>scholarship, </a:t>
            </a:r>
            <a:r>
              <a:rPr sz="2800" spc="-55" dirty="0">
                <a:solidFill>
                  <a:schemeClr val="bg1"/>
                </a:solidFill>
                <a:latin typeface="Trebuchet MS"/>
                <a:cs typeface="Trebuchet MS"/>
              </a:rPr>
              <a:t>mastering </a:t>
            </a:r>
            <a:r>
              <a:rPr sz="2800" spc="-95" dirty="0">
                <a:solidFill>
                  <a:schemeClr val="bg1"/>
                </a:solidFill>
                <a:latin typeface="Trebuchet MS"/>
                <a:cs typeface="Trebuchet MS"/>
              </a:rPr>
              <a:t>the </a:t>
            </a:r>
            <a:r>
              <a:rPr sz="2800" spc="-85" dirty="0">
                <a:solidFill>
                  <a:schemeClr val="bg1"/>
                </a:solidFill>
                <a:latin typeface="Trebuchet MS"/>
                <a:cs typeface="Trebuchet MS"/>
              </a:rPr>
              <a:t>four</a:t>
            </a:r>
            <a:r>
              <a:rPr sz="2800" spc="-85" dirty="0">
                <a:solidFill>
                  <a:schemeClr val="bg1"/>
                </a:solidFill>
                <a:latin typeface="Trebuchet MS"/>
                <a:cs typeface="Trebuchet MS"/>
                <a:hlinkClick r:id="rId6"/>
              </a:rPr>
              <a:t> </a:t>
            </a:r>
            <a:r>
              <a:rPr sz="2800" u="heavy" spc="-60" dirty="0">
                <a:solidFill>
                  <a:schemeClr val="bg1"/>
                </a:solidFill>
                <a:uFill>
                  <a:solidFill>
                    <a:srgbClr val="B5740A"/>
                  </a:solidFill>
                </a:uFill>
                <a:latin typeface="Trebuchet MS"/>
                <a:cs typeface="Trebuchet MS"/>
                <a:hlinkClick r:id="rId6"/>
              </a:rPr>
              <a:t>Vedas</a:t>
            </a:r>
            <a:r>
              <a:rPr sz="2800" spc="-60" dirty="0">
                <a:solidFill>
                  <a:schemeClr val="bg1"/>
                </a:solidFill>
                <a:latin typeface="Trebuchet MS"/>
                <a:cs typeface="Trebuchet MS"/>
                <a:hlinkClick r:id="rId6"/>
              </a:rPr>
              <a:t> </a:t>
            </a:r>
            <a:r>
              <a:rPr sz="2800" spc="-45" dirty="0">
                <a:solidFill>
                  <a:schemeClr val="bg1"/>
                </a:solidFill>
                <a:latin typeface="Trebuchet MS"/>
                <a:cs typeface="Trebuchet MS"/>
              </a:rPr>
              <a:t>by </a:t>
            </a:r>
            <a:r>
              <a:rPr sz="2800" spc="-95" dirty="0">
                <a:solidFill>
                  <a:schemeClr val="bg1"/>
                </a:solidFill>
                <a:latin typeface="Trebuchet MS"/>
                <a:cs typeface="Trebuchet MS"/>
              </a:rPr>
              <a:t>the </a:t>
            </a:r>
            <a:r>
              <a:rPr sz="2800" spc="-40" dirty="0">
                <a:solidFill>
                  <a:schemeClr val="bg1"/>
                </a:solidFill>
                <a:latin typeface="Trebuchet MS"/>
                <a:cs typeface="Trebuchet MS"/>
              </a:rPr>
              <a:t>age  </a:t>
            </a:r>
            <a:r>
              <a:rPr sz="2800" spc="-75" dirty="0">
                <a:solidFill>
                  <a:schemeClr val="bg1"/>
                </a:solidFill>
                <a:latin typeface="Trebuchet MS"/>
                <a:cs typeface="Trebuchet MS"/>
              </a:rPr>
              <a:t>of</a:t>
            </a:r>
            <a:r>
              <a:rPr sz="2800" spc="-245" dirty="0">
                <a:solidFill>
                  <a:schemeClr val="bg1"/>
                </a:solidFill>
                <a:latin typeface="Trebuchet MS"/>
                <a:cs typeface="Trebuchet MS"/>
              </a:rPr>
              <a:t> </a:t>
            </a:r>
            <a:r>
              <a:rPr sz="2800" spc="-100" dirty="0">
                <a:solidFill>
                  <a:schemeClr val="bg1"/>
                </a:solidFill>
                <a:latin typeface="Trebuchet MS"/>
                <a:cs typeface="Trebuchet MS"/>
              </a:rPr>
              <a:t>eight.</a:t>
            </a:r>
            <a:endParaRPr sz="2800" dirty="0">
              <a:solidFill>
                <a:schemeClr val="bg1"/>
              </a:solidFill>
              <a:latin typeface="Trebuchet MS"/>
              <a:cs typeface="Trebuchet MS"/>
            </a:endParaRPr>
          </a:p>
        </p:txBody>
      </p:sp>
      <p:sp>
        <p:nvSpPr>
          <p:cNvPr id="3" name="object 3"/>
          <p:cNvSpPr txBox="1">
            <a:spLocks noGrp="1"/>
          </p:cNvSpPr>
          <p:nvPr>
            <p:ph type="title"/>
          </p:nvPr>
        </p:nvSpPr>
        <p:spPr>
          <a:xfrm>
            <a:off x="431393" y="595324"/>
            <a:ext cx="2185035" cy="635000"/>
          </a:xfrm>
          <a:prstGeom prst="rect">
            <a:avLst/>
          </a:prstGeom>
        </p:spPr>
        <p:txBody>
          <a:bodyPr vert="horz" wrap="square" lIns="0" tIns="12065" rIns="0" bIns="0" rtlCol="0">
            <a:spAutoFit/>
          </a:bodyPr>
          <a:lstStyle/>
          <a:p>
            <a:pPr marL="12700">
              <a:lnSpc>
                <a:spcPct val="100000"/>
              </a:lnSpc>
              <a:spcBef>
                <a:spcPts val="95"/>
              </a:spcBef>
            </a:pPr>
            <a:r>
              <a:rPr sz="4000" b="0" i="0" spc="-160" dirty="0">
                <a:solidFill>
                  <a:srgbClr val="FFFFFF"/>
                </a:solidFill>
                <a:latin typeface="Trebuchet MS"/>
                <a:cs typeface="Trebuchet MS"/>
              </a:rPr>
              <a:t>Chi</a:t>
            </a:r>
            <a:r>
              <a:rPr sz="4000" b="0" i="0" spc="-114" dirty="0">
                <a:solidFill>
                  <a:srgbClr val="FFFFFF"/>
                </a:solidFill>
                <a:latin typeface="Trebuchet MS"/>
                <a:cs typeface="Trebuchet MS"/>
              </a:rPr>
              <a:t>l</a:t>
            </a:r>
            <a:r>
              <a:rPr sz="4000" b="0" i="0" spc="-55" dirty="0">
                <a:solidFill>
                  <a:srgbClr val="FFFFFF"/>
                </a:solidFill>
                <a:latin typeface="Trebuchet MS"/>
                <a:cs typeface="Trebuchet MS"/>
              </a:rPr>
              <a:t>dhood</a:t>
            </a:r>
            <a:endParaRPr sz="40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1393" y="1473454"/>
            <a:ext cx="7359015" cy="4018915"/>
          </a:xfrm>
          <a:prstGeom prst="rect">
            <a:avLst/>
          </a:prstGeom>
        </p:spPr>
        <p:txBody>
          <a:bodyPr vert="horz" wrap="square" lIns="0" tIns="12065" rIns="0" bIns="0" rtlCol="0">
            <a:spAutoFit/>
          </a:bodyPr>
          <a:lstStyle/>
          <a:p>
            <a:pPr marL="12700" marR="5080">
              <a:lnSpc>
                <a:spcPct val="100000"/>
              </a:lnSpc>
              <a:spcBef>
                <a:spcPts val="95"/>
              </a:spcBef>
              <a:buClr>
                <a:srgbClr val="838894"/>
              </a:buClr>
              <a:buFont typeface="Wingdings"/>
              <a:buChar char=""/>
              <a:tabLst>
                <a:tab pos="393700" algn="l"/>
              </a:tabLst>
            </a:pPr>
            <a:r>
              <a:rPr sz="2800" spc="-55" dirty="0">
                <a:solidFill>
                  <a:srgbClr val="FFFFFF"/>
                </a:solidFill>
                <a:latin typeface="Trebuchet MS"/>
                <a:cs typeface="Trebuchet MS"/>
              </a:rPr>
              <a:t>Under</a:t>
            </a:r>
            <a:r>
              <a:rPr sz="2800" spc="-215" dirty="0">
                <a:solidFill>
                  <a:srgbClr val="FFFFFF"/>
                </a:solidFill>
                <a:latin typeface="Trebuchet MS"/>
                <a:cs typeface="Trebuchet MS"/>
              </a:rPr>
              <a:t> </a:t>
            </a:r>
            <a:r>
              <a:rPr sz="2800" spc="-95" dirty="0">
                <a:solidFill>
                  <a:srgbClr val="FFFFFF"/>
                </a:solidFill>
                <a:latin typeface="Trebuchet MS"/>
                <a:cs typeface="Trebuchet MS"/>
              </a:rPr>
              <a:t>the</a:t>
            </a:r>
            <a:r>
              <a:rPr sz="2800" spc="-215" dirty="0">
                <a:solidFill>
                  <a:srgbClr val="FFFFFF"/>
                </a:solidFill>
                <a:latin typeface="Trebuchet MS"/>
                <a:cs typeface="Trebuchet MS"/>
              </a:rPr>
              <a:t> </a:t>
            </a:r>
            <a:r>
              <a:rPr sz="2800" spc="-70" dirty="0">
                <a:solidFill>
                  <a:srgbClr val="FFFFFF"/>
                </a:solidFill>
                <a:latin typeface="Trebuchet MS"/>
                <a:cs typeface="Trebuchet MS"/>
              </a:rPr>
              <a:t>guidance</a:t>
            </a:r>
            <a:r>
              <a:rPr sz="2800" spc="-180" dirty="0">
                <a:solidFill>
                  <a:srgbClr val="FFFFFF"/>
                </a:solidFill>
                <a:latin typeface="Trebuchet MS"/>
                <a:cs typeface="Trebuchet MS"/>
              </a:rPr>
              <a:t> </a:t>
            </a:r>
            <a:r>
              <a:rPr sz="2800" spc="-75" dirty="0">
                <a:solidFill>
                  <a:srgbClr val="FFFFFF"/>
                </a:solidFill>
                <a:latin typeface="Trebuchet MS"/>
                <a:cs typeface="Trebuchet MS"/>
              </a:rPr>
              <a:t>of</a:t>
            </a:r>
            <a:r>
              <a:rPr sz="2800" spc="-335" dirty="0">
                <a:solidFill>
                  <a:srgbClr val="FFFFFF"/>
                </a:solidFill>
                <a:latin typeface="Trebuchet MS"/>
                <a:cs typeface="Trebuchet MS"/>
              </a:rPr>
              <a:t> </a:t>
            </a:r>
            <a:r>
              <a:rPr sz="2800" spc="-75" dirty="0">
                <a:solidFill>
                  <a:srgbClr val="FFFFFF"/>
                </a:solidFill>
                <a:latin typeface="Trebuchet MS"/>
                <a:cs typeface="Trebuchet MS"/>
              </a:rPr>
              <a:t>Govindapada,</a:t>
            </a:r>
            <a:r>
              <a:rPr sz="2800" spc="-270" dirty="0">
                <a:solidFill>
                  <a:srgbClr val="FFFFFF"/>
                </a:solidFill>
                <a:latin typeface="Trebuchet MS"/>
                <a:cs typeface="Trebuchet MS"/>
              </a:rPr>
              <a:t> </a:t>
            </a:r>
            <a:r>
              <a:rPr sz="2800" spc="-30" dirty="0">
                <a:solidFill>
                  <a:srgbClr val="FFFFFF"/>
                </a:solidFill>
                <a:latin typeface="Trebuchet MS"/>
                <a:cs typeface="Trebuchet MS"/>
              </a:rPr>
              <a:t>Shankara  </a:t>
            </a:r>
            <a:r>
              <a:rPr sz="2800" spc="-75" dirty="0">
                <a:solidFill>
                  <a:srgbClr val="FFFFFF"/>
                </a:solidFill>
                <a:latin typeface="Trebuchet MS"/>
                <a:cs typeface="Trebuchet MS"/>
              </a:rPr>
              <a:t>mastered </a:t>
            </a:r>
            <a:r>
              <a:rPr sz="2800" spc="-70" dirty="0">
                <a:solidFill>
                  <a:srgbClr val="FFFFFF"/>
                </a:solidFill>
                <a:latin typeface="Trebuchet MS"/>
                <a:cs typeface="Trebuchet MS"/>
              </a:rPr>
              <a:t>everything </a:t>
            </a:r>
            <a:r>
              <a:rPr sz="2800" spc="-100" dirty="0">
                <a:solidFill>
                  <a:srgbClr val="FFFFFF"/>
                </a:solidFill>
                <a:latin typeface="Trebuchet MS"/>
                <a:cs typeface="Trebuchet MS"/>
              </a:rPr>
              <a:t>in </a:t>
            </a:r>
            <a:r>
              <a:rPr sz="2800" spc="-90" dirty="0">
                <a:solidFill>
                  <a:srgbClr val="FFFFFF"/>
                </a:solidFill>
                <a:latin typeface="Trebuchet MS"/>
                <a:cs typeface="Trebuchet MS"/>
              </a:rPr>
              <a:t>Hatha, </a:t>
            </a:r>
            <a:r>
              <a:rPr sz="2800" spc="-120" dirty="0">
                <a:solidFill>
                  <a:srgbClr val="FFFFFF"/>
                </a:solidFill>
                <a:latin typeface="Trebuchet MS"/>
                <a:cs typeface="Trebuchet MS"/>
              </a:rPr>
              <a:t>Raja </a:t>
            </a:r>
            <a:r>
              <a:rPr sz="2800" spc="-60" dirty="0">
                <a:solidFill>
                  <a:srgbClr val="FFFFFF"/>
                </a:solidFill>
                <a:latin typeface="Trebuchet MS"/>
                <a:cs typeface="Trebuchet MS"/>
              </a:rPr>
              <a:t>and </a:t>
            </a:r>
            <a:r>
              <a:rPr sz="2800" spc="-105" dirty="0">
                <a:solidFill>
                  <a:srgbClr val="FFFFFF"/>
                </a:solidFill>
                <a:latin typeface="Trebuchet MS"/>
                <a:cs typeface="Trebuchet MS"/>
              </a:rPr>
              <a:t>Jnana  </a:t>
            </a:r>
            <a:r>
              <a:rPr sz="2800" spc="-35" dirty="0">
                <a:solidFill>
                  <a:srgbClr val="FFFFFF"/>
                </a:solidFill>
                <a:latin typeface="Trebuchet MS"/>
                <a:cs typeface="Trebuchet MS"/>
              </a:rPr>
              <a:t>Yoga </a:t>
            </a:r>
            <a:r>
              <a:rPr sz="2800" spc="-100" dirty="0">
                <a:solidFill>
                  <a:srgbClr val="FFFFFF"/>
                </a:solidFill>
                <a:latin typeface="Trebuchet MS"/>
                <a:cs typeface="Trebuchet MS"/>
              </a:rPr>
              <a:t>in </a:t>
            </a:r>
            <a:r>
              <a:rPr sz="2800" spc="-60" dirty="0">
                <a:solidFill>
                  <a:srgbClr val="FFFFFF"/>
                </a:solidFill>
                <a:latin typeface="Trebuchet MS"/>
                <a:cs typeface="Trebuchet MS"/>
              </a:rPr>
              <a:t>only </a:t>
            </a:r>
            <a:r>
              <a:rPr sz="2800" spc="-110" dirty="0">
                <a:solidFill>
                  <a:srgbClr val="FFFFFF"/>
                </a:solidFill>
                <a:latin typeface="Trebuchet MS"/>
                <a:cs typeface="Trebuchet MS"/>
              </a:rPr>
              <a:t>three years, </a:t>
            </a:r>
            <a:r>
              <a:rPr sz="2800" spc="-120" dirty="0">
                <a:solidFill>
                  <a:srgbClr val="FFFFFF"/>
                </a:solidFill>
                <a:latin typeface="Trebuchet MS"/>
                <a:cs typeface="Trebuchet MS"/>
              </a:rPr>
              <a:t>after </a:t>
            </a:r>
            <a:r>
              <a:rPr sz="2800" spc="-85" dirty="0">
                <a:solidFill>
                  <a:srgbClr val="FFFFFF"/>
                </a:solidFill>
                <a:latin typeface="Trebuchet MS"/>
                <a:cs typeface="Trebuchet MS"/>
              </a:rPr>
              <a:t>which </a:t>
            </a:r>
            <a:r>
              <a:rPr sz="2800" spc="-80" dirty="0">
                <a:solidFill>
                  <a:srgbClr val="FFFFFF"/>
                </a:solidFill>
                <a:latin typeface="Trebuchet MS"/>
                <a:cs typeface="Trebuchet MS"/>
              </a:rPr>
              <a:t>he </a:t>
            </a:r>
            <a:r>
              <a:rPr sz="2800" spc="-114" dirty="0">
                <a:solidFill>
                  <a:srgbClr val="FFFFFF"/>
                </a:solidFill>
                <a:latin typeface="Trebuchet MS"/>
                <a:cs typeface="Trebuchet MS"/>
              </a:rPr>
              <a:t>received  </a:t>
            </a:r>
            <a:r>
              <a:rPr sz="2800" spc="-95" dirty="0">
                <a:solidFill>
                  <a:srgbClr val="FFFFFF"/>
                </a:solidFill>
                <a:latin typeface="Trebuchet MS"/>
                <a:cs typeface="Trebuchet MS"/>
              </a:rPr>
              <a:t>initiation</a:t>
            </a:r>
            <a:r>
              <a:rPr sz="2800" spc="-200" dirty="0">
                <a:solidFill>
                  <a:srgbClr val="FFFFFF"/>
                </a:solidFill>
                <a:latin typeface="Trebuchet MS"/>
                <a:cs typeface="Trebuchet MS"/>
              </a:rPr>
              <a:t> </a:t>
            </a:r>
            <a:r>
              <a:rPr sz="2800" spc="-100" dirty="0">
                <a:solidFill>
                  <a:srgbClr val="FFFFFF"/>
                </a:solidFill>
                <a:latin typeface="Trebuchet MS"/>
                <a:cs typeface="Trebuchet MS"/>
              </a:rPr>
              <a:t>in</a:t>
            </a:r>
            <a:r>
              <a:rPr sz="2800" spc="-225" dirty="0">
                <a:solidFill>
                  <a:srgbClr val="FFFFFF"/>
                </a:solidFill>
                <a:latin typeface="Trebuchet MS"/>
                <a:cs typeface="Trebuchet MS"/>
              </a:rPr>
              <a:t> </a:t>
            </a:r>
            <a:r>
              <a:rPr sz="2800" spc="-95" dirty="0">
                <a:solidFill>
                  <a:srgbClr val="FFFFFF"/>
                </a:solidFill>
                <a:latin typeface="Trebuchet MS"/>
                <a:cs typeface="Trebuchet MS"/>
              </a:rPr>
              <a:t>the</a:t>
            </a:r>
            <a:r>
              <a:rPr sz="2800" spc="-215" dirty="0">
                <a:solidFill>
                  <a:srgbClr val="FFFFFF"/>
                </a:solidFill>
                <a:latin typeface="Trebuchet MS"/>
                <a:cs typeface="Trebuchet MS"/>
              </a:rPr>
              <a:t> </a:t>
            </a:r>
            <a:r>
              <a:rPr sz="2800" spc="-55" dirty="0">
                <a:solidFill>
                  <a:srgbClr val="FFFFFF"/>
                </a:solidFill>
                <a:latin typeface="Trebuchet MS"/>
                <a:cs typeface="Trebuchet MS"/>
              </a:rPr>
              <a:t>knowledge</a:t>
            </a:r>
            <a:r>
              <a:rPr sz="2800" spc="-195" dirty="0">
                <a:solidFill>
                  <a:srgbClr val="FFFFFF"/>
                </a:solidFill>
                <a:latin typeface="Trebuchet MS"/>
                <a:cs typeface="Trebuchet MS"/>
              </a:rPr>
              <a:t> </a:t>
            </a:r>
            <a:r>
              <a:rPr sz="2800" spc="-75" dirty="0">
                <a:solidFill>
                  <a:srgbClr val="FFFFFF"/>
                </a:solidFill>
                <a:latin typeface="Trebuchet MS"/>
                <a:cs typeface="Trebuchet MS"/>
              </a:rPr>
              <a:t>of</a:t>
            </a:r>
            <a:r>
              <a:rPr sz="2800" spc="-215" dirty="0">
                <a:solidFill>
                  <a:srgbClr val="FFFFFF"/>
                </a:solidFill>
                <a:latin typeface="Trebuchet MS"/>
                <a:cs typeface="Trebuchet MS"/>
              </a:rPr>
              <a:t> </a:t>
            </a:r>
            <a:r>
              <a:rPr sz="2800" spc="-75" dirty="0">
                <a:solidFill>
                  <a:srgbClr val="FFFFFF"/>
                </a:solidFill>
                <a:latin typeface="Trebuchet MS"/>
                <a:cs typeface="Trebuchet MS"/>
              </a:rPr>
              <a:t>Brahma.</a:t>
            </a:r>
            <a:endParaRPr sz="2800">
              <a:latin typeface="Trebuchet MS"/>
              <a:cs typeface="Trebuchet MS"/>
            </a:endParaRPr>
          </a:p>
          <a:p>
            <a:pPr marL="12700" marR="12700">
              <a:lnSpc>
                <a:spcPct val="100000"/>
              </a:lnSpc>
              <a:spcBef>
                <a:spcPts val="1200"/>
              </a:spcBef>
              <a:buClr>
                <a:srgbClr val="838894"/>
              </a:buClr>
              <a:buFont typeface="Wingdings"/>
              <a:buChar char=""/>
              <a:tabLst>
                <a:tab pos="330200" algn="l"/>
              </a:tabLst>
            </a:pPr>
            <a:r>
              <a:rPr sz="2800" spc="-50" dirty="0">
                <a:solidFill>
                  <a:srgbClr val="FFFFFF"/>
                </a:solidFill>
                <a:latin typeface="Trebuchet MS"/>
                <a:cs typeface="Trebuchet MS"/>
              </a:rPr>
              <a:t>Shankaracharya</a:t>
            </a:r>
            <a:r>
              <a:rPr sz="2800" spc="-190" dirty="0">
                <a:solidFill>
                  <a:srgbClr val="FFFFFF"/>
                </a:solidFill>
                <a:latin typeface="Trebuchet MS"/>
                <a:cs typeface="Trebuchet MS"/>
              </a:rPr>
              <a:t> </a:t>
            </a:r>
            <a:r>
              <a:rPr sz="2800" spc="-55" dirty="0">
                <a:solidFill>
                  <a:srgbClr val="FFFFFF"/>
                </a:solidFill>
                <a:latin typeface="Trebuchet MS"/>
                <a:cs typeface="Trebuchet MS"/>
              </a:rPr>
              <a:t>was</a:t>
            </a:r>
            <a:r>
              <a:rPr sz="2800" spc="-210" dirty="0">
                <a:solidFill>
                  <a:srgbClr val="FFFFFF"/>
                </a:solidFill>
                <a:latin typeface="Trebuchet MS"/>
                <a:cs typeface="Trebuchet MS"/>
              </a:rPr>
              <a:t> </a:t>
            </a:r>
            <a:r>
              <a:rPr sz="2800" spc="-65" dirty="0">
                <a:solidFill>
                  <a:srgbClr val="FFFFFF"/>
                </a:solidFill>
                <a:latin typeface="Trebuchet MS"/>
                <a:cs typeface="Trebuchet MS"/>
              </a:rPr>
              <a:t>also</a:t>
            </a:r>
            <a:r>
              <a:rPr sz="2800" spc="-210" dirty="0">
                <a:solidFill>
                  <a:srgbClr val="FFFFFF"/>
                </a:solidFill>
                <a:latin typeface="Trebuchet MS"/>
                <a:cs typeface="Trebuchet MS"/>
              </a:rPr>
              <a:t> </a:t>
            </a:r>
            <a:r>
              <a:rPr sz="2800" spc="-60" dirty="0">
                <a:solidFill>
                  <a:srgbClr val="FFFFFF"/>
                </a:solidFill>
                <a:latin typeface="Trebuchet MS"/>
                <a:cs typeface="Trebuchet MS"/>
              </a:rPr>
              <a:t>blessd</a:t>
            </a:r>
            <a:r>
              <a:rPr sz="2800" spc="-195" dirty="0">
                <a:solidFill>
                  <a:srgbClr val="FFFFFF"/>
                </a:solidFill>
                <a:latin typeface="Trebuchet MS"/>
                <a:cs typeface="Trebuchet MS"/>
              </a:rPr>
              <a:t> </a:t>
            </a:r>
            <a:r>
              <a:rPr sz="2800" spc="-45" dirty="0">
                <a:solidFill>
                  <a:srgbClr val="FFFFFF"/>
                </a:solidFill>
                <a:latin typeface="Trebuchet MS"/>
                <a:cs typeface="Trebuchet MS"/>
              </a:rPr>
              <a:t>by</a:t>
            </a:r>
            <a:r>
              <a:rPr sz="2800" spc="-229" dirty="0">
                <a:solidFill>
                  <a:srgbClr val="FFFFFF"/>
                </a:solidFill>
                <a:latin typeface="Trebuchet MS"/>
                <a:cs typeface="Trebuchet MS"/>
              </a:rPr>
              <a:t> </a:t>
            </a:r>
            <a:r>
              <a:rPr sz="2800" spc="-95" dirty="0">
                <a:solidFill>
                  <a:srgbClr val="FFFFFF"/>
                </a:solidFill>
                <a:latin typeface="Trebuchet MS"/>
                <a:cs typeface="Trebuchet MS"/>
              </a:rPr>
              <a:t>the</a:t>
            </a:r>
            <a:r>
              <a:rPr sz="2800" spc="-350" dirty="0">
                <a:solidFill>
                  <a:srgbClr val="FFFFFF"/>
                </a:solidFill>
                <a:latin typeface="Trebuchet MS"/>
                <a:cs typeface="Trebuchet MS"/>
              </a:rPr>
              <a:t> </a:t>
            </a:r>
            <a:r>
              <a:rPr sz="2800" spc="-20" dirty="0">
                <a:solidFill>
                  <a:srgbClr val="FFFFFF"/>
                </a:solidFill>
                <a:latin typeface="Trebuchet MS"/>
                <a:cs typeface="Trebuchet MS"/>
              </a:rPr>
              <a:t>Ageless  </a:t>
            </a:r>
            <a:r>
              <a:rPr sz="2800" spc="-95" dirty="0">
                <a:solidFill>
                  <a:srgbClr val="FFFFFF"/>
                </a:solidFill>
                <a:latin typeface="Trebuchet MS"/>
                <a:cs typeface="Trebuchet MS"/>
              </a:rPr>
              <a:t>Yogi, </a:t>
            </a:r>
            <a:r>
              <a:rPr sz="2800" spc="25" dirty="0">
                <a:solidFill>
                  <a:srgbClr val="FFFFFF"/>
                </a:solidFill>
                <a:latin typeface="Trebuchet MS"/>
                <a:cs typeface="Trebuchet MS"/>
              </a:rPr>
              <a:t>Maha </a:t>
            </a:r>
            <a:r>
              <a:rPr sz="2800" spc="15" dirty="0">
                <a:solidFill>
                  <a:srgbClr val="FFFFFF"/>
                </a:solidFill>
                <a:latin typeface="Trebuchet MS"/>
                <a:cs typeface="Trebuchet MS"/>
              </a:rPr>
              <a:t>Muni </a:t>
            </a:r>
            <a:r>
              <a:rPr sz="2800" b="1" spc="-100" dirty="0">
                <a:solidFill>
                  <a:srgbClr val="FFFFFF"/>
                </a:solidFill>
                <a:latin typeface="Trebuchet MS"/>
                <a:cs typeface="Trebuchet MS"/>
              </a:rPr>
              <a:t>Babaji</a:t>
            </a:r>
            <a:r>
              <a:rPr sz="2800" spc="-100" dirty="0">
                <a:solidFill>
                  <a:srgbClr val="FFFFFF"/>
                </a:solidFill>
                <a:latin typeface="Trebuchet MS"/>
                <a:cs typeface="Trebuchet MS"/>
              </a:rPr>
              <a:t>, </a:t>
            </a:r>
            <a:r>
              <a:rPr sz="2800" spc="-40" dirty="0">
                <a:solidFill>
                  <a:srgbClr val="FFFFFF"/>
                </a:solidFill>
                <a:latin typeface="Trebuchet MS"/>
                <a:cs typeface="Trebuchet MS"/>
              </a:rPr>
              <a:t>who </a:t>
            </a:r>
            <a:r>
              <a:rPr sz="2800" spc="-55" dirty="0">
                <a:solidFill>
                  <a:srgbClr val="FFFFFF"/>
                </a:solidFill>
                <a:latin typeface="Trebuchet MS"/>
                <a:cs typeface="Trebuchet MS"/>
              </a:rPr>
              <a:t>taught </a:t>
            </a:r>
            <a:r>
              <a:rPr sz="2800" spc="-60" dirty="0">
                <a:solidFill>
                  <a:srgbClr val="FFFFFF"/>
                </a:solidFill>
                <a:latin typeface="Trebuchet MS"/>
                <a:cs typeface="Trebuchet MS"/>
              </a:rPr>
              <a:t>him  </a:t>
            </a:r>
            <a:r>
              <a:rPr sz="2800" spc="-105" dirty="0">
                <a:solidFill>
                  <a:srgbClr val="FFFFFF"/>
                </a:solidFill>
                <a:latin typeface="Trebuchet MS"/>
                <a:cs typeface="Trebuchet MS"/>
              </a:rPr>
              <a:t>perfection </a:t>
            </a:r>
            <a:r>
              <a:rPr sz="2800" spc="-75" dirty="0">
                <a:solidFill>
                  <a:srgbClr val="FFFFFF"/>
                </a:solidFill>
                <a:latin typeface="Trebuchet MS"/>
                <a:cs typeface="Trebuchet MS"/>
              </a:rPr>
              <a:t>of </a:t>
            </a:r>
            <a:r>
              <a:rPr sz="2800" spc="-95" dirty="0">
                <a:solidFill>
                  <a:srgbClr val="FFFFFF"/>
                </a:solidFill>
                <a:latin typeface="Trebuchet MS"/>
                <a:cs typeface="Trebuchet MS"/>
              </a:rPr>
              <a:t>the </a:t>
            </a:r>
            <a:r>
              <a:rPr sz="2800" spc="-120" dirty="0">
                <a:solidFill>
                  <a:srgbClr val="FFFFFF"/>
                </a:solidFill>
                <a:latin typeface="Trebuchet MS"/>
                <a:cs typeface="Trebuchet MS"/>
              </a:rPr>
              <a:t>Raja </a:t>
            </a:r>
            <a:r>
              <a:rPr sz="2800" spc="-5" dirty="0">
                <a:solidFill>
                  <a:srgbClr val="FFFFFF"/>
                </a:solidFill>
                <a:latin typeface="Trebuchet MS"/>
                <a:cs typeface="Trebuchet MS"/>
              </a:rPr>
              <a:t>yoga </a:t>
            </a:r>
            <a:r>
              <a:rPr sz="2800" spc="-100" dirty="0">
                <a:solidFill>
                  <a:srgbClr val="FFFFFF"/>
                </a:solidFill>
                <a:latin typeface="Trebuchet MS"/>
                <a:cs typeface="Trebuchet MS"/>
              </a:rPr>
              <a:t>disciplines. </a:t>
            </a:r>
            <a:r>
              <a:rPr sz="2800" spc="-40" dirty="0">
                <a:solidFill>
                  <a:srgbClr val="FFFFFF"/>
                </a:solidFill>
                <a:latin typeface="Trebuchet MS"/>
                <a:cs typeface="Trebuchet MS"/>
              </a:rPr>
              <a:t>He  </a:t>
            </a:r>
            <a:r>
              <a:rPr sz="2800" spc="-114" dirty="0">
                <a:solidFill>
                  <a:srgbClr val="FFFFFF"/>
                </a:solidFill>
                <a:latin typeface="Trebuchet MS"/>
                <a:cs typeface="Trebuchet MS"/>
              </a:rPr>
              <a:t>practiced </a:t>
            </a:r>
            <a:r>
              <a:rPr sz="2800" spc="-100" dirty="0">
                <a:solidFill>
                  <a:srgbClr val="FFFFFF"/>
                </a:solidFill>
                <a:latin typeface="Trebuchet MS"/>
                <a:cs typeface="Trebuchet MS"/>
              </a:rPr>
              <a:t>in </a:t>
            </a:r>
            <a:r>
              <a:rPr sz="2800" spc="-95" dirty="0">
                <a:solidFill>
                  <a:srgbClr val="FFFFFF"/>
                </a:solidFill>
                <a:latin typeface="Trebuchet MS"/>
                <a:cs typeface="Trebuchet MS"/>
              </a:rPr>
              <a:t>the </a:t>
            </a:r>
            <a:r>
              <a:rPr sz="2800" spc="-55" dirty="0">
                <a:solidFill>
                  <a:srgbClr val="FFFFFF"/>
                </a:solidFill>
                <a:latin typeface="Trebuchet MS"/>
                <a:cs typeface="Trebuchet MS"/>
              </a:rPr>
              <a:t>Himalayas </a:t>
            </a:r>
            <a:r>
              <a:rPr sz="2800" spc="-114" dirty="0">
                <a:solidFill>
                  <a:srgbClr val="FFFFFF"/>
                </a:solidFill>
                <a:latin typeface="Trebuchet MS"/>
                <a:cs typeface="Trebuchet MS"/>
              </a:rPr>
              <a:t>at </a:t>
            </a:r>
            <a:r>
              <a:rPr sz="2800" spc="-65" dirty="0">
                <a:solidFill>
                  <a:srgbClr val="FFFFFF"/>
                </a:solidFill>
                <a:latin typeface="Trebuchet MS"/>
                <a:cs typeface="Trebuchet MS"/>
              </a:rPr>
              <a:t>Kedarnath </a:t>
            </a:r>
            <a:r>
              <a:rPr sz="2800" spc="-40" dirty="0">
                <a:solidFill>
                  <a:srgbClr val="FFFFFF"/>
                </a:solidFill>
                <a:latin typeface="Trebuchet MS"/>
                <a:cs typeface="Trebuchet MS"/>
              </a:rPr>
              <a:t>how </a:t>
            </a:r>
            <a:r>
              <a:rPr sz="2800" spc="-70" dirty="0">
                <a:solidFill>
                  <a:srgbClr val="FFFFFF"/>
                </a:solidFill>
                <a:latin typeface="Trebuchet MS"/>
                <a:cs typeface="Trebuchet MS"/>
              </a:rPr>
              <a:t>to  </a:t>
            </a:r>
            <a:r>
              <a:rPr sz="2800" spc="-100" dirty="0">
                <a:solidFill>
                  <a:srgbClr val="FFFFFF"/>
                </a:solidFill>
                <a:latin typeface="Trebuchet MS"/>
                <a:cs typeface="Trebuchet MS"/>
              </a:rPr>
              <a:t>attain</a:t>
            </a:r>
            <a:r>
              <a:rPr sz="2800" spc="-200" dirty="0">
                <a:solidFill>
                  <a:srgbClr val="FFFFFF"/>
                </a:solidFill>
                <a:latin typeface="Trebuchet MS"/>
                <a:cs typeface="Trebuchet MS"/>
              </a:rPr>
              <a:t> </a:t>
            </a:r>
            <a:r>
              <a:rPr sz="2800" spc="-95" dirty="0">
                <a:solidFill>
                  <a:srgbClr val="FFFFFF"/>
                </a:solidFill>
                <a:latin typeface="Trebuchet MS"/>
                <a:cs typeface="Trebuchet MS"/>
              </a:rPr>
              <a:t>the</a:t>
            </a:r>
            <a:r>
              <a:rPr sz="2800" spc="-215" dirty="0">
                <a:solidFill>
                  <a:srgbClr val="FFFFFF"/>
                </a:solidFill>
                <a:latin typeface="Trebuchet MS"/>
                <a:cs typeface="Trebuchet MS"/>
              </a:rPr>
              <a:t> </a:t>
            </a:r>
            <a:r>
              <a:rPr sz="2800" spc="-45" dirty="0">
                <a:solidFill>
                  <a:srgbClr val="FFFFFF"/>
                </a:solidFill>
                <a:latin typeface="Trebuchet MS"/>
                <a:cs typeface="Trebuchet MS"/>
              </a:rPr>
              <a:t>spontaneous</a:t>
            </a:r>
            <a:r>
              <a:rPr sz="2800" spc="-195" dirty="0">
                <a:solidFill>
                  <a:srgbClr val="FFFFFF"/>
                </a:solidFill>
                <a:latin typeface="Trebuchet MS"/>
                <a:cs typeface="Trebuchet MS"/>
              </a:rPr>
              <a:t> </a:t>
            </a:r>
            <a:r>
              <a:rPr sz="2800" spc="-90" dirty="0">
                <a:solidFill>
                  <a:srgbClr val="FFFFFF"/>
                </a:solidFill>
                <a:latin typeface="Trebuchet MS"/>
                <a:cs typeface="Trebuchet MS"/>
              </a:rPr>
              <a:t>state</a:t>
            </a:r>
            <a:r>
              <a:rPr sz="2800" spc="-180" dirty="0">
                <a:solidFill>
                  <a:srgbClr val="FFFFFF"/>
                </a:solidFill>
                <a:latin typeface="Trebuchet MS"/>
                <a:cs typeface="Trebuchet MS"/>
              </a:rPr>
              <a:t> </a:t>
            </a:r>
            <a:r>
              <a:rPr sz="2800" spc="-75" dirty="0">
                <a:solidFill>
                  <a:srgbClr val="FFFFFF"/>
                </a:solidFill>
                <a:latin typeface="Trebuchet MS"/>
                <a:cs typeface="Trebuchet MS"/>
              </a:rPr>
              <a:t>of</a:t>
            </a:r>
            <a:r>
              <a:rPr sz="2800" spc="-229" dirty="0">
                <a:solidFill>
                  <a:srgbClr val="FFFFFF"/>
                </a:solidFill>
                <a:latin typeface="Trebuchet MS"/>
                <a:cs typeface="Trebuchet MS"/>
              </a:rPr>
              <a:t> </a:t>
            </a:r>
            <a:r>
              <a:rPr sz="2800" spc="-45" dirty="0">
                <a:solidFill>
                  <a:srgbClr val="FFFFFF"/>
                </a:solidFill>
                <a:latin typeface="Trebuchet MS"/>
                <a:cs typeface="Trebuchet MS"/>
              </a:rPr>
              <a:t>consciousness</a:t>
            </a:r>
            <a:endParaRPr sz="2800">
              <a:latin typeface="Trebuchet MS"/>
              <a:cs typeface="Trebuchet MS"/>
            </a:endParaRPr>
          </a:p>
        </p:txBody>
      </p:sp>
      <p:sp>
        <p:nvSpPr>
          <p:cNvPr id="3" name="object 3"/>
          <p:cNvSpPr txBox="1">
            <a:spLocks noGrp="1"/>
          </p:cNvSpPr>
          <p:nvPr>
            <p:ph type="title"/>
          </p:nvPr>
        </p:nvSpPr>
        <p:spPr>
          <a:xfrm>
            <a:off x="431393" y="595324"/>
            <a:ext cx="2933700" cy="635000"/>
          </a:xfrm>
          <a:prstGeom prst="rect">
            <a:avLst/>
          </a:prstGeom>
        </p:spPr>
        <p:txBody>
          <a:bodyPr vert="horz" wrap="square" lIns="0" tIns="12065" rIns="0" bIns="0" rtlCol="0">
            <a:spAutoFit/>
          </a:bodyPr>
          <a:lstStyle/>
          <a:p>
            <a:pPr marL="12700">
              <a:lnSpc>
                <a:spcPct val="100000"/>
              </a:lnSpc>
              <a:spcBef>
                <a:spcPts val="95"/>
              </a:spcBef>
            </a:pPr>
            <a:r>
              <a:rPr sz="4000" b="0" i="0" spc="60" dirty="0">
                <a:solidFill>
                  <a:srgbClr val="FFFFFF"/>
                </a:solidFill>
                <a:latin typeface="Trebuchet MS"/>
                <a:cs typeface="Trebuchet MS"/>
              </a:rPr>
              <a:t>HIS</a:t>
            </a:r>
            <a:r>
              <a:rPr sz="4000" b="0" i="0" spc="-735" dirty="0">
                <a:solidFill>
                  <a:srgbClr val="FFFFFF"/>
                </a:solidFill>
                <a:latin typeface="Trebuchet MS"/>
                <a:cs typeface="Trebuchet MS"/>
              </a:rPr>
              <a:t> </a:t>
            </a:r>
            <a:r>
              <a:rPr sz="4000" b="0" i="0" spc="25" dirty="0">
                <a:solidFill>
                  <a:srgbClr val="FFFFFF"/>
                </a:solidFill>
                <a:latin typeface="Trebuchet MS"/>
                <a:cs typeface="Trebuchet MS"/>
              </a:rPr>
              <a:t>TEACHER</a:t>
            </a:r>
            <a:endParaRPr sz="40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8693" y="1470406"/>
            <a:ext cx="7275195" cy="1977389"/>
          </a:xfrm>
          <a:prstGeom prst="rect">
            <a:avLst/>
          </a:prstGeom>
        </p:spPr>
        <p:txBody>
          <a:bodyPr vert="horz" wrap="square" lIns="0" tIns="13335" rIns="0" bIns="0" rtlCol="0">
            <a:spAutoFit/>
          </a:bodyPr>
          <a:lstStyle/>
          <a:p>
            <a:pPr marL="25400" marR="17780">
              <a:lnSpc>
                <a:spcPct val="100000"/>
              </a:lnSpc>
              <a:spcBef>
                <a:spcPts val="105"/>
              </a:spcBef>
            </a:pPr>
            <a:r>
              <a:rPr sz="3200" spc="-35" dirty="0">
                <a:solidFill>
                  <a:srgbClr val="FFFFFF"/>
                </a:solidFill>
                <a:latin typeface="Trebuchet MS"/>
                <a:cs typeface="Trebuchet MS"/>
              </a:rPr>
              <a:t>Sankara </a:t>
            </a:r>
            <a:r>
              <a:rPr sz="3200" spc="-40" dirty="0">
                <a:solidFill>
                  <a:srgbClr val="FFFFFF"/>
                </a:solidFill>
                <a:latin typeface="Trebuchet MS"/>
                <a:cs typeface="Trebuchet MS"/>
              </a:rPr>
              <a:t>took </a:t>
            </a:r>
            <a:r>
              <a:rPr sz="3200" spc="-10" dirty="0">
                <a:solidFill>
                  <a:srgbClr val="FFFFFF"/>
                </a:solidFill>
                <a:latin typeface="Trebuchet MS"/>
                <a:cs typeface="Trebuchet MS"/>
              </a:rPr>
              <a:t>Sanyasa </a:t>
            </a:r>
            <a:r>
              <a:rPr sz="3200" spc="-60" dirty="0">
                <a:solidFill>
                  <a:srgbClr val="FFFFFF"/>
                </a:solidFill>
                <a:latin typeface="Trebuchet MS"/>
                <a:cs typeface="Trebuchet MS"/>
              </a:rPr>
              <a:t>deeksha </a:t>
            </a:r>
            <a:r>
              <a:rPr sz="3200" spc="-95" dirty="0">
                <a:solidFill>
                  <a:srgbClr val="FFFFFF"/>
                </a:solidFill>
                <a:latin typeface="Trebuchet MS"/>
                <a:cs typeface="Trebuchet MS"/>
              </a:rPr>
              <a:t>(oath </a:t>
            </a:r>
            <a:r>
              <a:rPr sz="3200" spc="-75" dirty="0">
                <a:solidFill>
                  <a:srgbClr val="FFFFFF"/>
                </a:solidFill>
                <a:latin typeface="Trebuchet MS"/>
                <a:cs typeface="Trebuchet MS"/>
              </a:rPr>
              <a:t>of  </a:t>
            </a:r>
            <a:r>
              <a:rPr sz="3200" spc="-114" dirty="0">
                <a:solidFill>
                  <a:srgbClr val="FFFFFF"/>
                </a:solidFill>
                <a:latin typeface="Trebuchet MS"/>
                <a:cs typeface="Trebuchet MS"/>
              </a:rPr>
              <a:t>ascetic</a:t>
            </a:r>
            <a:r>
              <a:rPr sz="3200" spc="-340" dirty="0">
                <a:solidFill>
                  <a:srgbClr val="FFFFFF"/>
                </a:solidFill>
                <a:latin typeface="Trebuchet MS"/>
                <a:cs typeface="Trebuchet MS"/>
              </a:rPr>
              <a:t> </a:t>
            </a:r>
            <a:r>
              <a:rPr sz="3200" spc="-170" dirty="0">
                <a:solidFill>
                  <a:srgbClr val="FFFFFF"/>
                </a:solidFill>
                <a:latin typeface="Trebuchet MS"/>
                <a:cs typeface="Trebuchet MS"/>
              </a:rPr>
              <a:t>life)</a:t>
            </a:r>
            <a:r>
              <a:rPr sz="3200" spc="-320" dirty="0">
                <a:solidFill>
                  <a:srgbClr val="FFFFFF"/>
                </a:solidFill>
                <a:latin typeface="Trebuchet MS"/>
                <a:cs typeface="Trebuchet MS"/>
              </a:rPr>
              <a:t> </a:t>
            </a:r>
            <a:r>
              <a:rPr sz="3200" spc="-55" dirty="0">
                <a:solidFill>
                  <a:srgbClr val="FFFFFF"/>
                </a:solidFill>
                <a:latin typeface="Trebuchet MS"/>
                <a:cs typeface="Trebuchet MS"/>
              </a:rPr>
              <a:t>during</a:t>
            </a:r>
            <a:r>
              <a:rPr sz="3200" spc="-305" dirty="0">
                <a:solidFill>
                  <a:srgbClr val="FFFFFF"/>
                </a:solidFill>
                <a:latin typeface="Trebuchet MS"/>
                <a:cs typeface="Trebuchet MS"/>
              </a:rPr>
              <a:t> </a:t>
            </a:r>
            <a:r>
              <a:rPr sz="3200" spc="-50" dirty="0">
                <a:solidFill>
                  <a:srgbClr val="FFFFFF"/>
                </a:solidFill>
                <a:latin typeface="Trebuchet MS"/>
                <a:cs typeface="Trebuchet MS"/>
              </a:rPr>
              <a:t>his</a:t>
            </a:r>
            <a:r>
              <a:rPr sz="3200" spc="-295" dirty="0">
                <a:solidFill>
                  <a:srgbClr val="FFFFFF"/>
                </a:solidFill>
                <a:latin typeface="Trebuchet MS"/>
                <a:cs typeface="Trebuchet MS"/>
              </a:rPr>
              <a:t> </a:t>
            </a:r>
            <a:r>
              <a:rPr sz="3200" spc="10" dirty="0">
                <a:solidFill>
                  <a:srgbClr val="FFFFFF"/>
                </a:solidFill>
                <a:latin typeface="Trebuchet MS"/>
                <a:cs typeface="Trebuchet MS"/>
              </a:rPr>
              <a:t>9</a:t>
            </a:r>
            <a:r>
              <a:rPr sz="3150" spc="15" baseline="25132" dirty="0">
                <a:solidFill>
                  <a:srgbClr val="FFFFFF"/>
                </a:solidFill>
                <a:latin typeface="Trebuchet MS"/>
                <a:cs typeface="Trebuchet MS"/>
              </a:rPr>
              <a:t>th</a:t>
            </a:r>
            <a:r>
              <a:rPr sz="3150" spc="44" baseline="25132" dirty="0">
                <a:solidFill>
                  <a:srgbClr val="FFFFFF"/>
                </a:solidFill>
                <a:latin typeface="Trebuchet MS"/>
                <a:cs typeface="Trebuchet MS"/>
              </a:rPr>
              <a:t> </a:t>
            </a:r>
            <a:r>
              <a:rPr sz="3200" spc="-170" dirty="0">
                <a:solidFill>
                  <a:srgbClr val="FFFFFF"/>
                </a:solidFill>
                <a:latin typeface="Trebuchet MS"/>
                <a:cs typeface="Trebuchet MS"/>
              </a:rPr>
              <a:t>year.</a:t>
            </a:r>
            <a:r>
              <a:rPr sz="3200" spc="-375" dirty="0">
                <a:solidFill>
                  <a:srgbClr val="FFFFFF"/>
                </a:solidFill>
                <a:latin typeface="Trebuchet MS"/>
                <a:cs typeface="Trebuchet MS"/>
              </a:rPr>
              <a:t> </a:t>
            </a:r>
            <a:r>
              <a:rPr sz="3200" spc="120" dirty="0">
                <a:solidFill>
                  <a:srgbClr val="FFFFFF"/>
                </a:solidFill>
                <a:latin typeface="Trebuchet MS"/>
                <a:cs typeface="Trebuchet MS"/>
              </a:rPr>
              <a:t>So</a:t>
            </a:r>
            <a:r>
              <a:rPr sz="3200" spc="-280" dirty="0">
                <a:solidFill>
                  <a:srgbClr val="FFFFFF"/>
                </a:solidFill>
                <a:latin typeface="Trebuchet MS"/>
                <a:cs typeface="Trebuchet MS"/>
              </a:rPr>
              <a:t> </a:t>
            </a:r>
            <a:r>
              <a:rPr sz="3200" spc="-85" dirty="0">
                <a:solidFill>
                  <a:srgbClr val="FFFFFF"/>
                </a:solidFill>
                <a:latin typeface="Trebuchet MS"/>
                <a:cs typeface="Trebuchet MS"/>
              </a:rPr>
              <a:t>he</a:t>
            </a:r>
            <a:r>
              <a:rPr sz="3200" spc="-290" dirty="0">
                <a:solidFill>
                  <a:srgbClr val="FFFFFF"/>
                </a:solidFill>
                <a:latin typeface="Trebuchet MS"/>
                <a:cs typeface="Trebuchet MS"/>
              </a:rPr>
              <a:t> </a:t>
            </a:r>
            <a:r>
              <a:rPr sz="3200" spc="-105" dirty="0">
                <a:solidFill>
                  <a:srgbClr val="FFFFFF"/>
                </a:solidFill>
                <a:latin typeface="Trebuchet MS"/>
                <a:cs typeface="Trebuchet MS"/>
              </a:rPr>
              <a:t>never  </a:t>
            </a:r>
            <a:r>
              <a:rPr sz="3200" spc="-100" dirty="0">
                <a:solidFill>
                  <a:srgbClr val="FFFFFF"/>
                </a:solidFill>
                <a:latin typeface="Trebuchet MS"/>
                <a:cs typeface="Trebuchet MS"/>
              </a:rPr>
              <a:t>married </a:t>
            </a:r>
            <a:r>
              <a:rPr sz="3200" spc="-60" dirty="0">
                <a:solidFill>
                  <a:srgbClr val="FFFFFF"/>
                </a:solidFill>
                <a:latin typeface="Trebuchet MS"/>
                <a:cs typeface="Trebuchet MS"/>
              </a:rPr>
              <a:t>and </a:t>
            </a:r>
            <a:r>
              <a:rPr sz="3200" spc="-105" dirty="0">
                <a:solidFill>
                  <a:srgbClr val="FFFFFF"/>
                </a:solidFill>
                <a:latin typeface="Trebuchet MS"/>
                <a:cs typeface="Trebuchet MS"/>
              </a:rPr>
              <a:t>never </a:t>
            </a:r>
            <a:r>
              <a:rPr sz="3200" spc="-55" dirty="0">
                <a:solidFill>
                  <a:srgbClr val="FFFFFF"/>
                </a:solidFill>
                <a:latin typeface="Trebuchet MS"/>
                <a:cs typeface="Trebuchet MS"/>
              </a:rPr>
              <a:t>had </a:t>
            </a:r>
            <a:r>
              <a:rPr sz="3200" spc="-95" dirty="0">
                <a:solidFill>
                  <a:srgbClr val="FFFFFF"/>
                </a:solidFill>
                <a:latin typeface="Trebuchet MS"/>
                <a:cs typeface="Trebuchet MS"/>
              </a:rPr>
              <a:t>family </a:t>
            </a:r>
            <a:r>
              <a:rPr sz="3200" spc="-60" dirty="0">
                <a:solidFill>
                  <a:srgbClr val="FFFFFF"/>
                </a:solidFill>
                <a:latin typeface="Trebuchet MS"/>
                <a:cs typeface="Trebuchet MS"/>
              </a:rPr>
              <a:t>and </a:t>
            </a:r>
            <a:r>
              <a:rPr sz="3200" spc="-75" dirty="0">
                <a:solidFill>
                  <a:srgbClr val="FFFFFF"/>
                </a:solidFill>
                <a:latin typeface="Trebuchet MS"/>
                <a:cs typeface="Trebuchet MS"/>
              </a:rPr>
              <a:t>family-  </a:t>
            </a:r>
            <a:r>
              <a:rPr sz="3200" spc="-180" dirty="0">
                <a:solidFill>
                  <a:srgbClr val="FFFFFF"/>
                </a:solidFill>
                <a:latin typeface="Trebuchet MS"/>
                <a:cs typeface="Trebuchet MS"/>
              </a:rPr>
              <a:t>life.</a:t>
            </a:r>
            <a:endParaRPr sz="3200">
              <a:latin typeface="Trebuchet MS"/>
              <a:cs typeface="Trebuchet MS"/>
            </a:endParaRPr>
          </a:p>
        </p:txBody>
      </p:sp>
      <p:sp>
        <p:nvSpPr>
          <p:cNvPr id="3" name="object 3"/>
          <p:cNvSpPr txBox="1">
            <a:spLocks noGrp="1"/>
          </p:cNvSpPr>
          <p:nvPr>
            <p:ph type="title"/>
          </p:nvPr>
        </p:nvSpPr>
        <p:spPr>
          <a:xfrm>
            <a:off x="431393" y="595324"/>
            <a:ext cx="4532630" cy="635000"/>
          </a:xfrm>
          <a:prstGeom prst="rect">
            <a:avLst/>
          </a:prstGeom>
        </p:spPr>
        <p:txBody>
          <a:bodyPr vert="horz" wrap="square" lIns="0" tIns="12065" rIns="0" bIns="0" rtlCol="0">
            <a:spAutoFit/>
          </a:bodyPr>
          <a:lstStyle/>
          <a:p>
            <a:pPr marL="12700">
              <a:lnSpc>
                <a:spcPct val="100000"/>
              </a:lnSpc>
              <a:spcBef>
                <a:spcPts val="95"/>
              </a:spcBef>
            </a:pPr>
            <a:r>
              <a:rPr sz="4000" b="0" i="0" spc="165" dirty="0">
                <a:solidFill>
                  <a:srgbClr val="FFFFFF"/>
                </a:solidFill>
                <a:latin typeface="Trebuchet MS"/>
                <a:cs typeface="Trebuchet MS"/>
              </a:rPr>
              <a:t>SANYASA</a:t>
            </a:r>
            <a:r>
              <a:rPr sz="4000" b="0" i="0" spc="330" dirty="0">
                <a:solidFill>
                  <a:srgbClr val="FFFFFF"/>
                </a:solidFill>
                <a:latin typeface="Trebuchet MS"/>
                <a:cs typeface="Trebuchet MS"/>
              </a:rPr>
              <a:t> </a:t>
            </a:r>
            <a:r>
              <a:rPr sz="4000" b="0" i="0" spc="140" dirty="0">
                <a:solidFill>
                  <a:srgbClr val="FFFFFF"/>
                </a:solidFill>
                <a:latin typeface="Trebuchet MS"/>
                <a:cs typeface="Trebuchet MS"/>
              </a:rPr>
              <a:t>DEEKSHA</a:t>
            </a:r>
            <a:endParaRPr sz="40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B5740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TotalTime>
  <Words>1190</Words>
  <Application>Microsoft Office PowerPoint</Application>
  <PresentationFormat>On-screen Show (4:3)</PresentationFormat>
  <Paragraphs>65</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Lato</vt:lpstr>
      <vt:lpstr>Tahoma</vt:lpstr>
      <vt:lpstr>Trebuchet MS</vt:lpstr>
      <vt:lpstr>Wingdings</vt:lpstr>
      <vt:lpstr>Office Theme</vt:lpstr>
      <vt:lpstr>Sri Adi  Shankaracharya  (CE 788-820)</vt:lpstr>
      <vt:lpstr>PowerPoint Presentation</vt:lpstr>
      <vt:lpstr>INTRODUCTION</vt:lpstr>
      <vt:lpstr> Advaita Vedanta</vt:lpstr>
      <vt:lpstr>Advaita philosophy was originally known as the  “Forest Philosophy”. It got this name because it  was so sanctified that it was not allowed to be  preached to the people and was only practiced in  the forests. Advaita Vedānta is the oldest extant sub-school of Vedānta, which is one of the six orthodox (āstika) Hindu philosophies (darśana). Although its roots trace back to the 1st millennium BCE, the most prominent exponent of the Advaita Vedānta is considered by tradition to be the 8th century scholar Adi Shankara.</vt:lpstr>
      <vt:lpstr> LIFE OF THE SHANKARACHARYA</vt:lpstr>
      <vt:lpstr>Childhood</vt:lpstr>
      <vt:lpstr>HIS TEACHER</vt:lpstr>
      <vt:lpstr>SANYASA DEEKSHA</vt:lpstr>
      <vt:lpstr>PowerPoint Presentation</vt:lpstr>
      <vt:lpstr>PowerPoint Presentation</vt:lpstr>
      <vt:lpstr>Creation</vt:lpstr>
      <vt:lpstr>BHAJA GOVINDA</vt:lpstr>
      <vt:lpstr>MOHA MUDGARA</vt:lpstr>
      <vt:lpstr>IMPORTANT MATHAS </vt:lpstr>
      <vt:lpstr>CONTRUBUTION FOR THE YOGA</vt:lpstr>
      <vt:lpstr>KARMAYOGA</vt:lpstr>
      <vt:lpstr>Shankaracharya gained expertise in different  forms of Yoga that included Hatha, Raja and  Jnana yoga. He then received the knowledge of  Brahma.</vt:lpstr>
      <vt:lpstr>FINAL DAY(718AD)</vt:lpstr>
      <vt:lpstr>CONCLUSION</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 Adi  Shankaracharya  (CE 788-820)</dc:title>
  <cp:lastModifiedBy>Tanushree</cp:lastModifiedBy>
  <cp:revision>12</cp:revision>
  <dcterms:created xsi:type="dcterms:W3CDTF">2020-10-07T05:28:48Z</dcterms:created>
  <dcterms:modified xsi:type="dcterms:W3CDTF">2022-04-04T15:48:47Z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2011-05-16T00:00:00Z</vt:filetime>
  </property>
  <property fmtid="{D5CDD505-2E9C-101B-9397-08002B2CF9AE}" pid="3" name="Creator">
    <vt:lpwstr>Microsoft® Office PowerPoint® 2007</vt:lpwstr>
  </property>
  <property fmtid="{D5CDD505-2E9C-101B-9397-08002B2CF9AE}" pid="4" name="LastSaved">
    <vt:filetime>2020-10-07T00:00:00Z</vt:filetime>
  </property>
</Properties>
</file>