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1" r:id="rId3"/>
    <p:sldId id="305" r:id="rId4"/>
    <p:sldId id="313" r:id="rId5"/>
    <p:sldId id="309" r:id="rId6"/>
    <p:sldId id="314" r:id="rId7"/>
    <p:sldId id="315" r:id="rId8"/>
    <p:sldId id="31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3626-28F5-4495-9E46-5F1AF8A46BEE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483626-28F5-4495-9E46-5F1AF8A46BEE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3E0398-FDA2-4C3F-8A50-8AB64523B59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Hard &amp; Soft Timing Constraint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  Timing Constraint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895600" y="914400"/>
            <a:ext cx="2971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Timing Constraint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3276600"/>
            <a:ext cx="1905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 Timing Constraint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3275463"/>
            <a:ext cx="1828800" cy="1144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 Timing Constraint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4381500" y="1828800"/>
            <a:ext cx="2171700" cy="144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4" idx="0"/>
          </p:cNvCxnSpPr>
          <p:nvPr/>
        </p:nvCxnSpPr>
        <p:spPr>
          <a:xfrm flipH="1">
            <a:off x="2019300" y="1828800"/>
            <a:ext cx="23622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b="1" dirty="0" smtClean="0"/>
              <a:t>Hard Timing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iming </a:t>
            </a:r>
            <a:r>
              <a:rPr lang="en-US" dirty="0"/>
              <a:t>constraint or deadline is </a:t>
            </a:r>
            <a:r>
              <a:rPr lang="en-US" i="1" dirty="0"/>
              <a:t>hard </a:t>
            </a:r>
            <a:r>
              <a:rPr lang="en-US" dirty="0"/>
              <a:t>if the failure</a:t>
            </a:r>
          </a:p>
          <a:p>
            <a:pPr marL="0" indent="0">
              <a:buNone/>
            </a:pPr>
            <a:r>
              <a:rPr lang="en-US" dirty="0" smtClean="0"/>
              <a:t>    to </a:t>
            </a:r>
            <a:r>
              <a:rPr lang="en-US" dirty="0"/>
              <a:t>meet it is considered to be a fatal fault.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hard deadline is imposed on a job because a late</a:t>
            </a:r>
          </a:p>
          <a:p>
            <a:pPr marL="0" indent="0">
              <a:buNone/>
            </a:pPr>
            <a:r>
              <a:rPr lang="en-US" dirty="0" smtClean="0"/>
              <a:t>   result </a:t>
            </a:r>
            <a:r>
              <a:rPr lang="en-US" dirty="0"/>
              <a:t>produced by the job after the deadline may have </a:t>
            </a:r>
            <a:r>
              <a:rPr lang="en-US" dirty="0">
                <a:solidFill>
                  <a:srgbClr val="FF0000"/>
                </a:solidFill>
              </a:rPr>
              <a:t>disastrous consequences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   1) late </a:t>
            </a:r>
            <a:r>
              <a:rPr lang="en-US" dirty="0"/>
              <a:t>command to stop a train may cause a collision,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2) Bomb </a:t>
            </a:r>
            <a:r>
              <a:rPr lang="en-US" dirty="0"/>
              <a:t>dropped too late may hit </a:t>
            </a:r>
            <a:r>
              <a:rPr lang="en-US" dirty="0" smtClean="0"/>
              <a:t>a civilian </a:t>
            </a:r>
            <a:r>
              <a:rPr lang="en-US" dirty="0"/>
              <a:t>population instead of the intended military target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Soft Timing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ate </a:t>
            </a:r>
            <a:r>
              <a:rPr lang="en-US" dirty="0"/>
              <a:t>completion </a:t>
            </a:r>
            <a:r>
              <a:rPr lang="en-US" dirty="0" smtClean="0"/>
              <a:t>of a </a:t>
            </a:r>
            <a:r>
              <a:rPr lang="en-US" dirty="0"/>
              <a:t>job that has a </a:t>
            </a:r>
            <a:r>
              <a:rPr lang="en-US" i="1" dirty="0"/>
              <a:t>soft deadline </a:t>
            </a:r>
            <a:r>
              <a:rPr lang="en-US" dirty="0"/>
              <a:t>is </a:t>
            </a:r>
            <a:r>
              <a:rPr lang="en-US" dirty="0" smtClean="0"/>
              <a:t>undesirable.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ew </a:t>
            </a:r>
            <a:r>
              <a:rPr lang="en-US" dirty="0">
                <a:solidFill>
                  <a:srgbClr val="FF0000"/>
                </a:solidFill>
              </a:rPr>
              <a:t>misses of soft deadlines do </a:t>
            </a:r>
            <a:r>
              <a:rPr lang="en-US" dirty="0" smtClean="0">
                <a:solidFill>
                  <a:srgbClr val="FF0000"/>
                </a:solidFill>
              </a:rPr>
              <a:t>no serious </a:t>
            </a:r>
            <a:r>
              <a:rPr lang="en-US" dirty="0">
                <a:solidFill>
                  <a:srgbClr val="FF0000"/>
                </a:solidFill>
              </a:rPr>
              <a:t>harm</a:t>
            </a:r>
            <a:r>
              <a:rPr lang="en-US" dirty="0"/>
              <a:t>; only the system’s overall performance becomes poorer and poorer when </a:t>
            </a:r>
            <a:r>
              <a:rPr lang="en-US" dirty="0" smtClean="0"/>
              <a:t>more and </a:t>
            </a:r>
            <a:r>
              <a:rPr lang="en-US" dirty="0"/>
              <a:t>more jobs with soft deadlines complete late.</a:t>
            </a:r>
          </a:p>
        </p:txBody>
      </p:sp>
    </p:spTree>
    <p:extLst>
      <p:ext uri="{BB962C8B-B14F-4D97-AF65-F5344CB8AC3E}">
        <p14:creationId xmlns:p14="http://schemas.microsoft.com/office/powerpoint/2010/main" val="36648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Questions:</a:t>
            </a:r>
          </a:p>
          <a:p>
            <a:pPr marL="0" indent="0">
              <a:buNone/>
            </a:pPr>
            <a:r>
              <a:rPr lang="en-US" dirty="0" smtClean="0"/>
              <a:t>   1) </a:t>
            </a:r>
            <a:r>
              <a:rPr lang="en-US" dirty="0"/>
              <a:t>W</a:t>
            </a:r>
            <a:r>
              <a:rPr lang="en-US" dirty="0" smtClean="0"/>
              <a:t>hether </a:t>
            </a:r>
            <a:r>
              <a:rPr lang="en-US" dirty="0"/>
              <a:t>the consequence of a missed deadline is </a:t>
            </a:r>
            <a:r>
              <a:rPr lang="en-US" dirty="0" smtClean="0"/>
              <a:t>indeed serious </a:t>
            </a:r>
            <a:r>
              <a:rPr lang="en-US" dirty="0"/>
              <a:t>enough.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2) Whether </a:t>
            </a:r>
            <a:r>
              <a:rPr lang="en-US" dirty="0"/>
              <a:t>a timing constraint is hard or soft degenerates to </a:t>
            </a:r>
            <a:r>
              <a:rPr lang="en-US" dirty="0" smtClean="0"/>
              <a:t>that of </a:t>
            </a:r>
            <a:r>
              <a:rPr lang="en-US" dirty="0"/>
              <a:t>how serious is serious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i="1" dirty="0" smtClean="0">
                <a:solidFill>
                  <a:srgbClr val="FF0000"/>
                </a:solidFill>
              </a:rPr>
              <a:t>ardiness</a:t>
            </a:r>
            <a:r>
              <a:rPr lang="en-US" i="1" dirty="0" smtClean="0"/>
              <a:t> </a:t>
            </a:r>
            <a:r>
              <a:rPr lang="en-US" dirty="0"/>
              <a:t>of a job </a:t>
            </a:r>
            <a:r>
              <a:rPr lang="en-US" dirty="0" smtClean="0"/>
              <a:t>measures how </a:t>
            </a:r>
            <a:r>
              <a:rPr lang="en-US" dirty="0"/>
              <a:t>late it completes respective to its deadline.</a:t>
            </a:r>
          </a:p>
        </p:txBody>
      </p:sp>
    </p:spTree>
    <p:extLst>
      <p:ext uri="{BB962C8B-B14F-4D97-AF65-F5344CB8AC3E}">
        <p14:creationId xmlns:p14="http://schemas.microsoft.com/office/powerpoint/2010/main" val="31234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390334"/>
              </p:ext>
            </p:extLst>
          </p:nvPr>
        </p:nvGraphicFramePr>
        <p:xfrm>
          <a:off x="457200" y="1371600"/>
          <a:ext cx="82296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0480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 Real Time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 Real Time 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Timing constraint is hard if the failure to meet it is considered a fatal error.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timing constraint is soft if a few misses of deadlines do no serious harm, only the system’s overall performance becomes poorer.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result produced by job falls off abruptly and even become negative when the tardiness of the job becomes larger than zero.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result produced by soft real time job decreases gradually as the tardiness of the job increases.</a:t>
                      </a:r>
                      <a:endParaRPr lang="en-US" dirty="0"/>
                    </a:p>
                  </a:txBody>
                  <a:tcPr/>
                </a:tc>
              </a:tr>
              <a:tr h="162560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can obtain the validation as systems is to avoid hardware and software features that lead to non-determinism.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rigorous validation as more relaxed time constraint allow the developer to consider other performance metric equally seriously.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3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149902"/>
              </p:ext>
            </p:extLst>
          </p:nvPr>
        </p:nvGraphicFramePr>
        <p:xfrm>
          <a:off x="457200" y="914400"/>
          <a:ext cx="8229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200400"/>
                <a:gridCol w="3886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Completion of task or job is deterministic.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Completion of task or job is probabilistic.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Hard-required response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Soft-required response time.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Predictable peak load performance.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Degraded peak load performance.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Controlled by environment.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Controlled by computer.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Autonomous error detection.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assisted error detection.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Short-term data integrity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Long-term data integrity</a:t>
                      </a:r>
                      <a:endParaRPr lang="en-US" dirty="0"/>
                    </a:p>
                  </a:txBody>
                  <a:tcPr/>
                </a:tc>
              </a:tr>
              <a:tr h="2428240">
                <a:tc>
                  <a:txBody>
                    <a:bodyPr/>
                    <a:lstStyle/>
                    <a:p>
                      <a:r>
                        <a:rPr lang="en-US" dirty="0" smtClean="0"/>
                        <a:t>10.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Small/medium size of data files.</a:t>
                      </a:r>
                    </a:p>
                    <a:p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 Flight control, railway signaling, robot, anti missile system, inkjet printer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size of data files</a:t>
                      </a:r>
                    </a:p>
                    <a:p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Dvd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player, mobile phone, on-line transaction systems, telephone switches, electronic games, multimedia system, web browsing etc.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4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6800"/>
            <a:ext cx="6705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09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1181</TotalTime>
  <Words>457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Flow</vt:lpstr>
      <vt:lpstr>Hard &amp; Soft Timing Constraint</vt:lpstr>
      <vt:lpstr>PowerPoint Presentation</vt:lpstr>
      <vt:lpstr>Hard Timing Constraint</vt:lpstr>
      <vt:lpstr>Soft Timing Constraint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Sidra</dc:creator>
  <cp:lastModifiedBy>Priya Singh</cp:lastModifiedBy>
  <cp:revision>63</cp:revision>
  <dcterms:created xsi:type="dcterms:W3CDTF">2017-08-02T05:45:53Z</dcterms:created>
  <dcterms:modified xsi:type="dcterms:W3CDTF">2018-01-30T05:57:38Z</dcterms:modified>
</cp:coreProperties>
</file>