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2" r:id="rId3"/>
    <p:sldId id="285" r:id="rId4"/>
    <p:sldId id="283" r:id="rId5"/>
    <p:sldId id="284" r:id="rId6"/>
    <p:sldId id="272" r:id="rId7"/>
    <p:sldId id="257" r:id="rId8"/>
    <p:sldId id="275" r:id="rId9"/>
    <p:sldId id="286" r:id="rId10"/>
    <p:sldId id="277" r:id="rId11"/>
    <p:sldId id="274" r:id="rId12"/>
    <p:sldId id="287" r:id="rId13"/>
    <p:sldId id="27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89A07E-64C4-41D6-9C37-9FE38FA70CA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897CC9-AD80-4EAB-B486-0242DDA4A320}">
      <dgm:prSet phldrT="[Text]"/>
      <dgm:spPr/>
      <dgm:t>
        <a:bodyPr/>
        <a:lstStyle/>
        <a:p>
          <a:r>
            <a:rPr lang="en-US" dirty="0"/>
            <a:t>Real Time Scheduling</a:t>
          </a:r>
        </a:p>
      </dgm:t>
    </dgm:pt>
    <dgm:pt modelId="{673DEABF-5863-41F3-9C3F-26AC32231C02}" type="parTrans" cxnId="{742CDA61-CC84-4591-A676-18AFBDDCAE73}">
      <dgm:prSet/>
      <dgm:spPr/>
      <dgm:t>
        <a:bodyPr/>
        <a:lstStyle/>
        <a:p>
          <a:endParaRPr lang="en-US"/>
        </a:p>
      </dgm:t>
    </dgm:pt>
    <dgm:pt modelId="{E4BB311E-6BCD-4288-A1F9-831E144AC5CA}" type="sibTrans" cxnId="{742CDA61-CC84-4591-A676-18AFBDDCAE73}">
      <dgm:prSet/>
      <dgm:spPr/>
      <dgm:t>
        <a:bodyPr/>
        <a:lstStyle/>
        <a:p>
          <a:endParaRPr lang="en-US"/>
        </a:p>
      </dgm:t>
    </dgm:pt>
    <dgm:pt modelId="{7BB71367-7198-4F15-8F37-670A1706DF74}" type="asst">
      <dgm:prSet phldrT="[Text]"/>
      <dgm:spPr/>
      <dgm:t>
        <a:bodyPr/>
        <a:lstStyle/>
        <a:p>
          <a:r>
            <a:rPr lang="en-US" dirty="0"/>
            <a:t>Static(pre-two time)</a:t>
          </a:r>
        </a:p>
      </dgm:t>
    </dgm:pt>
    <dgm:pt modelId="{8AAFAB4E-F69D-41AF-A700-0C168ED02DF0}" type="sibTrans" cxnId="{056EB6FD-76BA-474C-AB72-6ACD105A8928}">
      <dgm:prSet/>
      <dgm:spPr/>
      <dgm:t>
        <a:bodyPr/>
        <a:lstStyle/>
        <a:p>
          <a:endParaRPr lang="en-US"/>
        </a:p>
      </dgm:t>
    </dgm:pt>
    <dgm:pt modelId="{F525509B-6529-4F86-93F4-6BB372E7E969}" type="parTrans" cxnId="{056EB6FD-76BA-474C-AB72-6ACD105A8928}">
      <dgm:prSet/>
      <dgm:spPr/>
      <dgm:t>
        <a:bodyPr/>
        <a:lstStyle/>
        <a:p>
          <a:endParaRPr lang="en-US"/>
        </a:p>
      </dgm:t>
    </dgm:pt>
    <dgm:pt modelId="{A8ADD870-3410-4F53-9B6F-EAD8FC2FF6E2}">
      <dgm:prSet phldrT="[Text]"/>
      <dgm:spPr/>
      <dgm:t>
        <a:bodyPr/>
        <a:lstStyle/>
        <a:p>
          <a:r>
            <a:rPr lang="en-US" dirty="0"/>
            <a:t>Soft</a:t>
          </a:r>
        </a:p>
      </dgm:t>
    </dgm:pt>
    <dgm:pt modelId="{4F3B2920-B838-460E-A2CA-506AC8C60E84}" type="parTrans" cxnId="{3BB397D0-2EE7-4584-A569-7DAFC5BCCED3}">
      <dgm:prSet/>
      <dgm:spPr/>
      <dgm:t>
        <a:bodyPr/>
        <a:lstStyle/>
        <a:p>
          <a:endParaRPr lang="en-US"/>
        </a:p>
      </dgm:t>
    </dgm:pt>
    <dgm:pt modelId="{AF51CBDF-A515-4EE5-BA12-AF21D6373118}" type="sibTrans" cxnId="{3BB397D0-2EE7-4584-A569-7DAFC5BCCED3}">
      <dgm:prSet/>
      <dgm:spPr/>
      <dgm:t>
        <a:bodyPr/>
        <a:lstStyle/>
        <a:p>
          <a:endParaRPr lang="en-US"/>
        </a:p>
      </dgm:t>
    </dgm:pt>
    <dgm:pt modelId="{62D9DCE9-0E83-4C65-A364-8DB2F337B40C}">
      <dgm:prSet phldrT="[Text]"/>
      <dgm:spPr/>
      <dgm:t>
        <a:bodyPr/>
        <a:lstStyle/>
        <a:p>
          <a:r>
            <a:rPr lang="en-US" dirty="0"/>
            <a:t>Hard</a:t>
          </a:r>
        </a:p>
      </dgm:t>
    </dgm:pt>
    <dgm:pt modelId="{02C75351-3137-4D54-A547-3FD6466D4D3A}" type="parTrans" cxnId="{997BDF60-7C4B-47A7-83C2-ED2C47A3A541}">
      <dgm:prSet/>
      <dgm:spPr/>
      <dgm:t>
        <a:bodyPr/>
        <a:lstStyle/>
        <a:p>
          <a:endParaRPr lang="en-US"/>
        </a:p>
      </dgm:t>
    </dgm:pt>
    <dgm:pt modelId="{DD7C717F-7351-4983-82CB-A0A525B31D3F}" type="sibTrans" cxnId="{997BDF60-7C4B-47A7-83C2-ED2C47A3A541}">
      <dgm:prSet/>
      <dgm:spPr/>
      <dgm:t>
        <a:bodyPr/>
        <a:lstStyle/>
        <a:p>
          <a:endParaRPr lang="en-US"/>
        </a:p>
      </dgm:t>
    </dgm:pt>
    <dgm:pt modelId="{92AE03A9-D4C8-4FED-BDA1-EC178CB507E7}" type="asst">
      <dgm:prSet phldrT="[Text]"/>
      <dgm:spPr/>
      <dgm:t>
        <a:bodyPr/>
        <a:lstStyle/>
        <a:p>
          <a:r>
            <a:rPr lang="en-US" dirty="0"/>
            <a:t>Dynamic</a:t>
          </a:r>
        </a:p>
      </dgm:t>
    </dgm:pt>
    <dgm:pt modelId="{701048F2-2E7F-4CA4-83FF-6ACBD0531FF2}" type="parTrans" cxnId="{0CCEC9A4-D753-4DF1-9985-3FEF9CD95361}">
      <dgm:prSet/>
      <dgm:spPr/>
      <dgm:t>
        <a:bodyPr/>
        <a:lstStyle/>
        <a:p>
          <a:endParaRPr lang="en-US"/>
        </a:p>
      </dgm:t>
    </dgm:pt>
    <dgm:pt modelId="{60F9245E-2C71-4441-BF2A-B81C5E9DF9D7}" type="sibTrans" cxnId="{0CCEC9A4-D753-4DF1-9985-3FEF9CD95361}">
      <dgm:prSet/>
      <dgm:spPr/>
      <dgm:t>
        <a:bodyPr/>
        <a:lstStyle/>
        <a:p>
          <a:endParaRPr lang="en-US"/>
        </a:p>
      </dgm:t>
    </dgm:pt>
    <dgm:pt modelId="{9101E585-ADBB-444C-8422-EC542C66A0D4}" type="asst">
      <dgm:prSet phldrT="[Text]"/>
      <dgm:spPr/>
      <dgm:t>
        <a:bodyPr/>
        <a:lstStyle/>
        <a:p>
          <a:r>
            <a:rPr lang="en-US" dirty="0"/>
            <a:t>Preemptive</a:t>
          </a:r>
        </a:p>
      </dgm:t>
    </dgm:pt>
    <dgm:pt modelId="{96EB9843-CAF9-4D34-9F2F-5FD1CF67C3FE}" type="parTrans" cxnId="{C39DD419-4E69-4524-B293-6262536FD8C4}">
      <dgm:prSet/>
      <dgm:spPr/>
      <dgm:t>
        <a:bodyPr/>
        <a:lstStyle/>
        <a:p>
          <a:endParaRPr lang="en-US"/>
        </a:p>
      </dgm:t>
    </dgm:pt>
    <dgm:pt modelId="{3A52A59A-005F-48AD-94F4-7A89F5AAD6A3}" type="sibTrans" cxnId="{C39DD419-4E69-4524-B293-6262536FD8C4}">
      <dgm:prSet/>
      <dgm:spPr/>
      <dgm:t>
        <a:bodyPr/>
        <a:lstStyle/>
        <a:p>
          <a:endParaRPr lang="en-US"/>
        </a:p>
      </dgm:t>
    </dgm:pt>
    <dgm:pt modelId="{3C8A8B32-6421-41C2-912B-CE1D4B5A8FE3}" type="asst">
      <dgm:prSet phldrT="[Text]"/>
      <dgm:spPr/>
      <dgm:t>
        <a:bodyPr/>
        <a:lstStyle/>
        <a:p>
          <a:r>
            <a:rPr lang="en-US" dirty="0"/>
            <a:t>Non Preemptive</a:t>
          </a:r>
        </a:p>
      </dgm:t>
    </dgm:pt>
    <dgm:pt modelId="{2E72A797-93EC-400F-9FF3-0C630795B02D}" type="parTrans" cxnId="{5259BE17-B781-4661-A30D-2DEB045B81F2}">
      <dgm:prSet/>
      <dgm:spPr/>
      <dgm:t>
        <a:bodyPr/>
        <a:lstStyle/>
        <a:p>
          <a:endParaRPr lang="en-US"/>
        </a:p>
      </dgm:t>
    </dgm:pt>
    <dgm:pt modelId="{392AC519-F832-4BED-80EA-FF5620659035}" type="sibTrans" cxnId="{5259BE17-B781-4661-A30D-2DEB045B81F2}">
      <dgm:prSet/>
      <dgm:spPr/>
      <dgm:t>
        <a:bodyPr/>
        <a:lstStyle/>
        <a:p>
          <a:endParaRPr lang="en-US"/>
        </a:p>
      </dgm:t>
    </dgm:pt>
    <dgm:pt modelId="{7FD81586-C1B5-4818-AA14-2D2D483D0C5C}" type="asst">
      <dgm:prSet phldrT="[Text]"/>
      <dgm:spPr/>
      <dgm:t>
        <a:bodyPr/>
        <a:lstStyle/>
        <a:p>
          <a:r>
            <a:rPr lang="en-US" dirty="0"/>
            <a:t>Preemptive</a:t>
          </a:r>
        </a:p>
      </dgm:t>
    </dgm:pt>
    <dgm:pt modelId="{4C61ADA0-B7CE-4AEA-B444-019F22836071}" type="parTrans" cxnId="{78C9F135-24B8-41BE-B30B-2BEBBAC4AD0A}">
      <dgm:prSet/>
      <dgm:spPr/>
      <dgm:t>
        <a:bodyPr/>
        <a:lstStyle/>
        <a:p>
          <a:endParaRPr lang="en-US"/>
        </a:p>
      </dgm:t>
    </dgm:pt>
    <dgm:pt modelId="{814C54A2-AACD-42C4-940F-96FBB64EE4D2}" type="sibTrans" cxnId="{78C9F135-24B8-41BE-B30B-2BEBBAC4AD0A}">
      <dgm:prSet/>
      <dgm:spPr/>
      <dgm:t>
        <a:bodyPr/>
        <a:lstStyle/>
        <a:p>
          <a:endParaRPr lang="en-US"/>
        </a:p>
      </dgm:t>
    </dgm:pt>
    <dgm:pt modelId="{A9B6A463-F4AE-460A-ADD2-566E269B4B33}" type="asst">
      <dgm:prSet phldrT="[Text]"/>
      <dgm:spPr/>
      <dgm:t>
        <a:bodyPr/>
        <a:lstStyle/>
        <a:p>
          <a:r>
            <a:rPr lang="en-US"/>
            <a:t>Non Preemptive</a:t>
          </a:r>
          <a:endParaRPr lang="en-US" dirty="0"/>
        </a:p>
      </dgm:t>
    </dgm:pt>
    <dgm:pt modelId="{D9C9242C-456B-4FC1-884A-55C27AECD50C}" type="parTrans" cxnId="{DC3375E8-AF93-4C10-B0C4-CFBF91771B27}">
      <dgm:prSet/>
      <dgm:spPr/>
      <dgm:t>
        <a:bodyPr/>
        <a:lstStyle/>
        <a:p>
          <a:endParaRPr lang="en-US"/>
        </a:p>
      </dgm:t>
    </dgm:pt>
    <dgm:pt modelId="{1446A737-3736-4EC7-9CBD-22EFE8CCB6C3}" type="sibTrans" cxnId="{DC3375E8-AF93-4C10-B0C4-CFBF91771B27}">
      <dgm:prSet/>
      <dgm:spPr/>
      <dgm:t>
        <a:bodyPr/>
        <a:lstStyle/>
        <a:p>
          <a:endParaRPr lang="en-US"/>
        </a:p>
      </dgm:t>
    </dgm:pt>
    <dgm:pt modelId="{B47417C4-135A-4825-9BC6-211E3FDF8653}" type="pres">
      <dgm:prSet presAssocID="{3B89A07E-64C4-41D6-9C37-9FE38FA70CA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D01D6D0-FA9F-4AC8-B2B9-687BFD3B942E}" type="pres">
      <dgm:prSet presAssocID="{C9897CC9-AD80-4EAB-B486-0242DDA4A320}" presName="hierRoot1" presStyleCnt="0"/>
      <dgm:spPr/>
    </dgm:pt>
    <dgm:pt modelId="{D074AD0B-AE1A-4383-BF05-BCB995B7C261}" type="pres">
      <dgm:prSet presAssocID="{C9897CC9-AD80-4EAB-B486-0242DDA4A320}" presName="composite" presStyleCnt="0"/>
      <dgm:spPr/>
    </dgm:pt>
    <dgm:pt modelId="{ADB616C8-BF26-4AFC-9A90-11D01BAF55DC}" type="pres">
      <dgm:prSet presAssocID="{C9897CC9-AD80-4EAB-B486-0242DDA4A320}" presName="background" presStyleLbl="node0" presStyleIdx="0" presStyleCnt="1"/>
      <dgm:spPr/>
    </dgm:pt>
    <dgm:pt modelId="{5003CF43-D88E-4898-BEC9-E3229FCA7C27}" type="pres">
      <dgm:prSet presAssocID="{C9897CC9-AD80-4EAB-B486-0242DDA4A320}" presName="text" presStyleLbl="fgAcc0" presStyleIdx="0" presStyleCnt="1">
        <dgm:presLayoutVars>
          <dgm:chPref val="3"/>
        </dgm:presLayoutVars>
      </dgm:prSet>
      <dgm:spPr/>
    </dgm:pt>
    <dgm:pt modelId="{CC89194B-6DDD-4046-BB6C-4357FD4E3D7F}" type="pres">
      <dgm:prSet presAssocID="{C9897CC9-AD80-4EAB-B486-0242DDA4A320}" presName="hierChild2" presStyleCnt="0"/>
      <dgm:spPr/>
    </dgm:pt>
    <dgm:pt modelId="{2B0DAF9E-F5F4-40CC-A9EF-88B6E2274A81}" type="pres">
      <dgm:prSet presAssocID="{4F3B2920-B838-460E-A2CA-506AC8C60E84}" presName="Name10" presStyleLbl="parChTrans1D2" presStyleIdx="0" presStyleCnt="2"/>
      <dgm:spPr/>
    </dgm:pt>
    <dgm:pt modelId="{CEDF712D-60AB-4E66-9B7E-326BB822ABA6}" type="pres">
      <dgm:prSet presAssocID="{A8ADD870-3410-4F53-9B6F-EAD8FC2FF6E2}" presName="hierRoot2" presStyleCnt="0"/>
      <dgm:spPr/>
    </dgm:pt>
    <dgm:pt modelId="{A805058F-0DAF-4970-9107-91256991FB40}" type="pres">
      <dgm:prSet presAssocID="{A8ADD870-3410-4F53-9B6F-EAD8FC2FF6E2}" presName="composite2" presStyleCnt="0"/>
      <dgm:spPr/>
    </dgm:pt>
    <dgm:pt modelId="{AC4B4D1F-709B-4A1F-BAB7-382A753F5EBD}" type="pres">
      <dgm:prSet presAssocID="{A8ADD870-3410-4F53-9B6F-EAD8FC2FF6E2}" presName="background2" presStyleLbl="node2" presStyleIdx="0" presStyleCnt="2"/>
      <dgm:spPr/>
    </dgm:pt>
    <dgm:pt modelId="{49F39112-9460-446A-9E08-343E91B8E671}" type="pres">
      <dgm:prSet presAssocID="{A8ADD870-3410-4F53-9B6F-EAD8FC2FF6E2}" presName="text2" presStyleLbl="fgAcc2" presStyleIdx="0" presStyleCnt="2">
        <dgm:presLayoutVars>
          <dgm:chPref val="3"/>
        </dgm:presLayoutVars>
      </dgm:prSet>
      <dgm:spPr/>
    </dgm:pt>
    <dgm:pt modelId="{D0EE7071-126F-42A2-A271-280F83B9A66A}" type="pres">
      <dgm:prSet presAssocID="{A8ADD870-3410-4F53-9B6F-EAD8FC2FF6E2}" presName="hierChild3" presStyleCnt="0"/>
      <dgm:spPr/>
    </dgm:pt>
    <dgm:pt modelId="{D19DEBF6-F872-4ACD-8E8D-B459AF74910B}" type="pres">
      <dgm:prSet presAssocID="{02C75351-3137-4D54-A547-3FD6466D4D3A}" presName="Name10" presStyleLbl="parChTrans1D2" presStyleIdx="1" presStyleCnt="2"/>
      <dgm:spPr/>
    </dgm:pt>
    <dgm:pt modelId="{178FA540-BB22-4333-9E3B-02BEDAB43C6C}" type="pres">
      <dgm:prSet presAssocID="{62D9DCE9-0E83-4C65-A364-8DB2F337B40C}" presName="hierRoot2" presStyleCnt="0"/>
      <dgm:spPr/>
    </dgm:pt>
    <dgm:pt modelId="{1BA42EF1-9861-44F6-9063-4040D5471B7A}" type="pres">
      <dgm:prSet presAssocID="{62D9DCE9-0E83-4C65-A364-8DB2F337B40C}" presName="composite2" presStyleCnt="0"/>
      <dgm:spPr/>
    </dgm:pt>
    <dgm:pt modelId="{ACDB3C3D-C5CF-4BDD-9EEA-55A0B9587839}" type="pres">
      <dgm:prSet presAssocID="{62D9DCE9-0E83-4C65-A364-8DB2F337B40C}" presName="background2" presStyleLbl="node2" presStyleIdx="1" presStyleCnt="2"/>
      <dgm:spPr/>
    </dgm:pt>
    <dgm:pt modelId="{807C24EE-62B9-404D-B48F-AA766F51768E}" type="pres">
      <dgm:prSet presAssocID="{62D9DCE9-0E83-4C65-A364-8DB2F337B40C}" presName="text2" presStyleLbl="fgAcc2" presStyleIdx="1" presStyleCnt="2">
        <dgm:presLayoutVars>
          <dgm:chPref val="3"/>
        </dgm:presLayoutVars>
      </dgm:prSet>
      <dgm:spPr/>
    </dgm:pt>
    <dgm:pt modelId="{A435C243-02A2-4B1E-893F-5E7DF20ED4D3}" type="pres">
      <dgm:prSet presAssocID="{62D9DCE9-0E83-4C65-A364-8DB2F337B40C}" presName="hierChild3" presStyleCnt="0"/>
      <dgm:spPr/>
    </dgm:pt>
    <dgm:pt modelId="{AB925237-5234-465A-AFF9-AD2983779E78}" type="pres">
      <dgm:prSet presAssocID="{701048F2-2E7F-4CA4-83FF-6ACBD0531FF2}" presName="Name17" presStyleLbl="parChTrans1D3" presStyleIdx="0" presStyleCnt="2"/>
      <dgm:spPr/>
    </dgm:pt>
    <dgm:pt modelId="{3F6D1788-DC64-40C4-83F9-4FCBB1D0A900}" type="pres">
      <dgm:prSet presAssocID="{92AE03A9-D4C8-4FED-BDA1-EC178CB507E7}" presName="hierRoot3" presStyleCnt="0"/>
      <dgm:spPr/>
    </dgm:pt>
    <dgm:pt modelId="{AE11C7A0-C372-4C65-9DDE-8932AAD954D0}" type="pres">
      <dgm:prSet presAssocID="{92AE03A9-D4C8-4FED-BDA1-EC178CB507E7}" presName="composite3" presStyleCnt="0"/>
      <dgm:spPr/>
    </dgm:pt>
    <dgm:pt modelId="{CCC124F9-F99F-46DB-9EAC-612C0D9E63EF}" type="pres">
      <dgm:prSet presAssocID="{92AE03A9-D4C8-4FED-BDA1-EC178CB507E7}" presName="background3" presStyleLbl="asst2" presStyleIdx="0" presStyleCnt="6"/>
      <dgm:spPr/>
    </dgm:pt>
    <dgm:pt modelId="{3C8565DF-C5CC-43B2-9B55-469CA1873A97}" type="pres">
      <dgm:prSet presAssocID="{92AE03A9-D4C8-4FED-BDA1-EC178CB507E7}" presName="text3" presStyleLbl="fgAcc3" presStyleIdx="0" presStyleCnt="2">
        <dgm:presLayoutVars>
          <dgm:chPref val="3"/>
        </dgm:presLayoutVars>
      </dgm:prSet>
      <dgm:spPr/>
    </dgm:pt>
    <dgm:pt modelId="{D3F4F0EB-8372-49BE-8F98-B4DE48F05C6D}" type="pres">
      <dgm:prSet presAssocID="{92AE03A9-D4C8-4FED-BDA1-EC178CB507E7}" presName="hierChild4" presStyleCnt="0"/>
      <dgm:spPr/>
    </dgm:pt>
    <dgm:pt modelId="{B9FF6487-82F4-4B85-A1CB-A78D2036546F}" type="pres">
      <dgm:prSet presAssocID="{96EB9843-CAF9-4D34-9F2F-5FD1CF67C3FE}" presName="Name23" presStyleLbl="parChTrans1D4" presStyleIdx="0" presStyleCnt="4"/>
      <dgm:spPr/>
    </dgm:pt>
    <dgm:pt modelId="{1DD19CF2-9D75-487D-AAD6-71986218B7B3}" type="pres">
      <dgm:prSet presAssocID="{9101E585-ADBB-444C-8422-EC542C66A0D4}" presName="hierRoot4" presStyleCnt="0"/>
      <dgm:spPr/>
    </dgm:pt>
    <dgm:pt modelId="{3E4ACB7D-F89F-4BB2-84E4-D45A39F3F26B}" type="pres">
      <dgm:prSet presAssocID="{9101E585-ADBB-444C-8422-EC542C66A0D4}" presName="composite4" presStyleCnt="0"/>
      <dgm:spPr/>
    </dgm:pt>
    <dgm:pt modelId="{B7F8828A-3860-48DC-A96D-47531C53282F}" type="pres">
      <dgm:prSet presAssocID="{9101E585-ADBB-444C-8422-EC542C66A0D4}" presName="background4" presStyleLbl="asst2" presStyleIdx="1" presStyleCnt="6"/>
      <dgm:spPr/>
    </dgm:pt>
    <dgm:pt modelId="{0336E01B-B9EE-48AB-A1B5-6E573AA076E9}" type="pres">
      <dgm:prSet presAssocID="{9101E585-ADBB-444C-8422-EC542C66A0D4}" presName="text4" presStyleLbl="fgAcc4" presStyleIdx="0" presStyleCnt="4">
        <dgm:presLayoutVars>
          <dgm:chPref val="3"/>
        </dgm:presLayoutVars>
      </dgm:prSet>
      <dgm:spPr/>
    </dgm:pt>
    <dgm:pt modelId="{AC230B31-ADDF-46E5-8E34-56AB5DD90D56}" type="pres">
      <dgm:prSet presAssocID="{9101E585-ADBB-444C-8422-EC542C66A0D4}" presName="hierChild5" presStyleCnt="0"/>
      <dgm:spPr/>
    </dgm:pt>
    <dgm:pt modelId="{8D9C2D0F-58E6-41AD-B139-CE4BD53A7661}" type="pres">
      <dgm:prSet presAssocID="{2E72A797-93EC-400F-9FF3-0C630795B02D}" presName="Name23" presStyleLbl="parChTrans1D4" presStyleIdx="1" presStyleCnt="4"/>
      <dgm:spPr/>
    </dgm:pt>
    <dgm:pt modelId="{3D312AB9-DE61-4809-A9B7-0F1E30057BDF}" type="pres">
      <dgm:prSet presAssocID="{3C8A8B32-6421-41C2-912B-CE1D4B5A8FE3}" presName="hierRoot4" presStyleCnt="0"/>
      <dgm:spPr/>
    </dgm:pt>
    <dgm:pt modelId="{6B32E3C8-E66D-4E43-BF73-65BE9511E1A6}" type="pres">
      <dgm:prSet presAssocID="{3C8A8B32-6421-41C2-912B-CE1D4B5A8FE3}" presName="composite4" presStyleCnt="0"/>
      <dgm:spPr/>
    </dgm:pt>
    <dgm:pt modelId="{654EBD7E-2F7A-4D7F-9F8D-48190F044F3A}" type="pres">
      <dgm:prSet presAssocID="{3C8A8B32-6421-41C2-912B-CE1D4B5A8FE3}" presName="background4" presStyleLbl="asst2" presStyleIdx="2" presStyleCnt="6"/>
      <dgm:spPr/>
    </dgm:pt>
    <dgm:pt modelId="{31FEBB8E-6773-47F3-9395-6D8CDE5D95D1}" type="pres">
      <dgm:prSet presAssocID="{3C8A8B32-6421-41C2-912B-CE1D4B5A8FE3}" presName="text4" presStyleLbl="fgAcc4" presStyleIdx="1" presStyleCnt="4">
        <dgm:presLayoutVars>
          <dgm:chPref val="3"/>
        </dgm:presLayoutVars>
      </dgm:prSet>
      <dgm:spPr/>
    </dgm:pt>
    <dgm:pt modelId="{760BF7DA-2317-4962-ACD6-72E2BC4056DF}" type="pres">
      <dgm:prSet presAssocID="{3C8A8B32-6421-41C2-912B-CE1D4B5A8FE3}" presName="hierChild5" presStyleCnt="0"/>
      <dgm:spPr/>
    </dgm:pt>
    <dgm:pt modelId="{6A483496-1097-49CF-80EE-F4E37338561D}" type="pres">
      <dgm:prSet presAssocID="{F525509B-6529-4F86-93F4-6BB372E7E969}" presName="Name17" presStyleLbl="parChTrans1D3" presStyleIdx="1" presStyleCnt="2"/>
      <dgm:spPr/>
    </dgm:pt>
    <dgm:pt modelId="{89E16E93-24A1-4E78-A4BC-1A894D836CF3}" type="pres">
      <dgm:prSet presAssocID="{7BB71367-7198-4F15-8F37-670A1706DF74}" presName="hierRoot3" presStyleCnt="0"/>
      <dgm:spPr/>
    </dgm:pt>
    <dgm:pt modelId="{1207C656-C774-43DE-8EB6-9583D97AC005}" type="pres">
      <dgm:prSet presAssocID="{7BB71367-7198-4F15-8F37-670A1706DF74}" presName="composite3" presStyleCnt="0"/>
      <dgm:spPr/>
    </dgm:pt>
    <dgm:pt modelId="{F9DA9208-A9F1-4AA2-925C-62E5BBA2A067}" type="pres">
      <dgm:prSet presAssocID="{7BB71367-7198-4F15-8F37-670A1706DF74}" presName="background3" presStyleLbl="asst2" presStyleIdx="3" presStyleCnt="6"/>
      <dgm:spPr/>
    </dgm:pt>
    <dgm:pt modelId="{A2452865-264D-4F35-A469-AC6EAB18F235}" type="pres">
      <dgm:prSet presAssocID="{7BB71367-7198-4F15-8F37-670A1706DF74}" presName="text3" presStyleLbl="fgAcc3" presStyleIdx="1" presStyleCnt="2">
        <dgm:presLayoutVars>
          <dgm:chPref val="3"/>
        </dgm:presLayoutVars>
      </dgm:prSet>
      <dgm:spPr/>
    </dgm:pt>
    <dgm:pt modelId="{22BD6790-AB00-4F1F-9DEE-74139722539A}" type="pres">
      <dgm:prSet presAssocID="{7BB71367-7198-4F15-8F37-670A1706DF74}" presName="hierChild4" presStyleCnt="0"/>
      <dgm:spPr/>
    </dgm:pt>
    <dgm:pt modelId="{A5A42D3B-A619-439F-A6A7-3FEFFF5CBE0B}" type="pres">
      <dgm:prSet presAssocID="{4C61ADA0-B7CE-4AEA-B444-019F22836071}" presName="Name23" presStyleLbl="parChTrans1D4" presStyleIdx="2" presStyleCnt="4"/>
      <dgm:spPr/>
    </dgm:pt>
    <dgm:pt modelId="{034E91FD-BE8C-401B-946C-807CB0696034}" type="pres">
      <dgm:prSet presAssocID="{7FD81586-C1B5-4818-AA14-2D2D483D0C5C}" presName="hierRoot4" presStyleCnt="0"/>
      <dgm:spPr/>
    </dgm:pt>
    <dgm:pt modelId="{D1025D09-1FDF-45C9-8015-A32E65318619}" type="pres">
      <dgm:prSet presAssocID="{7FD81586-C1B5-4818-AA14-2D2D483D0C5C}" presName="composite4" presStyleCnt="0"/>
      <dgm:spPr/>
    </dgm:pt>
    <dgm:pt modelId="{9CA2D544-5C6C-4901-80D5-5B4029AB8DB8}" type="pres">
      <dgm:prSet presAssocID="{7FD81586-C1B5-4818-AA14-2D2D483D0C5C}" presName="background4" presStyleLbl="asst2" presStyleIdx="4" presStyleCnt="6"/>
      <dgm:spPr/>
    </dgm:pt>
    <dgm:pt modelId="{F0180AA5-4683-4064-9022-B513193561F0}" type="pres">
      <dgm:prSet presAssocID="{7FD81586-C1B5-4818-AA14-2D2D483D0C5C}" presName="text4" presStyleLbl="fgAcc4" presStyleIdx="2" presStyleCnt="4">
        <dgm:presLayoutVars>
          <dgm:chPref val="3"/>
        </dgm:presLayoutVars>
      </dgm:prSet>
      <dgm:spPr/>
    </dgm:pt>
    <dgm:pt modelId="{78C7657F-AA40-429F-85DA-AA71090B0005}" type="pres">
      <dgm:prSet presAssocID="{7FD81586-C1B5-4818-AA14-2D2D483D0C5C}" presName="hierChild5" presStyleCnt="0"/>
      <dgm:spPr/>
    </dgm:pt>
    <dgm:pt modelId="{0BAC8EFF-2D97-4A33-93EB-96794D709182}" type="pres">
      <dgm:prSet presAssocID="{D9C9242C-456B-4FC1-884A-55C27AECD50C}" presName="Name23" presStyleLbl="parChTrans1D4" presStyleIdx="3" presStyleCnt="4"/>
      <dgm:spPr/>
    </dgm:pt>
    <dgm:pt modelId="{18B00598-8AFF-45A6-B90F-ADA88740D080}" type="pres">
      <dgm:prSet presAssocID="{A9B6A463-F4AE-460A-ADD2-566E269B4B33}" presName="hierRoot4" presStyleCnt="0"/>
      <dgm:spPr/>
    </dgm:pt>
    <dgm:pt modelId="{56E735B4-C16B-4E02-A878-595F8ACEF75B}" type="pres">
      <dgm:prSet presAssocID="{A9B6A463-F4AE-460A-ADD2-566E269B4B33}" presName="composite4" presStyleCnt="0"/>
      <dgm:spPr/>
    </dgm:pt>
    <dgm:pt modelId="{3C8C959B-D328-45C5-82C3-262475663D20}" type="pres">
      <dgm:prSet presAssocID="{A9B6A463-F4AE-460A-ADD2-566E269B4B33}" presName="background4" presStyleLbl="asst2" presStyleIdx="5" presStyleCnt="6"/>
      <dgm:spPr/>
    </dgm:pt>
    <dgm:pt modelId="{A840899D-C0B5-4C25-AC60-ADD0B10E16D7}" type="pres">
      <dgm:prSet presAssocID="{A9B6A463-F4AE-460A-ADD2-566E269B4B33}" presName="text4" presStyleLbl="fgAcc4" presStyleIdx="3" presStyleCnt="4">
        <dgm:presLayoutVars>
          <dgm:chPref val="3"/>
        </dgm:presLayoutVars>
      </dgm:prSet>
      <dgm:spPr/>
    </dgm:pt>
    <dgm:pt modelId="{C9E49508-D73F-4B95-BCEA-3F695DDE38A1}" type="pres">
      <dgm:prSet presAssocID="{A9B6A463-F4AE-460A-ADD2-566E269B4B33}" presName="hierChild5" presStyleCnt="0"/>
      <dgm:spPr/>
    </dgm:pt>
  </dgm:ptLst>
  <dgm:cxnLst>
    <dgm:cxn modelId="{900A0903-D90A-4076-BFE5-1CE67151603F}" type="presOf" srcId="{C9897CC9-AD80-4EAB-B486-0242DDA4A320}" destId="{5003CF43-D88E-4898-BEC9-E3229FCA7C27}" srcOrd="0" destOrd="0" presId="urn:microsoft.com/office/officeart/2005/8/layout/hierarchy1"/>
    <dgm:cxn modelId="{5259BE17-B781-4661-A30D-2DEB045B81F2}" srcId="{92AE03A9-D4C8-4FED-BDA1-EC178CB507E7}" destId="{3C8A8B32-6421-41C2-912B-CE1D4B5A8FE3}" srcOrd="1" destOrd="0" parTransId="{2E72A797-93EC-400F-9FF3-0C630795B02D}" sibTransId="{392AC519-F832-4BED-80EA-FF5620659035}"/>
    <dgm:cxn modelId="{C39DD419-4E69-4524-B293-6262536FD8C4}" srcId="{92AE03A9-D4C8-4FED-BDA1-EC178CB507E7}" destId="{9101E585-ADBB-444C-8422-EC542C66A0D4}" srcOrd="0" destOrd="0" parTransId="{96EB9843-CAF9-4D34-9F2F-5FD1CF67C3FE}" sibTransId="{3A52A59A-005F-48AD-94F4-7A89F5AAD6A3}"/>
    <dgm:cxn modelId="{97987B24-BAE1-44DD-9F7B-312696DE732D}" type="presOf" srcId="{2E72A797-93EC-400F-9FF3-0C630795B02D}" destId="{8D9C2D0F-58E6-41AD-B139-CE4BD53A7661}" srcOrd="0" destOrd="0" presId="urn:microsoft.com/office/officeart/2005/8/layout/hierarchy1"/>
    <dgm:cxn modelId="{71574B30-9088-48FF-9D4C-ED64F29B07E5}" type="presOf" srcId="{96EB9843-CAF9-4D34-9F2F-5FD1CF67C3FE}" destId="{B9FF6487-82F4-4B85-A1CB-A78D2036546F}" srcOrd="0" destOrd="0" presId="urn:microsoft.com/office/officeart/2005/8/layout/hierarchy1"/>
    <dgm:cxn modelId="{78C9F135-24B8-41BE-B30B-2BEBBAC4AD0A}" srcId="{7BB71367-7198-4F15-8F37-670A1706DF74}" destId="{7FD81586-C1B5-4818-AA14-2D2D483D0C5C}" srcOrd="0" destOrd="0" parTransId="{4C61ADA0-B7CE-4AEA-B444-019F22836071}" sibTransId="{814C54A2-AACD-42C4-940F-96FBB64EE4D2}"/>
    <dgm:cxn modelId="{459FB337-B274-4CC5-ABF5-70078FA6D317}" type="presOf" srcId="{9101E585-ADBB-444C-8422-EC542C66A0D4}" destId="{0336E01B-B9EE-48AB-A1B5-6E573AA076E9}" srcOrd="0" destOrd="0" presId="urn:microsoft.com/office/officeart/2005/8/layout/hierarchy1"/>
    <dgm:cxn modelId="{8627F539-D6C3-46F0-BDFD-76B948414391}" type="presOf" srcId="{A9B6A463-F4AE-460A-ADD2-566E269B4B33}" destId="{A840899D-C0B5-4C25-AC60-ADD0B10E16D7}" srcOrd="0" destOrd="0" presId="urn:microsoft.com/office/officeart/2005/8/layout/hierarchy1"/>
    <dgm:cxn modelId="{997BDF60-7C4B-47A7-83C2-ED2C47A3A541}" srcId="{C9897CC9-AD80-4EAB-B486-0242DDA4A320}" destId="{62D9DCE9-0E83-4C65-A364-8DB2F337B40C}" srcOrd="1" destOrd="0" parTransId="{02C75351-3137-4D54-A547-3FD6466D4D3A}" sibTransId="{DD7C717F-7351-4983-82CB-A0A525B31D3F}"/>
    <dgm:cxn modelId="{7E6DAC41-C495-4435-8AD6-6C4BAF448822}" type="presOf" srcId="{02C75351-3137-4D54-A547-3FD6466D4D3A}" destId="{D19DEBF6-F872-4ACD-8E8D-B459AF74910B}" srcOrd="0" destOrd="0" presId="urn:microsoft.com/office/officeart/2005/8/layout/hierarchy1"/>
    <dgm:cxn modelId="{742CDA61-CC84-4591-A676-18AFBDDCAE73}" srcId="{3B89A07E-64C4-41D6-9C37-9FE38FA70CAF}" destId="{C9897CC9-AD80-4EAB-B486-0242DDA4A320}" srcOrd="0" destOrd="0" parTransId="{673DEABF-5863-41F3-9C3F-26AC32231C02}" sibTransId="{E4BB311E-6BCD-4288-A1F9-831E144AC5CA}"/>
    <dgm:cxn modelId="{EE322A69-DCE1-468F-9965-5A10317AF871}" type="presOf" srcId="{7FD81586-C1B5-4818-AA14-2D2D483D0C5C}" destId="{F0180AA5-4683-4064-9022-B513193561F0}" srcOrd="0" destOrd="0" presId="urn:microsoft.com/office/officeart/2005/8/layout/hierarchy1"/>
    <dgm:cxn modelId="{DDD29A81-D888-4E16-BA6D-886F7D82950F}" type="presOf" srcId="{D9C9242C-456B-4FC1-884A-55C27AECD50C}" destId="{0BAC8EFF-2D97-4A33-93EB-96794D709182}" srcOrd="0" destOrd="0" presId="urn:microsoft.com/office/officeart/2005/8/layout/hierarchy1"/>
    <dgm:cxn modelId="{68AA7985-1BC3-4366-AAE8-C045750BD3AA}" type="presOf" srcId="{701048F2-2E7F-4CA4-83FF-6ACBD0531FF2}" destId="{AB925237-5234-465A-AFF9-AD2983779E78}" srcOrd="0" destOrd="0" presId="urn:microsoft.com/office/officeart/2005/8/layout/hierarchy1"/>
    <dgm:cxn modelId="{54C9B185-EBBA-4185-87A3-67A656FDBD83}" type="presOf" srcId="{3C8A8B32-6421-41C2-912B-CE1D4B5A8FE3}" destId="{31FEBB8E-6773-47F3-9395-6D8CDE5D95D1}" srcOrd="0" destOrd="0" presId="urn:microsoft.com/office/officeart/2005/8/layout/hierarchy1"/>
    <dgm:cxn modelId="{0769578A-508F-4016-96DD-4D0346B086CB}" type="presOf" srcId="{92AE03A9-D4C8-4FED-BDA1-EC178CB507E7}" destId="{3C8565DF-C5CC-43B2-9B55-469CA1873A97}" srcOrd="0" destOrd="0" presId="urn:microsoft.com/office/officeart/2005/8/layout/hierarchy1"/>
    <dgm:cxn modelId="{4023DB8B-F078-4A6A-A03B-026D8E9D6AFC}" type="presOf" srcId="{4F3B2920-B838-460E-A2CA-506AC8C60E84}" destId="{2B0DAF9E-F5F4-40CC-A9EF-88B6E2274A81}" srcOrd="0" destOrd="0" presId="urn:microsoft.com/office/officeart/2005/8/layout/hierarchy1"/>
    <dgm:cxn modelId="{0CCEC9A4-D753-4DF1-9985-3FEF9CD95361}" srcId="{62D9DCE9-0E83-4C65-A364-8DB2F337B40C}" destId="{92AE03A9-D4C8-4FED-BDA1-EC178CB507E7}" srcOrd="0" destOrd="0" parTransId="{701048F2-2E7F-4CA4-83FF-6ACBD0531FF2}" sibTransId="{60F9245E-2C71-4441-BF2A-B81C5E9DF9D7}"/>
    <dgm:cxn modelId="{ED8834A8-F341-4557-A4AD-A374DF1FB994}" type="presOf" srcId="{7BB71367-7198-4F15-8F37-670A1706DF74}" destId="{A2452865-264D-4F35-A469-AC6EAB18F235}" srcOrd="0" destOrd="0" presId="urn:microsoft.com/office/officeart/2005/8/layout/hierarchy1"/>
    <dgm:cxn modelId="{C0F0E4B7-964C-4C66-8CBE-DA1A5DBF17C2}" type="presOf" srcId="{62D9DCE9-0E83-4C65-A364-8DB2F337B40C}" destId="{807C24EE-62B9-404D-B48F-AA766F51768E}" srcOrd="0" destOrd="0" presId="urn:microsoft.com/office/officeart/2005/8/layout/hierarchy1"/>
    <dgm:cxn modelId="{F98971CC-C8AD-44E6-90A7-F986E3838E67}" type="presOf" srcId="{A8ADD870-3410-4F53-9B6F-EAD8FC2FF6E2}" destId="{49F39112-9460-446A-9E08-343E91B8E671}" srcOrd="0" destOrd="0" presId="urn:microsoft.com/office/officeart/2005/8/layout/hierarchy1"/>
    <dgm:cxn modelId="{375F91CD-5EA7-458A-9914-7DA1F5554A32}" type="presOf" srcId="{4C61ADA0-B7CE-4AEA-B444-019F22836071}" destId="{A5A42D3B-A619-439F-A6A7-3FEFFF5CBE0B}" srcOrd="0" destOrd="0" presId="urn:microsoft.com/office/officeart/2005/8/layout/hierarchy1"/>
    <dgm:cxn modelId="{3BB397D0-2EE7-4584-A569-7DAFC5BCCED3}" srcId="{C9897CC9-AD80-4EAB-B486-0242DDA4A320}" destId="{A8ADD870-3410-4F53-9B6F-EAD8FC2FF6E2}" srcOrd="0" destOrd="0" parTransId="{4F3B2920-B838-460E-A2CA-506AC8C60E84}" sibTransId="{AF51CBDF-A515-4EE5-BA12-AF21D6373118}"/>
    <dgm:cxn modelId="{DC3375E8-AF93-4C10-B0C4-CFBF91771B27}" srcId="{7BB71367-7198-4F15-8F37-670A1706DF74}" destId="{A9B6A463-F4AE-460A-ADD2-566E269B4B33}" srcOrd="1" destOrd="0" parTransId="{D9C9242C-456B-4FC1-884A-55C27AECD50C}" sibTransId="{1446A737-3736-4EC7-9CBD-22EFE8CCB6C3}"/>
    <dgm:cxn modelId="{602C5FE9-1E3A-40FC-A7DF-6A7E8158B881}" type="presOf" srcId="{3B89A07E-64C4-41D6-9C37-9FE38FA70CAF}" destId="{B47417C4-135A-4825-9BC6-211E3FDF8653}" srcOrd="0" destOrd="0" presId="urn:microsoft.com/office/officeart/2005/8/layout/hierarchy1"/>
    <dgm:cxn modelId="{0AEF03F8-52E8-485A-BA51-1C69567896AF}" type="presOf" srcId="{F525509B-6529-4F86-93F4-6BB372E7E969}" destId="{6A483496-1097-49CF-80EE-F4E37338561D}" srcOrd="0" destOrd="0" presId="urn:microsoft.com/office/officeart/2005/8/layout/hierarchy1"/>
    <dgm:cxn modelId="{056EB6FD-76BA-474C-AB72-6ACD105A8928}" srcId="{62D9DCE9-0E83-4C65-A364-8DB2F337B40C}" destId="{7BB71367-7198-4F15-8F37-670A1706DF74}" srcOrd="1" destOrd="0" parTransId="{F525509B-6529-4F86-93F4-6BB372E7E969}" sibTransId="{8AAFAB4E-F69D-41AF-A700-0C168ED02DF0}"/>
    <dgm:cxn modelId="{FA90D3EE-F07B-4362-802C-E46FB05948CA}" type="presParOf" srcId="{B47417C4-135A-4825-9BC6-211E3FDF8653}" destId="{FD01D6D0-FA9F-4AC8-B2B9-687BFD3B942E}" srcOrd="0" destOrd="0" presId="urn:microsoft.com/office/officeart/2005/8/layout/hierarchy1"/>
    <dgm:cxn modelId="{934E04AE-3F1E-4BB0-B64F-02C1B19EE830}" type="presParOf" srcId="{FD01D6D0-FA9F-4AC8-B2B9-687BFD3B942E}" destId="{D074AD0B-AE1A-4383-BF05-BCB995B7C261}" srcOrd="0" destOrd="0" presId="urn:microsoft.com/office/officeart/2005/8/layout/hierarchy1"/>
    <dgm:cxn modelId="{EED3F6CF-41C5-4285-A7A6-0202D9E4FA65}" type="presParOf" srcId="{D074AD0B-AE1A-4383-BF05-BCB995B7C261}" destId="{ADB616C8-BF26-4AFC-9A90-11D01BAF55DC}" srcOrd="0" destOrd="0" presId="urn:microsoft.com/office/officeart/2005/8/layout/hierarchy1"/>
    <dgm:cxn modelId="{F9B9FF99-1A93-4CE2-B551-36798C0A89B4}" type="presParOf" srcId="{D074AD0B-AE1A-4383-BF05-BCB995B7C261}" destId="{5003CF43-D88E-4898-BEC9-E3229FCA7C27}" srcOrd="1" destOrd="0" presId="urn:microsoft.com/office/officeart/2005/8/layout/hierarchy1"/>
    <dgm:cxn modelId="{7EDF50AA-CDFF-4646-81E8-AC7D510BBC69}" type="presParOf" srcId="{FD01D6D0-FA9F-4AC8-B2B9-687BFD3B942E}" destId="{CC89194B-6DDD-4046-BB6C-4357FD4E3D7F}" srcOrd="1" destOrd="0" presId="urn:microsoft.com/office/officeart/2005/8/layout/hierarchy1"/>
    <dgm:cxn modelId="{2494871F-C8C9-4C90-96EC-7CAF7DBB5031}" type="presParOf" srcId="{CC89194B-6DDD-4046-BB6C-4357FD4E3D7F}" destId="{2B0DAF9E-F5F4-40CC-A9EF-88B6E2274A81}" srcOrd="0" destOrd="0" presId="urn:microsoft.com/office/officeart/2005/8/layout/hierarchy1"/>
    <dgm:cxn modelId="{33F599D6-BCBB-4A02-AA9F-ECA8F6112597}" type="presParOf" srcId="{CC89194B-6DDD-4046-BB6C-4357FD4E3D7F}" destId="{CEDF712D-60AB-4E66-9B7E-326BB822ABA6}" srcOrd="1" destOrd="0" presId="urn:microsoft.com/office/officeart/2005/8/layout/hierarchy1"/>
    <dgm:cxn modelId="{51459857-AEF2-4BB7-B8EB-3DE3BE3A2035}" type="presParOf" srcId="{CEDF712D-60AB-4E66-9B7E-326BB822ABA6}" destId="{A805058F-0DAF-4970-9107-91256991FB40}" srcOrd="0" destOrd="0" presId="urn:microsoft.com/office/officeart/2005/8/layout/hierarchy1"/>
    <dgm:cxn modelId="{9EF0C71D-A83F-4150-9E78-7929834B8AB3}" type="presParOf" srcId="{A805058F-0DAF-4970-9107-91256991FB40}" destId="{AC4B4D1F-709B-4A1F-BAB7-382A753F5EBD}" srcOrd="0" destOrd="0" presId="urn:microsoft.com/office/officeart/2005/8/layout/hierarchy1"/>
    <dgm:cxn modelId="{603A3E0C-E52D-4FEE-9111-1D0BE0C37E76}" type="presParOf" srcId="{A805058F-0DAF-4970-9107-91256991FB40}" destId="{49F39112-9460-446A-9E08-343E91B8E671}" srcOrd="1" destOrd="0" presId="urn:microsoft.com/office/officeart/2005/8/layout/hierarchy1"/>
    <dgm:cxn modelId="{DC88CEA6-FFA3-43F8-9642-F48F03A3C410}" type="presParOf" srcId="{CEDF712D-60AB-4E66-9B7E-326BB822ABA6}" destId="{D0EE7071-126F-42A2-A271-280F83B9A66A}" srcOrd="1" destOrd="0" presId="urn:microsoft.com/office/officeart/2005/8/layout/hierarchy1"/>
    <dgm:cxn modelId="{ACE036FB-5777-475B-A281-B18CCA3AA377}" type="presParOf" srcId="{CC89194B-6DDD-4046-BB6C-4357FD4E3D7F}" destId="{D19DEBF6-F872-4ACD-8E8D-B459AF74910B}" srcOrd="2" destOrd="0" presId="urn:microsoft.com/office/officeart/2005/8/layout/hierarchy1"/>
    <dgm:cxn modelId="{C5E79C41-38C4-4AAC-B615-9A69C0409A81}" type="presParOf" srcId="{CC89194B-6DDD-4046-BB6C-4357FD4E3D7F}" destId="{178FA540-BB22-4333-9E3B-02BEDAB43C6C}" srcOrd="3" destOrd="0" presId="urn:microsoft.com/office/officeart/2005/8/layout/hierarchy1"/>
    <dgm:cxn modelId="{CBDB5C9F-0C96-4892-8132-A7CA592785D3}" type="presParOf" srcId="{178FA540-BB22-4333-9E3B-02BEDAB43C6C}" destId="{1BA42EF1-9861-44F6-9063-4040D5471B7A}" srcOrd="0" destOrd="0" presId="urn:microsoft.com/office/officeart/2005/8/layout/hierarchy1"/>
    <dgm:cxn modelId="{BE0E8EE8-7171-4E3C-A0E2-F904B1DEE32B}" type="presParOf" srcId="{1BA42EF1-9861-44F6-9063-4040D5471B7A}" destId="{ACDB3C3D-C5CF-4BDD-9EEA-55A0B9587839}" srcOrd="0" destOrd="0" presId="urn:microsoft.com/office/officeart/2005/8/layout/hierarchy1"/>
    <dgm:cxn modelId="{3C9CA9EF-E0D6-4C2D-A684-4886059957E1}" type="presParOf" srcId="{1BA42EF1-9861-44F6-9063-4040D5471B7A}" destId="{807C24EE-62B9-404D-B48F-AA766F51768E}" srcOrd="1" destOrd="0" presId="urn:microsoft.com/office/officeart/2005/8/layout/hierarchy1"/>
    <dgm:cxn modelId="{CD1E7C12-B056-4AC2-9408-9322431CF27A}" type="presParOf" srcId="{178FA540-BB22-4333-9E3B-02BEDAB43C6C}" destId="{A435C243-02A2-4B1E-893F-5E7DF20ED4D3}" srcOrd="1" destOrd="0" presId="urn:microsoft.com/office/officeart/2005/8/layout/hierarchy1"/>
    <dgm:cxn modelId="{5ACEB468-7EA3-4C38-8D75-5832FF97D2EC}" type="presParOf" srcId="{A435C243-02A2-4B1E-893F-5E7DF20ED4D3}" destId="{AB925237-5234-465A-AFF9-AD2983779E78}" srcOrd="0" destOrd="0" presId="urn:microsoft.com/office/officeart/2005/8/layout/hierarchy1"/>
    <dgm:cxn modelId="{78B02B7A-6C19-448A-8CB7-3DA01EA64194}" type="presParOf" srcId="{A435C243-02A2-4B1E-893F-5E7DF20ED4D3}" destId="{3F6D1788-DC64-40C4-83F9-4FCBB1D0A900}" srcOrd="1" destOrd="0" presId="urn:microsoft.com/office/officeart/2005/8/layout/hierarchy1"/>
    <dgm:cxn modelId="{C4E2306D-52C3-410A-8752-1B9B1CC1CEF9}" type="presParOf" srcId="{3F6D1788-DC64-40C4-83F9-4FCBB1D0A900}" destId="{AE11C7A0-C372-4C65-9DDE-8932AAD954D0}" srcOrd="0" destOrd="0" presId="urn:microsoft.com/office/officeart/2005/8/layout/hierarchy1"/>
    <dgm:cxn modelId="{5C806D47-09F9-4D15-B33C-F2AB75ADA38E}" type="presParOf" srcId="{AE11C7A0-C372-4C65-9DDE-8932AAD954D0}" destId="{CCC124F9-F99F-46DB-9EAC-612C0D9E63EF}" srcOrd="0" destOrd="0" presId="urn:microsoft.com/office/officeart/2005/8/layout/hierarchy1"/>
    <dgm:cxn modelId="{083C9794-009F-437D-963C-9763E896217F}" type="presParOf" srcId="{AE11C7A0-C372-4C65-9DDE-8932AAD954D0}" destId="{3C8565DF-C5CC-43B2-9B55-469CA1873A97}" srcOrd="1" destOrd="0" presId="urn:microsoft.com/office/officeart/2005/8/layout/hierarchy1"/>
    <dgm:cxn modelId="{500CA4C8-ECE8-4D5C-B664-02F088FDADC8}" type="presParOf" srcId="{3F6D1788-DC64-40C4-83F9-4FCBB1D0A900}" destId="{D3F4F0EB-8372-49BE-8F98-B4DE48F05C6D}" srcOrd="1" destOrd="0" presId="urn:microsoft.com/office/officeart/2005/8/layout/hierarchy1"/>
    <dgm:cxn modelId="{958A40AC-A7D4-4245-B8F1-8A60615E195E}" type="presParOf" srcId="{D3F4F0EB-8372-49BE-8F98-B4DE48F05C6D}" destId="{B9FF6487-82F4-4B85-A1CB-A78D2036546F}" srcOrd="0" destOrd="0" presId="urn:microsoft.com/office/officeart/2005/8/layout/hierarchy1"/>
    <dgm:cxn modelId="{A9C71AAA-EDA7-478D-B9D4-CE9875741CC4}" type="presParOf" srcId="{D3F4F0EB-8372-49BE-8F98-B4DE48F05C6D}" destId="{1DD19CF2-9D75-487D-AAD6-71986218B7B3}" srcOrd="1" destOrd="0" presId="urn:microsoft.com/office/officeart/2005/8/layout/hierarchy1"/>
    <dgm:cxn modelId="{457A9417-840A-49E5-9656-547B500D0861}" type="presParOf" srcId="{1DD19CF2-9D75-487D-AAD6-71986218B7B3}" destId="{3E4ACB7D-F89F-4BB2-84E4-D45A39F3F26B}" srcOrd="0" destOrd="0" presId="urn:microsoft.com/office/officeart/2005/8/layout/hierarchy1"/>
    <dgm:cxn modelId="{FD123FD9-00C6-4C8C-9822-DB96AB5AAF00}" type="presParOf" srcId="{3E4ACB7D-F89F-4BB2-84E4-D45A39F3F26B}" destId="{B7F8828A-3860-48DC-A96D-47531C53282F}" srcOrd="0" destOrd="0" presId="urn:microsoft.com/office/officeart/2005/8/layout/hierarchy1"/>
    <dgm:cxn modelId="{730D9AA7-E114-4B4F-982C-257A575036BE}" type="presParOf" srcId="{3E4ACB7D-F89F-4BB2-84E4-D45A39F3F26B}" destId="{0336E01B-B9EE-48AB-A1B5-6E573AA076E9}" srcOrd="1" destOrd="0" presId="urn:microsoft.com/office/officeart/2005/8/layout/hierarchy1"/>
    <dgm:cxn modelId="{12DE812B-790F-491C-BAB1-73A510FEDEA9}" type="presParOf" srcId="{1DD19CF2-9D75-487D-AAD6-71986218B7B3}" destId="{AC230B31-ADDF-46E5-8E34-56AB5DD90D56}" srcOrd="1" destOrd="0" presId="urn:microsoft.com/office/officeart/2005/8/layout/hierarchy1"/>
    <dgm:cxn modelId="{3F2B0EE6-25C1-41A0-B61F-D7F41B9ED090}" type="presParOf" srcId="{D3F4F0EB-8372-49BE-8F98-B4DE48F05C6D}" destId="{8D9C2D0F-58E6-41AD-B139-CE4BD53A7661}" srcOrd="2" destOrd="0" presId="urn:microsoft.com/office/officeart/2005/8/layout/hierarchy1"/>
    <dgm:cxn modelId="{498A51E3-F8C0-459A-8FE3-BB15B0B2E407}" type="presParOf" srcId="{D3F4F0EB-8372-49BE-8F98-B4DE48F05C6D}" destId="{3D312AB9-DE61-4809-A9B7-0F1E30057BDF}" srcOrd="3" destOrd="0" presId="urn:microsoft.com/office/officeart/2005/8/layout/hierarchy1"/>
    <dgm:cxn modelId="{69612A96-B30E-4B8F-B54C-E67FBD9A0EAE}" type="presParOf" srcId="{3D312AB9-DE61-4809-A9B7-0F1E30057BDF}" destId="{6B32E3C8-E66D-4E43-BF73-65BE9511E1A6}" srcOrd="0" destOrd="0" presId="urn:microsoft.com/office/officeart/2005/8/layout/hierarchy1"/>
    <dgm:cxn modelId="{BD5F3456-FC1F-46F3-84D3-23DBE31041B7}" type="presParOf" srcId="{6B32E3C8-E66D-4E43-BF73-65BE9511E1A6}" destId="{654EBD7E-2F7A-4D7F-9F8D-48190F044F3A}" srcOrd="0" destOrd="0" presId="urn:microsoft.com/office/officeart/2005/8/layout/hierarchy1"/>
    <dgm:cxn modelId="{5D9A5455-8196-46AC-B801-8528B338E1D9}" type="presParOf" srcId="{6B32E3C8-E66D-4E43-BF73-65BE9511E1A6}" destId="{31FEBB8E-6773-47F3-9395-6D8CDE5D95D1}" srcOrd="1" destOrd="0" presId="urn:microsoft.com/office/officeart/2005/8/layout/hierarchy1"/>
    <dgm:cxn modelId="{83EC832C-7464-4030-AB7E-74F284584645}" type="presParOf" srcId="{3D312AB9-DE61-4809-A9B7-0F1E30057BDF}" destId="{760BF7DA-2317-4962-ACD6-72E2BC4056DF}" srcOrd="1" destOrd="0" presId="urn:microsoft.com/office/officeart/2005/8/layout/hierarchy1"/>
    <dgm:cxn modelId="{E3553367-8F02-447E-95DC-B07ABA92DE49}" type="presParOf" srcId="{A435C243-02A2-4B1E-893F-5E7DF20ED4D3}" destId="{6A483496-1097-49CF-80EE-F4E37338561D}" srcOrd="2" destOrd="0" presId="urn:microsoft.com/office/officeart/2005/8/layout/hierarchy1"/>
    <dgm:cxn modelId="{A5803376-3E5C-47F5-8E5A-11E09757EC01}" type="presParOf" srcId="{A435C243-02A2-4B1E-893F-5E7DF20ED4D3}" destId="{89E16E93-24A1-4E78-A4BC-1A894D836CF3}" srcOrd="3" destOrd="0" presId="urn:microsoft.com/office/officeart/2005/8/layout/hierarchy1"/>
    <dgm:cxn modelId="{333F1EEC-04F9-4DD5-9950-C05AE8C7CD89}" type="presParOf" srcId="{89E16E93-24A1-4E78-A4BC-1A894D836CF3}" destId="{1207C656-C774-43DE-8EB6-9583D97AC005}" srcOrd="0" destOrd="0" presId="urn:microsoft.com/office/officeart/2005/8/layout/hierarchy1"/>
    <dgm:cxn modelId="{F0162C61-32EF-4D0C-A07B-0EE0E9B89FF0}" type="presParOf" srcId="{1207C656-C774-43DE-8EB6-9583D97AC005}" destId="{F9DA9208-A9F1-4AA2-925C-62E5BBA2A067}" srcOrd="0" destOrd="0" presId="urn:microsoft.com/office/officeart/2005/8/layout/hierarchy1"/>
    <dgm:cxn modelId="{F29F43D2-7398-49CC-91CA-EC8844245FA2}" type="presParOf" srcId="{1207C656-C774-43DE-8EB6-9583D97AC005}" destId="{A2452865-264D-4F35-A469-AC6EAB18F235}" srcOrd="1" destOrd="0" presId="urn:microsoft.com/office/officeart/2005/8/layout/hierarchy1"/>
    <dgm:cxn modelId="{82014AD3-433D-42F3-8280-15C3A0877C33}" type="presParOf" srcId="{89E16E93-24A1-4E78-A4BC-1A894D836CF3}" destId="{22BD6790-AB00-4F1F-9DEE-74139722539A}" srcOrd="1" destOrd="0" presId="urn:microsoft.com/office/officeart/2005/8/layout/hierarchy1"/>
    <dgm:cxn modelId="{398C0964-707C-46D7-AE0C-F0395BC002B3}" type="presParOf" srcId="{22BD6790-AB00-4F1F-9DEE-74139722539A}" destId="{A5A42D3B-A619-439F-A6A7-3FEFFF5CBE0B}" srcOrd="0" destOrd="0" presId="urn:microsoft.com/office/officeart/2005/8/layout/hierarchy1"/>
    <dgm:cxn modelId="{791F26EE-AC69-4777-82D4-4B953AA2CE37}" type="presParOf" srcId="{22BD6790-AB00-4F1F-9DEE-74139722539A}" destId="{034E91FD-BE8C-401B-946C-807CB0696034}" srcOrd="1" destOrd="0" presId="urn:microsoft.com/office/officeart/2005/8/layout/hierarchy1"/>
    <dgm:cxn modelId="{8A73B3E1-FA82-48B7-8855-03578E785362}" type="presParOf" srcId="{034E91FD-BE8C-401B-946C-807CB0696034}" destId="{D1025D09-1FDF-45C9-8015-A32E65318619}" srcOrd="0" destOrd="0" presId="urn:microsoft.com/office/officeart/2005/8/layout/hierarchy1"/>
    <dgm:cxn modelId="{FA19C99C-FADF-4D4B-B27D-10318D02BEA0}" type="presParOf" srcId="{D1025D09-1FDF-45C9-8015-A32E65318619}" destId="{9CA2D544-5C6C-4901-80D5-5B4029AB8DB8}" srcOrd="0" destOrd="0" presId="urn:microsoft.com/office/officeart/2005/8/layout/hierarchy1"/>
    <dgm:cxn modelId="{F2CCD041-8C5F-4A18-A8D7-C0159E99FDD6}" type="presParOf" srcId="{D1025D09-1FDF-45C9-8015-A32E65318619}" destId="{F0180AA5-4683-4064-9022-B513193561F0}" srcOrd="1" destOrd="0" presId="urn:microsoft.com/office/officeart/2005/8/layout/hierarchy1"/>
    <dgm:cxn modelId="{93511692-C2BC-4FE2-B26E-821D659C7C5A}" type="presParOf" srcId="{034E91FD-BE8C-401B-946C-807CB0696034}" destId="{78C7657F-AA40-429F-85DA-AA71090B0005}" srcOrd="1" destOrd="0" presId="urn:microsoft.com/office/officeart/2005/8/layout/hierarchy1"/>
    <dgm:cxn modelId="{4DE7BA7D-C076-49B4-9E36-607C500C06D0}" type="presParOf" srcId="{22BD6790-AB00-4F1F-9DEE-74139722539A}" destId="{0BAC8EFF-2D97-4A33-93EB-96794D709182}" srcOrd="2" destOrd="0" presId="urn:microsoft.com/office/officeart/2005/8/layout/hierarchy1"/>
    <dgm:cxn modelId="{9DB852AE-C02B-4176-BEE0-A6CDC59F2BF1}" type="presParOf" srcId="{22BD6790-AB00-4F1F-9DEE-74139722539A}" destId="{18B00598-8AFF-45A6-B90F-ADA88740D080}" srcOrd="3" destOrd="0" presId="urn:microsoft.com/office/officeart/2005/8/layout/hierarchy1"/>
    <dgm:cxn modelId="{59D2F8E5-398F-458C-A281-C956E14D2311}" type="presParOf" srcId="{18B00598-8AFF-45A6-B90F-ADA88740D080}" destId="{56E735B4-C16B-4E02-A878-595F8ACEF75B}" srcOrd="0" destOrd="0" presId="urn:microsoft.com/office/officeart/2005/8/layout/hierarchy1"/>
    <dgm:cxn modelId="{7A1BEA88-36FD-4C96-805E-4436332C5191}" type="presParOf" srcId="{56E735B4-C16B-4E02-A878-595F8ACEF75B}" destId="{3C8C959B-D328-45C5-82C3-262475663D20}" srcOrd="0" destOrd="0" presId="urn:microsoft.com/office/officeart/2005/8/layout/hierarchy1"/>
    <dgm:cxn modelId="{9F85E29C-4F25-497F-AA43-9DB87DCB8B08}" type="presParOf" srcId="{56E735B4-C16B-4E02-A878-595F8ACEF75B}" destId="{A840899D-C0B5-4C25-AC60-ADD0B10E16D7}" srcOrd="1" destOrd="0" presId="urn:microsoft.com/office/officeart/2005/8/layout/hierarchy1"/>
    <dgm:cxn modelId="{1AB94AA4-9300-44EA-B2FE-32A4915089B1}" type="presParOf" srcId="{18B00598-8AFF-45A6-B90F-ADA88740D080}" destId="{C9E49508-D73F-4B95-BCEA-3F695DDE38A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AC8EFF-2D97-4A33-93EB-96794D709182}">
      <dsp:nvSpPr>
        <dsp:cNvPr id="0" name=""/>
        <dsp:cNvSpPr/>
      </dsp:nvSpPr>
      <dsp:spPr>
        <a:xfrm>
          <a:off x="5477626" y="2907381"/>
          <a:ext cx="713861" cy="3397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1518"/>
              </a:lnTo>
              <a:lnTo>
                <a:pt x="713861" y="231518"/>
              </a:lnTo>
              <a:lnTo>
                <a:pt x="713861" y="3397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A42D3B-A619-439F-A6A7-3FEFFF5CBE0B}">
      <dsp:nvSpPr>
        <dsp:cNvPr id="0" name=""/>
        <dsp:cNvSpPr/>
      </dsp:nvSpPr>
      <dsp:spPr>
        <a:xfrm>
          <a:off x="4763765" y="2907381"/>
          <a:ext cx="713861" cy="339733"/>
        </a:xfrm>
        <a:custGeom>
          <a:avLst/>
          <a:gdLst/>
          <a:ahLst/>
          <a:cxnLst/>
          <a:rect l="0" t="0" r="0" b="0"/>
          <a:pathLst>
            <a:path>
              <a:moveTo>
                <a:pt x="713861" y="0"/>
              </a:moveTo>
              <a:lnTo>
                <a:pt x="713861" y="231518"/>
              </a:lnTo>
              <a:lnTo>
                <a:pt x="0" y="231518"/>
              </a:lnTo>
              <a:lnTo>
                <a:pt x="0" y="3397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483496-1097-49CF-80EE-F4E37338561D}">
      <dsp:nvSpPr>
        <dsp:cNvPr id="0" name=""/>
        <dsp:cNvSpPr/>
      </dsp:nvSpPr>
      <dsp:spPr>
        <a:xfrm>
          <a:off x="4049903" y="1825881"/>
          <a:ext cx="1427723" cy="3397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1518"/>
              </a:lnTo>
              <a:lnTo>
                <a:pt x="1427723" y="231518"/>
              </a:lnTo>
              <a:lnTo>
                <a:pt x="1427723" y="3397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9C2D0F-58E6-41AD-B139-CE4BD53A7661}">
      <dsp:nvSpPr>
        <dsp:cNvPr id="0" name=""/>
        <dsp:cNvSpPr/>
      </dsp:nvSpPr>
      <dsp:spPr>
        <a:xfrm>
          <a:off x="2622180" y="2907381"/>
          <a:ext cx="713861" cy="3397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1518"/>
              </a:lnTo>
              <a:lnTo>
                <a:pt x="713861" y="231518"/>
              </a:lnTo>
              <a:lnTo>
                <a:pt x="713861" y="3397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FF6487-82F4-4B85-A1CB-A78D2036546F}">
      <dsp:nvSpPr>
        <dsp:cNvPr id="0" name=""/>
        <dsp:cNvSpPr/>
      </dsp:nvSpPr>
      <dsp:spPr>
        <a:xfrm>
          <a:off x="1908318" y="2907381"/>
          <a:ext cx="713861" cy="339733"/>
        </a:xfrm>
        <a:custGeom>
          <a:avLst/>
          <a:gdLst/>
          <a:ahLst/>
          <a:cxnLst/>
          <a:rect l="0" t="0" r="0" b="0"/>
          <a:pathLst>
            <a:path>
              <a:moveTo>
                <a:pt x="713861" y="0"/>
              </a:moveTo>
              <a:lnTo>
                <a:pt x="713861" y="231518"/>
              </a:lnTo>
              <a:lnTo>
                <a:pt x="0" y="231518"/>
              </a:lnTo>
              <a:lnTo>
                <a:pt x="0" y="3397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925237-5234-465A-AFF9-AD2983779E78}">
      <dsp:nvSpPr>
        <dsp:cNvPr id="0" name=""/>
        <dsp:cNvSpPr/>
      </dsp:nvSpPr>
      <dsp:spPr>
        <a:xfrm>
          <a:off x="2622180" y="1825881"/>
          <a:ext cx="1427723" cy="339733"/>
        </a:xfrm>
        <a:custGeom>
          <a:avLst/>
          <a:gdLst/>
          <a:ahLst/>
          <a:cxnLst/>
          <a:rect l="0" t="0" r="0" b="0"/>
          <a:pathLst>
            <a:path>
              <a:moveTo>
                <a:pt x="1427723" y="0"/>
              </a:moveTo>
              <a:lnTo>
                <a:pt x="1427723" y="231518"/>
              </a:lnTo>
              <a:lnTo>
                <a:pt x="0" y="231518"/>
              </a:lnTo>
              <a:lnTo>
                <a:pt x="0" y="3397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9DEBF6-F872-4ACD-8E8D-B459AF74910B}">
      <dsp:nvSpPr>
        <dsp:cNvPr id="0" name=""/>
        <dsp:cNvSpPr/>
      </dsp:nvSpPr>
      <dsp:spPr>
        <a:xfrm>
          <a:off x="3336041" y="744381"/>
          <a:ext cx="713861" cy="3397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1518"/>
              </a:lnTo>
              <a:lnTo>
                <a:pt x="713861" y="231518"/>
              </a:lnTo>
              <a:lnTo>
                <a:pt x="713861" y="33973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0DAF9E-F5F4-40CC-A9EF-88B6E2274A81}">
      <dsp:nvSpPr>
        <dsp:cNvPr id="0" name=""/>
        <dsp:cNvSpPr/>
      </dsp:nvSpPr>
      <dsp:spPr>
        <a:xfrm>
          <a:off x="2622180" y="744381"/>
          <a:ext cx="713861" cy="339733"/>
        </a:xfrm>
        <a:custGeom>
          <a:avLst/>
          <a:gdLst/>
          <a:ahLst/>
          <a:cxnLst/>
          <a:rect l="0" t="0" r="0" b="0"/>
          <a:pathLst>
            <a:path>
              <a:moveTo>
                <a:pt x="713861" y="0"/>
              </a:moveTo>
              <a:lnTo>
                <a:pt x="713861" y="231518"/>
              </a:lnTo>
              <a:lnTo>
                <a:pt x="0" y="231518"/>
              </a:lnTo>
              <a:lnTo>
                <a:pt x="0" y="33973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B616C8-BF26-4AFC-9A90-11D01BAF55DC}">
      <dsp:nvSpPr>
        <dsp:cNvPr id="0" name=""/>
        <dsp:cNvSpPr/>
      </dsp:nvSpPr>
      <dsp:spPr>
        <a:xfrm>
          <a:off x="2751973" y="2614"/>
          <a:ext cx="1168137" cy="7417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03CF43-D88E-4898-BEC9-E3229FCA7C27}">
      <dsp:nvSpPr>
        <dsp:cNvPr id="0" name=""/>
        <dsp:cNvSpPr/>
      </dsp:nvSpPr>
      <dsp:spPr>
        <a:xfrm>
          <a:off x="2881766" y="125917"/>
          <a:ext cx="1168137" cy="7417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Real Time Scheduling</a:t>
          </a:r>
        </a:p>
      </dsp:txBody>
      <dsp:txXfrm>
        <a:off x="2903492" y="147643"/>
        <a:ext cx="1124685" cy="698315"/>
      </dsp:txXfrm>
    </dsp:sp>
    <dsp:sp modelId="{AC4B4D1F-709B-4A1F-BAB7-382A753F5EBD}">
      <dsp:nvSpPr>
        <dsp:cNvPr id="0" name=""/>
        <dsp:cNvSpPr/>
      </dsp:nvSpPr>
      <dsp:spPr>
        <a:xfrm>
          <a:off x="2038111" y="1084114"/>
          <a:ext cx="1168137" cy="7417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F39112-9460-446A-9E08-343E91B8E671}">
      <dsp:nvSpPr>
        <dsp:cNvPr id="0" name=""/>
        <dsp:cNvSpPr/>
      </dsp:nvSpPr>
      <dsp:spPr>
        <a:xfrm>
          <a:off x="2167904" y="1207418"/>
          <a:ext cx="1168137" cy="7417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Soft</a:t>
          </a:r>
        </a:p>
      </dsp:txBody>
      <dsp:txXfrm>
        <a:off x="2189630" y="1229144"/>
        <a:ext cx="1124685" cy="698315"/>
      </dsp:txXfrm>
    </dsp:sp>
    <dsp:sp modelId="{ACDB3C3D-C5CF-4BDD-9EEA-55A0B9587839}">
      <dsp:nvSpPr>
        <dsp:cNvPr id="0" name=""/>
        <dsp:cNvSpPr/>
      </dsp:nvSpPr>
      <dsp:spPr>
        <a:xfrm>
          <a:off x="3465834" y="1084114"/>
          <a:ext cx="1168137" cy="7417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7C24EE-62B9-404D-B48F-AA766F51768E}">
      <dsp:nvSpPr>
        <dsp:cNvPr id="0" name=""/>
        <dsp:cNvSpPr/>
      </dsp:nvSpPr>
      <dsp:spPr>
        <a:xfrm>
          <a:off x="3595627" y="1207418"/>
          <a:ext cx="1168137" cy="7417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Hard</a:t>
          </a:r>
        </a:p>
      </dsp:txBody>
      <dsp:txXfrm>
        <a:off x="3617353" y="1229144"/>
        <a:ext cx="1124685" cy="698315"/>
      </dsp:txXfrm>
    </dsp:sp>
    <dsp:sp modelId="{CCC124F9-F99F-46DB-9EAC-612C0D9E63EF}">
      <dsp:nvSpPr>
        <dsp:cNvPr id="0" name=""/>
        <dsp:cNvSpPr/>
      </dsp:nvSpPr>
      <dsp:spPr>
        <a:xfrm>
          <a:off x="2038111" y="2165614"/>
          <a:ext cx="1168137" cy="7417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8565DF-C5CC-43B2-9B55-469CA1873A97}">
      <dsp:nvSpPr>
        <dsp:cNvPr id="0" name=""/>
        <dsp:cNvSpPr/>
      </dsp:nvSpPr>
      <dsp:spPr>
        <a:xfrm>
          <a:off x="2167904" y="2288918"/>
          <a:ext cx="1168137" cy="7417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Dynamic</a:t>
          </a:r>
        </a:p>
      </dsp:txBody>
      <dsp:txXfrm>
        <a:off x="2189630" y="2310644"/>
        <a:ext cx="1124685" cy="698315"/>
      </dsp:txXfrm>
    </dsp:sp>
    <dsp:sp modelId="{B7F8828A-3860-48DC-A96D-47531C53282F}">
      <dsp:nvSpPr>
        <dsp:cNvPr id="0" name=""/>
        <dsp:cNvSpPr/>
      </dsp:nvSpPr>
      <dsp:spPr>
        <a:xfrm>
          <a:off x="1324250" y="3247115"/>
          <a:ext cx="1168137" cy="7417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36E01B-B9EE-48AB-A1B5-6E573AA076E9}">
      <dsp:nvSpPr>
        <dsp:cNvPr id="0" name=""/>
        <dsp:cNvSpPr/>
      </dsp:nvSpPr>
      <dsp:spPr>
        <a:xfrm>
          <a:off x="1454043" y="3370418"/>
          <a:ext cx="1168137" cy="7417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Preemptive</a:t>
          </a:r>
        </a:p>
      </dsp:txBody>
      <dsp:txXfrm>
        <a:off x="1475769" y="3392144"/>
        <a:ext cx="1124685" cy="698315"/>
      </dsp:txXfrm>
    </dsp:sp>
    <dsp:sp modelId="{654EBD7E-2F7A-4D7F-9F8D-48190F044F3A}">
      <dsp:nvSpPr>
        <dsp:cNvPr id="0" name=""/>
        <dsp:cNvSpPr/>
      </dsp:nvSpPr>
      <dsp:spPr>
        <a:xfrm>
          <a:off x="2751973" y="3247115"/>
          <a:ext cx="1168137" cy="7417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FEBB8E-6773-47F3-9395-6D8CDE5D95D1}">
      <dsp:nvSpPr>
        <dsp:cNvPr id="0" name=""/>
        <dsp:cNvSpPr/>
      </dsp:nvSpPr>
      <dsp:spPr>
        <a:xfrm>
          <a:off x="2881766" y="3370418"/>
          <a:ext cx="1168137" cy="7417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Non Preemptive</a:t>
          </a:r>
        </a:p>
      </dsp:txBody>
      <dsp:txXfrm>
        <a:off x="2903492" y="3392144"/>
        <a:ext cx="1124685" cy="698315"/>
      </dsp:txXfrm>
    </dsp:sp>
    <dsp:sp modelId="{F9DA9208-A9F1-4AA2-925C-62E5BBA2A067}">
      <dsp:nvSpPr>
        <dsp:cNvPr id="0" name=""/>
        <dsp:cNvSpPr/>
      </dsp:nvSpPr>
      <dsp:spPr>
        <a:xfrm>
          <a:off x="4893558" y="2165614"/>
          <a:ext cx="1168137" cy="7417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452865-264D-4F35-A469-AC6EAB18F235}">
      <dsp:nvSpPr>
        <dsp:cNvPr id="0" name=""/>
        <dsp:cNvSpPr/>
      </dsp:nvSpPr>
      <dsp:spPr>
        <a:xfrm>
          <a:off x="5023351" y="2288918"/>
          <a:ext cx="1168137" cy="7417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Static(pre-two time)</a:t>
          </a:r>
        </a:p>
      </dsp:txBody>
      <dsp:txXfrm>
        <a:off x="5045077" y="2310644"/>
        <a:ext cx="1124685" cy="698315"/>
      </dsp:txXfrm>
    </dsp:sp>
    <dsp:sp modelId="{9CA2D544-5C6C-4901-80D5-5B4029AB8DB8}">
      <dsp:nvSpPr>
        <dsp:cNvPr id="0" name=""/>
        <dsp:cNvSpPr/>
      </dsp:nvSpPr>
      <dsp:spPr>
        <a:xfrm>
          <a:off x="4179696" y="3247115"/>
          <a:ext cx="1168137" cy="7417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180AA5-4683-4064-9022-B513193561F0}">
      <dsp:nvSpPr>
        <dsp:cNvPr id="0" name=""/>
        <dsp:cNvSpPr/>
      </dsp:nvSpPr>
      <dsp:spPr>
        <a:xfrm>
          <a:off x="4309489" y="3370418"/>
          <a:ext cx="1168137" cy="7417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Preemptive</a:t>
          </a:r>
        </a:p>
      </dsp:txBody>
      <dsp:txXfrm>
        <a:off x="4331215" y="3392144"/>
        <a:ext cx="1124685" cy="698315"/>
      </dsp:txXfrm>
    </dsp:sp>
    <dsp:sp modelId="{3C8C959B-D328-45C5-82C3-262475663D20}">
      <dsp:nvSpPr>
        <dsp:cNvPr id="0" name=""/>
        <dsp:cNvSpPr/>
      </dsp:nvSpPr>
      <dsp:spPr>
        <a:xfrm>
          <a:off x="5607419" y="3247115"/>
          <a:ext cx="1168137" cy="7417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40899D-C0B5-4C25-AC60-ADD0B10E16D7}">
      <dsp:nvSpPr>
        <dsp:cNvPr id="0" name=""/>
        <dsp:cNvSpPr/>
      </dsp:nvSpPr>
      <dsp:spPr>
        <a:xfrm>
          <a:off x="5737212" y="3370418"/>
          <a:ext cx="1168137" cy="7417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Non Preemptive</a:t>
          </a:r>
          <a:endParaRPr lang="en-US" sz="1600" kern="1200" dirty="0"/>
        </a:p>
      </dsp:txBody>
      <dsp:txXfrm>
        <a:off x="5758938" y="3392144"/>
        <a:ext cx="1124685" cy="6983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F23F-62A3-4C75-80CA-DE2CA14A84C3}" type="datetimeFigureOut">
              <a:rPr lang="en-IN" smtClean="0"/>
              <a:pPr/>
              <a:t>01-03-2023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D084-08E6-4615-8292-0CBBAE3DD91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F23F-62A3-4C75-80CA-DE2CA14A84C3}" type="datetimeFigureOut">
              <a:rPr lang="en-IN" smtClean="0"/>
              <a:pPr/>
              <a:t>01-03-2023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D084-08E6-4615-8292-0CBBAE3DD91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F23F-62A3-4C75-80CA-DE2CA14A84C3}" type="datetimeFigureOut">
              <a:rPr lang="en-IN" smtClean="0"/>
              <a:pPr/>
              <a:t>01-03-2023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D084-08E6-4615-8292-0CBBAE3DD91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F23F-62A3-4C75-80CA-DE2CA14A84C3}" type="datetimeFigureOut">
              <a:rPr lang="en-IN" smtClean="0"/>
              <a:pPr/>
              <a:t>01-03-2023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D084-08E6-4615-8292-0CBBAE3DD91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F23F-62A3-4C75-80CA-DE2CA14A84C3}" type="datetimeFigureOut">
              <a:rPr lang="en-IN" smtClean="0"/>
              <a:pPr/>
              <a:t>01-03-2023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D084-08E6-4615-8292-0CBBAE3DD91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F23F-62A3-4C75-80CA-DE2CA14A84C3}" type="datetimeFigureOut">
              <a:rPr lang="en-IN" smtClean="0"/>
              <a:pPr/>
              <a:t>01-03-2023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D084-08E6-4615-8292-0CBBAE3DD91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F23F-62A3-4C75-80CA-DE2CA14A84C3}" type="datetimeFigureOut">
              <a:rPr lang="en-IN" smtClean="0"/>
              <a:pPr/>
              <a:t>01-03-2023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D084-08E6-4615-8292-0CBBAE3DD91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F23F-62A3-4C75-80CA-DE2CA14A84C3}" type="datetimeFigureOut">
              <a:rPr lang="en-IN" smtClean="0"/>
              <a:pPr/>
              <a:t>01-03-2023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D084-08E6-4615-8292-0CBBAE3DD91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F23F-62A3-4C75-80CA-DE2CA14A84C3}" type="datetimeFigureOut">
              <a:rPr lang="en-IN" smtClean="0"/>
              <a:pPr/>
              <a:t>01-03-2023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D084-08E6-4615-8292-0CBBAE3DD91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F23F-62A3-4C75-80CA-DE2CA14A84C3}" type="datetimeFigureOut">
              <a:rPr lang="en-IN" smtClean="0"/>
              <a:pPr/>
              <a:t>01-03-2023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D084-08E6-4615-8292-0CBBAE3DD91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F23F-62A3-4C75-80CA-DE2CA14A84C3}" type="datetimeFigureOut">
              <a:rPr lang="en-IN" smtClean="0"/>
              <a:pPr/>
              <a:t>01-03-2023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916D084-08E6-4615-8292-0CBBAE3DD91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D9EF23F-62A3-4C75-80CA-DE2CA14A84C3}" type="datetimeFigureOut">
              <a:rPr lang="en-IN" smtClean="0"/>
              <a:pPr/>
              <a:t>01-03-2023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916D084-08E6-4615-8292-0CBBAE3DD913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371600"/>
            <a:ext cx="8305800" cy="1828800"/>
          </a:xfrm>
        </p:spPr>
        <p:txBody>
          <a:bodyPr>
            <a:normAutofit/>
          </a:bodyPr>
          <a:lstStyle/>
          <a:p>
            <a:r>
              <a:rPr lang="en-IN" sz="6600" dirty="0"/>
              <a:t>Real Time Scheduling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BE0822-63D1-453E-AD39-ADFA47D4223B}"/>
              </a:ext>
            </a:extLst>
          </p:cNvPr>
          <p:cNvSpPr/>
          <p:nvPr/>
        </p:nvSpPr>
        <p:spPr>
          <a:xfrm>
            <a:off x="304800" y="3216120"/>
            <a:ext cx="8610600" cy="21082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3192" lvl="1"/>
            <a:r>
              <a:rPr lang="en-US" sz="3200" dirty="0"/>
              <a:t>Common Approaches to Real </a:t>
            </a:r>
            <a:r>
              <a:rPr lang="en-US" sz="2800" dirty="0"/>
              <a:t>Time Scheduling: </a:t>
            </a:r>
          </a:p>
          <a:p>
            <a:pPr marL="1307592" lvl="2" indent="-457200">
              <a:buFont typeface="+mj-lt"/>
              <a:buAutoNum type="arabicPeriod"/>
            </a:pPr>
            <a:r>
              <a:rPr lang="en-US" sz="2400" dirty="0"/>
              <a:t>Clock driven approach</a:t>
            </a:r>
          </a:p>
          <a:p>
            <a:pPr marL="1307592" lvl="2" indent="-457200">
              <a:buFont typeface="+mj-lt"/>
              <a:buAutoNum type="arabicPeriod"/>
            </a:pPr>
            <a:r>
              <a:rPr lang="en-US" sz="2400" dirty="0"/>
              <a:t>Weighted Round – Robin approach</a:t>
            </a:r>
          </a:p>
          <a:p>
            <a:pPr marL="1307592" lvl="2" indent="-457200">
              <a:buFont typeface="+mj-lt"/>
              <a:buAutoNum type="arabicPeriod"/>
            </a:pPr>
            <a:r>
              <a:rPr lang="en-US" sz="2400" dirty="0"/>
              <a:t>Priority Driven approach </a:t>
            </a:r>
          </a:p>
          <a:p>
            <a:pPr lvl="0" algn="r">
              <a:lnSpc>
                <a:spcPct val="150000"/>
              </a:lnSpc>
              <a:defRPr/>
            </a:pP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863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11480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dirty="0"/>
              <a:t>1) Preemptive Scheduling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Task </a:t>
            </a:r>
            <a:r>
              <a:rPr lang="en-US" altLang="en-US" dirty="0">
                <a:solidFill>
                  <a:srgbClr val="FF0000"/>
                </a:solidFill>
              </a:rPr>
              <a:t>execution is preempted </a:t>
            </a:r>
            <a:r>
              <a:rPr lang="en-US" altLang="en-US" dirty="0"/>
              <a:t>and resumed later.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Preemption takes place to execute a </a:t>
            </a:r>
            <a:r>
              <a:rPr lang="en-US" altLang="en-US" dirty="0">
                <a:solidFill>
                  <a:srgbClr val="FF0000"/>
                </a:solidFill>
              </a:rPr>
              <a:t>higher priority task</a:t>
            </a:r>
            <a:r>
              <a:rPr lang="en-US" altLang="en-US" dirty="0"/>
              <a:t>.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Offers </a:t>
            </a:r>
            <a:r>
              <a:rPr lang="en-US" altLang="en-US" dirty="0">
                <a:solidFill>
                  <a:srgbClr val="FF0000"/>
                </a:solidFill>
              </a:rPr>
              <a:t>higher </a:t>
            </a:r>
            <a:r>
              <a:rPr lang="en-US" altLang="en-US" dirty="0" err="1">
                <a:solidFill>
                  <a:srgbClr val="FF0000"/>
                </a:solidFill>
              </a:rPr>
              <a:t>schedulability</a:t>
            </a:r>
            <a:r>
              <a:rPr lang="en-US" altLang="en-US" dirty="0"/>
              <a:t>.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Involves </a:t>
            </a:r>
            <a:r>
              <a:rPr lang="en-US" altLang="en-US" dirty="0">
                <a:solidFill>
                  <a:srgbClr val="FF0000"/>
                </a:solidFill>
              </a:rPr>
              <a:t>higher scheduling overhead </a:t>
            </a:r>
            <a:r>
              <a:rPr lang="en-US" altLang="en-US" dirty="0"/>
              <a:t>due to context switching.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/>
              <a:t>2) Non-preemptive Scheduling</a:t>
            </a:r>
            <a:r>
              <a:rPr lang="en-US" altLang="en-US" sz="1800" dirty="0"/>
              <a:t> 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Once a task is started executing, it completes its execution.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Offers </a:t>
            </a:r>
            <a:r>
              <a:rPr lang="en-US" altLang="en-US" dirty="0">
                <a:solidFill>
                  <a:srgbClr val="FF0000"/>
                </a:solidFill>
              </a:rPr>
              <a:t>lower </a:t>
            </a:r>
            <a:r>
              <a:rPr lang="en-US" altLang="en-US" dirty="0" err="1">
                <a:solidFill>
                  <a:srgbClr val="FF0000"/>
                </a:solidFill>
              </a:rPr>
              <a:t>schedulability</a:t>
            </a:r>
            <a:r>
              <a:rPr lang="en-US" altLang="en-US" dirty="0">
                <a:solidFill>
                  <a:srgbClr val="FF0000"/>
                </a:solidFill>
              </a:rPr>
              <a:t>.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Has </a:t>
            </a:r>
            <a:r>
              <a:rPr lang="en-US" altLang="en-US" dirty="0">
                <a:solidFill>
                  <a:srgbClr val="FF0000"/>
                </a:solidFill>
              </a:rPr>
              <a:t>less scheduling overhead </a:t>
            </a:r>
            <a:r>
              <a:rPr lang="en-US" altLang="en-US" dirty="0"/>
              <a:t>because of less context switching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F6DD95-96AA-416F-BCED-ACC2420C6FB0}"/>
              </a:ext>
            </a:extLst>
          </p:cNvPr>
          <p:cNvSpPr/>
          <p:nvPr/>
        </p:nvSpPr>
        <p:spPr>
          <a:xfrm>
            <a:off x="432582" y="990600"/>
            <a:ext cx="5259901" cy="723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5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Preemptive vs. Not</a:t>
            </a:r>
          </a:p>
        </p:txBody>
      </p:sp>
    </p:spTree>
    <p:extLst>
      <p:ext uri="{BB962C8B-B14F-4D97-AF65-F5344CB8AC3E}">
        <p14:creationId xmlns:p14="http://schemas.microsoft.com/office/powerpoint/2010/main" val="2895622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610600" cy="4495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b="1" dirty="0"/>
              <a:t>Why preemptive scheduling is good:</a:t>
            </a:r>
          </a:p>
          <a:p>
            <a:pPr marL="0" indent="0">
              <a:buNone/>
            </a:pPr>
            <a:r>
              <a:rPr lang="en-US" sz="2800" dirty="0"/>
              <a:t>    – It allows for </a:t>
            </a:r>
            <a:r>
              <a:rPr lang="en-US" sz="2800" dirty="0">
                <a:solidFill>
                  <a:srgbClr val="FF0000"/>
                </a:solidFill>
              </a:rPr>
              <a:t>shorter response time of high priority tasks</a:t>
            </a:r>
          </a:p>
          <a:p>
            <a:pPr marL="0" indent="0">
              <a:buNone/>
            </a:pPr>
            <a:r>
              <a:rPr lang="en-US" sz="2800" dirty="0"/>
              <a:t>    – As a result it is likely to allow for a higher utilization of</a:t>
            </a:r>
          </a:p>
          <a:p>
            <a:pPr marL="0" indent="0">
              <a:buNone/>
            </a:pPr>
            <a:r>
              <a:rPr lang="en-US" sz="2800" dirty="0"/>
              <a:t>the processor before the system starts missing deadlines.</a:t>
            </a:r>
          </a:p>
          <a:p>
            <a:pPr marL="0" indent="0">
              <a:buNone/>
            </a:pPr>
            <a:r>
              <a:rPr lang="en-US" sz="2800" b="1" dirty="0"/>
              <a:t>Why preemptive scheduling is bad:</a:t>
            </a:r>
          </a:p>
          <a:p>
            <a:pPr marL="0" indent="0">
              <a:buNone/>
            </a:pPr>
            <a:r>
              <a:rPr lang="en-US" sz="2800" dirty="0"/>
              <a:t>   – It leads to </a:t>
            </a:r>
            <a:r>
              <a:rPr lang="en-US" sz="2800" dirty="0">
                <a:solidFill>
                  <a:srgbClr val="FF0000"/>
                </a:solidFill>
              </a:rPr>
              <a:t>more task switches </a:t>
            </a:r>
            <a:r>
              <a:rPr lang="en-US" sz="2800" dirty="0"/>
              <a:t>then necessary</a:t>
            </a:r>
          </a:p>
          <a:p>
            <a:pPr marL="0" indent="0">
              <a:buNone/>
            </a:pPr>
            <a:r>
              <a:rPr lang="en-US" sz="2800" dirty="0"/>
              <a:t>   – The overheads of task </a:t>
            </a:r>
            <a:r>
              <a:rPr lang="en-US" sz="2800" dirty="0">
                <a:solidFill>
                  <a:srgbClr val="FF0000"/>
                </a:solidFill>
              </a:rPr>
              <a:t>switches are non-trivial</a:t>
            </a:r>
          </a:p>
          <a:p>
            <a:pPr marL="0" indent="0">
              <a:buNone/>
            </a:pPr>
            <a:r>
              <a:rPr lang="en-US" sz="2800" dirty="0"/>
              <a:t>   – The system becomes harder to analyze whether it is</a:t>
            </a:r>
          </a:p>
          <a:p>
            <a:pPr marL="0" indent="0">
              <a:buNone/>
            </a:pPr>
            <a:r>
              <a:rPr lang="en-US" sz="2800" dirty="0"/>
              <a:t>      able to </a:t>
            </a:r>
            <a:r>
              <a:rPr lang="en-US" sz="2800" dirty="0">
                <a:solidFill>
                  <a:srgbClr val="FF0000"/>
                </a:solidFill>
              </a:rPr>
              <a:t>meet all its deadlines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r>
              <a:rPr lang="en-US" sz="2800" dirty="0"/>
              <a:t>   – Preemption delay (cache refill etc.) becomes </a:t>
            </a:r>
            <a:r>
              <a:rPr lang="en-US" sz="2800" dirty="0">
                <a:solidFill>
                  <a:srgbClr val="FF0000"/>
                </a:solidFill>
              </a:rPr>
              <a:t>more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      expensive with modern processors</a:t>
            </a:r>
            <a:endParaRPr lang="en-IN" sz="4400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755640-AA1E-4A12-9186-0546DD59892E}"/>
              </a:ext>
            </a:extLst>
          </p:cNvPr>
          <p:cNvSpPr/>
          <p:nvPr/>
        </p:nvSpPr>
        <p:spPr>
          <a:xfrm>
            <a:off x="432582" y="990600"/>
            <a:ext cx="3323282" cy="723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5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Preemption</a:t>
            </a:r>
          </a:p>
        </p:txBody>
      </p:sp>
    </p:spTree>
    <p:extLst>
      <p:ext uri="{BB962C8B-B14F-4D97-AF65-F5344CB8AC3E}">
        <p14:creationId xmlns:p14="http://schemas.microsoft.com/office/powerpoint/2010/main" val="4199654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755640-AA1E-4A12-9186-0546DD59892E}"/>
              </a:ext>
            </a:extLst>
          </p:cNvPr>
          <p:cNvSpPr/>
          <p:nvPr/>
        </p:nvSpPr>
        <p:spPr>
          <a:xfrm>
            <a:off x="432582" y="990600"/>
            <a:ext cx="50950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5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Approaches in RTS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0B08EF-FE46-472C-9EFA-A30C2032B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Three major approaches in designing pre-emptive scheduling algorithms for real time tasks: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Clock driven approach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Weighted Round – Robin approach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Priority Driven approach </a:t>
            </a:r>
          </a:p>
        </p:txBody>
      </p:sp>
    </p:spTree>
    <p:extLst>
      <p:ext uri="{BB962C8B-B14F-4D97-AF65-F5344CB8AC3E}">
        <p14:creationId xmlns:p14="http://schemas.microsoft.com/office/powerpoint/2010/main" val="1081303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3875"/>
            <a:ext cx="8610600" cy="3010525"/>
          </a:xfrm>
        </p:spPr>
        <p:txBody>
          <a:bodyPr>
            <a:normAutofit/>
          </a:bodyPr>
          <a:lstStyle/>
          <a:p>
            <a:r>
              <a:rPr lang="en-US" sz="2800" dirty="0"/>
              <a:t>It uses a stored schedule and makes decisions at specified times.</a:t>
            </a:r>
          </a:p>
          <a:p>
            <a:pPr lvl="1"/>
            <a:r>
              <a:rPr lang="en-US" sz="2600" dirty="0"/>
              <a:t>Usually clairvoyant scheduler</a:t>
            </a:r>
          </a:p>
          <a:p>
            <a:pPr lvl="1"/>
            <a:r>
              <a:rPr lang="en-US" sz="2600" dirty="0"/>
              <a:t>Offline generated schedule</a:t>
            </a:r>
          </a:p>
          <a:p>
            <a:pPr lvl="1"/>
            <a:r>
              <a:rPr lang="en-US" sz="2600" dirty="0"/>
              <a:t>Use timer interrupt online</a:t>
            </a:r>
          </a:p>
          <a:p>
            <a:pPr lvl="1"/>
            <a:r>
              <a:rPr lang="en-US" sz="2600" dirty="0"/>
              <a:t>Low overhead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755640-AA1E-4A12-9186-0546DD59892E}"/>
              </a:ext>
            </a:extLst>
          </p:cNvPr>
          <p:cNvSpPr/>
          <p:nvPr/>
        </p:nvSpPr>
        <p:spPr>
          <a:xfrm>
            <a:off x="432582" y="990600"/>
            <a:ext cx="6584303" cy="723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5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Clock-Driven Scheduling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F8CCB6-3220-4D0A-98D3-7E11F4EAD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53" y="4724400"/>
            <a:ext cx="8231404" cy="213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627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>
            <a:extLst>
              <a:ext uri="{FF2B5EF4-FFF2-40B4-BE49-F238E27FC236}">
                <a16:creationId xmlns:a16="http://schemas.microsoft.com/office/drawing/2014/main" id="{DE8FA961-80E2-4299-88EF-C67C0F4C99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49692"/>
            <a:ext cx="8229600" cy="1143000"/>
          </a:xfrm>
        </p:spPr>
        <p:txBody>
          <a:bodyPr/>
          <a:lstStyle/>
          <a:p>
            <a:r>
              <a:rPr lang="en-US" altLang="en-US" dirty="0"/>
              <a:t>Schedules and Scheduling</a:t>
            </a:r>
          </a:p>
        </p:txBody>
      </p:sp>
      <p:sp>
        <p:nvSpPr>
          <p:cNvPr id="29701" name="Rectangle 3">
            <a:extLst>
              <a:ext uri="{FF2B5EF4-FFF2-40B4-BE49-F238E27FC236}">
                <a16:creationId xmlns:a16="http://schemas.microsoft.com/office/drawing/2014/main" id="{85563426-D390-4C6B-99AB-0503BEED62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6863" y="1847088"/>
            <a:ext cx="8847137" cy="4425125"/>
          </a:xfrm>
        </p:spPr>
        <p:txBody>
          <a:bodyPr>
            <a:normAutofit/>
          </a:bodyPr>
          <a:lstStyle/>
          <a:p>
            <a:pPr algn="just"/>
            <a:r>
              <a:rPr lang="en-US" altLang="en-US" sz="2800" i="1" dirty="0"/>
              <a:t>Jobs scheduled and allocated resources based on a set of scheduling algorithms and access control protocols</a:t>
            </a:r>
            <a:r>
              <a:rPr lang="en-US" altLang="en-US" sz="2800" b="1" dirty="0"/>
              <a:t>.</a:t>
            </a:r>
          </a:p>
          <a:p>
            <a:pPr algn="just"/>
            <a:endParaRPr lang="en-US" altLang="en-US" sz="2800" b="1" i="1" dirty="0"/>
          </a:p>
          <a:p>
            <a:pPr algn="just"/>
            <a:r>
              <a:rPr lang="en-US" altLang="en-US" sz="2800" b="1" i="1" dirty="0"/>
              <a:t>Scheduler</a:t>
            </a:r>
            <a:r>
              <a:rPr lang="en-US" altLang="en-US" sz="2800" dirty="0"/>
              <a:t>: </a:t>
            </a:r>
          </a:p>
          <a:p>
            <a:pPr marL="0" indent="0" algn="just">
              <a:buNone/>
            </a:pPr>
            <a:r>
              <a:rPr lang="en-US" altLang="en-US" sz="2800" dirty="0"/>
              <a:t>   - Module </a:t>
            </a:r>
            <a:r>
              <a:rPr lang="en-US" altLang="en-US" sz="2800" dirty="0">
                <a:solidFill>
                  <a:srgbClr val="FF0000"/>
                </a:solidFill>
              </a:rPr>
              <a:t>implementing scheduling algorithms</a:t>
            </a:r>
            <a:r>
              <a:rPr lang="en-US" altLang="en-US" sz="2800" dirty="0"/>
              <a:t>.</a:t>
            </a:r>
          </a:p>
          <a:p>
            <a:pPr marL="0" indent="0" algn="just">
              <a:buNone/>
            </a:pPr>
            <a:r>
              <a:rPr lang="en-US" altLang="en-US" sz="2800" dirty="0"/>
              <a:t>   - </a:t>
            </a:r>
            <a:r>
              <a:rPr lang="en-US" sz="2800" dirty="0"/>
              <a:t>Scheduler follows a </a:t>
            </a:r>
            <a:r>
              <a:rPr lang="en-US" sz="2800" dirty="0">
                <a:solidFill>
                  <a:srgbClr val="FF0000"/>
                </a:solidFill>
              </a:rPr>
              <a:t>policy and allocates resources to jobs.</a:t>
            </a:r>
          </a:p>
        </p:txBody>
      </p:sp>
    </p:spTree>
    <p:extLst>
      <p:ext uri="{BB962C8B-B14F-4D97-AF65-F5344CB8AC3E}">
        <p14:creationId xmlns:p14="http://schemas.microsoft.com/office/powerpoint/2010/main" val="3656804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610600" cy="4495800"/>
          </a:xfrm>
        </p:spPr>
        <p:txBody>
          <a:bodyPr>
            <a:normAutofit/>
          </a:bodyPr>
          <a:lstStyle/>
          <a:p>
            <a:r>
              <a:rPr lang="en-US" altLang="en-US" sz="2800" b="1" i="1" dirty="0"/>
              <a:t>Schedule</a:t>
            </a:r>
            <a:r>
              <a:rPr lang="en-US" altLang="en-US" sz="2800" dirty="0"/>
              <a:t>: </a:t>
            </a:r>
            <a:r>
              <a:rPr lang="en-US" altLang="en-US" sz="2800" dirty="0">
                <a:solidFill>
                  <a:srgbClr val="FF0000"/>
                </a:solidFill>
              </a:rPr>
              <a:t>assignment of all jobs to available processors</a:t>
            </a:r>
            <a:r>
              <a:rPr lang="en-US" altLang="en-US" sz="2800" dirty="0"/>
              <a:t>, produced by </a:t>
            </a:r>
            <a:r>
              <a:rPr lang="en-US" altLang="en-US" sz="2800" i="1" dirty="0"/>
              <a:t>scheduler</a:t>
            </a:r>
            <a:r>
              <a:rPr lang="en-US" altLang="en-US" sz="2800" dirty="0"/>
              <a:t>.</a:t>
            </a:r>
          </a:p>
          <a:p>
            <a:r>
              <a:rPr lang="en-US" altLang="en-US" sz="2800" b="1" i="1" dirty="0"/>
              <a:t>Valid schedule</a:t>
            </a:r>
            <a:r>
              <a:rPr lang="en-US" altLang="en-US" sz="2800" dirty="0"/>
              <a:t>: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altLang="en-US" dirty="0"/>
              <a:t>Every processor assigned to </a:t>
            </a:r>
            <a:r>
              <a:rPr lang="en-US" altLang="en-US" dirty="0">
                <a:solidFill>
                  <a:srgbClr val="FF0000"/>
                </a:solidFill>
              </a:rPr>
              <a:t>at most one job at a time.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altLang="en-US" dirty="0"/>
              <a:t>Every job assigned to </a:t>
            </a:r>
            <a:r>
              <a:rPr lang="en-US" altLang="en-US" dirty="0">
                <a:solidFill>
                  <a:srgbClr val="FF0000"/>
                </a:solidFill>
              </a:rPr>
              <a:t>at most one processor at a time.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altLang="en-US" dirty="0">
                <a:solidFill>
                  <a:srgbClr val="FF0000"/>
                </a:solidFill>
              </a:rPr>
              <a:t>No job scheduled before its release time</a:t>
            </a:r>
            <a:r>
              <a:rPr lang="en-US" altLang="en-US" dirty="0"/>
              <a:t>.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altLang="en-US" dirty="0"/>
              <a:t>Total amount of processor time assigned to every job is equal to its maximum or actual execution time</a:t>
            </a:r>
          </a:p>
          <a:p>
            <a:pPr marL="393192" lvl="1" indent="0">
              <a:buNone/>
            </a:pPr>
            <a:r>
              <a:rPr lang="en-US" altLang="en-US" dirty="0"/>
              <a:t>         </a:t>
            </a:r>
            <a:r>
              <a:rPr lang="en-US" altLang="en-US" dirty="0">
                <a:solidFill>
                  <a:srgbClr val="FF0000"/>
                </a:solidFill>
              </a:rPr>
              <a:t>Total Processor Time = Actual execution time.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755640-AA1E-4A12-9186-0546DD59892E}"/>
              </a:ext>
            </a:extLst>
          </p:cNvPr>
          <p:cNvSpPr/>
          <p:nvPr/>
        </p:nvSpPr>
        <p:spPr>
          <a:xfrm>
            <a:off x="432582" y="990600"/>
            <a:ext cx="8825236" cy="723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  <a:buClr>
                <a:schemeClr val="accent3"/>
              </a:buClr>
              <a:buSzPct val="95000"/>
            </a:pPr>
            <a:r>
              <a:rPr lang="en-US" altLang="en-US" sz="5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Schedules and Scheduling </a:t>
            </a:r>
            <a:r>
              <a:rPr lang="en-US" altLang="en-US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(cont..)</a:t>
            </a:r>
            <a:endParaRPr lang="en-US" sz="5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85824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>
            <a:extLst>
              <a:ext uri="{FF2B5EF4-FFF2-40B4-BE49-F238E27FC236}">
                <a16:creationId xmlns:a16="http://schemas.microsoft.com/office/drawing/2014/main" id="{640B1C85-9C1D-4307-AFC6-DAA16C9735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3400" b="1" dirty="0"/>
              <a:t>Definitions of basic concepts &amp; Terminologies</a:t>
            </a:r>
          </a:p>
        </p:txBody>
      </p:sp>
      <p:sp>
        <p:nvSpPr>
          <p:cNvPr id="30725" name="Rectangle 3">
            <a:extLst>
              <a:ext uri="{FF2B5EF4-FFF2-40B4-BE49-F238E27FC236}">
                <a16:creationId xmlns:a16="http://schemas.microsoft.com/office/drawing/2014/main" id="{60E227E6-9E17-44D9-B592-FF799DEFB2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4175" y="1847088"/>
            <a:ext cx="8512175" cy="456165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altLang="en-US" sz="2800" b="1" i="1" dirty="0">
                <a:solidFill>
                  <a:srgbClr val="FF0000"/>
                </a:solidFill>
              </a:rPr>
              <a:t>Feasible schedule</a:t>
            </a:r>
            <a:r>
              <a:rPr lang="en-US" altLang="en-US" sz="2800" dirty="0"/>
              <a:t>: Every job starts at or after release time and completes by deadline.</a:t>
            </a:r>
          </a:p>
          <a:p>
            <a:pPr algn="just"/>
            <a:r>
              <a:rPr lang="en-US" altLang="en-US" sz="2800" b="1" i="1" dirty="0">
                <a:solidFill>
                  <a:srgbClr val="FF0000"/>
                </a:solidFill>
              </a:rPr>
              <a:t>Optimal</a:t>
            </a:r>
            <a:r>
              <a:rPr lang="en-US" altLang="en-US" sz="2800" dirty="0"/>
              <a:t>:  Scheduling algorithm is optimal if it always produces a feasible schedule if such a schedule exists according to scheduling algorithm available.</a:t>
            </a:r>
          </a:p>
          <a:p>
            <a:pPr algn="just"/>
            <a:r>
              <a:rPr lang="en-US" altLang="en-US" sz="2800" b="1" i="1" dirty="0">
                <a:solidFill>
                  <a:srgbClr val="FF0000"/>
                </a:solidFill>
              </a:rPr>
              <a:t>Tardiness</a:t>
            </a:r>
            <a:r>
              <a:rPr lang="en-US" altLang="en-US" sz="2800" dirty="0"/>
              <a:t>: Zero if completion time &lt;= deadline, otherwise &gt; 0 (complete - deadline).</a:t>
            </a:r>
          </a:p>
          <a:p>
            <a:pPr algn="just"/>
            <a:r>
              <a:rPr lang="en-US" altLang="en-US" sz="2800" b="1" i="1" dirty="0">
                <a:solidFill>
                  <a:srgbClr val="FF0000"/>
                </a:solidFill>
              </a:rPr>
              <a:t>Lateness</a:t>
            </a:r>
            <a:r>
              <a:rPr lang="en-US" altLang="en-US" sz="2800" dirty="0">
                <a:solidFill>
                  <a:srgbClr val="FF0000"/>
                </a:solidFill>
              </a:rPr>
              <a:t>:</a:t>
            </a:r>
            <a:r>
              <a:rPr lang="en-US" altLang="en-US" sz="2800" dirty="0"/>
              <a:t> difference between completion time and deadline, can be negative if early.</a:t>
            </a:r>
          </a:p>
          <a:p>
            <a:pPr algn="just"/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82133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>
            <a:extLst>
              <a:ext uri="{FF2B5EF4-FFF2-40B4-BE49-F238E27FC236}">
                <a16:creationId xmlns:a16="http://schemas.microsoft.com/office/drawing/2014/main" id="{27B856FA-02E8-459D-93DD-CB4570AB12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Performance Measures</a:t>
            </a:r>
          </a:p>
        </p:txBody>
      </p:sp>
      <p:sp>
        <p:nvSpPr>
          <p:cNvPr id="31749" name="Rectangle 3">
            <a:extLst>
              <a:ext uri="{FF2B5EF4-FFF2-40B4-BE49-F238E27FC236}">
                <a16:creationId xmlns:a16="http://schemas.microsoft.com/office/drawing/2014/main" id="{E4F4C74A-98CB-4A75-B8B1-CCCA3FF312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5762" y="2209799"/>
            <a:ext cx="8529637" cy="4049713"/>
          </a:xfrm>
        </p:spPr>
        <p:txBody>
          <a:bodyPr>
            <a:normAutofit fontScale="92500"/>
          </a:bodyPr>
          <a:lstStyle/>
          <a:p>
            <a:r>
              <a:rPr lang="en-US" altLang="en-US" b="1" i="1" dirty="0">
                <a:solidFill>
                  <a:srgbClr val="FF0000"/>
                </a:solidFill>
              </a:rPr>
              <a:t>Miss rate</a:t>
            </a:r>
            <a:r>
              <a:rPr lang="en-US" altLang="en-US" dirty="0"/>
              <a:t>: Percentage of jobs executed but </a:t>
            </a:r>
            <a:r>
              <a:rPr lang="en-US" altLang="en-US" dirty="0">
                <a:solidFill>
                  <a:srgbClr val="FF0000"/>
                </a:solidFill>
              </a:rPr>
              <a:t>completed late</a:t>
            </a:r>
          </a:p>
          <a:p>
            <a:r>
              <a:rPr lang="en-US" altLang="en-US" b="1" i="1" dirty="0">
                <a:solidFill>
                  <a:srgbClr val="FF0000"/>
                </a:solidFill>
              </a:rPr>
              <a:t>Loss rate</a:t>
            </a:r>
            <a:r>
              <a:rPr lang="en-US" altLang="en-US" dirty="0"/>
              <a:t>: Percentage of </a:t>
            </a:r>
            <a:r>
              <a:rPr lang="en-US" altLang="en-US" dirty="0">
                <a:solidFill>
                  <a:srgbClr val="FF0000"/>
                </a:solidFill>
              </a:rPr>
              <a:t>jobs discarded</a:t>
            </a:r>
          </a:p>
          <a:p>
            <a:r>
              <a:rPr lang="en-US" altLang="en-US" b="1" i="1" dirty="0">
                <a:solidFill>
                  <a:srgbClr val="FF0000"/>
                </a:solidFill>
              </a:rPr>
              <a:t>Invalid rate</a:t>
            </a:r>
            <a:r>
              <a:rPr lang="en-US" altLang="en-US" dirty="0"/>
              <a:t>: Sum of </a:t>
            </a:r>
            <a:r>
              <a:rPr lang="en-US" altLang="en-US" i="1" dirty="0"/>
              <a:t>miss</a:t>
            </a:r>
            <a:r>
              <a:rPr lang="en-US" altLang="en-US" dirty="0"/>
              <a:t> and </a:t>
            </a:r>
            <a:r>
              <a:rPr lang="en-US" altLang="en-US" i="1" dirty="0"/>
              <a:t>loss</a:t>
            </a:r>
            <a:r>
              <a:rPr lang="en-US" altLang="en-US" dirty="0"/>
              <a:t> rate.</a:t>
            </a:r>
          </a:p>
          <a:p>
            <a:r>
              <a:rPr lang="en-US" altLang="en-US" dirty="0"/>
              <a:t>     Invalid rate = Miss rate + Loss rate</a:t>
            </a:r>
          </a:p>
          <a:p>
            <a:r>
              <a:rPr lang="en-US" altLang="en-US" dirty="0" err="1">
                <a:solidFill>
                  <a:srgbClr val="FF0000"/>
                </a:solidFill>
              </a:rPr>
              <a:t>Makespan</a:t>
            </a:r>
            <a:r>
              <a:rPr lang="en-US" altLang="en-US" dirty="0"/>
              <a:t> : If all jobs have same release time and deadline, then </a:t>
            </a:r>
            <a:r>
              <a:rPr lang="en-US" altLang="en-US" dirty="0" err="1"/>
              <a:t>makespan</a:t>
            </a:r>
            <a:r>
              <a:rPr lang="en-US" altLang="en-US" dirty="0"/>
              <a:t> = response time of the last job to execute.</a:t>
            </a:r>
          </a:p>
          <a:p>
            <a:r>
              <a:rPr lang="en-US" altLang="en-US" dirty="0"/>
              <a:t>Max or average response times</a:t>
            </a:r>
          </a:p>
          <a:p>
            <a:r>
              <a:rPr lang="en-US" altLang="en-US" dirty="0"/>
              <a:t>Max or average tardiness/lateness</a:t>
            </a:r>
          </a:p>
        </p:txBody>
      </p:sp>
    </p:spTree>
    <p:extLst>
      <p:ext uri="{BB962C8B-B14F-4D97-AF65-F5344CB8AC3E}">
        <p14:creationId xmlns:p14="http://schemas.microsoft.com/office/powerpoint/2010/main" val="301467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610600" cy="4495800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Does it always find a feasible schedule, if one exists?</a:t>
            </a:r>
          </a:p>
          <a:p>
            <a:pPr lvl="1"/>
            <a:r>
              <a:rPr lang="en-US" dirty="0"/>
              <a:t>Maximum and average tardiness?</a:t>
            </a:r>
          </a:p>
          <a:p>
            <a:pPr lvl="1"/>
            <a:r>
              <a:rPr lang="en-US" dirty="0"/>
              <a:t>Average response times, shorter </a:t>
            </a:r>
            <a:r>
              <a:rPr lang="en-US" dirty="0" err="1"/>
              <a:t>makespan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Miss rate, loss rate, invalid rate?</a:t>
            </a:r>
          </a:p>
          <a:p>
            <a:pPr lvl="1"/>
            <a:r>
              <a:rPr lang="en-US" dirty="0"/>
              <a:t>Objective depends on what is to be scheduled.</a:t>
            </a:r>
            <a:endParaRPr lang="en-IN" sz="2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755640-AA1E-4A12-9186-0546DD59892E}"/>
              </a:ext>
            </a:extLst>
          </p:cNvPr>
          <p:cNvSpPr/>
          <p:nvPr/>
        </p:nvSpPr>
        <p:spPr>
          <a:xfrm>
            <a:off x="432582" y="990600"/>
            <a:ext cx="841756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Evaluation of Scheduling Algorithms</a:t>
            </a:r>
          </a:p>
        </p:txBody>
      </p:sp>
    </p:spTree>
    <p:extLst>
      <p:ext uri="{BB962C8B-B14F-4D97-AF65-F5344CB8AC3E}">
        <p14:creationId xmlns:p14="http://schemas.microsoft.com/office/powerpoint/2010/main" val="440227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62A96419-12BA-46C6-8EB5-88A3736A18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0180813"/>
              </p:ext>
            </p:extLst>
          </p:nvPr>
        </p:nvGraphicFramePr>
        <p:xfrm>
          <a:off x="457200" y="1752600"/>
          <a:ext cx="82296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4AF6DD95-96AA-416F-BCED-ACC2420C6FB0}"/>
              </a:ext>
            </a:extLst>
          </p:cNvPr>
          <p:cNvSpPr/>
          <p:nvPr/>
        </p:nvSpPr>
        <p:spPr>
          <a:xfrm>
            <a:off x="432582" y="990600"/>
            <a:ext cx="8269380" cy="647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4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Taxonomy of Real Time Scheduling</a:t>
            </a:r>
          </a:p>
        </p:txBody>
      </p:sp>
    </p:spTree>
    <p:extLst>
      <p:ext uri="{BB962C8B-B14F-4D97-AF65-F5344CB8AC3E}">
        <p14:creationId xmlns:p14="http://schemas.microsoft.com/office/powerpoint/2010/main" val="3134466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610600" cy="4495800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sz="2800" b="1" u="sng" dirty="0">
                <a:solidFill>
                  <a:srgbClr val="FF0000"/>
                </a:solidFill>
              </a:rPr>
              <a:t>Static</a:t>
            </a:r>
            <a:r>
              <a:rPr lang="en-US" altLang="en-US" sz="2800" dirty="0"/>
              <a:t>: All scheduling decisions are determined before execution. </a:t>
            </a:r>
          </a:p>
          <a:p>
            <a:endParaRPr lang="en-US" altLang="en-US" sz="2800" b="1" u="sng" dirty="0"/>
          </a:p>
          <a:p>
            <a:r>
              <a:rPr lang="en-US" altLang="en-US" sz="2800" b="1" u="sng" dirty="0">
                <a:solidFill>
                  <a:srgbClr val="FF0000"/>
                </a:solidFill>
              </a:rPr>
              <a:t>Dynamic</a:t>
            </a:r>
            <a:r>
              <a:rPr lang="en-US" altLang="en-US" sz="2800" dirty="0"/>
              <a:t>: Run-time decisions are used. </a:t>
            </a:r>
          </a:p>
          <a:p>
            <a:endParaRPr lang="en-US" altLang="en-US" sz="2800" b="1" u="sng" dirty="0"/>
          </a:p>
          <a:p>
            <a:r>
              <a:rPr lang="en-US" altLang="en-US" sz="2800" b="1" u="sng" dirty="0">
                <a:solidFill>
                  <a:srgbClr val="FF0000"/>
                </a:solidFill>
              </a:rPr>
              <a:t>Periodic</a:t>
            </a:r>
            <a:r>
              <a:rPr lang="en-US" altLang="en-US" sz="2800" dirty="0"/>
              <a:t>: Processes that repeatedly execute. </a:t>
            </a:r>
          </a:p>
          <a:p>
            <a:endParaRPr lang="en-US" altLang="en-US" sz="2800" b="1" u="sng" dirty="0"/>
          </a:p>
          <a:p>
            <a:r>
              <a:rPr lang="en-US" altLang="en-US" sz="2800" b="1" u="sng" dirty="0">
                <a:solidFill>
                  <a:srgbClr val="FF0000"/>
                </a:solidFill>
              </a:rPr>
              <a:t>Aperiodic</a:t>
            </a:r>
            <a:r>
              <a:rPr lang="en-US" altLang="en-US" sz="2800" dirty="0"/>
              <a:t>: Processes that are triggered by asynchronous events from the physical world.</a:t>
            </a:r>
          </a:p>
          <a:p>
            <a:endParaRPr lang="en-US" altLang="en-US" sz="2800" b="1" u="sng" dirty="0"/>
          </a:p>
          <a:p>
            <a:r>
              <a:rPr lang="en-US" altLang="en-US" sz="2800" b="1" u="sng" dirty="0">
                <a:solidFill>
                  <a:srgbClr val="FF0000"/>
                </a:solidFill>
              </a:rPr>
              <a:t>Sporadic</a:t>
            </a:r>
            <a:r>
              <a:rPr lang="en-US" altLang="en-US" sz="2800" dirty="0"/>
              <a:t>: aperiodic processes w/ known minimum inter-arrival jitter between any two aperiodic events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755640-AA1E-4A12-9186-0546DD59892E}"/>
              </a:ext>
            </a:extLst>
          </p:cNvPr>
          <p:cNvSpPr/>
          <p:nvPr/>
        </p:nvSpPr>
        <p:spPr>
          <a:xfrm>
            <a:off x="432582" y="990600"/>
            <a:ext cx="467737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5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RT Process Types</a:t>
            </a:r>
          </a:p>
        </p:txBody>
      </p:sp>
    </p:spTree>
    <p:extLst>
      <p:ext uri="{BB962C8B-B14F-4D97-AF65-F5344CB8AC3E}">
        <p14:creationId xmlns:p14="http://schemas.microsoft.com/office/powerpoint/2010/main" val="2514279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114800"/>
          </a:xfrm>
        </p:spPr>
        <p:txBody>
          <a:bodyPr/>
          <a:lstStyle/>
          <a:p>
            <a:r>
              <a:rPr lang="en-US" dirty="0"/>
              <a:t>Job Preemption means that a </a:t>
            </a:r>
            <a:r>
              <a:rPr lang="en-US" dirty="0">
                <a:solidFill>
                  <a:srgbClr val="FF0000"/>
                </a:solidFill>
              </a:rPr>
              <a:t>task can be suspended at any time </a:t>
            </a:r>
            <a:r>
              <a:rPr lang="en-US" dirty="0"/>
              <a:t>and non-preemptable Job is vice versa.</a:t>
            </a:r>
          </a:p>
          <a:p>
            <a:r>
              <a:rPr lang="en-US" dirty="0"/>
              <a:t>Often only parts are non-preemptable.</a:t>
            </a:r>
          </a:p>
          <a:p>
            <a:r>
              <a:rPr lang="en-US" dirty="0"/>
              <a:t>Preemption mechanism requires context switch: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Save current processor state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Load new processor state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Clear pipeline</a:t>
            </a:r>
          </a:p>
          <a:p>
            <a:r>
              <a:rPr lang="en-US" dirty="0"/>
              <a:t>Context-switch time is the main run-time overhead.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F6DD95-96AA-416F-BCED-ACC2420C6FB0}"/>
              </a:ext>
            </a:extLst>
          </p:cNvPr>
          <p:cNvSpPr/>
          <p:nvPr/>
        </p:nvSpPr>
        <p:spPr>
          <a:xfrm>
            <a:off x="432582" y="990600"/>
            <a:ext cx="4368440" cy="723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5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Job Preemption</a:t>
            </a:r>
          </a:p>
        </p:txBody>
      </p:sp>
    </p:spTree>
    <p:extLst>
      <p:ext uri="{BB962C8B-B14F-4D97-AF65-F5344CB8AC3E}">
        <p14:creationId xmlns:p14="http://schemas.microsoft.com/office/powerpoint/2010/main" val="15430638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943</TotalTime>
  <Words>694</Words>
  <Application>Microsoft Office PowerPoint</Application>
  <PresentationFormat>On-screen Show (4:3)</PresentationFormat>
  <Paragraphs>100</Paragraphs>
  <Slides>13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Constantia</vt:lpstr>
      <vt:lpstr>Wingdings 2</vt:lpstr>
      <vt:lpstr>Flow</vt:lpstr>
      <vt:lpstr>Real Time Scheduling</vt:lpstr>
      <vt:lpstr>Schedules and Scheduling</vt:lpstr>
      <vt:lpstr>PowerPoint Presentation</vt:lpstr>
      <vt:lpstr>Definitions of basic concepts &amp; Terminologies</vt:lpstr>
      <vt:lpstr>Performance Measures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1.8 Periodic task model</dc:title>
  <dc:creator>Mili</dc:creator>
  <cp:lastModifiedBy>Kumar Himanshu</cp:lastModifiedBy>
  <cp:revision>42</cp:revision>
  <dcterms:created xsi:type="dcterms:W3CDTF">2018-01-29T18:06:02Z</dcterms:created>
  <dcterms:modified xsi:type="dcterms:W3CDTF">2023-03-01T09:47:40Z</dcterms:modified>
</cp:coreProperties>
</file>