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cala_(%D1%8F%D0%B7%D1%8B%D0%BA_%D0%BF%D1%80%D0%BE%D0%B3%D1%80%D0%B0%D0%BC%D0%BC%D0%B8%D1%80%D0%BE%D0%B2%D0%B0%D0%BD%D0%B8%D1%8F)" TargetMode="External"/><Relationship Id="rId2" Type="http://schemas.openxmlformats.org/officeDocument/2006/relationships/hyperlink" Target="https://ru.wikipedia.org/wiki/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JetBrains/blog/41522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otlinlang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KOTLIN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Экспресс-курс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1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910"/>
          </a:xfrm>
        </p:spPr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err="1" smtClean="0"/>
              <a:t>Kotlin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145628"/>
            <a:ext cx="9403742" cy="51027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Язык общего назначения</a:t>
            </a:r>
            <a:r>
              <a:rPr lang="en-US" dirty="0" smtClean="0"/>
              <a:t> (Java, JavaScript, </a:t>
            </a:r>
            <a:r>
              <a:rPr lang="ru-RU" dirty="0" err="1" smtClean="0"/>
              <a:t>Нативные</a:t>
            </a:r>
            <a:r>
              <a:rPr lang="ru-RU" dirty="0" smtClean="0"/>
              <a:t> </a:t>
            </a:r>
            <a:r>
              <a:rPr lang="ru-RU" dirty="0" err="1" smtClean="0"/>
              <a:t>приложени</a:t>
            </a:r>
            <a:r>
              <a:rPr lang="ru-RU" dirty="0" smtClean="0"/>
              <a:t>, </a:t>
            </a:r>
            <a:r>
              <a:rPr lang="en-US" dirty="0" err="1" smtClean="0"/>
              <a:t>Gradle</a:t>
            </a:r>
            <a:r>
              <a:rPr lang="en-US" dirty="0" smtClean="0"/>
              <a:t>, Android) – </a:t>
            </a:r>
            <a:r>
              <a:rPr lang="ru-RU" dirty="0" smtClean="0"/>
              <a:t>язык для всех платформ</a:t>
            </a:r>
          </a:p>
          <a:p>
            <a:r>
              <a:rPr lang="ru-RU" dirty="0" smtClean="0"/>
              <a:t>2. </a:t>
            </a:r>
            <a:r>
              <a:rPr lang="ru-RU" dirty="0"/>
              <a:t>100 % совместим с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3. Туманные перспективы </a:t>
            </a:r>
            <a:r>
              <a:rPr lang="en-US" dirty="0" smtClean="0"/>
              <a:t>Java</a:t>
            </a:r>
            <a:r>
              <a:rPr lang="ru-RU" dirty="0" smtClean="0"/>
              <a:t> из-за странной политики </a:t>
            </a:r>
            <a:r>
              <a:rPr lang="en-US" dirty="0" smtClean="0"/>
              <a:t>ORACLE. </a:t>
            </a:r>
            <a:r>
              <a:rPr lang="ru-RU" dirty="0" smtClean="0"/>
              <a:t>Нестабильность </a:t>
            </a:r>
            <a:r>
              <a:rPr lang="en-US" dirty="0" smtClean="0"/>
              <a:t>Java 9 </a:t>
            </a:r>
            <a:r>
              <a:rPr lang="ru-RU" dirty="0" smtClean="0"/>
              <a:t>и выше</a:t>
            </a:r>
          </a:p>
          <a:p>
            <a:r>
              <a:rPr lang="ru-RU" dirty="0" smtClean="0"/>
              <a:t>4. Современный язык (из всех языков взяли наиболее удачные моменты синтаксиса и попытались объединить в одном)</a:t>
            </a:r>
          </a:p>
          <a:p>
            <a:r>
              <a:rPr lang="ru-RU" dirty="0" smtClean="0"/>
              <a:t>5. </a:t>
            </a:r>
            <a:r>
              <a:rPr lang="en-US" dirty="0"/>
              <a:t>Null </a:t>
            </a:r>
            <a:r>
              <a:rPr lang="en-US" dirty="0" smtClean="0"/>
              <a:t>safety</a:t>
            </a:r>
            <a:r>
              <a:rPr lang="ru-RU" dirty="0" smtClean="0"/>
              <a:t>, Функциональный и ОО язык в одном флаконе</a:t>
            </a:r>
          </a:p>
          <a:p>
            <a:r>
              <a:rPr lang="ru-RU" dirty="0" smtClean="0"/>
              <a:t>6. </a:t>
            </a:r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/>
              <a:t>лаконичный и </a:t>
            </a:r>
            <a:r>
              <a:rPr lang="ru-RU" dirty="0" err="1"/>
              <a:t>типобезопасный</a:t>
            </a:r>
            <a:r>
              <a:rPr lang="ru-RU" dirty="0"/>
              <a:t>, чем </a:t>
            </a:r>
            <a:r>
              <a:rPr lang="ru-RU" dirty="0" err="1">
                <a:hlinkClick r:id="rId2" tooltip="Java"/>
              </a:rPr>
              <a:t>Java</a:t>
            </a:r>
            <a:r>
              <a:rPr lang="ru-RU" dirty="0"/>
              <a:t>, и более простой, чем </a:t>
            </a:r>
            <a:r>
              <a:rPr lang="ru-RU" dirty="0" err="1">
                <a:hlinkClick r:id="rId3" tooltip="Scala (язык программирования)"/>
              </a:rPr>
              <a:t>Scala</a:t>
            </a:r>
            <a:endParaRPr lang="ru-RU" dirty="0" smtClean="0"/>
          </a:p>
          <a:p>
            <a:r>
              <a:rPr lang="ru-RU" dirty="0" smtClean="0"/>
              <a:t>7. Создание своих </a:t>
            </a:r>
            <a:r>
              <a:rPr lang="en-US" dirty="0" smtClean="0"/>
              <a:t>DSL (</a:t>
            </a:r>
            <a:r>
              <a:rPr lang="ru-RU" dirty="0" smtClean="0"/>
              <a:t>в частности, можно создать </a:t>
            </a:r>
            <a:r>
              <a:rPr lang="en-US" dirty="0" smtClean="0"/>
              <a:t>DSL </a:t>
            </a:r>
            <a:r>
              <a:rPr lang="ru-RU" dirty="0" smtClean="0"/>
              <a:t>для тестирования, этакая </a:t>
            </a:r>
            <a:r>
              <a:rPr lang="en-US" dirty="0" smtClean="0"/>
              <a:t>BDD </a:t>
            </a:r>
            <a:r>
              <a:rPr lang="ru-RU" dirty="0" smtClean="0"/>
              <a:t>в коде</a:t>
            </a:r>
            <a:r>
              <a:rPr lang="en-US" dirty="0" smtClean="0"/>
              <a:t>)</a:t>
            </a:r>
          </a:p>
          <a:p>
            <a:r>
              <a:rPr lang="en-US" dirty="0" smtClean="0"/>
              <a:t>8. </a:t>
            </a:r>
            <a:r>
              <a:rPr lang="ru-RU" dirty="0" smtClean="0"/>
              <a:t>Новые лямбды</a:t>
            </a:r>
          </a:p>
          <a:p>
            <a:r>
              <a:rPr lang="ru-RU" dirty="0" smtClean="0"/>
              <a:t>9. Все современные </a:t>
            </a:r>
            <a:r>
              <a:rPr lang="en-US" dirty="0" smtClean="0"/>
              <a:t>java-</a:t>
            </a:r>
            <a:r>
              <a:rPr lang="ru-RU" dirty="0" smtClean="0"/>
              <a:t>библиотеки сделали поддержку </a:t>
            </a:r>
            <a:r>
              <a:rPr lang="en-US" dirty="0" err="1" smtClean="0"/>
              <a:t>Kotlin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3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972"/>
          </a:xfrm>
        </p:spPr>
        <p:txBody>
          <a:bodyPr/>
          <a:lstStyle/>
          <a:p>
            <a:r>
              <a:rPr lang="ru-RU" dirty="0" smtClean="0"/>
              <a:t>Тенденции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724" y="1124608"/>
            <a:ext cx="9314129" cy="5123792"/>
          </a:xfrm>
        </p:spPr>
        <p:txBody>
          <a:bodyPr/>
          <a:lstStyle/>
          <a:p>
            <a:r>
              <a:rPr lang="ru-RU" dirty="0" smtClean="0"/>
              <a:t>Наиболее популярные язык</a:t>
            </a:r>
            <a:r>
              <a:rPr lang="ru-RU" dirty="0"/>
              <a:t>и</a:t>
            </a:r>
            <a:r>
              <a:rPr lang="ru-RU" dirty="0" smtClean="0"/>
              <a:t> 2018 года:</a:t>
            </a:r>
            <a:r>
              <a:rPr lang="en-US" dirty="0" smtClean="0"/>
              <a:t> Java, JavaScript, Python</a:t>
            </a:r>
            <a:endParaRPr lang="ru-RU" dirty="0" smtClean="0"/>
          </a:p>
          <a:p>
            <a:r>
              <a:rPr lang="ru-RU" dirty="0"/>
              <a:t>В мире наиболее перспективным языком, переход на который планирует наибольшее количество разработчиков, стал </a:t>
            </a:r>
            <a:r>
              <a:rPr lang="ru-RU" dirty="0" err="1"/>
              <a:t>Go</a:t>
            </a:r>
            <a:r>
              <a:rPr lang="ru-RU" dirty="0"/>
              <a:t>. В России же его немного опередил </a:t>
            </a:r>
            <a:r>
              <a:rPr lang="ru-RU" dirty="0" err="1"/>
              <a:t>Kotlin</a:t>
            </a:r>
            <a:r>
              <a:rPr lang="ru-RU" dirty="0"/>
              <a:t>. На C, С#, C++, </a:t>
            </a:r>
            <a:r>
              <a:rPr lang="ru-RU" dirty="0" err="1"/>
              <a:t>JavaScript</a:t>
            </a:r>
            <a:r>
              <a:rPr lang="ru-RU" dirty="0"/>
              <a:t>, </a:t>
            </a:r>
            <a:r>
              <a:rPr lang="ru-RU" dirty="0" err="1"/>
              <a:t>Ruby</a:t>
            </a:r>
            <a:r>
              <a:rPr lang="ru-RU" dirty="0"/>
              <a:t> российские программисты мигрируют менее охотно, чем разработчики в целом по миру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России на </a:t>
            </a:r>
            <a:r>
              <a:rPr lang="en-US" dirty="0" err="1" smtClean="0"/>
              <a:t>Kotline</a:t>
            </a:r>
            <a:r>
              <a:rPr lang="en-US" dirty="0" smtClean="0"/>
              <a:t> </a:t>
            </a:r>
            <a:r>
              <a:rPr lang="ru-RU" dirty="0" smtClean="0"/>
              <a:t>пишут 15% программистов, в мире – 9% (2018)</a:t>
            </a:r>
            <a:endParaRPr lang="en-US" dirty="0" smtClean="0"/>
          </a:p>
          <a:p>
            <a:r>
              <a:rPr lang="ru-RU" dirty="0" smtClean="0"/>
              <a:t>По всем опросам и рейтингам </a:t>
            </a:r>
            <a:r>
              <a:rPr lang="en-US" dirty="0" smtClean="0"/>
              <a:t>Java </a:t>
            </a:r>
            <a:r>
              <a:rPr lang="ru-RU" dirty="0" smtClean="0"/>
              <a:t>теряет позиции</a:t>
            </a:r>
          </a:p>
          <a:p>
            <a:r>
              <a:rPr lang="en-US" dirty="0">
                <a:hlinkClick r:id="rId2"/>
              </a:rPr>
              <a:t>https://habr.com/ru/company/JetBrains/blog/415227/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44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957420" cy="588502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</a:t>
            </a:r>
            <a:r>
              <a:rPr lang="en-US" dirty="0" smtClean="0"/>
              <a:t>Language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952" y="273268"/>
            <a:ext cx="5255999" cy="64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930"/>
          </a:xfrm>
        </p:spPr>
        <p:txBody>
          <a:bodyPr/>
          <a:lstStyle/>
          <a:p>
            <a:r>
              <a:rPr lang="ru-RU" dirty="0" smtClean="0"/>
              <a:t>Минусы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166648"/>
            <a:ext cx="9403742" cy="5081751"/>
          </a:xfrm>
        </p:spPr>
        <p:txBody>
          <a:bodyPr/>
          <a:lstStyle/>
          <a:p>
            <a:r>
              <a:rPr lang="ru-RU" dirty="0" smtClean="0"/>
              <a:t>1. Язык не простой</a:t>
            </a:r>
          </a:p>
          <a:p>
            <a:r>
              <a:rPr lang="ru-RU" dirty="0" smtClean="0"/>
              <a:t>2. Прошло не много времени, чтобы окончательно можно было сказать, что язык состоялся.</a:t>
            </a:r>
          </a:p>
          <a:p>
            <a:r>
              <a:rPr lang="ru-RU" dirty="0" smtClean="0"/>
              <a:t>3. Синтаксис языка позволяет очень усложнить читаемость кода</a:t>
            </a:r>
          </a:p>
          <a:p>
            <a:r>
              <a:rPr lang="ru-RU" dirty="0" smtClean="0"/>
              <a:t>4. Не подойдет для новичков в программировании</a:t>
            </a:r>
          </a:p>
          <a:p>
            <a:r>
              <a:rPr lang="ru-RU" dirty="0" smtClean="0"/>
              <a:t>5. Требуется много времени, чтобы понять всю мощь языка и начать её использовать правильно.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2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544"/>
          </a:xfrm>
        </p:spPr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282262"/>
            <a:ext cx="9403742" cy="49661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kotlinlang.org/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://kotlinlang.ru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русскоязычный перевод (не полный)</a:t>
            </a:r>
            <a:endParaRPr lang="en-US" dirty="0" smtClean="0"/>
          </a:p>
          <a:p>
            <a:r>
              <a:rPr lang="ru-RU" dirty="0" smtClean="0"/>
              <a:t>Книги на русском языке: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ru-RU" dirty="0" smtClean="0"/>
              <a:t>в действии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https://kotlinlang.org/assets/images/kotlin-in-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10" y="2246092"/>
            <a:ext cx="24288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972"/>
          </a:xfrm>
        </p:spPr>
        <p:txBody>
          <a:bodyPr/>
          <a:lstStyle/>
          <a:p>
            <a:r>
              <a:rPr lang="ru-RU" dirty="0" smtClean="0"/>
              <a:t>Настройка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208690"/>
            <a:ext cx="9403742" cy="5039709"/>
          </a:xfrm>
        </p:spPr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r>
              <a:rPr lang="ru-RU" dirty="0" smtClean="0"/>
              <a:t>Создание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ru-RU" dirty="0" smtClean="0"/>
              <a:t>проекта</a:t>
            </a:r>
          </a:p>
          <a:p>
            <a:r>
              <a:rPr lang="ru-RU" dirty="0" smtClean="0"/>
              <a:t>Добавление поддержки 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maven/java </a:t>
            </a:r>
            <a:r>
              <a:rPr lang="ru-RU" dirty="0" smtClean="0"/>
              <a:t>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1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441"/>
          </a:xfrm>
        </p:spPr>
        <p:txBody>
          <a:bodyPr/>
          <a:lstStyle/>
          <a:p>
            <a:r>
              <a:rPr lang="ru-RU" dirty="0" smtClean="0"/>
              <a:t>Основы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177160"/>
            <a:ext cx="9403742" cy="5071240"/>
          </a:xfrm>
        </p:spPr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в </a:t>
            </a:r>
            <a:r>
              <a:rPr lang="en-US" dirty="0" smtClean="0"/>
              <a:t>IDEA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1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2399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135118"/>
            <a:ext cx="9403742" cy="5113282"/>
          </a:xfrm>
        </p:spPr>
        <p:txBody>
          <a:bodyPr/>
          <a:lstStyle/>
          <a:p>
            <a:r>
              <a:rPr lang="ru-RU" dirty="0" smtClean="0"/>
              <a:t>1. В файле храниться имена и фамилии сотрудников компании, а также их телефон</a:t>
            </a:r>
            <a:r>
              <a:rPr lang="ru-RU" dirty="0"/>
              <a:t>ы</a:t>
            </a:r>
            <a:endParaRPr lang="ru-RU" dirty="0" smtClean="0"/>
          </a:p>
          <a:p>
            <a:r>
              <a:rPr lang="ru-RU" dirty="0" smtClean="0"/>
              <a:t>2. Прочитать эти значения из файла в класс </a:t>
            </a:r>
            <a:r>
              <a:rPr lang="en-US" dirty="0" smtClean="0"/>
              <a:t>Person</a:t>
            </a:r>
            <a:endParaRPr lang="ru-RU" dirty="0" smtClean="0"/>
          </a:p>
          <a:p>
            <a:r>
              <a:rPr lang="ru-RU" dirty="0" smtClean="0"/>
              <a:t>3. Сделать функцию, которая будет выводить в консоль эту инфу по заданному поиску: по имени, по фамилии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571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329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KOTLIN</vt:lpstr>
      <vt:lpstr>Почему Kotlin?</vt:lpstr>
      <vt:lpstr>Тенденции</vt:lpstr>
      <vt:lpstr>PYPL PopularitY of Programming Language</vt:lpstr>
      <vt:lpstr>Минусы языка</vt:lpstr>
      <vt:lpstr>Документация</vt:lpstr>
      <vt:lpstr>Настройка проекта</vt:lpstr>
      <vt:lpstr>Основы языка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Пользователь Windows</dc:creator>
  <cp:lastModifiedBy>Пользователь Windows</cp:lastModifiedBy>
  <cp:revision>11</cp:revision>
  <dcterms:created xsi:type="dcterms:W3CDTF">2019-06-01T06:53:40Z</dcterms:created>
  <dcterms:modified xsi:type="dcterms:W3CDTF">2019-06-01T08:48:11Z</dcterms:modified>
</cp:coreProperties>
</file>