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4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7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53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1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1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9AD9-8921-49F6-89DB-6C8E7344CEF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0F2543-F9F7-4BD7-80FA-6427DFF8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9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6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2024-05-25T08:30:00Z</dcterms:created>
  <dcterms:modified xsi:type="dcterms:W3CDTF">2024-05-25T08:35:34Z</dcterms:modified>
</cp:coreProperties>
</file>