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C4DE-7A41-4115-AF2C-98A862AAF6D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4E81-4591-45FA-BA10-688A06E7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3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C4DE-7A41-4115-AF2C-98A862AAF6D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4E81-4591-45FA-BA10-688A06E7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1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C4DE-7A41-4115-AF2C-98A862AAF6D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4E81-4591-45FA-BA10-688A06E7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5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C4DE-7A41-4115-AF2C-98A862AAF6D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4E81-4591-45FA-BA10-688A06E7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C4DE-7A41-4115-AF2C-98A862AAF6D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4E81-4591-45FA-BA10-688A06E7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C4DE-7A41-4115-AF2C-98A862AAF6D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4E81-4591-45FA-BA10-688A06E7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C4DE-7A41-4115-AF2C-98A862AAF6D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4E81-4591-45FA-BA10-688A06E7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9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C4DE-7A41-4115-AF2C-98A862AAF6D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4E81-4591-45FA-BA10-688A06E7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C4DE-7A41-4115-AF2C-98A862AAF6D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4E81-4591-45FA-BA10-688A06E7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6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C4DE-7A41-4115-AF2C-98A862AAF6D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4E81-4591-45FA-BA10-688A06E7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7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C4DE-7A41-4115-AF2C-98A862AAF6D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4E81-4591-45FA-BA10-688A06E7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DC4DE-7A41-4115-AF2C-98A862AAF6D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A4E81-4591-45FA-BA10-688A06E7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1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4"/>
            <a:ext cx="12192000" cy="68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61"/>
            <a:ext cx="12192000" cy="678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2024-05-25T08:23:37Z</dcterms:created>
  <dcterms:modified xsi:type="dcterms:W3CDTF">2024-05-25T08:26:01Z</dcterms:modified>
</cp:coreProperties>
</file>