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C4A77-52D8-4874-986A-24AA7BF713B6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82ED4-D594-460F-ABB8-12988DAB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82ED4-D594-460F-ABB8-12988DAB7C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C1D2-574C-49DB-9822-A78DA5A0FC6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EDCB-71C7-444D-B99C-5B1A9A38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Distribution </a:t>
            </a:r>
            <a:r>
              <a:rPr lang="en-IN" b="1" u="sng" dirty="0"/>
              <a:t>of Overall rating for all players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52601"/>
            <a:ext cx="7540206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mean of overall rating for all the player is around 66.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plot is almost symmetric and similar to bell curve.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Very minute skewness of 0.06.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6" y="3619412"/>
            <a:ext cx="4404389" cy="29601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0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Top </a:t>
            </a:r>
            <a:r>
              <a:rPr lang="en-IN" b="1" u="sng" dirty="0"/>
              <a:t>20 players ranked by Overall score and whose contract expires in 2020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333767"/>
            <a:ext cx="87152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average wage of this set of player is around </a:t>
            </a:r>
            <a:r>
              <a:rPr lang="en-US" sz="2400" dirty="0"/>
              <a:t>€</a:t>
            </a:r>
            <a:r>
              <a:rPr lang="en-US" sz="2400" dirty="0" smtClean="0"/>
              <a:t>220100.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average age of this set of player is around 30.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The  </a:t>
            </a:r>
            <a:r>
              <a:rPr lang="en-IN" sz="2400" dirty="0"/>
              <a:t>correlation between the Overall rating and Value for these </a:t>
            </a:r>
            <a:r>
              <a:rPr lang="en-IN" sz="2400" dirty="0" smtClean="0"/>
              <a:t>players is positive ,which means increase in overall rating means increase in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Table </a:t>
            </a:r>
            <a:r>
              <a:rPr lang="en-IN" b="1" u="sng" dirty="0"/>
              <a:t>containing the top 5 players by Overall rating for each unique position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1540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players are repeated in the table.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average wage for top 5 from all the position is represented in the bar graph in next slide.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8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50" y="873457"/>
            <a:ext cx="8842154" cy="5758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23801" y="326704"/>
            <a:ext cx="420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Position Vs Average wage for top 5 players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61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150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Distribution of Overall rating for all players</vt:lpstr>
      <vt:lpstr>Top 20 players ranked by Overall score and whose contract expires in 2020</vt:lpstr>
      <vt:lpstr>Table containing the top 5 players by Overall rating for each unique 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Overall rating for all players</dc:title>
  <dc:creator>Anoop A Shetty</dc:creator>
  <cp:lastModifiedBy>Anoop A Shetty</cp:lastModifiedBy>
  <cp:revision>5</cp:revision>
  <dcterms:created xsi:type="dcterms:W3CDTF">2020-02-16T09:54:32Z</dcterms:created>
  <dcterms:modified xsi:type="dcterms:W3CDTF">2020-02-16T14:56:41Z</dcterms:modified>
</cp:coreProperties>
</file>