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9F170E-E8CB-4AFE-8968-51BE62898871}" v="16" dt="2025-09-01T08:30:15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91" y="10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42619"/>
            <a:ext cx="6482276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–SIH25091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dirty="0"/>
              <a:t>AI-Based Timetable Generation System aligned with NEP 2020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400" dirty="0"/>
              <a:t>Education / 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–Tech Nova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/>
              <a:t>Proposed Solution:</a:t>
            </a:r>
          </a:p>
          <a:p>
            <a:endParaRPr lang="en-US" dirty="0"/>
          </a:p>
          <a:p>
            <a:pPr lvl="1"/>
            <a:r>
              <a:rPr lang="en-US" dirty="0"/>
              <a:t>. Automated clash-free timetables for students, teachers, and rooms.</a:t>
            </a:r>
          </a:p>
          <a:p>
            <a:pPr lvl="1"/>
            <a:r>
              <a:rPr lang="en-US" dirty="0"/>
              <a:t>. Real-time updates when changes occur (e.g., faculty leave).</a:t>
            </a:r>
          </a:p>
          <a:p>
            <a:pPr lvl="1"/>
            <a:r>
              <a:rPr lang="en-US" dirty="0"/>
              <a:t>. Personalized schedules for students based on chosen subjects.</a:t>
            </a:r>
          </a:p>
          <a:p>
            <a:pPr lvl="1"/>
            <a:r>
              <a:rPr lang="en-US" dirty="0"/>
              <a:t>. Balanced faculty workload distribution.</a:t>
            </a:r>
          </a:p>
          <a:p>
            <a:pPr lvl="1"/>
            <a:r>
              <a:rPr lang="en-US" dirty="0"/>
              <a:t>. Smart utilization of classrooms/labs.</a:t>
            </a:r>
          </a:p>
          <a:p>
            <a:pPr lvl="1"/>
            <a:endParaRPr lang="en-US" dirty="0"/>
          </a:p>
          <a:p>
            <a:r>
              <a:rPr lang="en-US" b="1" dirty="0"/>
              <a:t>Innovation &amp; Uniqueness:</a:t>
            </a:r>
          </a:p>
          <a:p>
            <a:endParaRPr lang="en-US" dirty="0"/>
          </a:p>
          <a:p>
            <a:pPr lvl="1"/>
            <a:r>
              <a:rPr lang="en-US" dirty="0"/>
              <a:t>. NEP 2020-ready: Handles multidisciplinary subject combinations.</a:t>
            </a:r>
          </a:p>
          <a:p>
            <a:pPr lvl="1"/>
            <a:r>
              <a:rPr lang="en-US" dirty="0"/>
              <a:t>. Instant rescheduling &amp; notifications.</a:t>
            </a:r>
          </a:p>
          <a:p>
            <a:pPr lvl="1"/>
            <a:r>
              <a:rPr lang="en-US" dirty="0"/>
              <a:t>. AI-driven optimization (fairness, efficiency, adaptability).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62294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Nova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</a:t>
            </a:r>
            <a:r>
              <a:rPr lang="en-IN" dirty="0"/>
              <a:t>Nova</a:t>
            </a:r>
            <a:endParaRPr lang="en-US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B645D63-4E8B-DB0B-CBA1-A0147D2D4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062" y="1569662"/>
            <a:ext cx="841230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to be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Programming: Python (backend), JavaScript/React (frontend).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Frameworks: Django/Flask, TensorFlow/Scikit-learn (AI optimization).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PostgreSQL/MySQL.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Cloud: AWS / Azure / GCP for scalability.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Notifications: Firebase / Twilio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</a:t>
            </a:r>
          </a:p>
          <a:p>
            <a:pPr lvl="2" defTabSz="914400" eaLnBrk="0" hangingPunct="0"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 student subject choices &amp; faculty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generates initial clash-free timetable.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Optimization ensures fairness (faculty load, room use).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rescheduling when conflicts/changes occur.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teachers get updated timetables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(Insert flowchart diagram of data input → AI engine → timetable → notifications)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920704"/>
            <a:ext cx="9385300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/>
              <a:t>Feasibility:</a:t>
            </a:r>
            <a:endParaRPr lang="en-US" dirty="0"/>
          </a:p>
          <a:p>
            <a:pPr lvl="1"/>
            <a:r>
              <a:rPr lang="en-US" dirty="0"/>
              <a:t>.Works with existing student portals/ERP.</a:t>
            </a:r>
          </a:p>
          <a:p>
            <a:pPr lvl="1"/>
            <a:r>
              <a:rPr lang="en-US" dirty="0"/>
              <a:t>.Cloud-ready, scalable for any college/university.</a:t>
            </a:r>
          </a:p>
          <a:p>
            <a:r>
              <a:rPr lang="en-US" b="1" dirty="0"/>
              <a:t>Challenges:</a:t>
            </a:r>
          </a:p>
          <a:p>
            <a:endParaRPr lang="en-US" dirty="0"/>
          </a:p>
          <a:p>
            <a:pPr lvl="1"/>
            <a:r>
              <a:rPr lang="en-US" dirty="0"/>
              <a:t>.Handling very large combinations of subjects.</a:t>
            </a:r>
          </a:p>
          <a:p>
            <a:pPr lvl="1"/>
            <a:r>
              <a:rPr lang="en-US" dirty="0"/>
              <a:t>.Resistance from admins used to manual methods.</a:t>
            </a:r>
          </a:p>
          <a:p>
            <a:pPr lvl="1"/>
            <a:r>
              <a:rPr lang="en-US" dirty="0"/>
              <a:t>.Internet downtime in rural colleges.</a:t>
            </a:r>
          </a:p>
          <a:p>
            <a:r>
              <a:rPr lang="en-US" b="1" dirty="0"/>
              <a:t>Solutions:</a:t>
            </a:r>
          </a:p>
          <a:p>
            <a:endParaRPr lang="en-US" dirty="0"/>
          </a:p>
          <a:p>
            <a:pPr lvl="1"/>
            <a:r>
              <a:rPr lang="en-US" dirty="0"/>
              <a:t>.Use optimization algorithms (genetic algorithms, ILP).</a:t>
            </a:r>
          </a:p>
          <a:p>
            <a:pPr lvl="1"/>
            <a:r>
              <a:rPr lang="en-US" dirty="0"/>
              <a:t>.Provide simple admin dashboard for ease of use.</a:t>
            </a:r>
          </a:p>
          <a:p>
            <a:pPr lvl="1"/>
            <a:r>
              <a:rPr lang="en-US" dirty="0"/>
              <a:t>.Offline-first mobile app sync.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Nova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Nova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9050E27-E17A-3D7A-F27E-E6873E86E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0086" y="1943749"/>
            <a:ext cx="6356227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target audience: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subject clashes, smooth learning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Teachers: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Balanced workload, less stress.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weeks of manual work, error-free.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Benefits: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Social: Fair education access, less confusion.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Economic: Saves resources &amp; staff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Environmental: Paperless timetabling.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Tech Nova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DDC2DB-8C1B-67BB-2683-CA7837F554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059" y="3559614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 2020 Policy Document (MHRD, India).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papers on AI-based scheduling &amp;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ERP systems (TCS iON, Moodle, etc.) – gaps identified.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 studies of AI in university timetabling (global).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447</Words>
  <Application>Microsoft Office PowerPoint</Application>
  <PresentationFormat>Widescreen</PresentationFormat>
  <Paragraphs>90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Shivay Awasthi</cp:lastModifiedBy>
  <cp:revision>148</cp:revision>
  <dcterms:created xsi:type="dcterms:W3CDTF">2013-12-12T18:46:50Z</dcterms:created>
  <dcterms:modified xsi:type="dcterms:W3CDTF">2025-09-01T08:31:49Z</dcterms:modified>
  <cp:category/>
</cp:coreProperties>
</file>