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7B801DF-F461-4E0F-BF8B-B10814918D82}" type="datetimeFigureOut">
              <a:rPr lang="en-US" smtClean="0"/>
              <a:pPr/>
              <a:t>19-Mar-16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E01370-D0C5-4D85-B801-E557020FB7B3}"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B801DF-F461-4E0F-BF8B-B10814918D82}" type="datetimeFigureOut">
              <a:rPr lang="en-US" smtClean="0"/>
              <a:pPr/>
              <a:t>19-Mar-16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E01370-D0C5-4D85-B801-E557020FB7B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97E01370-D0C5-4D85-B801-E557020FB7B3}"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B801DF-F461-4E0F-BF8B-B10814918D82}" type="datetimeFigureOut">
              <a:rPr lang="en-US" smtClean="0"/>
              <a:pPr/>
              <a:t>19-Mar-16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7B801DF-F461-4E0F-BF8B-B10814918D82}" type="datetimeFigureOut">
              <a:rPr lang="en-US" smtClean="0"/>
              <a:pPr/>
              <a:t>19-Mar-16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97E01370-D0C5-4D85-B801-E557020FB7B3}"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27B801DF-F461-4E0F-BF8B-B10814918D82}" type="datetimeFigureOut">
              <a:rPr lang="en-US" smtClean="0"/>
              <a:pPr/>
              <a:t>19-Mar-16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97E01370-D0C5-4D85-B801-E557020FB7B3}"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27B801DF-F461-4E0F-BF8B-B10814918D82}" type="datetimeFigureOut">
              <a:rPr lang="en-US" smtClean="0"/>
              <a:pPr/>
              <a:t>19-Mar-16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E01370-D0C5-4D85-B801-E557020FB7B3}"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7B801DF-F461-4E0F-BF8B-B10814918D82}" type="datetimeFigureOut">
              <a:rPr lang="en-US" smtClean="0"/>
              <a:pPr/>
              <a:t>19-Mar-16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97E01370-D0C5-4D85-B801-E557020FB7B3}"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B801DF-F461-4E0F-BF8B-B10814918D82}" type="datetimeFigureOut">
              <a:rPr lang="en-US" smtClean="0"/>
              <a:pPr/>
              <a:t>19-Mar-16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97E01370-D0C5-4D85-B801-E557020FB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7B801DF-F461-4E0F-BF8B-B10814918D82}" type="datetimeFigureOut">
              <a:rPr lang="en-US" smtClean="0"/>
              <a:pPr/>
              <a:t>19-Mar-16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97E01370-D0C5-4D85-B801-E557020FB7B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97E01370-D0C5-4D85-B801-E557020FB7B3}"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7B801DF-F461-4E0F-BF8B-B10814918D82}" type="datetimeFigureOut">
              <a:rPr lang="en-US" smtClean="0"/>
              <a:pPr/>
              <a:t>19-Mar-16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97E01370-D0C5-4D85-B801-E557020FB7B3}"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7B801DF-F461-4E0F-BF8B-B10814918D82}" type="datetimeFigureOut">
              <a:rPr lang="en-US" smtClean="0"/>
              <a:pPr/>
              <a:t>19-Mar-16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7B801DF-F461-4E0F-BF8B-B10814918D82}" type="datetimeFigureOut">
              <a:rPr lang="en-US" smtClean="0"/>
              <a:pPr/>
              <a:t>19-Mar-16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97E01370-D0C5-4D85-B801-E557020FB7B3}"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yahoo.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r>
              <a:rPr lang="en-US" dirty="0" smtClean="0"/>
              <a:t>Like any other project, a web site begins as a concept. The website has purposes providing the information about E-Learning System. The goal is to spread information about the brief knowledge about Networking Components. The goal is very broad, such as creating an online presence to build name recognition and Prestige for a city website and making sure to work out right approach I plan to take in achieving that goal.</a:t>
            </a:r>
          </a:p>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286" b="7317"/>
          <a:stretch>
            <a:fillRect/>
          </a:stretch>
        </p:blipFill>
        <p:spPr bwMode="auto">
          <a:xfrm>
            <a:off x="1708128" y="890751"/>
            <a:ext cx="5727744" cy="50764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659" b="7373"/>
          <a:stretch>
            <a:fillRect/>
          </a:stretch>
        </p:blipFill>
        <p:spPr bwMode="auto">
          <a:xfrm>
            <a:off x="1676400" y="1600200"/>
            <a:ext cx="5727744" cy="4855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795" b="7479"/>
          <a:stretch>
            <a:fillRect/>
          </a:stretch>
        </p:blipFill>
        <p:spPr bwMode="auto">
          <a:xfrm>
            <a:off x="1708128" y="819807"/>
            <a:ext cx="5727744" cy="521838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767" b="7112"/>
          <a:stretch>
            <a:fillRect/>
          </a:stretch>
        </p:blipFill>
        <p:spPr bwMode="auto">
          <a:xfrm>
            <a:off x="1752600" y="1371600"/>
            <a:ext cx="5727744" cy="52026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r>
              <a:rPr lang="en-US" b="1" u="sng" dirty="0" smtClean="0"/>
              <a:t>BIBLIOGRAPHY</a:t>
            </a:r>
            <a:endParaRPr lang="en-US" dirty="0" smtClean="0"/>
          </a:p>
          <a:p>
            <a:r>
              <a:rPr lang="en-US" b="1" dirty="0" smtClean="0"/>
              <a:t> </a:t>
            </a:r>
            <a:endParaRPr lang="en-US" dirty="0" smtClean="0"/>
          </a:p>
          <a:p>
            <a:r>
              <a:rPr lang="en-US" b="1" dirty="0" smtClean="0"/>
              <a:t>WEBSITES</a:t>
            </a:r>
            <a:endParaRPr lang="en-US" dirty="0" smtClean="0"/>
          </a:p>
          <a:p>
            <a:pPr lvl="0"/>
            <a:r>
              <a:rPr lang="en-US" b="1" u="sng" dirty="0" smtClean="0">
                <a:hlinkClick r:id="rId2"/>
              </a:rPr>
              <a:t>www.yahoo.com</a:t>
            </a:r>
            <a:endParaRPr lang="en-US" dirty="0" smtClean="0"/>
          </a:p>
          <a:p>
            <a:pPr lvl="0"/>
            <a:r>
              <a:rPr lang="en-US" b="1" u="sng" dirty="0" smtClean="0">
                <a:hlinkClick r:id="rId3"/>
              </a:rPr>
              <a:t>www.google.com</a:t>
            </a:r>
            <a:endParaRPr lang="en-US" dirty="0" smtClean="0"/>
          </a:p>
          <a:p>
            <a:r>
              <a:rPr lang="en-US" b="1" dirty="0" smtClean="0"/>
              <a:t> </a:t>
            </a:r>
            <a:endParaRPr lang="en-US" dirty="0" smtClean="0"/>
          </a:p>
          <a:p>
            <a:r>
              <a:rPr lang="en-US" b="1" dirty="0" smtClean="0"/>
              <a:t>BOOKS</a:t>
            </a:r>
            <a:endParaRPr lang="en-US" dirty="0" smtClean="0"/>
          </a:p>
          <a:p>
            <a:pPr lvl="0"/>
            <a:r>
              <a:rPr lang="en-US" b="1" dirty="0" smtClean="0"/>
              <a:t>ISHAN’s Publication</a:t>
            </a:r>
            <a:endParaRPr lang="en-US" dirty="0" smtClean="0"/>
          </a:p>
          <a:p>
            <a:pPr lvl="0"/>
            <a:r>
              <a:rPr lang="en-US" b="1" dirty="0" smtClean="0"/>
              <a:t>IPH</a:t>
            </a:r>
            <a:endParaRPr lang="en-US" dirty="0" smtClean="0"/>
          </a:p>
          <a:p>
            <a:pPr lvl="0"/>
            <a:r>
              <a:rPr lang="en-US" b="1" dirty="0" smtClean="0"/>
              <a:t>Encyclopedia</a:t>
            </a:r>
            <a:endParaRPr lang="en-US" dirty="0" smtClean="0"/>
          </a:p>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2304" b="8455"/>
          <a:stretch>
            <a:fillRect/>
          </a:stretch>
        </p:blipFill>
        <p:spPr bwMode="auto">
          <a:xfrm>
            <a:off x="685800" y="1447800"/>
            <a:ext cx="7696199"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2248" b="5386"/>
          <a:stretch>
            <a:fillRect/>
          </a:stretch>
        </p:blipFill>
        <p:spPr bwMode="auto">
          <a:xfrm>
            <a:off x="1524000" y="1524000"/>
            <a:ext cx="5908784" cy="4871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654" b="8516"/>
          <a:stretch>
            <a:fillRect/>
          </a:stretch>
        </p:blipFill>
        <p:spPr bwMode="auto">
          <a:xfrm>
            <a:off x="1752600" y="1676400"/>
            <a:ext cx="5727744" cy="4524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861" b="7792"/>
          <a:stretch>
            <a:fillRect/>
          </a:stretch>
        </p:blipFill>
        <p:spPr bwMode="auto">
          <a:xfrm>
            <a:off x="1676400" y="1524000"/>
            <a:ext cx="5727744" cy="51237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324" b="7781"/>
          <a:stretch>
            <a:fillRect/>
          </a:stretch>
        </p:blipFill>
        <p:spPr bwMode="auto">
          <a:xfrm>
            <a:off x="1752600" y="1752600"/>
            <a:ext cx="5667857" cy="456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2306" b="5263"/>
          <a:stretch>
            <a:fillRect/>
          </a:stretch>
        </p:blipFill>
        <p:spPr bwMode="auto">
          <a:xfrm>
            <a:off x="1676400" y="1752600"/>
            <a:ext cx="5727744" cy="45562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024" b="8086"/>
          <a:stretch>
            <a:fillRect/>
          </a:stretch>
        </p:blipFill>
        <p:spPr bwMode="auto">
          <a:xfrm>
            <a:off x="1752600" y="1905000"/>
            <a:ext cx="5727744" cy="41463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371600"/>
            <a:ext cx="8305800" cy="5105400"/>
          </a:xfrm>
        </p:spPr>
        <p:txBody>
          <a:bodyPr/>
          <a:lstStyle/>
          <a:p>
            <a:pPr algn="l"/>
            <a:endParaRPr lang="en-US" dirty="0"/>
          </a:p>
        </p:txBody>
      </p:sp>
      <p:sp>
        <p:nvSpPr>
          <p:cNvPr id="2" name="Title 1"/>
          <p:cNvSpPr>
            <a:spLocks noGrp="1"/>
          </p:cNvSpPr>
          <p:nvPr>
            <p:ph type="ctrTitle"/>
          </p:nvPr>
        </p:nvSpPr>
        <p:spPr>
          <a:xfrm>
            <a:off x="381000" y="228600"/>
            <a:ext cx="8305800" cy="990600"/>
          </a:xfrm>
        </p:spPr>
        <p:txBody>
          <a:bodyPr/>
          <a:lstStyle/>
          <a:p>
            <a:r>
              <a:rPr b="1" smtClean="0"/>
              <a:t>E-Learning System</a:t>
            </a:r>
            <a:endParaRPr lang="en-US" dirty="0"/>
          </a:p>
        </p:txBody>
      </p:sp>
      <p:pic>
        <p:nvPicPr>
          <p:cNvPr id="4" name="Picture 3"/>
          <p:cNvPicPr/>
          <p:nvPr/>
        </p:nvPicPr>
        <p:blipFill>
          <a:blip r:embed="rId2"/>
          <a:srcRect t="21101" b="7339"/>
          <a:stretch>
            <a:fillRect/>
          </a:stretch>
        </p:blipFill>
        <p:spPr bwMode="auto">
          <a:xfrm>
            <a:off x="1752600" y="1524000"/>
            <a:ext cx="5727744" cy="49188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TotalTime>
  <Words>106</Words>
  <Application>Microsoft Office PowerPoint</Application>
  <PresentationFormat>On-screen Show (4:3)</PresentationFormat>
  <Paragraphs>25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Civic</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lpstr>E-Learning System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E-Learning System</dc:title>
  <dc:creator>TCL</dc:creator>
  <cp:lastModifiedBy>TCL</cp:lastModifiedBy>
  <cp:revision>2</cp:revision>
  <dcterms:created xsi:type="dcterms:W3CDTF">2015-10-27T04:38:22Z</dcterms:created>
  <dcterms:modified xsi:type="dcterms:W3CDTF">2016-03-19T02:33:01Z</dcterms:modified>
</cp:coreProperties>
</file>