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5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585" y="2074606"/>
            <a:ext cx="6801440" cy="1563329"/>
          </a:xfrm>
        </p:spPr>
        <p:txBody>
          <a:bodyPr/>
          <a:lstStyle/>
          <a:p>
            <a:r>
              <a:rPr dirty="0"/>
              <a:t> </a:t>
            </a:r>
            <a:r>
              <a:rPr sz="4400" b="1" dirty="0"/>
              <a:t>Salary Prediction Using 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939" y="3891302"/>
            <a:ext cx="6803136" cy="502920"/>
          </a:xfrm>
        </p:spPr>
        <p:txBody>
          <a:bodyPr/>
          <a:lstStyle/>
          <a:p>
            <a:r>
              <a:rPr dirty="0" err="1"/>
              <a:t>Streamlit</a:t>
            </a:r>
            <a:r>
              <a:rPr dirty="0"/>
              <a:t> | scikit-learn |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8E000-2CE9-EF23-3073-CEA35F926F37}"/>
              </a:ext>
            </a:extLst>
          </p:cNvPr>
          <p:cNvSpPr txBox="1"/>
          <p:nvPr/>
        </p:nvSpPr>
        <p:spPr>
          <a:xfrm>
            <a:off x="5496232" y="489431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By-Anshika Dwivedi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🔍 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Predict salaries using machine learning ensemble models.</a:t>
            </a:r>
          </a:p>
          <a:p>
            <a:pPr>
              <a:spcAft>
                <a:spcPts val="500"/>
              </a:spcAft>
              <a:defRPr sz="2000"/>
            </a:pPr>
            <a:r>
              <a:t>Built with Python, scikit-learn, and Streamlit.</a:t>
            </a:r>
          </a:p>
          <a:p>
            <a:pPr>
              <a:spcAft>
                <a:spcPts val="500"/>
              </a:spcAft>
              <a:defRPr sz="2000"/>
            </a:pPr>
            <a:r>
              <a:t>Dataset sourced from Kaggle.</a:t>
            </a:r>
          </a:p>
          <a:p>
            <a:pPr>
              <a:spcAft>
                <a:spcPts val="500"/>
              </a:spcAft>
              <a:defRPr sz="2000"/>
            </a:pPr>
            <a:r>
              <a:t>User-friendly prediction interface powered by Streamlit.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🛠 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• Python – Core programming</a:t>
            </a:r>
          </a:p>
          <a:p>
            <a:pPr>
              <a:spcAft>
                <a:spcPts val="500"/>
              </a:spcAft>
              <a:defRPr sz="2000"/>
            </a:pPr>
            <a:r>
              <a:t>• Pandas – Data manipulation</a:t>
            </a:r>
          </a:p>
          <a:p>
            <a:pPr>
              <a:spcAft>
                <a:spcPts val="500"/>
              </a:spcAft>
              <a:defRPr sz="2000"/>
            </a:pPr>
            <a:r>
              <a:t>• scikit-learn – Machine learning</a:t>
            </a:r>
          </a:p>
          <a:p>
            <a:pPr>
              <a:spcAft>
                <a:spcPts val="500"/>
              </a:spcAft>
              <a:defRPr sz="2000"/>
            </a:pPr>
            <a:r>
              <a:t>• Streamlit – Web app interface</a:t>
            </a:r>
          </a:p>
          <a:p>
            <a:pPr>
              <a:spcAft>
                <a:spcPts val="500"/>
              </a:spcAft>
              <a:defRPr sz="2000"/>
            </a:pPr>
            <a:r>
              <a:t>• Pickle – Model serialization</a:t>
            </a:r>
          </a:p>
          <a:p>
            <a:pPr>
              <a:spcAft>
                <a:spcPts val="500"/>
              </a:spcAft>
              <a:defRPr sz="2000"/>
            </a:pPr>
            <a:r>
              <a:t>• GitHub –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📁 Project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C:/python/env1/</a:t>
            </a:r>
          </a:p>
          <a:p>
            <a:pPr>
              <a:spcAft>
                <a:spcPts val="500"/>
              </a:spcAft>
              <a:defRPr sz="2000"/>
            </a:pPr>
            <a:r>
              <a:t>├── app.py               → Streamlit web app</a:t>
            </a:r>
          </a:p>
          <a:p>
            <a:pPr>
              <a:spcAft>
                <a:spcPts val="500"/>
              </a:spcAft>
              <a:defRPr sz="2000"/>
            </a:pPr>
            <a:r>
              <a:t>├── salary_model.pkl     → Trained ML model</a:t>
            </a:r>
          </a:p>
          <a:p>
            <a:pPr>
              <a:spcAft>
                <a:spcPts val="500"/>
              </a:spcAft>
              <a:defRPr sz="2000"/>
            </a:pPr>
            <a:r>
              <a:t>├── model_columns.pkl    → Feature columns for prediction</a:t>
            </a:r>
          </a:p>
          <a:p>
            <a:pPr>
              <a:spcAft>
                <a:spcPts val="500"/>
              </a:spcAft>
              <a:defRPr sz="2000"/>
            </a:pPr>
            <a:r>
              <a:t>├── requirements.txt     → Project dependencies</a:t>
            </a:r>
          </a:p>
          <a:p>
            <a:pPr>
              <a:spcAft>
                <a:spcPts val="500"/>
              </a:spcAft>
              <a:defRPr sz="2000"/>
            </a:pPr>
            <a:r>
              <a:t>├── README.md            → Documentation</a:t>
            </a:r>
          </a:p>
          <a:p>
            <a:pPr>
              <a:spcAft>
                <a:spcPts val="500"/>
              </a:spcAft>
              <a:defRPr sz="2000"/>
            </a:pPr>
            <a:r>
              <a:t>├── LICENSE              → MIT License</a:t>
            </a:r>
          </a:p>
          <a:p>
            <a:pPr>
              <a:spcAft>
                <a:spcPts val="500"/>
              </a:spcAft>
              <a:defRPr sz="2000"/>
            </a:pPr>
            <a:r>
              <a:t>└── dataset.csv          → Optional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📂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Source: Kaggle</a:t>
            </a:r>
          </a:p>
          <a:p>
            <a:pPr>
              <a:spcAft>
                <a:spcPts val="500"/>
              </a:spcAft>
              <a:defRPr sz="2000"/>
            </a:pPr>
            <a:r>
              <a:t>Link: https://www.kaggle.com/datasets/rkiattisak/salaly-prediction-for-beginer</a:t>
            </a:r>
          </a:p>
          <a:p>
            <a:pPr>
              <a:spcAft>
                <a:spcPts val="500"/>
              </a:spcAft>
              <a:defRPr sz="2000"/>
            </a:pPr>
            <a:r>
              <a:t>Includes features:</a:t>
            </a:r>
          </a:p>
          <a:p>
            <a:pPr>
              <a:spcAft>
                <a:spcPts val="500"/>
              </a:spcAft>
              <a:defRPr sz="2000"/>
            </a:pPr>
            <a:r>
              <a:t>• Age</a:t>
            </a:r>
          </a:p>
          <a:p>
            <a:pPr>
              <a:spcAft>
                <a:spcPts val="500"/>
              </a:spcAft>
              <a:defRPr sz="2000"/>
            </a:pPr>
            <a:r>
              <a:t>• Gender</a:t>
            </a:r>
          </a:p>
          <a:p>
            <a:pPr>
              <a:spcAft>
                <a:spcPts val="500"/>
              </a:spcAft>
              <a:defRPr sz="2000"/>
            </a:pPr>
            <a:r>
              <a:t>• Education</a:t>
            </a:r>
          </a:p>
          <a:p>
            <a:pPr>
              <a:spcAft>
                <a:spcPts val="500"/>
              </a:spcAft>
              <a:defRPr sz="2000"/>
            </a:pPr>
            <a:r>
              <a:t>• Job Title</a:t>
            </a:r>
          </a:p>
          <a:p>
            <a:pPr>
              <a:spcAft>
                <a:spcPts val="500"/>
              </a:spcAft>
              <a:defRPr sz="2000"/>
            </a:pPr>
            <a:r>
              <a:t>• Year of Salary</a:t>
            </a:r>
          </a:p>
          <a:p>
            <a:pPr>
              <a:spcAft>
                <a:spcPts val="500"/>
              </a:spcAft>
              <a:defRPr sz="2000"/>
            </a:pPr>
            <a:r>
              <a:t>• Salary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📊 Model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• Random Forest Regressor – Ensemble of decision trees.</a:t>
            </a:r>
          </a:p>
          <a:p>
            <a:pPr>
              <a:spcAft>
                <a:spcPts val="500"/>
              </a:spcAft>
              <a:defRPr sz="2000"/>
            </a:pPr>
            <a:r>
              <a:t>• Voting Regressor – Averages predictions from multiple models.</a:t>
            </a:r>
          </a:p>
          <a:p>
            <a:pPr>
              <a:spcAft>
                <a:spcPts val="500"/>
              </a:spcAft>
              <a:defRPr sz="2000"/>
            </a:pPr>
            <a:r>
              <a:t>• Trained with encoded categorical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🧪 Sample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Education: Master’s Degree</a:t>
            </a:r>
          </a:p>
          <a:p>
            <a:pPr>
              <a:spcAft>
                <a:spcPts val="500"/>
              </a:spcAft>
              <a:defRPr sz="2000"/>
            </a:pPr>
            <a:r>
              <a:t>Experience: 5 Years</a:t>
            </a:r>
          </a:p>
          <a:p>
            <a:pPr>
              <a:spcAft>
                <a:spcPts val="500"/>
              </a:spcAft>
              <a:defRPr sz="2000"/>
            </a:pPr>
            <a:r>
              <a:t>Job Title: Data Scientist</a:t>
            </a:r>
          </a:p>
          <a:p>
            <a:pPr>
              <a:spcAft>
                <a:spcPts val="500"/>
              </a:spcAft>
              <a:defRPr sz="2000"/>
            </a:pPr>
            <a:r>
              <a:t>Employment Type: Full-time</a:t>
            </a:r>
          </a:p>
          <a:p>
            <a:pPr>
              <a:spcAft>
                <a:spcPts val="500"/>
              </a:spcAft>
              <a:defRPr sz="2000" b="1"/>
            </a:pPr>
            <a:r>
              <a:t>→ Predicted Salary: ₹12,50,000 annually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🚀 How to Run the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1. Open terminal and navigate to project folder.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2. Create and activate virtual environment.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3. Install dependencies: pip install -r requirements.txt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4. Run the app: </a:t>
            </a:r>
            <a:r>
              <a:rPr dirty="0" err="1"/>
              <a:t>streamlit</a:t>
            </a:r>
            <a:r>
              <a:rPr dirty="0"/>
              <a:t> run app.py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5. Open browser and go to: http://localhost:8501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 License &amp;  Acknowledgements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8668" y="1504335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• License: MIT License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• Dataset from Kaggle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• Built using </a:t>
            </a:r>
            <a:r>
              <a:rPr dirty="0" err="1"/>
              <a:t>Streamlit</a:t>
            </a:r>
            <a:r>
              <a:rPr dirty="0"/>
              <a:t> and scikit-learn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</TotalTime>
  <Words>316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 Salary Prediction Using Ensemble Learning</vt:lpstr>
      <vt:lpstr>🔍 Project Overview</vt:lpstr>
      <vt:lpstr>🛠 Tech Stack</vt:lpstr>
      <vt:lpstr>📁 Project Structure</vt:lpstr>
      <vt:lpstr>📂 Dataset</vt:lpstr>
      <vt:lpstr>📊 Model Details</vt:lpstr>
      <vt:lpstr>🧪 Sample Prediction</vt:lpstr>
      <vt:lpstr>🚀 How to Run the App</vt:lpstr>
      <vt:lpstr> License &amp;  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Anshika Dwivedi</cp:lastModifiedBy>
  <cp:revision>2</cp:revision>
  <dcterms:created xsi:type="dcterms:W3CDTF">2013-01-27T09:14:16Z</dcterms:created>
  <dcterms:modified xsi:type="dcterms:W3CDTF">2025-08-02T05:43:07Z</dcterms:modified>
  <cp:category/>
</cp:coreProperties>
</file>