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💼 Salary Prediction Using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Streamlit | scikit-learn |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🔍 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 b="1"/>
            </a:pPr>
            <a:r>
              <a:t>Predict salaries using machine learning ensemble models.</a:t>
            </a:r>
          </a:p>
          <a:p>
            <a:pPr>
              <a:spcAft>
                <a:spcPts val="500"/>
              </a:spcAft>
              <a:defRPr sz="2000"/>
            </a:pPr>
            <a:r>
              <a:t>Built with Python, scikit-learn, and Streamlit.</a:t>
            </a:r>
          </a:p>
          <a:p>
            <a:pPr>
              <a:spcAft>
                <a:spcPts val="500"/>
              </a:spcAft>
              <a:defRPr sz="2000"/>
            </a:pPr>
            <a:r>
              <a:t>Dataset sourced from Kaggle.</a:t>
            </a:r>
          </a:p>
          <a:p>
            <a:pPr>
              <a:spcAft>
                <a:spcPts val="500"/>
              </a:spcAft>
              <a:defRPr sz="2000"/>
            </a:pPr>
            <a:r>
              <a:t>User-friendly prediction interface powered by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🛠 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/>
            </a:pPr>
            <a:r>
              <a:t>• Python – Core programming</a:t>
            </a:r>
          </a:p>
          <a:p>
            <a:pPr>
              <a:spcAft>
                <a:spcPts val="500"/>
              </a:spcAft>
              <a:defRPr sz="2000"/>
            </a:pPr>
            <a:r>
              <a:t>• Pandas – Data manipulation</a:t>
            </a:r>
          </a:p>
          <a:p>
            <a:pPr>
              <a:spcAft>
                <a:spcPts val="500"/>
              </a:spcAft>
              <a:defRPr sz="2000"/>
            </a:pPr>
            <a:r>
              <a:t>• scikit-learn – Machine learning</a:t>
            </a:r>
          </a:p>
          <a:p>
            <a:pPr>
              <a:spcAft>
                <a:spcPts val="500"/>
              </a:spcAft>
              <a:defRPr sz="2000"/>
            </a:pPr>
            <a:r>
              <a:t>• Streamlit – Web app interface</a:t>
            </a:r>
          </a:p>
          <a:p>
            <a:pPr>
              <a:spcAft>
                <a:spcPts val="500"/>
              </a:spcAft>
              <a:defRPr sz="2000"/>
            </a:pPr>
            <a:r>
              <a:t>• Pickle – Model serialization</a:t>
            </a:r>
          </a:p>
          <a:p>
            <a:pPr>
              <a:spcAft>
                <a:spcPts val="500"/>
              </a:spcAft>
              <a:defRPr sz="2000"/>
            </a:pPr>
            <a:r>
              <a:t>• GitHub –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📁 Project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/>
            </a:pPr>
            <a:r>
              <a:t>C:/python/env1/</a:t>
            </a:r>
          </a:p>
          <a:p>
            <a:pPr>
              <a:spcAft>
                <a:spcPts val="500"/>
              </a:spcAft>
              <a:defRPr sz="2000"/>
            </a:pPr>
            <a:r>
              <a:t>├── app.py               → Streamlit web app</a:t>
            </a:r>
          </a:p>
          <a:p>
            <a:pPr>
              <a:spcAft>
                <a:spcPts val="500"/>
              </a:spcAft>
              <a:defRPr sz="2000"/>
            </a:pPr>
            <a:r>
              <a:t>├── salary_model.pkl     → Trained ML model</a:t>
            </a:r>
          </a:p>
          <a:p>
            <a:pPr>
              <a:spcAft>
                <a:spcPts val="500"/>
              </a:spcAft>
              <a:defRPr sz="2000"/>
            </a:pPr>
            <a:r>
              <a:t>├── model_columns.pkl    → Feature columns for prediction</a:t>
            </a:r>
          </a:p>
          <a:p>
            <a:pPr>
              <a:spcAft>
                <a:spcPts val="500"/>
              </a:spcAft>
              <a:defRPr sz="2000"/>
            </a:pPr>
            <a:r>
              <a:t>├── requirements.txt     → Project dependencies</a:t>
            </a:r>
          </a:p>
          <a:p>
            <a:pPr>
              <a:spcAft>
                <a:spcPts val="500"/>
              </a:spcAft>
              <a:defRPr sz="2000"/>
            </a:pPr>
            <a:r>
              <a:t>├── README.md            → Documentation</a:t>
            </a:r>
          </a:p>
          <a:p>
            <a:pPr>
              <a:spcAft>
                <a:spcPts val="500"/>
              </a:spcAft>
              <a:defRPr sz="2000"/>
            </a:pPr>
            <a:r>
              <a:t>├── LICENSE              → MIT License</a:t>
            </a:r>
          </a:p>
          <a:p>
            <a:pPr>
              <a:spcAft>
                <a:spcPts val="500"/>
              </a:spcAft>
              <a:defRPr sz="2000"/>
            </a:pPr>
            <a:r>
              <a:t>└── dataset.csv          → Optional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📂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 b="1"/>
            </a:pPr>
            <a:r>
              <a:t>Source: Kaggle</a:t>
            </a:r>
          </a:p>
          <a:p>
            <a:pPr>
              <a:spcAft>
                <a:spcPts val="500"/>
              </a:spcAft>
              <a:defRPr sz="2000"/>
            </a:pPr>
            <a:r>
              <a:t>Link: https://www.kaggle.com/datasets/rkiattisak/salaly-prediction-for-beginer</a:t>
            </a:r>
          </a:p>
          <a:p>
            <a:pPr>
              <a:spcAft>
                <a:spcPts val="500"/>
              </a:spcAft>
              <a:defRPr sz="2000"/>
            </a:pPr>
            <a:r>
              <a:t>Includes features:</a:t>
            </a:r>
          </a:p>
          <a:p>
            <a:pPr>
              <a:spcAft>
                <a:spcPts val="500"/>
              </a:spcAft>
              <a:defRPr sz="2000"/>
            </a:pPr>
            <a:r>
              <a:t>• Age</a:t>
            </a:r>
          </a:p>
          <a:p>
            <a:pPr>
              <a:spcAft>
                <a:spcPts val="500"/>
              </a:spcAft>
              <a:defRPr sz="2000"/>
            </a:pPr>
            <a:r>
              <a:t>• Gender</a:t>
            </a:r>
          </a:p>
          <a:p>
            <a:pPr>
              <a:spcAft>
                <a:spcPts val="500"/>
              </a:spcAft>
              <a:defRPr sz="2000"/>
            </a:pPr>
            <a:r>
              <a:t>• Education</a:t>
            </a:r>
          </a:p>
          <a:p>
            <a:pPr>
              <a:spcAft>
                <a:spcPts val="500"/>
              </a:spcAft>
              <a:defRPr sz="2000"/>
            </a:pPr>
            <a:r>
              <a:t>• Job Title</a:t>
            </a:r>
          </a:p>
          <a:p>
            <a:pPr>
              <a:spcAft>
                <a:spcPts val="500"/>
              </a:spcAft>
              <a:defRPr sz="2000"/>
            </a:pPr>
            <a:r>
              <a:t>• Year of Salary</a:t>
            </a:r>
          </a:p>
          <a:p>
            <a:pPr>
              <a:spcAft>
                <a:spcPts val="500"/>
              </a:spcAft>
              <a:defRPr sz="2000"/>
            </a:pPr>
            <a:r>
              <a:t>• Salary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📊 Model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 b="1"/>
            </a:pPr>
            <a:r>
              <a:t>• Random Forest Regressor – Ensemble of decision trees.</a:t>
            </a:r>
          </a:p>
          <a:p>
            <a:pPr>
              <a:spcAft>
                <a:spcPts val="500"/>
              </a:spcAft>
              <a:defRPr sz="2000"/>
            </a:pPr>
            <a:r>
              <a:t>• Voting Regressor – Averages predictions from multiple models.</a:t>
            </a:r>
          </a:p>
          <a:p>
            <a:pPr>
              <a:spcAft>
                <a:spcPts val="500"/>
              </a:spcAft>
              <a:defRPr sz="2000"/>
            </a:pPr>
            <a:r>
              <a:t>• Trained with encoded categorical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🧪 Sample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/>
            </a:pPr>
            <a:r>
              <a:t>Education: Master’s Degree</a:t>
            </a:r>
          </a:p>
          <a:p>
            <a:pPr>
              <a:spcAft>
                <a:spcPts val="500"/>
              </a:spcAft>
              <a:defRPr sz="2000"/>
            </a:pPr>
            <a:r>
              <a:t>Experience: 5 Years</a:t>
            </a:r>
          </a:p>
          <a:p>
            <a:pPr>
              <a:spcAft>
                <a:spcPts val="500"/>
              </a:spcAft>
              <a:defRPr sz="2000"/>
            </a:pPr>
            <a:r>
              <a:t>Job Title: Data Scientist</a:t>
            </a:r>
          </a:p>
          <a:p>
            <a:pPr>
              <a:spcAft>
                <a:spcPts val="500"/>
              </a:spcAft>
              <a:defRPr sz="2000"/>
            </a:pPr>
            <a:r>
              <a:t>Employment Type: Full-time</a:t>
            </a:r>
          </a:p>
          <a:p>
            <a:pPr>
              <a:spcAft>
                <a:spcPts val="500"/>
              </a:spcAft>
              <a:defRPr sz="2000" b="1"/>
            </a:pPr>
            <a:r>
              <a:t>→ Predicted Salary: ₹12,50,000 annually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🚀 How to Run the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/>
            </a:pPr>
            <a:r>
              <a:t>1. Open terminal and navigate to project folder.</a:t>
            </a:r>
          </a:p>
          <a:p>
            <a:pPr>
              <a:spcAft>
                <a:spcPts val="500"/>
              </a:spcAft>
              <a:defRPr sz="2000"/>
            </a:pPr>
            <a:r>
              <a:t>2. (Optional) Create and activate virtual environment.</a:t>
            </a:r>
          </a:p>
          <a:p>
            <a:pPr>
              <a:spcAft>
                <a:spcPts val="500"/>
              </a:spcAft>
              <a:defRPr sz="2000"/>
            </a:pPr>
            <a:r>
              <a:t>3. Install dependencies: pip install -r requirements.txt</a:t>
            </a:r>
          </a:p>
          <a:p>
            <a:pPr>
              <a:spcAft>
                <a:spcPts val="500"/>
              </a:spcAft>
              <a:defRPr sz="2000"/>
            </a:pPr>
            <a:r>
              <a:t>4. Run the app: streamlit run app.py</a:t>
            </a:r>
          </a:p>
          <a:p>
            <a:pPr>
              <a:spcAft>
                <a:spcPts val="500"/>
              </a:spcAft>
              <a:defRPr sz="2000"/>
            </a:pPr>
            <a:r>
              <a:t>5. Open browser and go to: http://localhost:8501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📄 License &amp; 🙌 Acknowledgements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000"/>
            </a:pPr>
            <a:r>
              <a:t>• License: MIT License</a:t>
            </a:r>
          </a:p>
          <a:p>
            <a:pPr>
              <a:spcAft>
                <a:spcPts val="500"/>
              </a:spcAft>
              <a:defRPr sz="2000"/>
            </a:pPr>
            <a:r>
              <a:t>• Dataset from Kaggle</a:t>
            </a:r>
          </a:p>
          <a:p>
            <a:pPr>
              <a:spcAft>
                <a:spcPts val="500"/>
              </a:spcAft>
              <a:defRPr sz="2000"/>
            </a:pPr>
            <a:r>
              <a:t>• Built using Streamlit and scikit-learn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