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82240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65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330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54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74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50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676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7514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3190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04314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743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3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67166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3112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6936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87912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1836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7AD118-0F34-4684-9E12-6FF4AD03EFA8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119E527-A8A4-4159-AD20-E5BCCA75D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52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008D46-CD30-4EB2-A2A8-F6F385E13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4206" y="1100355"/>
            <a:ext cx="8825658" cy="5399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to OpenCV</a:t>
            </a:r>
          </a:p>
          <a:p>
            <a:r>
              <a:rPr lang="en-US" dirty="0"/>
              <a:t>Installations</a:t>
            </a:r>
          </a:p>
          <a:p>
            <a:r>
              <a:rPr lang="en-US" dirty="0"/>
              <a:t>Introduction to images</a:t>
            </a:r>
          </a:p>
          <a:p>
            <a:r>
              <a:rPr lang="en-US" dirty="0"/>
              <a:t>Read images</a:t>
            </a:r>
          </a:p>
          <a:p>
            <a:r>
              <a:rPr lang="en-US" dirty="0"/>
              <a:t>Read videos</a:t>
            </a:r>
          </a:p>
          <a:p>
            <a:r>
              <a:rPr lang="en-US" dirty="0"/>
              <a:t>Read webcam</a:t>
            </a:r>
          </a:p>
          <a:p>
            <a:r>
              <a:rPr lang="en-US" dirty="0"/>
              <a:t>Image transformation</a:t>
            </a:r>
          </a:p>
          <a:p>
            <a:r>
              <a:rPr lang="en-US" dirty="0"/>
              <a:t>Image stacking</a:t>
            </a:r>
          </a:p>
          <a:p>
            <a:r>
              <a:rPr lang="en-US" dirty="0"/>
              <a:t>Resizing and rescaling frames</a:t>
            </a:r>
          </a:p>
          <a:p>
            <a:r>
              <a:rPr lang="en-US" dirty="0"/>
              <a:t>Drawing shapes and putting text</a:t>
            </a:r>
          </a:p>
          <a:p>
            <a:r>
              <a:rPr lang="en-US" dirty="0"/>
              <a:t>Contouring and </a:t>
            </a:r>
            <a:r>
              <a:rPr lang="en-US"/>
              <a:t>create trackbars</a:t>
            </a:r>
            <a:endParaRPr lang="en-US" dirty="0"/>
          </a:p>
          <a:p>
            <a:r>
              <a:rPr lang="en-US" dirty="0"/>
              <a:t> object detection</a:t>
            </a:r>
          </a:p>
          <a:p>
            <a:r>
              <a:rPr lang="en-US" dirty="0"/>
              <a:t>Face detection</a:t>
            </a:r>
          </a:p>
          <a:p>
            <a:r>
              <a:rPr lang="en-US" dirty="0"/>
              <a:t>Final project-face detection with webcam</a:t>
            </a: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582791-80AA-4433-AF3E-A8F2B686C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206" y="-1458025"/>
            <a:ext cx="8825658" cy="2677648"/>
          </a:xfrm>
        </p:spPr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11949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i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Freestyle Script"/>
        <a:ea typeface=""/>
        <a:cs typeface=""/>
      </a:majorFont>
      <a:minorFont>
        <a:latin typeface="Century Gothic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s" id="{53B18809-01EB-43DB-B5CB-6B197698341F}" vid="{98BA5C4A-4F2D-4749-899E-0B5E454239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this</Template>
  <TotalTime>19</TotalTime>
  <Words>41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Freestyle Script</vt:lpstr>
      <vt:lpstr>Wingdings 3</vt:lpstr>
      <vt:lpstr>this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anshika gupta</dc:creator>
  <cp:lastModifiedBy>anshika gupta</cp:lastModifiedBy>
  <cp:revision>5</cp:revision>
  <dcterms:created xsi:type="dcterms:W3CDTF">2021-04-11T03:36:51Z</dcterms:created>
  <dcterms:modified xsi:type="dcterms:W3CDTF">2021-04-11T03:56:25Z</dcterms:modified>
</cp:coreProperties>
</file>