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6" r:id="rId7"/>
    <p:sldId id="277" r:id="rId8"/>
    <p:sldId id="278" r:id="rId9"/>
    <p:sldId id="275" r:id="rId10"/>
    <p:sldId id="265" r:id="rId11"/>
    <p:sldId id="279" r:id="rId12"/>
    <p:sldId id="281" r:id="rId13"/>
    <p:sldId id="282" r:id="rId14"/>
    <p:sldId id="28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357C8-E039-4ADE-8E49-AF7E332781AE}">
          <p14:sldIdLst>
            <p14:sldId id="256"/>
            <p14:sldId id="271"/>
          </p14:sldIdLst>
        </p14:section>
        <p14:section name="Untitled Section" id="{11F6FB29-EF24-46DA-AB7C-3F3979C5EE83}">
          <p14:sldIdLst>
            <p14:sldId id="276"/>
            <p14:sldId id="277"/>
            <p14:sldId id="278"/>
            <p14:sldId id="275"/>
            <p14:sldId id="265"/>
            <p14:sldId id="279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79AFB-0FE6-41B3-9E56-1A610154C523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24E870-F5B2-4F03-ACE6-711CCBA500BC}">
      <dgm:prSet phldrT="[Text]"/>
      <dgm:spPr>
        <a:gradFill rotWithShape="0">
          <a:gsLst>
            <a:gs pos="0">
              <a:srgbClr val="FFFF00"/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r>
            <a:rPr lang="en-US" dirty="0" smtClean="0"/>
            <a:t>LOGIN PAGE</a:t>
          </a:r>
          <a:endParaRPr lang="en-IN" dirty="0"/>
        </a:p>
      </dgm:t>
    </dgm:pt>
    <dgm:pt modelId="{606A859B-D441-43EC-8EAF-D86528A1140E}" type="parTrans" cxnId="{0EB5CD8F-874C-466B-85C1-E369C3520A42}">
      <dgm:prSet/>
      <dgm:spPr/>
      <dgm:t>
        <a:bodyPr/>
        <a:lstStyle/>
        <a:p>
          <a:endParaRPr lang="en-IN"/>
        </a:p>
      </dgm:t>
    </dgm:pt>
    <dgm:pt modelId="{3F9BF2BC-B793-4E32-8B6E-02C14FD19D90}" type="sibTrans" cxnId="{0EB5CD8F-874C-466B-85C1-E369C3520A42}">
      <dgm:prSet/>
      <dgm:spPr/>
      <dgm:t>
        <a:bodyPr/>
        <a:lstStyle/>
        <a:p>
          <a:endParaRPr lang="en-IN"/>
        </a:p>
      </dgm:t>
    </dgm:pt>
    <dgm:pt modelId="{47334424-DACC-48DF-9279-969F91FEA974}">
      <dgm:prSet phldrT="[Text]" custT="1"/>
      <dgm:spPr/>
      <dgm:t>
        <a:bodyPr/>
        <a:lstStyle/>
        <a:p>
          <a:r>
            <a:rPr lang="en-US" sz="1400" dirty="0" smtClean="0"/>
            <a:t>REGISTER</a:t>
          </a:r>
          <a:endParaRPr lang="en-IN" sz="1400" dirty="0"/>
        </a:p>
      </dgm:t>
    </dgm:pt>
    <dgm:pt modelId="{EB5F7EB8-07DF-43E5-8499-868569BD7FB4}" type="parTrans" cxnId="{09CA32DA-D189-4867-A465-E0C3DB0F861B}">
      <dgm:prSet/>
      <dgm:spPr/>
      <dgm:t>
        <a:bodyPr/>
        <a:lstStyle/>
        <a:p>
          <a:endParaRPr lang="en-IN"/>
        </a:p>
      </dgm:t>
    </dgm:pt>
    <dgm:pt modelId="{E0EE2A3B-FDE0-4D67-BA48-85990813D3DB}" type="sibTrans" cxnId="{09CA32DA-D189-4867-A465-E0C3DB0F861B}">
      <dgm:prSet/>
      <dgm:spPr/>
      <dgm:t>
        <a:bodyPr/>
        <a:lstStyle/>
        <a:p>
          <a:endParaRPr lang="en-IN"/>
        </a:p>
      </dgm:t>
    </dgm:pt>
    <dgm:pt modelId="{16F289BC-F43D-4360-B68C-8BB3BADF1FFB}">
      <dgm:prSet phldrT="[Text]"/>
      <dgm:spPr>
        <a:gradFill rotWithShape="0">
          <a:gsLst>
            <a:gs pos="0">
              <a:srgbClr val="00B050"/>
            </a:gs>
            <a:gs pos="100000">
              <a:schemeClr val="accent3">
                <a:hueOff val="7239771"/>
                <a:satOff val="-3740"/>
                <a:lumOff val="4901"/>
                <a:alphaOff val="0"/>
                <a:shade val="48000"/>
                <a:satMod val="180000"/>
                <a:lumMod val="94000"/>
              </a:schemeClr>
            </a:gs>
            <a:gs pos="96000">
              <a:srgbClr val="7030A0"/>
            </a:gs>
          </a:gsLst>
        </a:gradFill>
      </dgm:spPr>
      <dgm:t>
        <a:bodyPr/>
        <a:lstStyle/>
        <a:p>
          <a:r>
            <a:rPr lang="en-US" dirty="0" smtClean="0"/>
            <a:t>MENU AND BILLING SYSTEM</a:t>
          </a:r>
          <a:endParaRPr lang="en-IN" dirty="0"/>
        </a:p>
      </dgm:t>
    </dgm:pt>
    <dgm:pt modelId="{8CFEB5A4-756A-43DB-8A78-547145672D54}" type="parTrans" cxnId="{A788BBA8-0EC5-48EE-A3EF-0DAB6ABE7BEF}">
      <dgm:prSet/>
      <dgm:spPr/>
      <dgm:t>
        <a:bodyPr/>
        <a:lstStyle/>
        <a:p>
          <a:endParaRPr lang="en-IN"/>
        </a:p>
      </dgm:t>
    </dgm:pt>
    <dgm:pt modelId="{698193AF-1BF7-438B-84FC-230D6E6E58E6}" type="sibTrans" cxnId="{A788BBA8-0EC5-48EE-A3EF-0DAB6ABE7BEF}">
      <dgm:prSet/>
      <dgm:spPr/>
      <dgm:t>
        <a:bodyPr/>
        <a:lstStyle/>
        <a:p>
          <a:endParaRPr lang="en-IN"/>
        </a:p>
      </dgm:t>
    </dgm:pt>
    <dgm:pt modelId="{244B7FC5-D2F5-4153-B266-3FB0103F1EE2}">
      <dgm:prSet phldrT="[Text]" custT="1"/>
      <dgm:spPr/>
      <dgm:t>
        <a:bodyPr/>
        <a:lstStyle/>
        <a:p>
          <a:r>
            <a:rPr lang="en-US" sz="1400" dirty="0" smtClean="0"/>
            <a:t>MENU                             </a:t>
          </a:r>
          <a:endParaRPr lang="en-IN" sz="1400" dirty="0"/>
        </a:p>
      </dgm:t>
    </dgm:pt>
    <dgm:pt modelId="{167224FD-723A-40D9-8143-7C1F661E5534}" type="parTrans" cxnId="{9B7AD25A-A4D9-4710-8B03-F11F0090E025}">
      <dgm:prSet/>
      <dgm:spPr/>
      <dgm:t>
        <a:bodyPr/>
        <a:lstStyle/>
        <a:p>
          <a:endParaRPr lang="en-IN"/>
        </a:p>
      </dgm:t>
    </dgm:pt>
    <dgm:pt modelId="{D80FD2CE-2149-4095-9F2F-7C81AE61E9C9}" type="sibTrans" cxnId="{9B7AD25A-A4D9-4710-8B03-F11F0090E025}">
      <dgm:prSet/>
      <dgm:spPr/>
      <dgm:t>
        <a:bodyPr/>
        <a:lstStyle/>
        <a:p>
          <a:endParaRPr lang="en-IN"/>
        </a:p>
      </dgm:t>
    </dgm:pt>
    <dgm:pt modelId="{DB143777-BCEA-4EF1-A964-73F8982E25D1}">
      <dgm:prSet phldrT="[Text]"/>
      <dgm:spPr>
        <a:gradFill rotWithShape="0">
          <a:gsLst>
            <a:gs pos="0">
              <a:srgbClr val="00B0F0"/>
            </a:gs>
            <a:gs pos="100000">
              <a:schemeClr val="accent3">
                <a:hueOff val="14479542"/>
                <a:satOff val="-7479"/>
                <a:lumOff val="9803"/>
                <a:alphaOff val="0"/>
                <a:shade val="48000"/>
                <a:satMod val="180000"/>
                <a:lumMod val="94000"/>
              </a:schemeClr>
            </a:gs>
            <a:gs pos="54000">
              <a:schemeClr val="accent3">
                <a:hueOff val="14479542"/>
                <a:satOff val="-7479"/>
                <a:lumOff val="9803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r>
            <a:rPr lang="en-US" dirty="0" smtClean="0"/>
            <a:t>CUSTOMER MANAGEMENT SYSTEM</a:t>
          </a:r>
          <a:endParaRPr lang="en-IN" dirty="0"/>
        </a:p>
      </dgm:t>
    </dgm:pt>
    <dgm:pt modelId="{A31F64A3-DCDF-4F98-8203-0F4A87B091FC}" type="parTrans" cxnId="{F0263E3F-C796-47AB-8A0A-865ADADAC812}">
      <dgm:prSet/>
      <dgm:spPr/>
      <dgm:t>
        <a:bodyPr/>
        <a:lstStyle/>
        <a:p>
          <a:endParaRPr lang="en-IN"/>
        </a:p>
      </dgm:t>
    </dgm:pt>
    <dgm:pt modelId="{45872A88-7072-4D4D-9972-7172CA6D5752}" type="sibTrans" cxnId="{F0263E3F-C796-47AB-8A0A-865ADADAC812}">
      <dgm:prSet/>
      <dgm:spPr/>
      <dgm:t>
        <a:bodyPr/>
        <a:lstStyle/>
        <a:p>
          <a:endParaRPr lang="en-IN"/>
        </a:p>
      </dgm:t>
    </dgm:pt>
    <dgm:pt modelId="{008AD633-B968-4960-AF95-40D7A4FC6071}">
      <dgm:prSet phldrT="[Text]" custT="1"/>
      <dgm:spPr/>
      <dgm:t>
        <a:bodyPr/>
        <a:lstStyle/>
        <a:p>
          <a:r>
            <a:rPr lang="en-US" sz="1400" dirty="0" smtClean="0"/>
            <a:t>LOGIN</a:t>
          </a:r>
          <a:endParaRPr lang="en-IN" sz="1400" dirty="0"/>
        </a:p>
      </dgm:t>
    </dgm:pt>
    <dgm:pt modelId="{42BABE3B-A5C1-41E5-BC90-D600D6877664}" type="parTrans" cxnId="{7D26B73B-56E1-455C-AF95-3D00EF0C3BA0}">
      <dgm:prSet/>
      <dgm:spPr/>
      <dgm:t>
        <a:bodyPr/>
        <a:lstStyle/>
        <a:p>
          <a:endParaRPr lang="en-IN"/>
        </a:p>
      </dgm:t>
    </dgm:pt>
    <dgm:pt modelId="{5D0D2267-55B6-4C76-9E4A-3F9D66511ABF}" type="sibTrans" cxnId="{7D26B73B-56E1-455C-AF95-3D00EF0C3BA0}">
      <dgm:prSet/>
      <dgm:spPr/>
      <dgm:t>
        <a:bodyPr/>
        <a:lstStyle/>
        <a:p>
          <a:endParaRPr lang="en-IN"/>
        </a:p>
      </dgm:t>
    </dgm:pt>
    <dgm:pt modelId="{FD07C644-520B-4AA5-813B-FEA42BB6A331}">
      <dgm:prSet phldrT="[Text]" custT="1"/>
      <dgm:spPr/>
      <dgm:t>
        <a:bodyPr/>
        <a:lstStyle/>
        <a:p>
          <a:r>
            <a:rPr lang="en-US" sz="1400" dirty="0" smtClean="0"/>
            <a:t>FORGOT USERNAME OR PASSWORD</a:t>
          </a:r>
          <a:endParaRPr lang="en-IN" sz="1400" dirty="0"/>
        </a:p>
      </dgm:t>
    </dgm:pt>
    <dgm:pt modelId="{4D35EF46-B38D-4758-B16E-131F3019879F}" type="parTrans" cxnId="{4BEB42F9-4BB3-401D-8282-000233ED6138}">
      <dgm:prSet/>
      <dgm:spPr/>
      <dgm:t>
        <a:bodyPr/>
        <a:lstStyle/>
        <a:p>
          <a:endParaRPr lang="en-IN"/>
        </a:p>
      </dgm:t>
    </dgm:pt>
    <dgm:pt modelId="{A5149588-13BA-4784-AAB0-672C99C6BCFE}" type="sibTrans" cxnId="{4BEB42F9-4BB3-401D-8282-000233ED6138}">
      <dgm:prSet/>
      <dgm:spPr/>
      <dgm:t>
        <a:bodyPr/>
        <a:lstStyle/>
        <a:p>
          <a:endParaRPr lang="en-IN"/>
        </a:p>
      </dgm:t>
    </dgm:pt>
    <dgm:pt modelId="{839AA313-EC67-4D93-B0F0-960D58CDB7CA}">
      <dgm:prSet phldrT="[Text]" custT="1"/>
      <dgm:spPr/>
      <dgm:t>
        <a:bodyPr/>
        <a:lstStyle/>
        <a:p>
          <a:r>
            <a:rPr lang="en-US" sz="1400" dirty="0" smtClean="0"/>
            <a:t>CHOICES </a:t>
          </a:r>
          <a:endParaRPr lang="en-IN" sz="1400" dirty="0"/>
        </a:p>
      </dgm:t>
    </dgm:pt>
    <dgm:pt modelId="{3816D5C0-B608-4069-9840-121A04B3DA2C}" type="parTrans" cxnId="{0AA4D3A9-D4BA-44F2-B2EE-6AC50895621B}">
      <dgm:prSet/>
      <dgm:spPr/>
      <dgm:t>
        <a:bodyPr/>
        <a:lstStyle/>
        <a:p>
          <a:endParaRPr lang="en-IN"/>
        </a:p>
      </dgm:t>
    </dgm:pt>
    <dgm:pt modelId="{B1553BC4-AB31-425E-87B0-566A0987DDEE}" type="sibTrans" cxnId="{0AA4D3A9-D4BA-44F2-B2EE-6AC50895621B}">
      <dgm:prSet/>
      <dgm:spPr/>
      <dgm:t>
        <a:bodyPr/>
        <a:lstStyle/>
        <a:p>
          <a:endParaRPr lang="en-IN"/>
        </a:p>
      </dgm:t>
    </dgm:pt>
    <dgm:pt modelId="{5587D5ED-753C-4F60-9834-E323F4377DE9}">
      <dgm:prSet phldrT="[Text]" custT="1"/>
      <dgm:spPr/>
      <dgm:t>
        <a:bodyPr/>
        <a:lstStyle/>
        <a:p>
          <a:r>
            <a:rPr lang="en-US" sz="1400" dirty="0" smtClean="0"/>
            <a:t>QUANTITY </a:t>
          </a:r>
          <a:endParaRPr lang="en-IN" sz="1400" dirty="0"/>
        </a:p>
      </dgm:t>
    </dgm:pt>
    <dgm:pt modelId="{992AB79D-FD0B-441F-BEC2-3794F2B77C03}" type="parTrans" cxnId="{2021F9CF-0734-4221-BF10-62A998D631CA}">
      <dgm:prSet/>
      <dgm:spPr/>
      <dgm:t>
        <a:bodyPr/>
        <a:lstStyle/>
        <a:p>
          <a:endParaRPr lang="en-IN"/>
        </a:p>
      </dgm:t>
    </dgm:pt>
    <dgm:pt modelId="{A16601D1-0626-4A9B-ADF0-DE17B0448088}" type="sibTrans" cxnId="{2021F9CF-0734-4221-BF10-62A998D631CA}">
      <dgm:prSet/>
      <dgm:spPr/>
      <dgm:t>
        <a:bodyPr/>
        <a:lstStyle/>
        <a:p>
          <a:endParaRPr lang="en-IN"/>
        </a:p>
      </dgm:t>
    </dgm:pt>
    <dgm:pt modelId="{AE47003E-D394-491A-862C-E1F9F1BDF8AF}">
      <dgm:prSet phldrT="[Text]" custT="1"/>
      <dgm:spPr/>
      <dgm:t>
        <a:bodyPr/>
        <a:lstStyle/>
        <a:p>
          <a:r>
            <a:rPr lang="en-US" sz="1400" dirty="0" smtClean="0"/>
            <a:t>YOUR </a:t>
          </a:r>
          <a:r>
            <a:rPr lang="en-US" sz="1400" dirty="0" smtClean="0"/>
            <a:t>CHOICES</a:t>
          </a:r>
          <a:endParaRPr lang="en-IN" sz="1400" dirty="0"/>
        </a:p>
      </dgm:t>
    </dgm:pt>
    <dgm:pt modelId="{BC6F685C-6D70-4154-9DED-A150C1E39B0A}" type="parTrans" cxnId="{5862534D-73C9-4418-A26C-B95494FAA8F1}">
      <dgm:prSet/>
      <dgm:spPr/>
      <dgm:t>
        <a:bodyPr/>
        <a:lstStyle/>
        <a:p>
          <a:endParaRPr lang="en-IN"/>
        </a:p>
      </dgm:t>
    </dgm:pt>
    <dgm:pt modelId="{7FBABC81-F5F7-471E-BD93-0B85BAE51672}" type="sibTrans" cxnId="{5862534D-73C9-4418-A26C-B95494FAA8F1}">
      <dgm:prSet/>
      <dgm:spPr/>
      <dgm:t>
        <a:bodyPr/>
        <a:lstStyle/>
        <a:p>
          <a:endParaRPr lang="en-IN"/>
        </a:p>
      </dgm:t>
    </dgm:pt>
    <dgm:pt modelId="{3237AEDC-D526-422D-9086-55ED0B9B0618}">
      <dgm:prSet phldrT="[Text]" custT="1"/>
      <dgm:spPr/>
      <dgm:t>
        <a:bodyPr/>
        <a:lstStyle/>
        <a:p>
          <a:r>
            <a:rPr lang="en-US" sz="1400" dirty="0" smtClean="0"/>
            <a:t>TOTAL PRICE</a:t>
          </a:r>
          <a:endParaRPr lang="en-IN" sz="1400" dirty="0"/>
        </a:p>
      </dgm:t>
    </dgm:pt>
    <dgm:pt modelId="{726D140E-B2D7-4DCF-B5A2-8DE64AD9B7EF}" type="parTrans" cxnId="{8799489B-5AB7-45EE-97DB-0827497CEBB0}">
      <dgm:prSet/>
      <dgm:spPr/>
      <dgm:t>
        <a:bodyPr/>
        <a:lstStyle/>
        <a:p>
          <a:endParaRPr lang="en-IN"/>
        </a:p>
      </dgm:t>
    </dgm:pt>
    <dgm:pt modelId="{CEDEC0DA-5706-473C-82E0-2F20BB04E7D7}" type="sibTrans" cxnId="{8799489B-5AB7-45EE-97DB-0827497CEBB0}">
      <dgm:prSet/>
      <dgm:spPr/>
      <dgm:t>
        <a:bodyPr/>
        <a:lstStyle/>
        <a:p>
          <a:endParaRPr lang="en-IN"/>
        </a:p>
      </dgm:t>
    </dgm:pt>
    <dgm:pt modelId="{D7264B90-430B-4665-9A30-9B6294FE5CF6}">
      <dgm:prSet phldrT="[Text]" custT="1"/>
      <dgm:spPr/>
      <dgm:t>
        <a:bodyPr/>
        <a:lstStyle/>
        <a:p>
          <a:r>
            <a:rPr lang="en-US" sz="1400" dirty="0" smtClean="0"/>
            <a:t>TOTAL AMOUNT TO BE PAID</a:t>
          </a:r>
          <a:endParaRPr lang="en-IN" sz="1400" dirty="0"/>
        </a:p>
      </dgm:t>
    </dgm:pt>
    <dgm:pt modelId="{BAD086DB-D1C4-4455-B50E-EE7ECCCD6C0F}" type="parTrans" cxnId="{F579BB2A-4943-4EE4-B80F-B0479FA88D6A}">
      <dgm:prSet/>
      <dgm:spPr/>
      <dgm:t>
        <a:bodyPr/>
        <a:lstStyle/>
        <a:p>
          <a:endParaRPr lang="en-IN"/>
        </a:p>
      </dgm:t>
    </dgm:pt>
    <dgm:pt modelId="{5A9B23C4-BE82-4B7C-B7E4-EE8E13B140BD}" type="sibTrans" cxnId="{F579BB2A-4943-4EE4-B80F-B0479FA88D6A}">
      <dgm:prSet/>
      <dgm:spPr/>
      <dgm:t>
        <a:bodyPr/>
        <a:lstStyle/>
        <a:p>
          <a:endParaRPr lang="en-IN"/>
        </a:p>
      </dgm:t>
    </dgm:pt>
    <dgm:pt modelId="{ADE583DA-728A-466D-AF10-B53A4A13F8B9}">
      <dgm:prSet phldrT="[Text]" custT="1"/>
      <dgm:spPr/>
      <dgm:t>
        <a:bodyPr/>
        <a:lstStyle/>
        <a:p>
          <a:r>
            <a:rPr lang="en-US" sz="1400" dirty="0" smtClean="0"/>
            <a:t>AMOUNT PAID BY CUSTOMER</a:t>
          </a:r>
          <a:endParaRPr lang="en-IN" sz="1400" dirty="0"/>
        </a:p>
      </dgm:t>
    </dgm:pt>
    <dgm:pt modelId="{8FBFB12A-5A63-4DD0-821C-9280CB99B654}" type="parTrans" cxnId="{4038939E-3CD0-4A22-9A83-015D290BBB25}">
      <dgm:prSet/>
      <dgm:spPr/>
      <dgm:t>
        <a:bodyPr/>
        <a:lstStyle/>
        <a:p>
          <a:endParaRPr lang="en-IN"/>
        </a:p>
      </dgm:t>
    </dgm:pt>
    <dgm:pt modelId="{0E170008-070B-4619-8867-71309632D616}" type="sibTrans" cxnId="{4038939E-3CD0-4A22-9A83-015D290BBB25}">
      <dgm:prSet/>
      <dgm:spPr/>
      <dgm:t>
        <a:bodyPr/>
        <a:lstStyle/>
        <a:p>
          <a:endParaRPr lang="en-IN"/>
        </a:p>
      </dgm:t>
    </dgm:pt>
    <dgm:pt modelId="{E576E255-E9BA-4AE7-A98C-BA0C1FD194BE}">
      <dgm:prSet phldrT="[Text]" custT="1"/>
      <dgm:spPr/>
      <dgm:t>
        <a:bodyPr/>
        <a:lstStyle/>
        <a:p>
          <a:r>
            <a:rPr lang="en-US" sz="1400" dirty="0" smtClean="0"/>
            <a:t>CHANGE </a:t>
          </a:r>
          <a:endParaRPr lang="en-IN" sz="1400" dirty="0"/>
        </a:p>
      </dgm:t>
    </dgm:pt>
    <dgm:pt modelId="{D182313B-E6E5-4BA0-9BD2-9E02D0797E93}" type="parTrans" cxnId="{49B23237-F64D-4E5A-9EB7-EAE16F021EEC}">
      <dgm:prSet/>
      <dgm:spPr/>
      <dgm:t>
        <a:bodyPr/>
        <a:lstStyle/>
        <a:p>
          <a:endParaRPr lang="en-IN"/>
        </a:p>
      </dgm:t>
    </dgm:pt>
    <dgm:pt modelId="{5507A82F-E27F-4BDF-907E-7602026A0F8D}" type="sibTrans" cxnId="{49B23237-F64D-4E5A-9EB7-EAE16F021EEC}">
      <dgm:prSet/>
      <dgm:spPr/>
      <dgm:t>
        <a:bodyPr/>
        <a:lstStyle/>
        <a:p>
          <a:endParaRPr lang="en-IN"/>
        </a:p>
      </dgm:t>
    </dgm:pt>
    <dgm:pt modelId="{588AB901-2F83-4E06-90FE-8E9ACE7C398A}" type="pres">
      <dgm:prSet presAssocID="{8F079AFB-0FE6-41B3-9E56-1A610154C52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311AA0D-4464-45B6-B123-EEB32AA06328}" type="pres">
      <dgm:prSet presAssocID="{F924E870-F5B2-4F03-ACE6-711CCBA500BC}" presName="composite" presStyleCnt="0"/>
      <dgm:spPr/>
    </dgm:pt>
    <dgm:pt modelId="{0C13EEFD-1336-4405-B480-7D39A43280BD}" type="pres">
      <dgm:prSet presAssocID="{F924E870-F5B2-4F03-ACE6-711CCBA500BC}" presName="bentUpArrow1" presStyleLbl="alignImgPlace1" presStyleIdx="0" presStyleCnt="2" custScaleX="62571" custScaleY="52735" custLinFactNeighborX="-31563" custLinFactNeighborY="-35385"/>
      <dgm:spPr>
        <a:gradFill rotWithShape="0">
          <a:gsLst>
            <a:gs pos="100000">
              <a:schemeClr val="accent4">
                <a:lumMod val="40000"/>
                <a:lumOff val="60000"/>
              </a:schemeClr>
            </a:gs>
            <a:gs pos="91000">
              <a:schemeClr val="tx1"/>
            </a:gs>
          </a:gsLst>
        </a:gradFill>
      </dgm:spPr>
      <dgm:t>
        <a:bodyPr/>
        <a:lstStyle/>
        <a:p>
          <a:endParaRPr lang="en-IN"/>
        </a:p>
      </dgm:t>
    </dgm:pt>
    <dgm:pt modelId="{9E81B331-8137-402C-A31C-2A818198DC9D}" type="pres">
      <dgm:prSet presAssocID="{F924E870-F5B2-4F03-ACE6-711CCBA500BC}" presName="ParentText" presStyleLbl="node1" presStyleIdx="0" presStyleCnt="3" custScaleX="84983" custScaleY="37306" custLinFactNeighborX="-34152" custLinFactNeighborY="189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49EBDC-7563-41DF-8EF5-8C870956781F}" type="pres">
      <dgm:prSet presAssocID="{F924E870-F5B2-4F03-ACE6-711CCBA500BC}" presName="ChildText" presStyleLbl="revTx" presStyleIdx="0" presStyleCnt="2" custScaleX="197853" custScaleY="34587" custLinFactNeighborX="-9956" custLinFactNeighborY="26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F2382E-91CA-43D2-8908-93B596776F69}" type="pres">
      <dgm:prSet presAssocID="{3F9BF2BC-B793-4E32-8B6E-02C14FD19D90}" presName="sibTrans" presStyleCnt="0"/>
      <dgm:spPr/>
    </dgm:pt>
    <dgm:pt modelId="{A7309DA2-706A-4737-971A-4489058AB078}" type="pres">
      <dgm:prSet presAssocID="{16F289BC-F43D-4360-B68C-8BB3BADF1FFB}" presName="composite" presStyleCnt="0"/>
      <dgm:spPr/>
    </dgm:pt>
    <dgm:pt modelId="{A0EE76AD-BF92-46F9-B743-2B44956A9D28}" type="pres">
      <dgm:prSet presAssocID="{16F289BC-F43D-4360-B68C-8BB3BADF1FFB}" presName="bentUpArrow1" presStyleLbl="alignImgPlace1" presStyleIdx="1" presStyleCnt="2" custScaleX="67642" custScaleY="48012" custLinFactNeighborX="-99116" custLinFactNeighborY="-19797"/>
      <dgm:spPr>
        <a:gradFill rotWithShape="0">
          <a:gsLst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</a:schemeClr>
            </a:gs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endParaRPr lang="en-IN"/>
        </a:p>
      </dgm:t>
    </dgm:pt>
    <dgm:pt modelId="{E25B3873-C65B-4B36-BFF5-133A9B849D93}" type="pres">
      <dgm:prSet presAssocID="{16F289BC-F43D-4360-B68C-8BB3BADF1FFB}" presName="ParentText" presStyleLbl="node1" presStyleIdx="1" presStyleCnt="3" custScaleX="117303" custScaleY="87331" custLinFactNeighborX="-58763" custLinFactNeighborY="92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A4BD90-C581-4E5C-937C-7A6A77F0578D}" type="pres">
      <dgm:prSet presAssocID="{16F289BC-F43D-4360-B68C-8BB3BADF1FFB}" presName="ChildText" presStyleLbl="revTx" presStyleIdx="1" presStyleCnt="2" custFlipHor="1" custScaleX="216511" custScaleY="68838" custLinFactNeighborX="-7484" custLinFactNeighborY="13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5AD65E-1F91-4C0C-A3C4-2D0B723C23D8}" type="pres">
      <dgm:prSet presAssocID="{698193AF-1BF7-438B-84FC-230D6E6E58E6}" presName="sibTrans" presStyleCnt="0"/>
      <dgm:spPr/>
    </dgm:pt>
    <dgm:pt modelId="{1DA6AFFD-4E70-4711-8818-964757B48732}" type="pres">
      <dgm:prSet presAssocID="{DB143777-BCEA-4EF1-A964-73F8982E25D1}" presName="composite" presStyleCnt="0"/>
      <dgm:spPr/>
    </dgm:pt>
    <dgm:pt modelId="{E1AEABE8-4321-4E4B-A0D5-08697EBF355B}" type="pres">
      <dgm:prSet presAssocID="{DB143777-BCEA-4EF1-A964-73F8982E25D1}" presName="ParentText" presStyleLbl="node1" presStyleIdx="2" presStyleCnt="3" custScaleX="109884" custScaleY="33874" custLinFactNeighborX="-84066" custLinFactNeighborY="287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A4D3A9-D4BA-44F2-B2EE-6AC50895621B}" srcId="{16F289BC-F43D-4360-B68C-8BB3BADF1FFB}" destId="{839AA313-EC67-4D93-B0F0-960D58CDB7CA}" srcOrd="1" destOrd="0" parTransId="{3816D5C0-B608-4069-9840-121A04B3DA2C}" sibTransId="{B1553BC4-AB31-425E-87B0-566A0987DDEE}"/>
    <dgm:cxn modelId="{AF6B72DD-6F7D-4234-A0F4-D976C13A9634}" type="presOf" srcId="{D7264B90-430B-4665-9A30-9B6294FE5CF6}" destId="{57A4BD90-C581-4E5C-937C-7A6A77F0578D}" srcOrd="0" destOrd="5" presId="urn:microsoft.com/office/officeart/2005/8/layout/StepDownProcess"/>
    <dgm:cxn modelId="{8799489B-5AB7-45EE-97DB-0827497CEBB0}" srcId="{16F289BC-F43D-4360-B68C-8BB3BADF1FFB}" destId="{3237AEDC-D526-422D-9086-55ED0B9B0618}" srcOrd="4" destOrd="0" parTransId="{726D140E-B2D7-4DCF-B5A2-8DE64AD9B7EF}" sibTransId="{CEDEC0DA-5706-473C-82E0-2F20BB04E7D7}"/>
    <dgm:cxn modelId="{0EB5CD8F-874C-466B-85C1-E369C3520A42}" srcId="{8F079AFB-0FE6-41B3-9E56-1A610154C523}" destId="{F924E870-F5B2-4F03-ACE6-711CCBA500BC}" srcOrd="0" destOrd="0" parTransId="{606A859B-D441-43EC-8EAF-D86528A1140E}" sibTransId="{3F9BF2BC-B793-4E32-8B6E-02C14FD19D90}"/>
    <dgm:cxn modelId="{52F1975E-659D-4331-93EE-6500CB4C8315}" type="presOf" srcId="{FD07C644-520B-4AA5-813B-FEA42BB6A331}" destId="{E749EBDC-7563-41DF-8EF5-8C870956781F}" srcOrd="0" destOrd="2" presId="urn:microsoft.com/office/officeart/2005/8/layout/StepDownProcess"/>
    <dgm:cxn modelId="{2021F9CF-0734-4221-BF10-62A998D631CA}" srcId="{16F289BC-F43D-4360-B68C-8BB3BADF1FFB}" destId="{5587D5ED-753C-4F60-9834-E323F4377DE9}" srcOrd="2" destOrd="0" parTransId="{992AB79D-FD0B-441F-BEC2-3794F2B77C03}" sibTransId="{A16601D1-0626-4A9B-ADF0-DE17B0448088}"/>
    <dgm:cxn modelId="{5BC3753B-0B13-464E-BF31-C13030F8CC18}" type="presOf" srcId="{F924E870-F5B2-4F03-ACE6-711CCBA500BC}" destId="{9E81B331-8137-402C-A31C-2A818198DC9D}" srcOrd="0" destOrd="0" presId="urn:microsoft.com/office/officeart/2005/8/layout/StepDownProcess"/>
    <dgm:cxn modelId="{2A7EF28C-A51F-4F2A-BDE2-C596DC007770}" type="presOf" srcId="{E576E255-E9BA-4AE7-A98C-BA0C1FD194BE}" destId="{57A4BD90-C581-4E5C-937C-7A6A77F0578D}" srcOrd="0" destOrd="7" presId="urn:microsoft.com/office/officeart/2005/8/layout/StepDownProcess"/>
    <dgm:cxn modelId="{C41514F9-B4B5-41CC-9B2A-B360F3521F3D}" type="presOf" srcId="{5587D5ED-753C-4F60-9834-E323F4377DE9}" destId="{57A4BD90-C581-4E5C-937C-7A6A77F0578D}" srcOrd="0" destOrd="2" presId="urn:microsoft.com/office/officeart/2005/8/layout/StepDownProcess"/>
    <dgm:cxn modelId="{4038939E-3CD0-4A22-9A83-015D290BBB25}" srcId="{16F289BC-F43D-4360-B68C-8BB3BADF1FFB}" destId="{ADE583DA-728A-466D-AF10-B53A4A13F8B9}" srcOrd="6" destOrd="0" parTransId="{8FBFB12A-5A63-4DD0-821C-9280CB99B654}" sibTransId="{0E170008-070B-4619-8867-71309632D616}"/>
    <dgm:cxn modelId="{03B6BD86-A42B-4AB0-A88D-6B41FC1AA9F6}" type="presOf" srcId="{8F079AFB-0FE6-41B3-9E56-1A610154C523}" destId="{588AB901-2F83-4E06-90FE-8E9ACE7C398A}" srcOrd="0" destOrd="0" presId="urn:microsoft.com/office/officeart/2005/8/layout/StepDownProcess"/>
    <dgm:cxn modelId="{09CA32DA-D189-4867-A465-E0C3DB0F861B}" srcId="{F924E870-F5B2-4F03-ACE6-711CCBA500BC}" destId="{47334424-DACC-48DF-9279-969F91FEA974}" srcOrd="0" destOrd="0" parTransId="{EB5F7EB8-07DF-43E5-8499-868569BD7FB4}" sibTransId="{E0EE2A3B-FDE0-4D67-BA48-85990813D3DB}"/>
    <dgm:cxn modelId="{BEE5BA5B-2E47-4BA5-918E-4F30F6C5C9E8}" type="presOf" srcId="{244B7FC5-D2F5-4153-B266-3FB0103F1EE2}" destId="{57A4BD90-C581-4E5C-937C-7A6A77F0578D}" srcOrd="0" destOrd="0" presId="urn:microsoft.com/office/officeart/2005/8/layout/StepDownProcess"/>
    <dgm:cxn modelId="{49B23237-F64D-4E5A-9EB7-EAE16F021EEC}" srcId="{16F289BC-F43D-4360-B68C-8BB3BADF1FFB}" destId="{E576E255-E9BA-4AE7-A98C-BA0C1FD194BE}" srcOrd="7" destOrd="0" parTransId="{D182313B-E6E5-4BA0-9BD2-9E02D0797E93}" sibTransId="{5507A82F-E27F-4BDF-907E-7602026A0F8D}"/>
    <dgm:cxn modelId="{2D779D4D-A0BE-4A23-A020-ABA5AF0C797B}" type="presOf" srcId="{ADE583DA-728A-466D-AF10-B53A4A13F8B9}" destId="{57A4BD90-C581-4E5C-937C-7A6A77F0578D}" srcOrd="0" destOrd="6" presId="urn:microsoft.com/office/officeart/2005/8/layout/StepDownProcess"/>
    <dgm:cxn modelId="{32E04CF7-93F3-41DD-B5B3-8640D1792F86}" type="presOf" srcId="{16F289BC-F43D-4360-B68C-8BB3BADF1FFB}" destId="{E25B3873-C65B-4B36-BFF5-133A9B849D93}" srcOrd="0" destOrd="0" presId="urn:microsoft.com/office/officeart/2005/8/layout/StepDownProcess"/>
    <dgm:cxn modelId="{A788BBA8-0EC5-48EE-A3EF-0DAB6ABE7BEF}" srcId="{8F079AFB-0FE6-41B3-9E56-1A610154C523}" destId="{16F289BC-F43D-4360-B68C-8BB3BADF1FFB}" srcOrd="1" destOrd="0" parTransId="{8CFEB5A4-756A-43DB-8A78-547145672D54}" sibTransId="{698193AF-1BF7-438B-84FC-230D6E6E58E6}"/>
    <dgm:cxn modelId="{92AB3B7C-25FF-4B7A-9013-36FBD2B2D7AC}" type="presOf" srcId="{839AA313-EC67-4D93-B0F0-960D58CDB7CA}" destId="{57A4BD90-C581-4E5C-937C-7A6A77F0578D}" srcOrd="0" destOrd="1" presId="urn:microsoft.com/office/officeart/2005/8/layout/StepDownProcess"/>
    <dgm:cxn modelId="{F579BB2A-4943-4EE4-B80F-B0479FA88D6A}" srcId="{16F289BC-F43D-4360-B68C-8BB3BADF1FFB}" destId="{D7264B90-430B-4665-9A30-9B6294FE5CF6}" srcOrd="5" destOrd="0" parTransId="{BAD086DB-D1C4-4455-B50E-EE7ECCCD6C0F}" sibTransId="{5A9B23C4-BE82-4B7C-B7E4-EE8E13B140BD}"/>
    <dgm:cxn modelId="{31BC2D7F-6E7C-4606-9F28-912DE3726988}" type="presOf" srcId="{3237AEDC-D526-422D-9086-55ED0B9B0618}" destId="{57A4BD90-C581-4E5C-937C-7A6A77F0578D}" srcOrd="0" destOrd="4" presId="urn:microsoft.com/office/officeart/2005/8/layout/StepDownProcess"/>
    <dgm:cxn modelId="{7D26B73B-56E1-455C-AF95-3D00EF0C3BA0}" srcId="{F924E870-F5B2-4F03-ACE6-711CCBA500BC}" destId="{008AD633-B968-4960-AF95-40D7A4FC6071}" srcOrd="1" destOrd="0" parTransId="{42BABE3B-A5C1-41E5-BC90-D600D6877664}" sibTransId="{5D0D2267-55B6-4C76-9E4A-3F9D66511ABF}"/>
    <dgm:cxn modelId="{F0263E3F-C796-47AB-8A0A-865ADADAC812}" srcId="{8F079AFB-0FE6-41B3-9E56-1A610154C523}" destId="{DB143777-BCEA-4EF1-A964-73F8982E25D1}" srcOrd="2" destOrd="0" parTransId="{A31F64A3-DCDF-4F98-8203-0F4A87B091FC}" sibTransId="{45872A88-7072-4D4D-9972-7172CA6D5752}"/>
    <dgm:cxn modelId="{8399AD52-52BB-42D4-A58B-CF196D2A52CF}" type="presOf" srcId="{47334424-DACC-48DF-9279-969F91FEA974}" destId="{E749EBDC-7563-41DF-8EF5-8C870956781F}" srcOrd="0" destOrd="0" presId="urn:microsoft.com/office/officeart/2005/8/layout/StepDownProcess"/>
    <dgm:cxn modelId="{B9E303D8-09A8-46DD-972F-29809677340F}" type="presOf" srcId="{AE47003E-D394-491A-862C-E1F9F1BDF8AF}" destId="{57A4BD90-C581-4E5C-937C-7A6A77F0578D}" srcOrd="0" destOrd="3" presId="urn:microsoft.com/office/officeart/2005/8/layout/StepDownProcess"/>
    <dgm:cxn modelId="{4BEB42F9-4BB3-401D-8282-000233ED6138}" srcId="{F924E870-F5B2-4F03-ACE6-711CCBA500BC}" destId="{FD07C644-520B-4AA5-813B-FEA42BB6A331}" srcOrd="2" destOrd="0" parTransId="{4D35EF46-B38D-4758-B16E-131F3019879F}" sibTransId="{A5149588-13BA-4784-AAB0-672C99C6BCFE}"/>
    <dgm:cxn modelId="{0442FC52-EE97-4A13-B834-642C4C8CB927}" type="presOf" srcId="{008AD633-B968-4960-AF95-40D7A4FC6071}" destId="{E749EBDC-7563-41DF-8EF5-8C870956781F}" srcOrd="0" destOrd="1" presId="urn:microsoft.com/office/officeart/2005/8/layout/StepDownProcess"/>
    <dgm:cxn modelId="{5862534D-73C9-4418-A26C-B95494FAA8F1}" srcId="{16F289BC-F43D-4360-B68C-8BB3BADF1FFB}" destId="{AE47003E-D394-491A-862C-E1F9F1BDF8AF}" srcOrd="3" destOrd="0" parTransId="{BC6F685C-6D70-4154-9DED-A150C1E39B0A}" sibTransId="{7FBABC81-F5F7-471E-BD93-0B85BAE51672}"/>
    <dgm:cxn modelId="{9B7AD25A-A4D9-4710-8B03-F11F0090E025}" srcId="{16F289BC-F43D-4360-B68C-8BB3BADF1FFB}" destId="{244B7FC5-D2F5-4153-B266-3FB0103F1EE2}" srcOrd="0" destOrd="0" parTransId="{167224FD-723A-40D9-8143-7C1F661E5534}" sibTransId="{D80FD2CE-2149-4095-9F2F-7C81AE61E9C9}"/>
    <dgm:cxn modelId="{836E551A-2851-4B67-9BDF-F01EAC6611C8}" type="presOf" srcId="{DB143777-BCEA-4EF1-A964-73F8982E25D1}" destId="{E1AEABE8-4321-4E4B-A0D5-08697EBF355B}" srcOrd="0" destOrd="0" presId="urn:microsoft.com/office/officeart/2005/8/layout/StepDownProcess"/>
    <dgm:cxn modelId="{CF75BFC3-5B27-44A0-ADD8-837EC7A16D2D}" type="presParOf" srcId="{588AB901-2F83-4E06-90FE-8E9ACE7C398A}" destId="{2311AA0D-4464-45B6-B123-EEB32AA06328}" srcOrd="0" destOrd="0" presId="urn:microsoft.com/office/officeart/2005/8/layout/StepDownProcess"/>
    <dgm:cxn modelId="{AA4AAD88-D0CC-4634-8545-7E6A4668320C}" type="presParOf" srcId="{2311AA0D-4464-45B6-B123-EEB32AA06328}" destId="{0C13EEFD-1336-4405-B480-7D39A43280BD}" srcOrd="0" destOrd="0" presId="urn:microsoft.com/office/officeart/2005/8/layout/StepDownProcess"/>
    <dgm:cxn modelId="{CEC91C7C-64AC-4CC1-B354-527E089EBF94}" type="presParOf" srcId="{2311AA0D-4464-45B6-B123-EEB32AA06328}" destId="{9E81B331-8137-402C-A31C-2A818198DC9D}" srcOrd="1" destOrd="0" presId="urn:microsoft.com/office/officeart/2005/8/layout/StepDownProcess"/>
    <dgm:cxn modelId="{3F0D60EB-4E32-41A3-9447-C10771F3F44A}" type="presParOf" srcId="{2311AA0D-4464-45B6-B123-EEB32AA06328}" destId="{E749EBDC-7563-41DF-8EF5-8C870956781F}" srcOrd="2" destOrd="0" presId="urn:microsoft.com/office/officeart/2005/8/layout/StepDownProcess"/>
    <dgm:cxn modelId="{A0237B3E-53E9-455C-A613-5A79C74532C4}" type="presParOf" srcId="{588AB901-2F83-4E06-90FE-8E9ACE7C398A}" destId="{34F2382E-91CA-43D2-8908-93B596776F69}" srcOrd="1" destOrd="0" presId="urn:microsoft.com/office/officeart/2005/8/layout/StepDownProcess"/>
    <dgm:cxn modelId="{97B6A00F-55EB-4DAE-88B9-1C53F0971EC6}" type="presParOf" srcId="{588AB901-2F83-4E06-90FE-8E9ACE7C398A}" destId="{A7309DA2-706A-4737-971A-4489058AB078}" srcOrd="2" destOrd="0" presId="urn:microsoft.com/office/officeart/2005/8/layout/StepDownProcess"/>
    <dgm:cxn modelId="{25A4AF70-2D0F-4802-BA53-7F0EAA76A648}" type="presParOf" srcId="{A7309DA2-706A-4737-971A-4489058AB078}" destId="{A0EE76AD-BF92-46F9-B743-2B44956A9D28}" srcOrd="0" destOrd="0" presId="urn:microsoft.com/office/officeart/2005/8/layout/StepDownProcess"/>
    <dgm:cxn modelId="{B8E51030-1ED7-4C04-8876-825220DC3FD2}" type="presParOf" srcId="{A7309DA2-706A-4737-971A-4489058AB078}" destId="{E25B3873-C65B-4B36-BFF5-133A9B849D93}" srcOrd="1" destOrd="0" presId="urn:microsoft.com/office/officeart/2005/8/layout/StepDownProcess"/>
    <dgm:cxn modelId="{B5187374-C7DB-42BD-85DF-984200F56DEE}" type="presParOf" srcId="{A7309DA2-706A-4737-971A-4489058AB078}" destId="{57A4BD90-C581-4E5C-937C-7A6A77F0578D}" srcOrd="2" destOrd="0" presId="urn:microsoft.com/office/officeart/2005/8/layout/StepDownProcess"/>
    <dgm:cxn modelId="{88F8012C-0C53-407F-BC14-2A7C39721080}" type="presParOf" srcId="{588AB901-2F83-4E06-90FE-8E9ACE7C398A}" destId="{D15AD65E-1F91-4C0C-A3C4-2D0B723C23D8}" srcOrd="3" destOrd="0" presId="urn:microsoft.com/office/officeart/2005/8/layout/StepDownProcess"/>
    <dgm:cxn modelId="{A09C1BA1-BC21-4D01-87A2-D289069404C9}" type="presParOf" srcId="{588AB901-2F83-4E06-90FE-8E9ACE7C398A}" destId="{1DA6AFFD-4E70-4711-8818-964757B48732}" srcOrd="4" destOrd="0" presId="urn:microsoft.com/office/officeart/2005/8/layout/StepDownProcess"/>
    <dgm:cxn modelId="{ED893E71-5F78-47DD-B9A1-863766E15CF9}" type="presParOf" srcId="{1DA6AFFD-4E70-4711-8818-964757B48732}" destId="{E1AEABE8-4321-4E4B-A0D5-08697EBF355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3EEFD-1336-4405-B480-7D39A43280BD}">
      <dsp:nvSpPr>
        <dsp:cNvPr id="0" name=""/>
        <dsp:cNvSpPr/>
      </dsp:nvSpPr>
      <dsp:spPr>
        <a:xfrm rot="5400000">
          <a:off x="1175890" y="1168676"/>
          <a:ext cx="956568" cy="12921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100000">
              <a:schemeClr val="accent4">
                <a:lumMod val="40000"/>
                <a:lumOff val="60000"/>
              </a:schemeClr>
            </a:gs>
            <a:gs pos="91000">
              <a:schemeClr val="tx1"/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E81B331-8137-402C-A31C-2A818198DC9D}">
      <dsp:nvSpPr>
        <dsp:cNvPr id="0" name=""/>
        <dsp:cNvSpPr/>
      </dsp:nvSpPr>
      <dsp:spPr>
        <a:xfrm>
          <a:off x="104863" y="487940"/>
          <a:ext cx="2595012" cy="797377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FFFF00"/>
            </a:gs>
            <a:gs pos="100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LOGIN PAGE</a:t>
          </a:r>
          <a:endParaRPr lang="en-IN" sz="1800" kern="1200" dirty="0"/>
        </a:p>
      </dsp:txBody>
      <dsp:txXfrm>
        <a:off x="143795" y="526872"/>
        <a:ext cx="2517148" cy="719513"/>
      </dsp:txXfrm>
    </dsp:sp>
    <dsp:sp modelId="{E749EBDC-7563-41DF-8EF5-8C870956781F}">
      <dsp:nvSpPr>
        <dsp:cNvPr id="0" name=""/>
        <dsp:cNvSpPr/>
      </dsp:nvSpPr>
      <dsp:spPr>
        <a:xfrm>
          <a:off x="2664300" y="631948"/>
          <a:ext cx="4394063" cy="59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REGISTER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LOGIN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FORGOT USERNAME OR PASSWORD</a:t>
          </a:r>
          <a:endParaRPr lang="en-IN" sz="1400" kern="1200" dirty="0"/>
        </a:p>
      </dsp:txBody>
      <dsp:txXfrm>
        <a:off x="2664300" y="631948"/>
        <a:ext cx="4394063" cy="597503"/>
      </dsp:txXfrm>
    </dsp:sp>
    <dsp:sp modelId="{A0EE76AD-BF92-46F9-B743-2B44956A9D28}">
      <dsp:nvSpPr>
        <dsp:cNvPr id="0" name=""/>
        <dsp:cNvSpPr/>
      </dsp:nvSpPr>
      <dsp:spPr>
        <a:xfrm rot="5400000">
          <a:off x="3260403" y="3236005"/>
          <a:ext cx="870897" cy="1396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</a:schemeClr>
            </a:gs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tint val="50000"/>
                <a:hueOff val="14583775"/>
                <a:satOff val="-6753"/>
                <a:lumOff val="10431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25B3873-C65B-4B36-BFF5-133A9B849D93}">
      <dsp:nvSpPr>
        <dsp:cNvPr id="0" name=""/>
        <dsp:cNvSpPr/>
      </dsp:nvSpPr>
      <dsp:spPr>
        <a:xfrm>
          <a:off x="2296593" y="1582846"/>
          <a:ext cx="3581924" cy="1866610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00B050"/>
            </a:gs>
            <a:gs pos="100000">
              <a:schemeClr val="accent3">
                <a:hueOff val="7239771"/>
                <a:satOff val="-3740"/>
                <a:lumOff val="4901"/>
                <a:alphaOff val="0"/>
                <a:shade val="48000"/>
                <a:satMod val="180000"/>
                <a:lumMod val="94000"/>
              </a:schemeClr>
            </a:gs>
            <a:gs pos="96000">
              <a:srgbClr val="7030A0"/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MENU AND BILLING SYSTEM</a:t>
          </a:r>
          <a:endParaRPr lang="en-IN" sz="1800" kern="1200" dirty="0"/>
        </a:p>
      </dsp:txBody>
      <dsp:txXfrm>
        <a:off x="2387730" y="1673983"/>
        <a:ext cx="3399650" cy="1684336"/>
      </dsp:txXfrm>
    </dsp:sp>
    <dsp:sp modelId="{57A4BD90-C581-4E5C-937C-7A6A77F0578D}">
      <dsp:nvSpPr>
        <dsp:cNvPr id="0" name=""/>
        <dsp:cNvSpPr/>
      </dsp:nvSpPr>
      <dsp:spPr>
        <a:xfrm flipH="1">
          <a:off x="5948715" y="1951615"/>
          <a:ext cx="4808434" cy="118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MENU                            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CHOICES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QUANTITY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YOUR </a:t>
          </a:r>
          <a:r>
            <a:rPr lang="en-US" sz="1400" kern="1200" dirty="0" smtClean="0"/>
            <a:t>CHOICES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TOTAL PRICE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TOTAL AMOUNT TO BE PAID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AMOUNT PAID BY CUSTOMER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</a:t>
          </a:r>
          <a:endParaRPr lang="en-IN" sz="1400" kern="1200" dirty="0"/>
        </a:p>
      </dsp:txBody>
      <dsp:txXfrm>
        <a:off x="5948715" y="1951615"/>
        <a:ext cx="4808434" cy="1189203"/>
      </dsp:txXfrm>
    </dsp:sp>
    <dsp:sp modelId="{E1AEABE8-4321-4E4B-A0D5-08697EBF355B}">
      <dsp:nvSpPr>
        <dsp:cNvPr id="0" name=""/>
        <dsp:cNvSpPr/>
      </dsp:nvSpPr>
      <dsp:spPr>
        <a:xfrm>
          <a:off x="4467193" y="3793866"/>
          <a:ext cx="3355380" cy="724021"/>
        </a:xfrm>
        <a:prstGeom prst="roundRect">
          <a:avLst>
            <a:gd name="adj" fmla="val 16670"/>
          </a:avLst>
        </a:prstGeom>
        <a:gradFill rotWithShape="0">
          <a:gsLst>
            <a:gs pos="0">
              <a:srgbClr val="00B0F0"/>
            </a:gs>
            <a:gs pos="100000">
              <a:schemeClr val="accent3">
                <a:hueOff val="14479542"/>
                <a:satOff val="-7479"/>
                <a:lumOff val="9803"/>
                <a:alphaOff val="0"/>
                <a:shade val="48000"/>
                <a:satMod val="180000"/>
                <a:lumMod val="94000"/>
              </a:schemeClr>
            </a:gs>
            <a:gs pos="54000">
              <a:schemeClr val="accent3">
                <a:hueOff val="14479542"/>
                <a:satOff val="-7479"/>
                <a:lumOff val="9803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 MANAGEMENT SYSTEM</a:t>
          </a:r>
          <a:endParaRPr lang="en-IN" sz="1800" kern="1200" dirty="0"/>
        </a:p>
      </dsp:txBody>
      <dsp:txXfrm>
        <a:off x="4502543" y="3829216"/>
        <a:ext cx="3284680" cy="65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3/19/2023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3/19/2023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3/19/2023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219303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A’s Squad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3933056"/>
            <a:ext cx="7162799" cy="19343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Team Members-</a:t>
            </a:r>
          </a:p>
          <a:p>
            <a:endParaRPr lang="en-US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r>
              <a:rPr lang="en-US" sz="1500" b="1" dirty="0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1.aditi</a:t>
            </a:r>
          </a:p>
          <a:p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r>
              <a:rPr lang="en-US" sz="1500" b="1" dirty="0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2.akansha </a:t>
            </a:r>
            <a:r>
              <a:rPr lang="en-US" sz="1500" b="1" dirty="0" err="1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chaurasia</a:t>
            </a:r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r>
              <a:rPr lang="en-US" sz="1500" b="1" dirty="0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3.anoma </a:t>
            </a:r>
            <a:r>
              <a:rPr lang="en-US" sz="1500" b="1" dirty="0" err="1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singh</a:t>
            </a:r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  <a:p>
            <a:r>
              <a:rPr lang="en-US" sz="1500" b="1" dirty="0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4.anshika </a:t>
            </a:r>
            <a:r>
              <a:rPr lang="en-US" sz="1500" b="1" dirty="0" err="1" smtClean="0">
                <a:solidFill>
                  <a:srgbClr val="96B86B"/>
                </a:solidFill>
                <a:latin typeface="Bahnschrift SemiCondensed" panose="020B0502040204020203" pitchFamily="34" charset="0"/>
              </a:rPr>
              <a:t>agarwal</a:t>
            </a:r>
            <a:endParaRPr lang="en-US" sz="1500" b="1" dirty="0" smtClean="0">
              <a:solidFill>
                <a:srgbClr val="96B86B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276872"/>
            <a:ext cx="6233914" cy="45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292466"/>
            <a:ext cx="9601200" cy="64807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FUTURE SCOPE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324" y="1116371"/>
            <a:ext cx="4498025" cy="599390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86100" y="940537"/>
            <a:ext cx="8902725" cy="6169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Bahnschrift SemiCondensed" panose="020B0502040204020203" pitchFamily="34" charset="0"/>
              </a:rPr>
              <a:t>This canteen </a:t>
            </a:r>
            <a:r>
              <a:rPr lang="en-US" sz="1800" dirty="0">
                <a:latin typeface="Bahnschrift SemiCondensed" panose="020B0502040204020203" pitchFamily="34" charset="0"/>
              </a:rPr>
              <a:t>management system has a wide range of applications and possibilities for future development. Here are some potential future scopes for a canteen management </a:t>
            </a:r>
            <a:r>
              <a:rPr lang="en-US" sz="1800" dirty="0" smtClean="0">
                <a:latin typeface="Bahnschrift SemiCondensed" panose="020B0502040204020203" pitchFamily="34" charset="0"/>
              </a:rPr>
              <a:t>system.</a:t>
            </a:r>
          </a:p>
          <a:p>
            <a:r>
              <a:rPr lang="en-US" sz="1800" b="1" u="sng" dirty="0" smtClean="0">
                <a:latin typeface="Arial Black" panose="020B0A04020102020204" pitchFamily="34" charset="0"/>
              </a:rPr>
              <a:t>Integration </a:t>
            </a:r>
            <a:r>
              <a:rPr lang="en-US" sz="1800" b="1" u="sng" dirty="0">
                <a:latin typeface="Arial Black" panose="020B0A04020102020204" pitchFamily="34" charset="0"/>
              </a:rPr>
              <a:t>with payment gateways</a:t>
            </a:r>
            <a:r>
              <a:rPr lang="en-US" sz="1800" b="1" dirty="0">
                <a:latin typeface="Arial Black" panose="020B0A04020102020204" pitchFamily="34" charset="0"/>
              </a:rPr>
              <a:t>: </a:t>
            </a:r>
            <a:r>
              <a:rPr lang="en-US" sz="1800" dirty="0" smtClean="0">
                <a:latin typeface="Bahnschrift SemiCondensed" panose="020B0502040204020203" pitchFamily="34" charset="0"/>
              </a:rPr>
              <a:t>This </a:t>
            </a:r>
            <a:r>
              <a:rPr lang="en-US" sz="1800" dirty="0">
                <a:latin typeface="Bahnschrift SemiCondensed" panose="020B0502040204020203" pitchFamily="34" charset="0"/>
              </a:rPr>
              <a:t>canteen management system can be </a:t>
            </a:r>
            <a:r>
              <a:rPr lang="en-US" sz="1800" dirty="0" smtClean="0">
                <a:latin typeface="Bahnschrift SemiCondensed" panose="020B0502040204020203" pitchFamily="34" charset="0"/>
              </a:rPr>
              <a:t>integrated with payment gateways </a:t>
            </a:r>
            <a:r>
              <a:rPr lang="en-US" sz="1800" dirty="0">
                <a:latin typeface="Bahnschrift SemiCondensed" panose="020B0502040204020203" pitchFamily="34" charset="0"/>
              </a:rPr>
              <a:t>to enable online payment options. This can help in reducing the need for cash transactions, thereby making the system more secure and efficient</a:t>
            </a:r>
            <a:r>
              <a:rPr lang="en-US" sz="1800" dirty="0" smtClean="0">
                <a:latin typeface="Bahnschrift SemiCondensed" panose="020B0502040204020203" pitchFamily="34" charset="0"/>
              </a:rPr>
              <a:t>.    </a:t>
            </a:r>
          </a:p>
          <a:p>
            <a:r>
              <a:rPr lang="en-US" sz="1800" u="sng" dirty="0" smtClean="0">
                <a:latin typeface="Arial Black" panose="020B0A04020102020204" pitchFamily="34" charset="0"/>
              </a:rPr>
              <a:t>Integration </a:t>
            </a:r>
            <a:r>
              <a:rPr lang="en-US" sz="1800" u="sng" dirty="0">
                <a:latin typeface="Arial Black" panose="020B0A04020102020204" pitchFamily="34" charset="0"/>
              </a:rPr>
              <a:t>with loyalty programs</a:t>
            </a:r>
            <a:r>
              <a:rPr lang="en-US" sz="1800" dirty="0">
                <a:latin typeface="Arial Black" panose="020B0A04020102020204" pitchFamily="34" charset="0"/>
              </a:rPr>
              <a:t>: </a:t>
            </a:r>
            <a:r>
              <a:rPr lang="en-US" sz="1800" dirty="0" smtClean="0">
                <a:latin typeface="Bahnschrift SemiCondensed" panose="020B0502040204020203" pitchFamily="34" charset="0"/>
              </a:rPr>
              <a:t>This </a:t>
            </a:r>
            <a:r>
              <a:rPr lang="en-US" sz="1800" dirty="0">
                <a:latin typeface="Bahnschrift SemiCondensed" panose="020B0502040204020203" pitchFamily="34" charset="0"/>
              </a:rPr>
              <a:t>canteen management system can be integrated with loyalty programs to incentivize customers to purchase more frequently, and to encourage repeat business</a:t>
            </a:r>
            <a:r>
              <a:rPr lang="en-US" sz="1800" dirty="0" smtClean="0">
                <a:latin typeface="Bahnschrift SemiCondensed" panose="020B0502040204020203" pitchFamily="34" charset="0"/>
              </a:rPr>
              <a:t>.</a:t>
            </a:r>
          </a:p>
          <a:p>
            <a:r>
              <a:rPr lang="en-US" sz="1800" u="sng" dirty="0" smtClean="0">
                <a:latin typeface="Arial Black" panose="020B0A04020102020204" pitchFamily="34" charset="0"/>
              </a:rPr>
              <a:t>Mobile </a:t>
            </a:r>
            <a:r>
              <a:rPr lang="en-US" sz="1800" u="sng" dirty="0">
                <a:latin typeface="Arial Black" panose="020B0A04020102020204" pitchFamily="34" charset="0"/>
              </a:rPr>
              <a:t>app integration: </a:t>
            </a:r>
            <a:r>
              <a:rPr lang="en-US" sz="1800" dirty="0">
                <a:latin typeface="Bahnschrift SemiCondensed" panose="020B0502040204020203" pitchFamily="34" charset="0"/>
              </a:rPr>
              <a:t>A mobile app can be developed to complement </a:t>
            </a:r>
            <a:r>
              <a:rPr lang="en-US" sz="1800" dirty="0" smtClean="0">
                <a:latin typeface="Bahnschrift SemiCondensed" panose="020B0502040204020203" pitchFamily="34" charset="0"/>
              </a:rPr>
              <a:t>this </a:t>
            </a:r>
            <a:r>
              <a:rPr lang="en-US" sz="1800" dirty="0">
                <a:latin typeface="Bahnschrift SemiCondensed" panose="020B0502040204020203" pitchFamily="34" charset="0"/>
              </a:rPr>
              <a:t>canteen management system, allowing customers to place orders, pay for purchases, and receive notifications about promotions and discounts</a:t>
            </a:r>
            <a:r>
              <a:rPr lang="en-US" sz="1800" dirty="0" smtClean="0">
                <a:latin typeface="Bahnschrift SemiCondensed" panose="020B0502040204020203" pitchFamily="34" charset="0"/>
              </a:rPr>
              <a:t>.</a:t>
            </a:r>
          </a:p>
          <a:p>
            <a:r>
              <a:rPr lang="en-US" sz="1800" u="sng" dirty="0" smtClean="0">
                <a:latin typeface="Arial Black" panose="020B0A04020102020204" pitchFamily="34" charset="0"/>
              </a:rPr>
              <a:t>Integration </a:t>
            </a:r>
            <a:r>
              <a:rPr lang="en-US" sz="1800" u="sng" dirty="0">
                <a:latin typeface="Arial Black" panose="020B0A04020102020204" pitchFamily="34" charset="0"/>
              </a:rPr>
              <a:t>with health and nutrition tracking</a:t>
            </a:r>
            <a:r>
              <a:rPr lang="en-US" sz="1800" dirty="0">
                <a:latin typeface="Arial Black" panose="020B0A04020102020204" pitchFamily="34" charset="0"/>
              </a:rPr>
              <a:t>: </a:t>
            </a:r>
            <a:r>
              <a:rPr lang="en-US" sz="1800" dirty="0">
                <a:latin typeface="Bahnschrift SemiCondensed" panose="020B0502040204020203" pitchFamily="34" charset="0"/>
              </a:rPr>
              <a:t>The canteen management system can be integrated with health and nutrition tracking tools to provide customers with information about the nutritional value of the food they are consuming</a:t>
            </a:r>
            <a:r>
              <a:rPr lang="en-US" sz="1800" dirty="0" smtClean="0">
                <a:latin typeface="Bahnschrift SemiCondensed" panose="020B0502040204020203" pitchFamily="34" charset="0"/>
              </a:rPr>
              <a:t>.</a:t>
            </a:r>
          </a:p>
          <a:p>
            <a:r>
              <a:rPr lang="en-US" sz="1800" u="sng" dirty="0" smtClean="0">
                <a:latin typeface="Arial Black" panose="020B0A04020102020204" pitchFamily="34" charset="0"/>
              </a:rPr>
              <a:t>Integration </a:t>
            </a:r>
            <a:r>
              <a:rPr lang="en-US" sz="1800" u="sng" dirty="0">
                <a:latin typeface="Arial Black" panose="020B0A04020102020204" pitchFamily="34" charset="0"/>
              </a:rPr>
              <a:t>with facial recognition technology</a:t>
            </a:r>
            <a:r>
              <a:rPr lang="en-US" sz="1800" dirty="0">
                <a:latin typeface="Bahnschrift SemiCondensed" panose="020B0502040204020203" pitchFamily="34" charset="0"/>
              </a:rPr>
              <a:t>: The canteen management system can be integrated with facial recognition technology to enable faster and more secure transactions, as well as to help prevent </a:t>
            </a:r>
            <a:r>
              <a:rPr lang="en-US" sz="1800" dirty="0" smtClean="0">
                <a:latin typeface="Bahnschrift SemiCondensed" panose="020B0502040204020203" pitchFamily="34" charset="0"/>
              </a:rPr>
              <a:t>fraud . Overall</a:t>
            </a:r>
            <a:r>
              <a:rPr lang="en-US" sz="1800" dirty="0">
                <a:latin typeface="Bahnschrift SemiCondensed" panose="020B0502040204020203" pitchFamily="34" charset="0"/>
              </a:rPr>
              <a:t>, the future scope of </a:t>
            </a:r>
            <a:r>
              <a:rPr lang="en-US" sz="1800" dirty="0" smtClean="0">
                <a:latin typeface="Bahnschrift SemiCondensed" panose="020B0502040204020203" pitchFamily="34" charset="0"/>
              </a:rPr>
              <a:t>this canteen </a:t>
            </a:r>
            <a:r>
              <a:rPr lang="en-US" sz="1800" dirty="0">
                <a:latin typeface="Bahnschrift SemiCondensed" panose="020B0502040204020203" pitchFamily="34" charset="0"/>
              </a:rPr>
              <a:t>management system is vast, and there are many opportunities for innovation and improvement in this area.</a:t>
            </a:r>
            <a:endParaRPr lang="en-IN" sz="1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NOTE FOR TEAM EQUINOX AT CELESTIAL BISCUITS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enjoyed a lot in this </a:t>
            </a:r>
            <a:r>
              <a:rPr lang="en-US" dirty="0" err="1" smtClean="0"/>
              <a:t>hackathon</a:t>
            </a:r>
            <a:r>
              <a:rPr lang="en-US" dirty="0" smtClean="0"/>
              <a:t> by coding and thinking with team .. We learned a plenty of new things , and the mentorship sessions during the </a:t>
            </a:r>
            <a:r>
              <a:rPr lang="en-US" dirty="0" err="1" smtClean="0"/>
              <a:t>hackathon</a:t>
            </a:r>
            <a:r>
              <a:rPr lang="en-US" dirty="0" smtClean="0"/>
              <a:t> were very helpful. We </a:t>
            </a:r>
            <a:r>
              <a:rPr lang="en-US" dirty="0"/>
              <a:t>a</a:t>
            </a:r>
            <a:r>
              <a:rPr lang="en-US" dirty="0" smtClean="0"/>
              <a:t>re very thankful to all the mentors who helped us during the </a:t>
            </a:r>
            <a:r>
              <a:rPr lang="en-US" dirty="0" err="1" smtClean="0"/>
              <a:t>hackathon</a:t>
            </a:r>
            <a:r>
              <a:rPr lang="en-US" dirty="0" smtClean="0"/>
              <a:t> period..</a:t>
            </a:r>
          </a:p>
          <a:p>
            <a:r>
              <a:rPr lang="en-US" dirty="0"/>
              <a:t>*</a:t>
            </a:r>
            <a:r>
              <a:rPr lang="en-US" dirty="0" smtClean="0"/>
              <a:t>Special thanks to </a:t>
            </a:r>
            <a:r>
              <a:rPr lang="en-US" dirty="0" err="1" smtClean="0"/>
              <a:t>Pooja</a:t>
            </a:r>
            <a:r>
              <a:rPr lang="en-US" dirty="0" smtClean="0"/>
              <a:t> di and Aryan </a:t>
            </a:r>
            <a:r>
              <a:rPr lang="en-US" dirty="0" err="1"/>
              <a:t>K</a:t>
            </a:r>
            <a:r>
              <a:rPr lang="en-US" dirty="0" err="1" smtClean="0"/>
              <a:t>aushik</a:t>
            </a:r>
            <a:r>
              <a:rPr lang="en-US" dirty="0" smtClean="0"/>
              <a:t> sir for resolving our doubts even in the midnight..*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46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1628800"/>
            <a:ext cx="9601200" cy="8640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Problem Statement-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3068960"/>
            <a:ext cx="9601200" cy="310324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Castellar" panose="020A0402060406010301" pitchFamily="18" charset="0"/>
              </a:rPr>
              <a:t>Build an Inventory Management System for the IGDTUW Canteen..</a:t>
            </a:r>
            <a:endParaRPr lang="en-US" sz="4400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9052"/>
            <a:ext cx="3301587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13" y="226280"/>
            <a:ext cx="9601200" cy="739305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ARCHITECTURE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196752"/>
            <a:ext cx="1488230" cy="5760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830097499"/>
              </p:ext>
            </p:extLst>
          </p:nvPr>
        </p:nvGraphicFramePr>
        <p:xfrm>
          <a:off x="117747" y="708817"/>
          <a:ext cx="12071077" cy="48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Bent-Up Arrow 26"/>
          <p:cNvSpPr/>
          <p:nvPr/>
        </p:nvSpPr>
        <p:spPr>
          <a:xfrm rot="5400000">
            <a:off x="5286013" y="5028964"/>
            <a:ext cx="871200" cy="13968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gradFill>
            <a:gsLst>
              <a:gs pos="100000">
                <a:schemeClr val="accent3">
                  <a:tint val="50000"/>
                  <a:hueOff val="14583775"/>
                  <a:satOff val="-6753"/>
                  <a:lumOff val="10431"/>
                  <a:alphaOff val="0"/>
                </a:schemeClr>
              </a:gs>
              <a:gs pos="100000">
                <a:schemeClr val="accent3">
                  <a:tint val="50000"/>
                  <a:hueOff val="14583775"/>
                  <a:satOff val="-6753"/>
                  <a:lumOff val="10431"/>
                  <a:alphaOff val="0"/>
                  <a:shade val="48000"/>
                  <a:satMod val="180000"/>
                  <a:lumMod val="94000"/>
                </a:schemeClr>
              </a:gs>
              <a:gs pos="100000">
                <a:schemeClr val="accent3">
                  <a:tint val="50000"/>
                  <a:hueOff val="14583775"/>
                  <a:satOff val="-6753"/>
                  <a:lumOff val="10431"/>
                  <a:alphaOff val="0"/>
                  <a:shade val="48000"/>
                  <a:satMod val="180000"/>
                  <a:lumMod val="94000"/>
                </a:schemeClr>
              </a:gs>
            </a:gsLst>
          </a:gradFill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tint val="50000"/>
              <a:hueOff val="14583775"/>
              <a:satOff val="-6753"/>
              <a:lumOff val="10431"/>
              <a:alphaOff val="0"/>
            </a:schemeClr>
          </a:fillRef>
          <a:effectRef idx="2">
            <a:schemeClr val="accent3">
              <a:tint val="50000"/>
              <a:hueOff val="14583775"/>
              <a:satOff val="-6753"/>
              <a:lumOff val="1043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6469334" y="5613307"/>
            <a:ext cx="3456000" cy="936000"/>
            <a:chOff x="3285567" y="2869711"/>
            <a:chExt cx="1809675" cy="1266714"/>
          </a:xfrm>
          <a:gradFill>
            <a:gsLst>
              <a:gs pos="19000">
                <a:srgbClr val="FFC000"/>
              </a:gs>
              <a:gs pos="78000">
                <a:schemeClr val="accent4">
                  <a:lumMod val="50000"/>
                </a:schemeClr>
              </a:gs>
            </a:gsLst>
            <a:lin ang="4140000" scaled="1"/>
          </a:gradFill>
          <a:scene3d>
            <a:camera prst="orthographicFront"/>
            <a:lightRig rig="flat" dir="t"/>
          </a:scene3d>
        </p:grpSpPr>
        <p:sp>
          <p:nvSpPr>
            <p:cNvPr id="29" name="Rounded Rectangle 28"/>
            <p:cNvSpPr/>
            <p:nvPr/>
          </p:nvSpPr>
          <p:spPr>
            <a:xfrm>
              <a:off x="3285567" y="2869711"/>
              <a:ext cx="1809675" cy="1266714"/>
            </a:xfrm>
            <a:prstGeom prst="roundRect">
              <a:avLst>
                <a:gd name="adj" fmla="val 1667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4479542"/>
                <a:satOff val="-7479"/>
                <a:lumOff val="9803"/>
                <a:alphaOff val="0"/>
              </a:schemeClr>
            </a:fillRef>
            <a:effectRef idx="2">
              <a:schemeClr val="accent3">
                <a:hueOff val="14479542"/>
                <a:satOff val="-7479"/>
                <a:lumOff val="980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347414" y="2931558"/>
              <a:ext cx="1685981" cy="114302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69334" y="5727364"/>
            <a:ext cx="353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INVENTORY MANAGEMENT SYSTEM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38628" y="4428556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DISPLAY CUSTOMER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920983" y="5595200"/>
            <a:ext cx="1948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UPDATE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9869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Results of Test Cases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Bahnschrift SemiCondensed" panose="020B0502040204020203" pitchFamily="34" charset="0"/>
              </a:rPr>
              <a:t>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Bahnschrift SemiCondensed" panose="020B0502040204020203" pitchFamily="34" charset="0"/>
              </a:rPr>
              <a:t>ITEMS FOR PURCHASE ORDER AND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Bahnschrift SemiCondensed" panose="020B0502040204020203" pitchFamily="34" charset="0"/>
              </a:rPr>
              <a:t>CUSTOMER MANAGEMENT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Bahnschrift SemiCondensed" panose="020B0502040204020203" pitchFamily="34" charset="0"/>
              </a:rPr>
              <a:t>CANTEEN INVENTORY MANAGEMENT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91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2852936"/>
            <a:ext cx="4037385" cy="1103604"/>
          </a:xfrm>
        </p:spPr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USER AUTHENTICATION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7828" y="3956540"/>
            <a:ext cx="4464496" cy="274882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User first have to register herself / himself to log in to the </a:t>
            </a:r>
            <a:r>
              <a:rPr lang="en-US" sz="1800" dirty="0" smtClean="0">
                <a:latin typeface="Bahnschrift SemiCondensed" panose="020B0502040204020203" pitchFamily="34" charset="0"/>
              </a:rPr>
              <a:t>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 </a:t>
            </a:r>
            <a:r>
              <a:rPr lang="en-US" sz="1800" dirty="0">
                <a:latin typeface="Bahnschrift SemiCondensed" panose="020B0502040204020203" pitchFamily="34" charset="0"/>
              </a:rPr>
              <a:t>T</a:t>
            </a:r>
            <a:r>
              <a:rPr lang="en-US" sz="1800" dirty="0" smtClean="0">
                <a:latin typeface="Bahnschrift SemiCondensed" panose="020B0502040204020203" pitchFamily="34" charset="0"/>
              </a:rPr>
              <a:t>hen login in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I</a:t>
            </a:r>
            <a:r>
              <a:rPr lang="en-US" sz="1800" dirty="0" smtClean="0">
                <a:latin typeface="Bahnschrift SemiCondensed" panose="020B0502040204020203" pitchFamily="34" charset="0"/>
              </a:rPr>
              <a:t>f the user forgets his/her password or username he/she can search his/her account by the forgot username and password option in the login page.</a:t>
            </a:r>
            <a:endParaRPr lang="en-IN" sz="1800" dirty="0">
              <a:latin typeface="Bahnschrift SemiCondensed" panose="020B0502040204020203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" r="26531" b="-310"/>
          <a:stretch/>
        </p:blipFill>
        <p:spPr>
          <a:xfrm>
            <a:off x="5568418" y="159057"/>
            <a:ext cx="3180540" cy="6624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11"/>
          <a:stretch/>
        </p:blipFill>
        <p:spPr>
          <a:xfrm>
            <a:off x="8970901" y="296652"/>
            <a:ext cx="2971613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8748958" y="3284984"/>
            <a:ext cx="221943" cy="404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4" y="296652"/>
            <a:ext cx="3414303" cy="22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2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132856"/>
            <a:ext cx="4248472" cy="2016224"/>
          </a:xfrm>
        </p:spPr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Items for purchase order and management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828" y="4149080"/>
            <a:ext cx="4248472" cy="25922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Here the user can order his/her desired number of items</a:t>
            </a:r>
            <a:r>
              <a:rPr lang="en-US" sz="1800" dirty="0" smtClean="0"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The user gets to know the price of </a:t>
            </a:r>
            <a:r>
              <a:rPr lang="en-US" sz="1800" dirty="0" smtClean="0">
                <a:latin typeface="Bahnschrift SemiCondensed" panose="020B0502040204020203" pitchFamily="34" charset="0"/>
              </a:rPr>
              <a:t>each item and the total amount to be paid.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 SemiCondensed" panose="020B0502040204020203" pitchFamily="34" charset="0"/>
              </a:rPr>
              <a:t>The system also indicates the amount paid by the customer and change to be returned to the customer.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88640"/>
            <a:ext cx="6408712" cy="6552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51" y="235297"/>
            <a:ext cx="2898425" cy="19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7828" y="1994772"/>
            <a:ext cx="4037385" cy="1722260"/>
          </a:xfrm>
        </p:spPr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CUSTOMER MANAGEMENT SYSTEM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7828" y="3848137"/>
            <a:ext cx="4037385" cy="18851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With this system Tiwari uncle can keep a track of his customers and there details by adding or removing them from the database. 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171" b="194"/>
          <a:stretch/>
        </p:blipFill>
        <p:spPr>
          <a:xfrm>
            <a:off x="5590356" y="116632"/>
            <a:ext cx="3168352" cy="6565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9" b="-462"/>
          <a:stretch/>
        </p:blipFill>
        <p:spPr>
          <a:xfrm>
            <a:off x="8902724" y="116632"/>
            <a:ext cx="3096344" cy="6565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8710899" y="3241593"/>
            <a:ext cx="216024" cy="315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0" y="141407"/>
            <a:ext cx="2016224" cy="1853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05" y="141407"/>
            <a:ext cx="2016224" cy="18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14" y="3068960"/>
            <a:ext cx="4325701" cy="1503040"/>
          </a:xfrm>
        </p:spPr>
        <p:txBody>
          <a:bodyPr/>
          <a:lstStyle/>
          <a:p>
            <a:r>
              <a:rPr lang="en-US" sz="3600" dirty="0" smtClean="0">
                <a:latin typeface="Algerian" panose="04020705040A02060702" pitchFamily="82" charset="0"/>
              </a:rPr>
              <a:t>CANTEEN INVENTORY MANAGEMENT 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20050" y="4725144"/>
            <a:ext cx="4176464" cy="188133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Condensed" panose="020B0502040204020203" pitchFamily="34" charset="0"/>
              </a:rPr>
              <a:t>Here Tiwari uncle can insert and delete the available/remaining stock.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 SemiCondensed" panose="020B0502040204020203" pitchFamily="34" charset="0"/>
              </a:rPr>
              <a:t>H</a:t>
            </a:r>
            <a:r>
              <a:rPr lang="en-US" sz="2600" dirty="0" smtClean="0">
                <a:latin typeface="Bahnschrift SemiCondensed" panose="020B0502040204020203" pitchFamily="34" charset="0"/>
              </a:rPr>
              <a:t>e can also search for any of the item in his stock.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Condensed" panose="020B0502040204020203" pitchFamily="34" charset="0"/>
              </a:rPr>
              <a:t> Hence, he will be able to manage his canteen inventory more efficiently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9" r="15557"/>
          <a:stretch/>
        </p:blipFill>
        <p:spPr>
          <a:xfrm>
            <a:off x="8974732" y="188640"/>
            <a:ext cx="3024336" cy="6552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" r="17323"/>
          <a:stretch/>
        </p:blipFill>
        <p:spPr>
          <a:xfrm>
            <a:off x="5589933" y="188640"/>
            <a:ext cx="3240783" cy="6552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8758708" y="3284984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t="14151" r="17249" b="4984"/>
          <a:stretch/>
        </p:blipFill>
        <p:spPr>
          <a:xfrm>
            <a:off x="904615" y="188640"/>
            <a:ext cx="417646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41884" y="78857"/>
            <a:ext cx="9601200" cy="74374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REVENUE GENERATION/BUSINESS PLAN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4221088"/>
            <a:ext cx="4896544" cy="2880320"/>
          </a:xfrm>
        </p:spPr>
      </p:pic>
      <p:sp>
        <p:nvSpPr>
          <p:cNvPr id="12" name="TextBox 11"/>
          <p:cNvSpPr txBox="1"/>
          <p:nvPr/>
        </p:nvSpPr>
        <p:spPr>
          <a:xfrm>
            <a:off x="0" y="801843"/>
            <a:ext cx="120973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There are several revenue models that </a:t>
            </a:r>
            <a:r>
              <a:rPr lang="en-US" dirty="0" smtClean="0">
                <a:latin typeface="Bahnschrift SemiCondensed" panose="020B0502040204020203" pitchFamily="34" charset="0"/>
              </a:rPr>
              <a:t>this </a:t>
            </a:r>
            <a:r>
              <a:rPr lang="en-US" dirty="0">
                <a:latin typeface="Bahnschrift SemiCondensed" panose="020B0502040204020203" pitchFamily="34" charset="0"/>
              </a:rPr>
              <a:t>canteen management system can adopt. Here are a few examples</a:t>
            </a:r>
            <a:r>
              <a:rPr lang="en-US" dirty="0" smtClean="0">
                <a:latin typeface="Bahnschrift SemiCondensed" panose="020B0502040204020203" pitchFamily="34" charset="0"/>
              </a:rPr>
              <a:t>:</a:t>
            </a:r>
          </a:p>
          <a:p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rial Black" panose="020B0A04020102020204" pitchFamily="34" charset="0"/>
              </a:rPr>
              <a:t>Subscription </a:t>
            </a:r>
            <a:r>
              <a:rPr lang="en-US" u="sng" dirty="0">
                <a:latin typeface="Arial Black" panose="020B0A04020102020204" pitchFamily="34" charset="0"/>
              </a:rPr>
              <a:t>model</a:t>
            </a:r>
            <a:r>
              <a:rPr lang="en-US" dirty="0">
                <a:latin typeface="Bahnschrift SemiCondensed" panose="020B0502040204020203" pitchFamily="34" charset="0"/>
              </a:rPr>
              <a:t>: In this model, customers pay a recurring fee to use </a:t>
            </a:r>
            <a:r>
              <a:rPr lang="en-US" dirty="0" smtClean="0">
                <a:latin typeface="Bahnschrift SemiCondensed" panose="020B0502040204020203" pitchFamily="34" charset="0"/>
              </a:rPr>
              <a:t>this </a:t>
            </a:r>
            <a:r>
              <a:rPr lang="en-US" dirty="0">
                <a:latin typeface="Bahnschrift SemiCondensed" panose="020B0502040204020203" pitchFamily="34" charset="0"/>
              </a:rPr>
              <a:t>canteen management system. This could be based on the number of users or the number of transactions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rial Black" panose="020B0A04020102020204" pitchFamily="34" charset="0"/>
              </a:rPr>
              <a:t>Commission-based </a:t>
            </a:r>
            <a:r>
              <a:rPr lang="en-US" u="sng" dirty="0">
                <a:latin typeface="Arial Black" panose="020B0A04020102020204" pitchFamily="34" charset="0"/>
              </a:rPr>
              <a:t>model: </a:t>
            </a:r>
            <a:r>
              <a:rPr lang="en-US" dirty="0">
                <a:latin typeface="Bahnschrift SemiCondensed" panose="020B0502040204020203" pitchFamily="34" charset="0"/>
              </a:rPr>
              <a:t>In this model, the canteen management system takes a commission on each transaction that takes place through the system. This model is common in online food ordering platforms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rial Black" panose="020B0A04020102020204" pitchFamily="34" charset="0"/>
              </a:rPr>
              <a:t>Advertising </a:t>
            </a:r>
            <a:r>
              <a:rPr lang="en-US" u="sng" dirty="0">
                <a:latin typeface="Arial Black" panose="020B0A04020102020204" pitchFamily="34" charset="0"/>
              </a:rPr>
              <a:t>model: </a:t>
            </a:r>
            <a:r>
              <a:rPr lang="en-US" dirty="0">
                <a:latin typeface="Bahnschrift SemiCondensed" panose="020B0502040204020203" pitchFamily="34" charset="0"/>
              </a:rPr>
              <a:t>The canteen management system can sell advertising space on its platform to food and beverage companies, enabling them to promote their products directly to customers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rial Black" panose="020B0A04020102020204" pitchFamily="34" charset="0"/>
              </a:rPr>
              <a:t>Transaction </a:t>
            </a:r>
            <a:r>
              <a:rPr lang="en-US" u="sng" dirty="0">
                <a:latin typeface="Arial Black" panose="020B0A04020102020204" pitchFamily="34" charset="0"/>
              </a:rPr>
              <a:t>fee model: </a:t>
            </a:r>
            <a:r>
              <a:rPr lang="en-US" dirty="0">
                <a:latin typeface="Bahnschrift SemiCondensed" panose="020B0502040204020203" pitchFamily="34" charset="0"/>
              </a:rPr>
              <a:t>In this model, the canteen management system charges a small fee for each transaction that takes place through the system. This could be a fixed amount or a percentage of the transaction value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rial Black" panose="020B0A04020102020204" pitchFamily="34" charset="0"/>
              </a:rPr>
              <a:t>SaaS </a:t>
            </a:r>
            <a:r>
              <a:rPr lang="en-US" u="sng" dirty="0">
                <a:latin typeface="Arial Black" panose="020B0A04020102020204" pitchFamily="34" charset="0"/>
              </a:rPr>
              <a:t>model: </a:t>
            </a:r>
            <a:r>
              <a:rPr lang="en-US" dirty="0">
                <a:latin typeface="Bahnschrift SemiCondensed" panose="020B0502040204020203" pitchFamily="34" charset="0"/>
              </a:rPr>
              <a:t>In this model, the canteen management system charges a monthly </a:t>
            </a:r>
            <a:r>
              <a:rPr lang="en-US" dirty="0" smtClean="0">
                <a:latin typeface="Bahnschrift SemiCondensed" panose="020B0502040204020203" pitchFamily="34" charset="0"/>
              </a:rPr>
              <a:t>or annual </a:t>
            </a:r>
            <a:r>
              <a:rPr lang="en-US" dirty="0">
                <a:latin typeface="Bahnschrift SemiCondensed" panose="020B0502040204020203" pitchFamily="34" charset="0"/>
              </a:rPr>
              <a:t>fee for access </a:t>
            </a:r>
            <a:r>
              <a:rPr lang="en-US" dirty="0" smtClean="0">
                <a:latin typeface="Bahnschrift SemiCondensed" panose="020B0502040204020203" pitchFamily="34" charset="0"/>
              </a:rPr>
              <a:t>to the 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latin typeface="Bahnschrift SemiCondensed" panose="020B0502040204020203" pitchFamily="34" charset="0"/>
              </a:rPr>
              <a:t>    platform, which </a:t>
            </a:r>
            <a:r>
              <a:rPr lang="en-US" dirty="0">
                <a:latin typeface="Bahnschrift SemiCondensed" panose="020B0502040204020203" pitchFamily="34" charset="0"/>
              </a:rPr>
              <a:t>is hosted and maintained by the </a:t>
            </a:r>
            <a:r>
              <a:rPr lang="en-US" dirty="0" smtClean="0">
                <a:latin typeface="Bahnschrift SemiCondensed" panose="020B0502040204020203" pitchFamily="34" charset="0"/>
              </a:rPr>
              <a:t>provider. 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Ultimately</a:t>
            </a:r>
            <a:r>
              <a:rPr lang="en-US" dirty="0">
                <a:latin typeface="Bahnschrift SemiCondensed" panose="020B0502040204020203" pitchFamily="34" charset="0"/>
              </a:rPr>
              <a:t>, the revenue model </a:t>
            </a:r>
            <a:r>
              <a:rPr lang="en-US" dirty="0" smtClean="0">
                <a:latin typeface="Bahnschrift SemiCondensed" panose="020B0502040204020203" pitchFamily="34" charset="0"/>
              </a:rPr>
              <a:t>of </a:t>
            </a:r>
            <a:r>
              <a:rPr lang="en-US" dirty="0">
                <a:latin typeface="Bahnschrift SemiCondensed" panose="020B0502040204020203" pitchFamily="34" charset="0"/>
              </a:rPr>
              <a:t>a canteen </a:t>
            </a:r>
            <a:r>
              <a:rPr lang="en-US" dirty="0" smtClean="0">
                <a:latin typeface="Bahnschrift SemiCondensed" panose="020B0502040204020203" pitchFamily="34" charset="0"/>
              </a:rPr>
              <a:t>management </a:t>
            </a:r>
            <a:r>
              <a:rPr lang="en-US" dirty="0">
                <a:latin typeface="Bahnschrift SemiCondensed" panose="020B0502040204020203" pitchFamily="34" charset="0"/>
              </a:rPr>
              <a:t>system will depend on the </a:t>
            </a:r>
            <a:r>
              <a:rPr lang="en-US" dirty="0" smtClean="0">
                <a:latin typeface="Bahnschrift SemiCondensed" panose="020B0502040204020203" pitchFamily="34" charset="0"/>
              </a:rPr>
              <a:t>specific 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needs </a:t>
            </a:r>
            <a:r>
              <a:rPr lang="en-US" dirty="0">
                <a:latin typeface="Bahnschrift SemiCondensed" panose="020B0502040204020203" pitchFamily="34" charset="0"/>
              </a:rPr>
              <a:t>of the business and </a:t>
            </a:r>
            <a:r>
              <a:rPr lang="en-US" dirty="0" smtClean="0">
                <a:latin typeface="Bahnschrift SemiCondensed" panose="020B0502040204020203" pitchFamily="34" charset="0"/>
              </a:rPr>
              <a:t>its </a:t>
            </a:r>
            <a:r>
              <a:rPr lang="en-US" dirty="0">
                <a:latin typeface="Bahnschrift SemiCondensed" panose="020B0502040204020203" pitchFamily="34" charset="0"/>
              </a:rPr>
              <a:t>customers. It's important to consider factors such as 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r>
              <a:rPr lang="en-US" dirty="0" smtClean="0">
                <a:latin typeface="Bahnschrift SemiCondensed" panose="020B0502040204020203" pitchFamily="34" charset="0"/>
              </a:rPr>
              <a:t>     pricing</a:t>
            </a:r>
            <a:r>
              <a:rPr lang="en-US" dirty="0">
                <a:latin typeface="Bahnschrift SemiCondensed" panose="020B0502040204020203" pitchFamily="34" charset="0"/>
              </a:rPr>
              <a:t>, value proposition, and </a:t>
            </a:r>
            <a:r>
              <a:rPr lang="en-US" dirty="0" smtClean="0">
                <a:latin typeface="Bahnschrift SemiCondensed" panose="020B0502040204020203" pitchFamily="34" charset="0"/>
              </a:rPr>
              <a:t>competition </a:t>
            </a:r>
            <a:r>
              <a:rPr lang="en-US" dirty="0">
                <a:latin typeface="Bahnschrift SemiCondensed" panose="020B0502040204020203" pitchFamily="34" charset="0"/>
              </a:rPr>
              <a:t>when deciding on a revenue model.</a:t>
            </a:r>
            <a:endParaRPr lang="en-IN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486</TotalTime>
  <Words>804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Bahnschrift SemiCondensed</vt:lpstr>
      <vt:lpstr>Castellar</vt:lpstr>
      <vt:lpstr>Century</vt:lpstr>
      <vt:lpstr>Woodgrain 16x9</vt:lpstr>
      <vt:lpstr>A’s Squad</vt:lpstr>
      <vt:lpstr>Problem Statement-</vt:lpstr>
      <vt:lpstr>ARCHITECTURE</vt:lpstr>
      <vt:lpstr>Results of Test Cases</vt:lpstr>
      <vt:lpstr>USER AUTHENTICATION</vt:lpstr>
      <vt:lpstr>Items for purchase order and management</vt:lpstr>
      <vt:lpstr>CUSTOMER MANAGEMENT SYSTEM</vt:lpstr>
      <vt:lpstr>CANTEEN INVENTORY MANAGEMENT </vt:lpstr>
      <vt:lpstr>REVENUE GENERATION/BUSINESS PLAN</vt:lpstr>
      <vt:lpstr>FUTURE SCOPE</vt:lpstr>
      <vt:lpstr>NOTE FOR TEAM EQUINOX AT CELESTIAL BISCUITS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Anoma</dc:creator>
  <cp:lastModifiedBy>Anoma</cp:lastModifiedBy>
  <cp:revision>45</cp:revision>
  <dcterms:created xsi:type="dcterms:W3CDTF">2023-03-18T18:13:25Z</dcterms:created>
  <dcterms:modified xsi:type="dcterms:W3CDTF">2023-03-19T02:21:05Z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