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5" r:id="rId6"/>
    <p:sldId id="276" r:id="rId7"/>
    <p:sldId id="277" r:id="rId8"/>
    <p:sldId id="278" r:id="rId9"/>
    <p:sldId id="28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91" autoAdjust="0"/>
    <p:restoredTop sz="95033" autoAdjust="0"/>
  </p:normalViewPr>
  <p:slideViewPr>
    <p:cSldViewPr snapToGrid="0" snapToObjects="1">
      <p:cViewPr>
        <p:scale>
          <a:sx n="74" d="100"/>
          <a:sy n="74" d="100"/>
        </p:scale>
        <p:origin x="3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839" y="2554818"/>
            <a:ext cx="7953286" cy="1270208"/>
          </a:xfrm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TEAM NAME – TECHNOVICE</a:t>
            </a:r>
            <a:endParaRPr lang="en-US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966693"/>
            <a:ext cx="7197726" cy="2228046"/>
          </a:xfrm>
        </p:spPr>
        <p:txBody>
          <a:bodyPr>
            <a:noAutofit/>
          </a:bodyPr>
          <a:lstStyle/>
          <a:p>
            <a:r>
              <a:rPr lang="en-US" sz="2000" b="1" cap="none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TEAM MEMBERS :</a:t>
            </a:r>
          </a:p>
          <a:p>
            <a:r>
              <a:rPr lang="en-US" sz="2000" b="1" cap="none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1.ANSHIKA AGARWAL</a:t>
            </a:r>
          </a:p>
          <a:p>
            <a:r>
              <a:rPr lang="en-US" sz="2000" b="1" cap="none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 ADITI</a:t>
            </a:r>
          </a:p>
          <a:p>
            <a:r>
              <a:rPr lang="en-US" sz="2000" b="1" cap="none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3. AKANSHA CHAURASIA</a:t>
            </a:r>
          </a:p>
          <a:p>
            <a:r>
              <a:rPr lang="en-US" sz="2000" b="1" cap="none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4. ANOMA SINGH</a:t>
            </a:r>
            <a:endParaRPr lang="en-US" sz="2000" b="1" cap="none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67932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PROBLEM STATEMENT-</a:t>
            </a:r>
            <a:br>
              <a:rPr lang="en-US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b="1" u="sng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R</a:t>
            </a:r>
            <a:r>
              <a:rPr lang="en-US" b="1" u="sng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eplicate a Netflix website/application with a celestial touch….</a:t>
            </a:r>
            <a:endParaRPr lang="en-IN" b="1" u="sng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Design a celestial-themed user interface for a streaming platform that replicates the features and functionality of Netflix. The UI should include easy navigation, visually appealing images and videos, personalized </a:t>
            </a:r>
            <a:r>
              <a:rPr lang="en-US" sz="2400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recommmendations</a:t>
            </a:r>
            <a:r>
              <a:rPr 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, user-friendly search functionality, and intuitive categorization of content. The celestial theme should be integrated throughout UI, with a color scheme and visual design that is consistent and visually appealing</a:t>
            </a:r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.</a:t>
            </a:r>
            <a:endParaRPr lang="en-IN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0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Research and inspiration behind the design..</a:t>
            </a:r>
            <a:endParaRPr lang="en-IN" b="1" u="sng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T</a:t>
            </a:r>
            <a:r>
              <a:rPr 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he </a:t>
            </a: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research and inspiration behind making a celestial theme replication of Netflix may be a combination of factors, including data analysis, market trends, and brand messaging</a:t>
            </a:r>
            <a:r>
              <a:rPr 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.</a:t>
            </a: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The platform has been known for its innovative and boundary-pushing approach to entertainment, and the cosmic theme may symbolize the platform's mission to take viewers on a journey beyond the ordinary and into the unknown.</a:t>
            </a:r>
            <a:endParaRPr lang="en-IN" sz="2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Nonetheless, the celestial theme has proven to be a timeless and captivating concept, and it's exciting to see how Netflix will bring this theme to life in its content offerings</a:t>
            </a:r>
            <a:r>
              <a:rPr 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93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Challenges We Faced….</a:t>
            </a:r>
            <a:endParaRPr lang="en-IN" b="1" u="sng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During the </a:t>
            </a:r>
            <a:r>
              <a:rPr lang="en-US" sz="2400" dirty="0" err="1">
                <a:latin typeface="Comic Sans MS" panose="030F0702030302020204" pitchFamily="66" charset="0"/>
              </a:rPr>
              <a:t>hackathon</a:t>
            </a:r>
            <a:r>
              <a:rPr lang="en-US" sz="2400" dirty="0">
                <a:latin typeface="Comic Sans MS" panose="030F0702030302020204" pitchFamily="66" charset="0"/>
              </a:rPr>
              <a:t> project, we faced several challenges that tested our skills and problem-solving abilities. One of the biggest challenges was time management. We had a limited amount of time to complete the project, and we had to carefully allocate our time to ensure that we could deliver a functional product</a:t>
            </a:r>
            <a:r>
              <a:rPr lang="en-US" sz="2400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Additionally, we faced challenges in communication and collaboration, especially when working remotely. We had to ensure that everyone was on the same page and that tasks were distributed effectively</a:t>
            </a:r>
            <a:r>
              <a:rPr lang="en-US" sz="2400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Another challenge was to learn a new technology and building a project within the timeframe of the </a:t>
            </a:r>
            <a:r>
              <a:rPr lang="en-US" sz="2400" dirty="0" err="1">
                <a:latin typeface="Comic Sans MS" panose="030F0702030302020204" pitchFamily="66" charset="0"/>
              </a:rPr>
              <a:t>hackathon</a:t>
            </a:r>
            <a:endParaRPr lang="en-I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How is </a:t>
            </a:r>
            <a:r>
              <a:rPr lang="en-US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G</a:t>
            </a:r>
            <a:r>
              <a:rPr lang="en-US" b="1" cap="none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alacticflix</a:t>
            </a:r>
            <a:r>
              <a:rPr lang="en-US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 better….</a:t>
            </a:r>
            <a:endParaRPr lang="en-IN" b="1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mic Sans MS" panose="030F0702030302020204" pitchFamily="66" charset="0"/>
              </a:rPr>
              <a:t>Glactic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flix</a:t>
            </a:r>
            <a:r>
              <a:rPr lang="en-US" sz="2400" dirty="0">
                <a:latin typeface="Comic Sans MS" panose="030F0702030302020204" pitchFamily="66" charset="0"/>
              </a:rPr>
              <a:t> provides an interesting celestial theme which is the most loved theme of all </a:t>
            </a:r>
            <a:r>
              <a:rPr lang="en-US" sz="2400" dirty="0" smtClean="0">
                <a:latin typeface="Comic Sans MS" panose="030F0702030302020204" pitchFamily="66" charset="0"/>
              </a:rPr>
              <a:t>time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Since </a:t>
            </a:r>
            <a:r>
              <a:rPr lang="en-US" sz="2400" dirty="0" err="1">
                <a:latin typeface="Comic Sans MS" panose="030F0702030302020204" pitchFamily="66" charset="0"/>
              </a:rPr>
              <a:t>GalacticFlix</a:t>
            </a:r>
            <a:r>
              <a:rPr lang="en-US" sz="2400" dirty="0">
                <a:latin typeface="Comic Sans MS" panose="030F0702030302020204" pitchFamily="66" charset="0"/>
              </a:rPr>
              <a:t> is a low cost website and hence if promoted will be cost friendly for the users as compared to </a:t>
            </a:r>
            <a:r>
              <a:rPr lang="en-US" sz="2400" dirty="0" smtClean="0">
                <a:latin typeface="Comic Sans MS" panose="030F0702030302020204" pitchFamily="66" charset="0"/>
              </a:rPr>
              <a:t>Netflix.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Also our website is easy and takes less time to navigate as compared to </a:t>
            </a:r>
            <a:r>
              <a:rPr lang="en-US" sz="2400" dirty="0" smtClean="0">
                <a:latin typeface="Comic Sans MS" panose="030F0702030302020204" pitchFamily="66" charset="0"/>
              </a:rPr>
              <a:t>Netflix.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The UI </a:t>
            </a:r>
            <a:r>
              <a:rPr lang="en-US" sz="2400" dirty="0">
                <a:latin typeface="Comic Sans MS" panose="030F0702030302020204" pitchFamily="66" charset="0"/>
              </a:rPr>
              <a:t>of our website is better as compared to </a:t>
            </a:r>
            <a:r>
              <a:rPr lang="en-US" sz="2400" dirty="0" smtClean="0">
                <a:latin typeface="Comic Sans MS" panose="030F0702030302020204" pitchFamily="66" charset="0"/>
              </a:rPr>
              <a:t>Netflix.</a:t>
            </a:r>
            <a:endParaRPr lang="en-I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6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Note for team equinox at celestial biscuit </a:t>
            </a:r>
            <a:r>
              <a:rPr lang="en-US" dirty="0" err="1" smtClean="0">
                <a:latin typeface="Arial Rounded MT Bold" panose="020F0704030504030204" pitchFamily="34" charset="0"/>
              </a:rPr>
              <a:t>igdtuw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Bahnschrift Light SemiCondensed" panose="020B0502040204020203" pitchFamily="34" charset="0"/>
              </a:rPr>
              <a:t>We had enjoyed a lot in this </a:t>
            </a:r>
            <a:r>
              <a:rPr lang="en-US" sz="2400" dirty="0" err="1">
                <a:latin typeface="Bahnschrift Light SemiCondensed" panose="020B0502040204020203" pitchFamily="34" charset="0"/>
              </a:rPr>
              <a:t>hackathon</a:t>
            </a:r>
            <a:r>
              <a:rPr lang="en-US" sz="2400" dirty="0">
                <a:latin typeface="Bahnschrift Light SemiCondensed" panose="020B0502040204020203" pitchFamily="34" charset="0"/>
              </a:rPr>
              <a:t> by </a:t>
            </a:r>
            <a:r>
              <a:rPr lang="en-US" sz="2400" dirty="0" smtClean="0">
                <a:latin typeface="Bahnschrift Light SemiCondensed" panose="020B0502040204020203" pitchFamily="34" charset="0"/>
              </a:rPr>
              <a:t>designing </a:t>
            </a:r>
            <a:r>
              <a:rPr lang="en-US" sz="2400" dirty="0">
                <a:latin typeface="Bahnschrift Light SemiCondensed" panose="020B0502040204020203" pitchFamily="34" charset="0"/>
              </a:rPr>
              <a:t>and thinking with team .</a:t>
            </a:r>
            <a:r>
              <a:rPr lang="en-US" sz="2400" dirty="0" smtClean="0">
                <a:latin typeface="Bahnschrift Light SemiCondensed" panose="020B0502040204020203" pitchFamily="34" charset="0"/>
              </a:rPr>
              <a:t> </a:t>
            </a:r>
            <a:r>
              <a:rPr lang="en-US" sz="2400" dirty="0">
                <a:latin typeface="Bahnschrift Light SemiCondensed" panose="020B0502040204020203" pitchFamily="34" charset="0"/>
              </a:rPr>
              <a:t>We learned a plenty of new things , and the mentorship sessions during the </a:t>
            </a:r>
            <a:r>
              <a:rPr lang="en-US" sz="2400" dirty="0" err="1">
                <a:latin typeface="Bahnschrift Light SemiCondensed" panose="020B0502040204020203" pitchFamily="34" charset="0"/>
              </a:rPr>
              <a:t>hackathon</a:t>
            </a:r>
            <a:r>
              <a:rPr lang="en-US" sz="2400" dirty="0">
                <a:latin typeface="Bahnschrift Light SemiCondensed" panose="020B0502040204020203" pitchFamily="34" charset="0"/>
              </a:rPr>
              <a:t> were very helpful. We are very thankful to all the mentors who helped us during the </a:t>
            </a:r>
            <a:r>
              <a:rPr lang="en-US" sz="2400" dirty="0" err="1">
                <a:latin typeface="Bahnschrift Light SemiCondensed" panose="020B0502040204020203" pitchFamily="34" charset="0"/>
              </a:rPr>
              <a:t>hackathon</a:t>
            </a:r>
            <a:r>
              <a:rPr lang="en-US" sz="2400" dirty="0">
                <a:latin typeface="Bahnschrift Light SemiCondensed" panose="020B0502040204020203" pitchFamily="34" charset="0"/>
              </a:rPr>
              <a:t> period..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2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technovice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445</Words>
  <Application>Microsoft Office PowerPoint</Application>
  <PresentationFormat>Widescreen</PresentationFormat>
  <Paragraphs>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Bahnschrift Light SemiCondensed</vt:lpstr>
      <vt:lpstr>Bell MT</vt:lpstr>
      <vt:lpstr>Calibri</vt:lpstr>
      <vt:lpstr>Calibri Light</vt:lpstr>
      <vt:lpstr>Comic Sans MS</vt:lpstr>
      <vt:lpstr>Celestial</vt:lpstr>
      <vt:lpstr>TEAM NAME – TECHNOVICE</vt:lpstr>
      <vt:lpstr>PROBLEM STATEMENT- Replicate a Netflix website/application with a celestial touch….</vt:lpstr>
      <vt:lpstr>Research and inspiration behind the design..</vt:lpstr>
      <vt:lpstr>Challenges We Faced….</vt:lpstr>
      <vt:lpstr>How is Galacticflix better….</vt:lpstr>
      <vt:lpstr>Note for team equinox at celestial biscuit igdtuw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2023-03-26T02:51:30Z</dcterms:created>
  <dcterms:modified xsi:type="dcterms:W3CDTF">2023-03-26T06:15:03Z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