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304" r:id="rId2"/>
    <p:sldId id="305" r:id="rId3"/>
    <p:sldId id="306" r:id="rId4"/>
    <p:sldId id="308" r:id="rId5"/>
    <p:sldId id="307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11" r:id="rId16"/>
    <p:sldId id="267" r:id="rId17"/>
    <p:sldId id="31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9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2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7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5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7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1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8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67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0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3046B-58DB-416C-91ED-96342888E520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CCAC-218A-450E-A921-3CC248D5A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C48C47-B1D1-B9B7-9B1F-9FD2AE03C1D3}"/>
              </a:ext>
            </a:extLst>
          </p:cNvPr>
          <p:cNvSpPr txBox="1"/>
          <p:nvPr/>
        </p:nvSpPr>
        <p:spPr>
          <a:xfrm>
            <a:off x="-182880" y="5244147"/>
            <a:ext cx="4647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By:-          Anshika Kashyap</a:t>
            </a:r>
            <a:b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Roll no.:-  M23ID1012</a:t>
            </a: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MSc</a:t>
            </a:r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       Digital Humanities (DH)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Date:-       05-03-2025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07C40-D5FC-5420-8BCB-1F11A8FC7B3E}"/>
              </a:ext>
            </a:extLst>
          </p:cNvPr>
          <p:cNvSpPr txBox="1"/>
          <p:nvPr/>
        </p:nvSpPr>
        <p:spPr>
          <a:xfrm>
            <a:off x="3515425" y="884766"/>
            <a:ext cx="64819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BIG MART SALES PREDICTION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901F5-C202-50A7-2ADC-C276E0A8BC39}"/>
              </a:ext>
            </a:extLst>
          </p:cNvPr>
          <p:cNvSpPr txBox="1"/>
          <p:nvPr/>
        </p:nvSpPr>
        <p:spPr>
          <a:xfrm>
            <a:off x="5018551" y="477581"/>
            <a:ext cx="309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Project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4A9BE3-6EF7-4CC4-004A-250D83E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446" y="6356350"/>
            <a:ext cx="291353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 descr="A logo with text and symbols&#10;&#10;Description automatically generated">
            <a:extLst>
              <a:ext uri="{FF2B5EF4-FFF2-40B4-BE49-F238E27FC236}">
                <a16:creationId xmlns:a16="http://schemas.microsoft.com/office/drawing/2014/main" id="{A7D0E10A-FBF8-5073-C7F8-126BCE14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8" y="277905"/>
            <a:ext cx="2178424" cy="2178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159B7-29F9-3DC8-E089-F737FB852086}"/>
              </a:ext>
            </a:extLst>
          </p:cNvPr>
          <p:cNvSpPr txBox="1"/>
          <p:nvPr/>
        </p:nvSpPr>
        <p:spPr>
          <a:xfrm>
            <a:off x="4569472" y="2647405"/>
            <a:ext cx="421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digital Humanities</a:t>
            </a:r>
          </a:p>
        </p:txBody>
      </p:sp>
    </p:spTree>
    <p:extLst>
      <p:ext uri="{BB962C8B-B14F-4D97-AF65-F5344CB8AC3E}">
        <p14:creationId xmlns:p14="http://schemas.microsoft.com/office/powerpoint/2010/main" val="423734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436A-2519-6BB6-A7BE-83F192C8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Random Forest Regression 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AF21DDD-6CC3-3AE6-55CD-F4476A6B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12026" r="6498"/>
          <a:stretch/>
        </p:blipFill>
        <p:spPr>
          <a:xfrm>
            <a:off x="1976846" y="1445622"/>
            <a:ext cx="7506788" cy="4836941"/>
          </a:xfrm>
        </p:spPr>
      </p:pic>
    </p:spTree>
    <p:extLst>
      <p:ext uri="{BB962C8B-B14F-4D97-AF65-F5344CB8AC3E}">
        <p14:creationId xmlns:p14="http://schemas.microsoft.com/office/powerpoint/2010/main" val="189804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C198-8D1A-6DDE-8027-CF368566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DF8E238-D2C0-D971-E324-9747597D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" t="13470" r="3975" b="3401"/>
          <a:stretch/>
        </p:blipFill>
        <p:spPr>
          <a:xfrm>
            <a:off x="1785257" y="1690688"/>
            <a:ext cx="8470090" cy="4362994"/>
          </a:xfrm>
        </p:spPr>
      </p:pic>
    </p:spTree>
    <p:extLst>
      <p:ext uri="{BB962C8B-B14F-4D97-AF65-F5344CB8AC3E}">
        <p14:creationId xmlns:p14="http://schemas.microsoft.com/office/powerpoint/2010/main" val="65517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D169-BAFF-90EA-8266-073DA6046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AdaBoost Regressor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EF69EF-EA2F-E336-7195-8318612C4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" t="13193" r="15985" b="4431"/>
          <a:stretch/>
        </p:blipFill>
        <p:spPr>
          <a:xfrm>
            <a:off x="1817534" y="1542642"/>
            <a:ext cx="8556931" cy="4614318"/>
          </a:xfrm>
        </p:spPr>
      </p:pic>
    </p:spTree>
    <p:extLst>
      <p:ext uri="{BB962C8B-B14F-4D97-AF65-F5344CB8AC3E}">
        <p14:creationId xmlns:p14="http://schemas.microsoft.com/office/powerpoint/2010/main" val="108060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6616-EFC9-648D-C95C-BD6D98CB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Linear Regression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74CECF-BB3A-7768-E054-DAF99B43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56431" y="1538242"/>
            <a:ext cx="6755433" cy="4351338"/>
          </a:xfrm>
        </p:spPr>
      </p:pic>
    </p:spTree>
    <p:extLst>
      <p:ext uri="{BB962C8B-B14F-4D97-AF65-F5344CB8AC3E}">
        <p14:creationId xmlns:p14="http://schemas.microsoft.com/office/powerpoint/2010/main" val="188079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D7CB-FD5F-0B23-CB1C-42092169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22" y="344278"/>
            <a:ext cx="1167601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&amp; Evaluation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C7BA-055E-E60B-AC7D-4CE5A1628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" y="1161700"/>
            <a:ext cx="10857412" cy="13255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(RMSE)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 Score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258EC-410D-2C16-32A2-5EA1A6EB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44"/>
          <a:stretch/>
        </p:blipFill>
        <p:spPr>
          <a:xfrm>
            <a:off x="524691" y="2636757"/>
            <a:ext cx="8532223" cy="367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44A0-1EFC-360B-F187-9366A46F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1051-0C71-8F64-260D-34088D21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RMSE score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(1255.04), indicating better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 values effectively.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tabular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shows it captures key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not other models?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Overfits the training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Requires a large dataset for effective training.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Assumes linearity, which isn't always the case for sales.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Performed well but slightly worse than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4227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DE52-A634-98CE-E41D-C6E3866A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VISUALIZATION</a:t>
            </a:r>
          </a:p>
        </p:txBody>
      </p:sp>
      <p:pic>
        <p:nvPicPr>
          <p:cNvPr id="9" name="Content Placeholder 8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F98C897-2995-FA48-4B24-BB1B04490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959" y="1372337"/>
            <a:ext cx="8152023" cy="4958795"/>
          </a:xfrm>
        </p:spPr>
      </p:pic>
    </p:spTree>
    <p:extLst>
      <p:ext uri="{BB962C8B-B14F-4D97-AF65-F5344CB8AC3E}">
        <p14:creationId xmlns:p14="http://schemas.microsoft.com/office/powerpoint/2010/main" val="318452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09CF-1A97-5785-82FA-44211250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 &amp; Future Work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B48-2F94-C7A5-63D3-8EF893025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Findings: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type affects sales: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Supermarkets have higher sales than grocery stores.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visibility matters: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with lower visibility tend to be undersold.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location type has an 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 outlets show higher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LSTM or CNN for time-series forecasting.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Incorporate live sales data for dynamic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Factors: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holidays, inflation, and weather impact on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Hyperparameter Optimization: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Bayesian Optimization instead of Grid Search.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3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D3E-D9EB-1418-51B1-C76615E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949-A257-E28E-08B2-9D279F43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5030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is sales prediction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need to optimize inventory and pricing strategies.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forecasts help in better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8,523 rows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available: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including item attributes and outlet characteristics.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Outlet Sales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stores understand which products will sell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wastage by optimizing stock.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profit margins by identifying trends.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66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4CE8-3926-59D4-E332-EEF2B6A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Preprocessing 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the data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ADDD-E70B-AD1E-4571-9106A04FC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Insights: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to find missing values, outliers, and distributions.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visibility contains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values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unrealistic).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outlet sizes are missing.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Visibility Correction: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zeros with the mean visibility per item.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Missing Outlet Sizes: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mode based on outlet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by subtracting the establishment year from the current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Type Combined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by grouping similar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nominal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ordinal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Normalization/Scaling (if used):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Scaling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normalize price-related features.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762-F93D-35ED-1C8B-EB193D33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Code Walkthrough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FB62-7EF9-855E-E977-94765EC0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245" y="1128939"/>
            <a:ext cx="10515600" cy="43513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an 80-20 split for training and testing.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 was used to maintain class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 in Python: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used: Scikit-learn,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NumPy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pipeline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with hyperparameter tuning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optimize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 like: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estimators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10% improvement in RMSE after tuning.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2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C3AB-EAF4-5628-3533-1DD8BDE7D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3BABFF-EF91-E417-C70A-81CDE7DB4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063" y="7016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Tested: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2D8DB5-AB09-556B-6C5F-92E3F9C0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47" y="1529556"/>
            <a:ext cx="908086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Regressor (Gradient Boosting)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AdaBoost Regressor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27A956-5742-C3CC-3281-E5CE5A9D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22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20EA-DE69-CF88-AC00-F18A3FDD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746963"/>
            <a:ext cx="10515600" cy="132556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USED?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GRADIENT BOOSTING REGRESSOR</a:t>
            </a:r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F5485C6F-FC48-4FEC-2EF6-424B756A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62" y="2821712"/>
            <a:ext cx="10515600" cy="2640515"/>
          </a:xfrm>
        </p:spPr>
      </p:pic>
    </p:spTree>
    <p:extLst>
      <p:ext uri="{BB962C8B-B14F-4D97-AF65-F5344CB8AC3E}">
        <p14:creationId xmlns:p14="http://schemas.microsoft.com/office/powerpoint/2010/main" val="367980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1297-DABB-5411-EF63-C96845E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Neural Network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B5318FE-2A9D-355D-9F16-6CE51372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" t="12795" r="15218"/>
          <a:stretch/>
        </p:blipFill>
        <p:spPr>
          <a:xfrm>
            <a:off x="2420983" y="1567542"/>
            <a:ext cx="5843451" cy="4197531"/>
          </a:xfrm>
        </p:spPr>
      </p:pic>
    </p:spTree>
    <p:extLst>
      <p:ext uri="{BB962C8B-B14F-4D97-AF65-F5344CB8AC3E}">
        <p14:creationId xmlns:p14="http://schemas.microsoft.com/office/powerpoint/2010/main" val="215527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FE40-365F-5461-7F97-F50564AF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Support Vector machine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3F42C7-0BDF-A592-1126-F3C2106A9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6" t="11720" r="16963" b="5090"/>
          <a:stretch/>
        </p:blipFill>
        <p:spPr>
          <a:xfrm>
            <a:off x="1811384" y="1358537"/>
            <a:ext cx="7010399" cy="4650377"/>
          </a:xfrm>
        </p:spPr>
      </p:pic>
    </p:spTree>
    <p:extLst>
      <p:ext uri="{BB962C8B-B14F-4D97-AF65-F5344CB8AC3E}">
        <p14:creationId xmlns:p14="http://schemas.microsoft.com/office/powerpoint/2010/main" val="177934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6E19-9597-546F-ECBF-44A7D254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Decision tree regressor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4882DDA-0FCF-4C50-7AB1-004377DA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13306" r="11742" b="8206"/>
          <a:stretch/>
        </p:blipFill>
        <p:spPr>
          <a:xfrm>
            <a:off x="1680754" y="1541415"/>
            <a:ext cx="8342811" cy="3927567"/>
          </a:xfrm>
        </p:spPr>
      </p:pic>
    </p:spTree>
    <p:extLst>
      <p:ext uri="{BB962C8B-B14F-4D97-AF65-F5344CB8AC3E}">
        <p14:creationId xmlns:p14="http://schemas.microsoft.com/office/powerpoint/2010/main" val="389967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124</TotalTime>
  <Words>609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 </vt:lpstr>
      <vt:lpstr>Data Exploration &amp; Preprocessing :Fit the data </vt:lpstr>
      <vt:lpstr>Model Training &amp; Code Walkthrough </vt:lpstr>
      <vt:lpstr>  </vt:lpstr>
      <vt:lpstr>ALGORITHM USED?  : GRADIENT BOOSTING REGRESSOR</vt:lpstr>
      <vt:lpstr>1. Neural Network</vt:lpstr>
      <vt:lpstr>2. Support Vector machine</vt:lpstr>
      <vt:lpstr>3. Decision tree regressor</vt:lpstr>
      <vt:lpstr>4. Random Forest Regression </vt:lpstr>
      <vt:lpstr>5. XgBoost Regressor</vt:lpstr>
      <vt:lpstr>6. AdaBoost Regressor</vt:lpstr>
      <vt:lpstr>7. Linear Regression</vt:lpstr>
      <vt:lpstr>Model Performance &amp; Evaluation  </vt:lpstr>
      <vt:lpstr>Algorithm Selection</vt:lpstr>
      <vt:lpstr>RESULT VISUALIZATION</vt:lpstr>
      <vt:lpstr>Business Insights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ANSHIKA KASHYAP</dc:creator>
  <cp:lastModifiedBy>Qu Code</cp:lastModifiedBy>
  <cp:revision>4</cp:revision>
  <dcterms:created xsi:type="dcterms:W3CDTF">2025-03-04T17:35:33Z</dcterms:created>
  <dcterms:modified xsi:type="dcterms:W3CDTF">2025-03-06T07:37:44Z</dcterms:modified>
</cp:coreProperties>
</file>