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3"/>
  </p:notesMasterIdLst>
  <p:handoutMasterIdLst>
    <p:handoutMasterId r:id="rId14"/>
  </p:handoutMasterIdLst>
  <p:sldIdLst>
    <p:sldId id="449" r:id="rId5"/>
    <p:sldId id="495" r:id="rId6"/>
    <p:sldId id="512" r:id="rId7"/>
    <p:sldId id="523" r:id="rId8"/>
    <p:sldId id="521" r:id="rId9"/>
    <p:sldId id="514" r:id="rId10"/>
    <p:sldId id="524" r:id="rId11"/>
    <p:sldId id="49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CD7"/>
    <a:srgbClr val="D3F4F9"/>
    <a:srgbClr val="E1F7FB"/>
    <a:srgbClr val="FF3300"/>
    <a:srgbClr val="2C2622"/>
    <a:srgbClr val="6D6864"/>
    <a:srgbClr val="87C6C6"/>
    <a:srgbClr val="B22746"/>
    <a:srgbClr val="E6E6E6"/>
    <a:srgbClr val="464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7" autoAdjust="0"/>
    <p:restoredTop sz="94080" autoAdjust="0"/>
  </p:normalViewPr>
  <p:slideViewPr>
    <p:cSldViewPr snapToGrid="0">
      <p:cViewPr varScale="1">
        <p:scale>
          <a:sx n="63" d="100"/>
          <a:sy n="63" d="100"/>
        </p:scale>
        <p:origin x="100" y="6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2433" y="5455612"/>
            <a:ext cx="85344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42434" y="4466210"/>
            <a:ext cx="3382786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504826"/>
            <a:ext cx="188212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764117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42434" y="4453468"/>
            <a:ext cx="8650817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42433" y="5459484"/>
            <a:ext cx="4866216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12192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47489" y="2023717"/>
            <a:ext cx="5010288" cy="1354217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 smtClean="0"/>
              <a:t>Overview Of </a:t>
            </a:r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47489" y="6401316"/>
            <a:ext cx="4866216" cy="3730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Mar 19, 2019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596809" y="4635467"/>
            <a:ext cx="4479235" cy="58477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 smtClean="0"/>
              <a:t>VENU KANDAGATLA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8" t="21517" r="26347" b="19727"/>
          <a:stretch/>
        </p:blipFill>
        <p:spPr>
          <a:xfrm>
            <a:off x="10386390" y="91367"/>
            <a:ext cx="1689654" cy="2117035"/>
          </a:xfrm>
          <a:prstGeom prst="rect">
            <a:avLst/>
          </a:prstGeom>
          <a:ln w="508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5803" y="1843951"/>
            <a:ext cx="8100392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5760" tIns="91440" bIns="91440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Organizing application data in computer memory to performance operations(CRUD) on the data in optimal way.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LinkedList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Doubly Linked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Dqueue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Circular QUEUE/Ring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Placeholder 7" descr="logo_cover_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919" y="1525563"/>
            <a:ext cx="7944162" cy="433965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 wrap="square" lIns="182880" tIns="91440" bIns="9144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LMAX Disruptor for huge transaction processing of financial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Consistence Hash Map for Distributed caching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Stacks for Programming language design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Indexes for optimized queries in RDBMS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Queues in asynchronous programming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Graphs for Routing and map applications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Trees for searching/sorting application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Trees for Database/Files system applications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Trees syntax trees in compilers</a:t>
            </a:r>
          </a:p>
        </p:txBody>
      </p:sp>
      <p:pic>
        <p:nvPicPr>
          <p:cNvPr id="8" name="Picture Placeholder 7" descr="logo_cover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7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78919" y="238539"/>
            <a:ext cx="5634162" cy="6400800"/>
          </a:xfrm>
          <a:solidFill>
            <a:srgbClr val="76CC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>
            <a:norm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Q &amp; A</a:t>
            </a:r>
            <a:endParaRPr lang="en-US" dirty="0">
              <a:solidFill>
                <a:srgbClr val="2C262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8" y="991372"/>
            <a:ext cx="3609145" cy="3603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57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Placeholder 7" descr="logo_cover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02069" y="2820153"/>
            <a:ext cx="918786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182880" rIns="182880" bIns="182880" numCol="1" spcCol="18288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https://</a:t>
            </a:r>
            <a:r>
              <a:rPr lang="en-US" altLang="en-US" dirty="0" smtClean="0">
                <a:cs typeface="Arial" panose="020B0604020202020204" pitchFamily="34" charset="0"/>
              </a:rPr>
              <a:t>www.hackerrank.com/challenges/detect-whether-a-linked-list-contains-a-cycle/problem</a:t>
            </a:r>
          </a:p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https://</a:t>
            </a:r>
            <a:r>
              <a:rPr lang="en-US" altLang="en-US" dirty="0" smtClean="0">
                <a:cs typeface="Arial" panose="020B0604020202020204" pitchFamily="34" charset="0"/>
              </a:rPr>
              <a:t>www.hackerrank.com/challenges/sparse-arrays/problem</a:t>
            </a:r>
          </a:p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https://</a:t>
            </a:r>
            <a:r>
              <a:rPr lang="en-US" altLang="en-US" dirty="0" smtClean="0">
                <a:cs typeface="Arial" panose="020B0604020202020204" pitchFamily="34" charset="0"/>
              </a:rPr>
              <a:t>www.hackerrank.com/challenges/tree-huffman-decoding/problem</a:t>
            </a:r>
          </a:p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https://</a:t>
            </a:r>
            <a:r>
              <a:rPr lang="en-US" altLang="en-US" dirty="0" smtClean="0">
                <a:cs typeface="Arial" panose="020B0604020202020204" pitchFamily="34" charset="0"/>
              </a:rPr>
              <a:t>www.hackerrank.com/challenges/queue-using-two-stacks/problem</a:t>
            </a:r>
          </a:p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https://</a:t>
            </a:r>
            <a:r>
              <a:rPr lang="en-US" altLang="en-US" dirty="0" smtClean="0">
                <a:cs typeface="Arial" panose="020B0604020202020204" pitchFamily="34" charset="0"/>
              </a:rPr>
              <a:t>www.hackerrank.com/challenges/self-driving-bus/problem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2576" y="1151580"/>
            <a:ext cx="7686848" cy="369332"/>
          </a:xfrm>
          <a:prstGeom prst="rect">
            <a:avLst/>
          </a:prstGeom>
          <a:solidFill>
            <a:srgbClr val="00B0F0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1F7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Forms URL for Task </a:t>
            </a:r>
            <a:r>
              <a:rPr lang="en-US" dirty="0">
                <a:solidFill>
                  <a:srgbClr val="E1F7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submission: </a:t>
            </a:r>
            <a:r>
              <a:rPr lang="en-US" b="1" dirty="0">
                <a:solidFill>
                  <a:srgbClr val="E1F7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b="1" dirty="0" smtClean="0">
                <a:solidFill>
                  <a:srgbClr val="E1F7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epa.ms/PEP26032019</a:t>
            </a:r>
            <a:endParaRPr lang="en-US" b="1" dirty="0" smtClean="0">
              <a:solidFill>
                <a:srgbClr val="E1F7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3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1382" y="1074768"/>
            <a:ext cx="8289235" cy="3831818"/>
          </a:xfrm>
          <a:prstGeom prst="rect">
            <a:avLst/>
          </a:prstGeom>
          <a:solidFill>
            <a:schemeClr val="bg1">
              <a:alpha val="97000"/>
            </a:schemeClr>
          </a:solidFill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https://www.geeksforgeeks.org/data-structures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www.embedded.com/electronics-blogs/embedded-round-table/4419407/The-ring-buffer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www.toptal.com/big-data/consistent-hashing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http://enos.itcollege.ee/~jpoial/algorithms/GT/Data%20Structures%20and%20Algorithms%20in%20Java%20Fourth%20Edition.pdf</a:t>
            </a:r>
          </a:p>
          <a:p>
            <a:pPr marL="34290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https://www.javaworld.com/article/3215112/java-101-datastructures-and-algorithms-in-java-part-1.html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 descr="logo_cover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02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 RESOURCES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1382" y="1074768"/>
            <a:ext cx="8289235" cy="923330"/>
          </a:xfrm>
          <a:prstGeom prst="rect">
            <a:avLst/>
          </a:prstGeom>
          <a:solidFill>
            <a:schemeClr val="bg1">
              <a:alpha val="97000"/>
            </a:schemeClr>
          </a:solidFill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https://visualgo.net/en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https://www.cs.usfca.edu/~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galles/visualization/Algorithms.html</a:t>
            </a:r>
          </a:p>
        </p:txBody>
      </p:sp>
      <p:pic>
        <p:nvPicPr>
          <p:cNvPr id="8" name="Picture Placeholder 7" descr="logo_cover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2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78919" y="238539"/>
            <a:ext cx="5634162" cy="6400800"/>
          </a:xfrm>
          <a:solidFill>
            <a:srgbClr val="76CC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>
            <a:norm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THANK YOU</a:t>
            </a:r>
          </a:p>
          <a:p>
            <a:pPr algn="ctr"/>
            <a:r>
              <a:rPr lang="en-US" dirty="0" smtClean="0">
                <a:solidFill>
                  <a:srgbClr val="2C2622"/>
                </a:solidFill>
              </a:rPr>
              <a:t>VENU KANDAGATLA</a:t>
            </a:r>
            <a:endParaRPr lang="en-US" dirty="0">
              <a:solidFill>
                <a:srgbClr val="2C262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8" y="991372"/>
            <a:ext cx="3609145" cy="3603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43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57243</TotalTime>
  <Words>156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Venu Kandagatla</cp:lastModifiedBy>
  <cp:revision>1758</cp:revision>
  <cp:lastPrinted>2014-07-09T13:30:36Z</cp:lastPrinted>
  <dcterms:created xsi:type="dcterms:W3CDTF">2014-07-08T13:27:24Z</dcterms:created>
  <dcterms:modified xsi:type="dcterms:W3CDTF">2019-03-26T14:17:32Z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