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2"/>
  </p:notesMasterIdLst>
  <p:sldIdLst>
    <p:sldId id="530" r:id="rId2"/>
    <p:sldId id="531" r:id="rId3"/>
    <p:sldId id="536" r:id="rId4"/>
    <p:sldId id="532" r:id="rId5"/>
    <p:sldId id="546" r:id="rId6"/>
    <p:sldId id="537" r:id="rId7"/>
    <p:sldId id="550" r:id="rId8"/>
    <p:sldId id="547" r:id="rId9"/>
    <p:sldId id="539" r:id="rId10"/>
    <p:sldId id="540" r:id="rId11"/>
    <p:sldId id="541" r:id="rId12"/>
    <p:sldId id="542" r:id="rId13"/>
    <p:sldId id="543" r:id="rId14"/>
    <p:sldId id="549" r:id="rId15"/>
    <p:sldId id="551" r:id="rId16"/>
    <p:sldId id="538" r:id="rId17"/>
    <p:sldId id="548" r:id="rId18"/>
    <p:sldId id="552" r:id="rId19"/>
    <p:sldId id="545" r:id="rId20"/>
    <p:sldId id="5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612B-94D6-43BA-AF1D-3FB8DDFF31B7}" v="102" dt="2019-04-09T14:09:59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Kandagatla" userId="201870fe-cce4-40e5-8048-57e8d688cb1d" providerId="ADAL" clId="{1AED612B-94D6-43BA-AF1D-3FB8DDFF31B7}"/>
    <pc:docChg chg="undo custSel mod addSld delSld modSld addMainMaster">
      <pc:chgData name="Venu Kandagatla" userId="201870fe-cce4-40e5-8048-57e8d688cb1d" providerId="ADAL" clId="{1AED612B-94D6-43BA-AF1D-3FB8DDFF31B7}" dt="2019-04-09T14:10:20.190" v="1537" actId="478"/>
      <pc:docMkLst>
        <pc:docMk/>
      </pc:docMkLst>
      <pc:sldChg chg="addSp delSp modSp">
        <pc:chgData name="Venu Kandagatla" userId="201870fe-cce4-40e5-8048-57e8d688cb1d" providerId="ADAL" clId="{1AED612B-94D6-43BA-AF1D-3FB8DDFF31B7}" dt="2019-04-09T06:53:27.441" v="126" actId="14861"/>
        <pc:sldMkLst>
          <pc:docMk/>
          <pc:sldMk cId="2545042682" sldId="256"/>
        </pc:sldMkLst>
        <pc:spChg chg="del">
          <ac:chgData name="Venu Kandagatla" userId="201870fe-cce4-40e5-8048-57e8d688cb1d" providerId="ADAL" clId="{1AED612B-94D6-43BA-AF1D-3FB8DDFF31B7}" dt="2019-04-09T06:36:32.240" v="71" actId="478"/>
          <ac:spMkLst>
            <pc:docMk/>
            <pc:sldMk cId="2545042682" sldId="256"/>
            <ac:spMk id="4" creationId="{00000000-0000-0000-0000-000000000000}"/>
          </ac:spMkLst>
        </pc:spChg>
        <pc:spChg chg="add mod">
          <ac:chgData name="Venu Kandagatla" userId="201870fe-cce4-40e5-8048-57e8d688cb1d" providerId="ADAL" clId="{1AED612B-94D6-43BA-AF1D-3FB8DDFF31B7}" dt="2019-04-09T06:53:02.788" v="123" actId="14861"/>
          <ac:spMkLst>
            <pc:docMk/>
            <pc:sldMk cId="2545042682" sldId="256"/>
            <ac:spMk id="8" creationId="{C2B0CAD4-8263-4F52-BDAC-4F7CB31ED418}"/>
          </ac:spMkLst>
        </pc:spChg>
        <pc:grpChg chg="add mod">
          <ac:chgData name="Venu Kandagatla" userId="201870fe-cce4-40e5-8048-57e8d688cb1d" providerId="ADAL" clId="{1AED612B-94D6-43BA-AF1D-3FB8DDFF31B7}" dt="2019-04-09T06:53:27.441" v="126" actId="14861"/>
          <ac:grpSpMkLst>
            <pc:docMk/>
            <pc:sldMk cId="2545042682" sldId="256"/>
            <ac:grpSpMk id="2" creationId="{2D050AE9-B64C-4059-83C1-1A9AD7E3D596}"/>
          </ac:grpSpMkLst>
        </pc:grpChg>
        <pc:picChg chg="add mod">
          <ac:chgData name="Venu Kandagatla" userId="201870fe-cce4-40e5-8048-57e8d688cb1d" providerId="ADAL" clId="{1AED612B-94D6-43BA-AF1D-3FB8DDFF31B7}" dt="2019-04-09T06:37:39.894" v="79" actId="164"/>
          <ac:picMkLst>
            <pc:docMk/>
            <pc:sldMk cId="2545042682" sldId="256"/>
            <ac:picMk id="11" creationId="{D404F327-0CBF-444E-88C5-D5D7AC6CCE06}"/>
          </ac:picMkLst>
        </pc:picChg>
        <pc:picChg chg="add mod">
          <ac:chgData name="Venu Kandagatla" userId="201870fe-cce4-40e5-8048-57e8d688cb1d" providerId="ADAL" clId="{1AED612B-94D6-43BA-AF1D-3FB8DDFF31B7}" dt="2019-04-09T06:37:39.894" v="79" actId="164"/>
          <ac:picMkLst>
            <pc:docMk/>
            <pc:sldMk cId="2545042682" sldId="256"/>
            <ac:picMk id="13" creationId="{06E25DCB-BDF4-4014-B8AE-B6181465CAF7}"/>
          </ac:picMkLst>
        </pc:picChg>
      </pc:sldChg>
      <pc:sldChg chg="addSp delSp">
        <pc:chgData name="Venu Kandagatla" userId="201870fe-cce4-40e5-8048-57e8d688cb1d" providerId="ADAL" clId="{1AED612B-94D6-43BA-AF1D-3FB8DDFF31B7}" dt="2019-04-09T06:54:06.907" v="134"/>
        <pc:sldMkLst>
          <pc:docMk/>
          <pc:sldMk cId="1093838608" sldId="257"/>
        </pc:sldMkLst>
        <pc:spChg chg="del">
          <ac:chgData name="Venu Kandagatla" userId="201870fe-cce4-40e5-8048-57e8d688cb1d" providerId="ADAL" clId="{1AED612B-94D6-43BA-AF1D-3FB8DDFF31B7}" dt="2019-04-09T06:54:01.844" v="133" actId="478"/>
          <ac:spMkLst>
            <pc:docMk/>
            <pc:sldMk cId="1093838608" sldId="257"/>
            <ac:spMk id="7" creationId="{00000000-0000-0000-0000-000000000000}"/>
          </ac:spMkLst>
        </pc:spChg>
        <pc:grpChg chg="add">
          <ac:chgData name="Venu Kandagatla" userId="201870fe-cce4-40e5-8048-57e8d688cb1d" providerId="ADAL" clId="{1AED612B-94D6-43BA-AF1D-3FB8DDFF31B7}" dt="2019-04-09T06:54:06.907" v="134"/>
          <ac:grpSpMkLst>
            <pc:docMk/>
            <pc:sldMk cId="1093838608" sldId="257"/>
            <ac:grpSpMk id="5" creationId="{55E6D756-00E7-4845-91D7-89B86A6A5F7E}"/>
          </ac:grpSpMkLst>
        </pc:grpChg>
      </pc:sldChg>
      <pc:sldChg chg="addSp modSp">
        <pc:chgData name="Venu Kandagatla" userId="201870fe-cce4-40e5-8048-57e8d688cb1d" providerId="ADAL" clId="{1AED612B-94D6-43BA-AF1D-3FB8DDFF31B7}" dt="2019-04-09T06:53:34.566" v="127" actId="14861"/>
        <pc:sldMkLst>
          <pc:docMk/>
          <pc:sldMk cId="825135268" sldId="258"/>
        </pc:sldMkLst>
        <pc:spChg chg="mod">
          <ac:chgData name="Venu Kandagatla" userId="201870fe-cce4-40e5-8048-57e8d688cb1d" providerId="ADAL" clId="{1AED612B-94D6-43BA-AF1D-3FB8DDFF31B7}" dt="2019-04-09T06:52:54.053" v="122" actId="14861"/>
          <ac:spMkLst>
            <pc:docMk/>
            <pc:sldMk cId="825135268" sldId="258"/>
            <ac:spMk id="6" creationId="{F332442F-5797-44B1-B493-AF02FE042D25}"/>
          </ac:spMkLst>
        </pc:spChg>
        <pc:grpChg chg="add mod">
          <ac:chgData name="Venu Kandagatla" userId="201870fe-cce4-40e5-8048-57e8d688cb1d" providerId="ADAL" clId="{1AED612B-94D6-43BA-AF1D-3FB8DDFF31B7}" dt="2019-04-09T06:53:34.566" v="127" actId="14861"/>
          <ac:grpSpMkLst>
            <pc:docMk/>
            <pc:sldMk cId="825135268" sldId="258"/>
            <ac:grpSpMk id="5" creationId="{086D3A21-9851-4888-8DB3-C30245D054DC}"/>
          </ac:grpSpMkLst>
        </pc:grpChg>
      </pc:sldChg>
      <pc:sldChg chg="addSp delSp modSp">
        <pc:chgData name="Venu Kandagatla" userId="201870fe-cce4-40e5-8048-57e8d688cb1d" providerId="ADAL" clId="{1AED612B-94D6-43BA-AF1D-3FB8DDFF31B7}" dt="2019-04-09T06:53:51.958" v="132" actId="20577"/>
        <pc:sldMkLst>
          <pc:docMk/>
          <pc:sldMk cId="2536102133" sldId="259"/>
        </pc:sldMkLst>
        <pc:spChg chg="del">
          <ac:chgData name="Venu Kandagatla" userId="201870fe-cce4-40e5-8048-57e8d688cb1d" providerId="ADAL" clId="{1AED612B-94D6-43BA-AF1D-3FB8DDFF31B7}" dt="2019-04-09T06:53:47.509" v="128" actId="478"/>
          <ac:spMkLst>
            <pc:docMk/>
            <pc:sldMk cId="2536102133" sldId="259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3:51.958" v="132" actId="20577"/>
          <ac:spMkLst>
            <pc:docMk/>
            <pc:sldMk cId="2536102133" sldId="259"/>
            <ac:spMk id="5" creationId="{8594FF1C-A9FA-41EE-A14E-C60186721802}"/>
          </ac:spMkLst>
        </pc:spChg>
        <pc:grpChg chg="add">
          <ac:chgData name="Venu Kandagatla" userId="201870fe-cce4-40e5-8048-57e8d688cb1d" providerId="ADAL" clId="{1AED612B-94D6-43BA-AF1D-3FB8DDFF31B7}" dt="2019-04-09T06:53:48.004" v="129"/>
          <ac:grpSpMkLst>
            <pc:docMk/>
            <pc:sldMk cId="2536102133" sldId="259"/>
            <ac:grpSpMk id="4" creationId="{884AA6F6-2B3A-46D1-BD11-6B7F2AEA2DAD}"/>
          </ac:grpSpMkLst>
        </pc:grpChg>
      </pc:sldChg>
      <pc:sldChg chg="addSp delSp modSp">
        <pc:chgData name="Venu Kandagatla" userId="201870fe-cce4-40e5-8048-57e8d688cb1d" providerId="ADAL" clId="{1AED612B-94D6-43BA-AF1D-3FB8DDFF31B7}" dt="2019-04-09T06:54:32.573" v="151" actId="1036"/>
        <pc:sldMkLst>
          <pc:docMk/>
          <pc:sldMk cId="1007923369" sldId="260"/>
        </pc:sldMkLst>
        <pc:spChg chg="del">
          <ac:chgData name="Venu Kandagatla" userId="201870fe-cce4-40e5-8048-57e8d688cb1d" providerId="ADAL" clId="{1AED612B-94D6-43BA-AF1D-3FB8DDFF31B7}" dt="2019-04-09T06:54:12.331" v="135" actId="478"/>
          <ac:spMkLst>
            <pc:docMk/>
            <pc:sldMk cId="1007923369" sldId="260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4:19.835" v="138" actId="20577"/>
          <ac:spMkLst>
            <pc:docMk/>
            <pc:sldMk cId="1007923369" sldId="260"/>
            <ac:spMk id="5" creationId="{39B20E8D-5A50-4308-94A3-6F959CCF5AC5}"/>
          </ac:spMkLst>
        </pc:spChg>
        <pc:grpChg chg="add">
          <ac:chgData name="Venu Kandagatla" userId="201870fe-cce4-40e5-8048-57e8d688cb1d" providerId="ADAL" clId="{1AED612B-94D6-43BA-AF1D-3FB8DDFF31B7}" dt="2019-04-09T06:54:16.939" v="136"/>
          <ac:grpSpMkLst>
            <pc:docMk/>
            <pc:sldMk cId="1007923369" sldId="260"/>
            <ac:grpSpMk id="4" creationId="{4D335875-CE60-4419-B403-4B9011570BC8}"/>
          </ac:grpSpMkLst>
        </pc:grpChg>
        <pc:picChg chg="mod">
          <ac:chgData name="Venu Kandagatla" userId="201870fe-cce4-40e5-8048-57e8d688cb1d" providerId="ADAL" clId="{1AED612B-94D6-43BA-AF1D-3FB8DDFF31B7}" dt="2019-04-09T06:54:32.573" v="151" actId="1036"/>
          <ac:picMkLst>
            <pc:docMk/>
            <pc:sldMk cId="1007923369" sldId="260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5:08.559" v="161" actId="1036"/>
        <pc:sldMkLst>
          <pc:docMk/>
          <pc:sldMk cId="2956615169" sldId="261"/>
        </pc:sldMkLst>
        <pc:spChg chg="del">
          <ac:chgData name="Venu Kandagatla" userId="201870fe-cce4-40e5-8048-57e8d688cb1d" providerId="ADAL" clId="{1AED612B-94D6-43BA-AF1D-3FB8DDFF31B7}" dt="2019-04-09T06:54:25.671" v="139" actId="478"/>
          <ac:spMkLst>
            <pc:docMk/>
            <pc:sldMk cId="2956615169" sldId="261"/>
            <ac:spMk id="3" creationId="{00000000-0000-0000-0000-000000000000}"/>
          </ac:spMkLst>
        </pc:spChg>
        <pc:grpChg chg="add">
          <ac:chgData name="Venu Kandagatla" userId="201870fe-cce4-40e5-8048-57e8d688cb1d" providerId="ADAL" clId="{1AED612B-94D6-43BA-AF1D-3FB8DDFF31B7}" dt="2019-04-09T06:54:55.836" v="157"/>
          <ac:grpSpMkLst>
            <pc:docMk/>
            <pc:sldMk cId="2956615169" sldId="261"/>
            <ac:grpSpMk id="4" creationId="{39416B7C-6D50-440B-BD7E-8BC856E2C27F}"/>
          </ac:grpSpMkLst>
        </pc:grpChg>
        <pc:picChg chg="mod">
          <ac:chgData name="Venu Kandagatla" userId="201870fe-cce4-40e5-8048-57e8d688cb1d" providerId="ADAL" clId="{1AED612B-94D6-43BA-AF1D-3FB8DDFF31B7}" dt="2019-04-09T06:55:08.559" v="161" actId="1036"/>
          <ac:picMkLst>
            <pc:docMk/>
            <pc:sldMk cId="2956615169" sldId="261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5:45.745" v="166"/>
        <pc:sldMkLst>
          <pc:docMk/>
          <pc:sldMk cId="3635678890" sldId="262"/>
        </pc:sldMkLst>
        <pc:spChg chg="del">
          <ac:chgData name="Venu Kandagatla" userId="201870fe-cce4-40e5-8048-57e8d688cb1d" providerId="ADAL" clId="{1AED612B-94D6-43BA-AF1D-3FB8DDFF31B7}" dt="2019-04-09T06:55:35.121" v="164" actId="478"/>
          <ac:spMkLst>
            <pc:docMk/>
            <pc:sldMk cId="3635678890" sldId="262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5:45.745" v="166"/>
          <ac:spMkLst>
            <pc:docMk/>
            <pc:sldMk cId="3635678890" sldId="262"/>
            <ac:spMk id="5" creationId="{FD973E17-74B1-4460-8B14-AC0C0A698714}"/>
          </ac:spMkLst>
        </pc:spChg>
        <pc:grpChg chg="add">
          <ac:chgData name="Venu Kandagatla" userId="201870fe-cce4-40e5-8048-57e8d688cb1d" providerId="ADAL" clId="{1AED612B-94D6-43BA-AF1D-3FB8DDFF31B7}" dt="2019-04-09T06:55:40.860" v="165"/>
          <ac:grpSpMkLst>
            <pc:docMk/>
            <pc:sldMk cId="3635678890" sldId="262"/>
            <ac:grpSpMk id="4" creationId="{CE278577-9BA4-4875-BB18-7F3A40CCACA3}"/>
          </ac:grpSpMkLst>
        </pc:grpChg>
        <pc:picChg chg="mod">
          <ac:chgData name="Venu Kandagatla" userId="201870fe-cce4-40e5-8048-57e8d688cb1d" providerId="ADAL" clId="{1AED612B-94D6-43BA-AF1D-3FB8DDFF31B7}" dt="2019-04-09T06:55:25.231" v="163" actId="12788"/>
          <ac:picMkLst>
            <pc:docMk/>
            <pc:sldMk cId="3635678890" sldId="262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6:07.889" v="187" actId="1036"/>
        <pc:sldMkLst>
          <pc:docMk/>
          <pc:sldMk cId="632721648" sldId="263"/>
        </pc:sldMkLst>
        <pc:spChg chg="del">
          <ac:chgData name="Venu Kandagatla" userId="201870fe-cce4-40e5-8048-57e8d688cb1d" providerId="ADAL" clId="{1AED612B-94D6-43BA-AF1D-3FB8DDFF31B7}" dt="2019-04-09T06:55:59.415" v="167" actId="478"/>
          <ac:spMkLst>
            <pc:docMk/>
            <pc:sldMk cId="632721648" sldId="263"/>
            <ac:spMk id="3" creationId="{00000000-0000-0000-0000-000000000000}"/>
          </ac:spMkLst>
        </pc:spChg>
        <pc:grpChg chg="add">
          <ac:chgData name="Venu Kandagatla" userId="201870fe-cce4-40e5-8048-57e8d688cb1d" providerId="ADAL" clId="{1AED612B-94D6-43BA-AF1D-3FB8DDFF31B7}" dt="2019-04-09T06:56:00.218" v="168"/>
          <ac:grpSpMkLst>
            <pc:docMk/>
            <pc:sldMk cId="632721648" sldId="263"/>
            <ac:grpSpMk id="4" creationId="{E44097E1-28D8-47C5-A6EE-2E9F3F95AA44}"/>
          </ac:grpSpMkLst>
        </pc:grpChg>
        <pc:picChg chg="mod">
          <ac:chgData name="Venu Kandagatla" userId="201870fe-cce4-40e5-8048-57e8d688cb1d" providerId="ADAL" clId="{1AED612B-94D6-43BA-AF1D-3FB8DDFF31B7}" dt="2019-04-09T06:56:07.889" v="187" actId="1036"/>
          <ac:picMkLst>
            <pc:docMk/>
            <pc:sldMk cId="632721648" sldId="263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6:29.996" v="190"/>
        <pc:sldMkLst>
          <pc:docMk/>
          <pc:sldMk cId="584180187" sldId="264"/>
        </pc:sldMkLst>
        <pc:spChg chg="del">
          <ac:chgData name="Venu Kandagatla" userId="201870fe-cce4-40e5-8048-57e8d688cb1d" providerId="ADAL" clId="{1AED612B-94D6-43BA-AF1D-3FB8DDFF31B7}" dt="2019-04-09T06:56:19.831" v="188" actId="478"/>
          <ac:spMkLst>
            <pc:docMk/>
            <pc:sldMk cId="584180187" sldId="264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6:29.996" v="190"/>
          <ac:spMkLst>
            <pc:docMk/>
            <pc:sldMk cId="584180187" sldId="264"/>
            <ac:spMk id="7" creationId="{5B339E63-3290-430A-80D8-F1692DAB67E0}"/>
          </ac:spMkLst>
        </pc:spChg>
        <pc:grpChg chg="add">
          <ac:chgData name="Venu Kandagatla" userId="201870fe-cce4-40e5-8048-57e8d688cb1d" providerId="ADAL" clId="{1AED612B-94D6-43BA-AF1D-3FB8DDFF31B7}" dt="2019-04-09T06:56:24.932" v="189"/>
          <ac:grpSpMkLst>
            <pc:docMk/>
            <pc:sldMk cId="584180187" sldId="264"/>
            <ac:grpSpMk id="6" creationId="{E7AB8C51-2CBD-450B-8522-AE382E1CB191}"/>
          </ac:grpSpMkLst>
        </pc:grpChg>
      </pc:sldChg>
      <pc:sldChg chg="addSp modSp">
        <pc:chgData name="Venu Kandagatla" userId="201870fe-cce4-40e5-8048-57e8d688cb1d" providerId="ADAL" clId="{1AED612B-94D6-43BA-AF1D-3FB8DDFF31B7}" dt="2019-04-09T06:56:47.370" v="192" actId="20577"/>
        <pc:sldMkLst>
          <pc:docMk/>
          <pc:sldMk cId="2739517786" sldId="265"/>
        </pc:sldMkLst>
        <pc:spChg chg="mod">
          <ac:chgData name="Venu Kandagatla" userId="201870fe-cce4-40e5-8048-57e8d688cb1d" providerId="ADAL" clId="{1AED612B-94D6-43BA-AF1D-3FB8DDFF31B7}" dt="2019-04-09T06:56:47.370" v="192" actId="20577"/>
          <ac:spMkLst>
            <pc:docMk/>
            <pc:sldMk cId="2739517786" sldId="265"/>
            <ac:spMk id="5" creationId="{DE0278D1-246A-436C-B4CA-E565CD15A499}"/>
          </ac:spMkLst>
        </pc:spChg>
        <pc:grpChg chg="add">
          <ac:chgData name="Venu Kandagatla" userId="201870fe-cce4-40e5-8048-57e8d688cb1d" providerId="ADAL" clId="{1AED612B-94D6-43BA-AF1D-3FB8DDFF31B7}" dt="2019-04-09T06:56:43.975" v="191"/>
          <ac:grpSpMkLst>
            <pc:docMk/>
            <pc:sldMk cId="2739517786" sldId="265"/>
            <ac:grpSpMk id="4" creationId="{8A416122-90C7-4956-84A2-14A6FE0FA505}"/>
          </ac:grpSpMkLst>
        </pc:grpChg>
      </pc:sldChg>
      <pc:sldChg chg="addSp delSp modSp del mod setBg setClrOvrMap">
        <pc:chgData name="Venu Kandagatla" userId="201870fe-cce4-40e5-8048-57e8d688cb1d" providerId="ADAL" clId="{1AED612B-94D6-43BA-AF1D-3FB8DDFF31B7}" dt="2019-04-09T07:00:55.900" v="274" actId="2696"/>
        <pc:sldMkLst>
          <pc:docMk/>
          <pc:sldMk cId="2890051901" sldId="266"/>
        </pc:sldMkLst>
        <pc:spChg chg="mo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2" creationId="{00000000-0000-0000-0000-000000000000}"/>
          </ac:spMkLst>
        </pc:spChg>
        <pc:spChg chg="add del mod">
          <ac:chgData name="Venu Kandagatla" userId="201870fe-cce4-40e5-8048-57e8d688cb1d" providerId="ADAL" clId="{1AED612B-94D6-43BA-AF1D-3FB8DDFF31B7}" dt="2019-04-09T06:29:45.948" v="21" actId="478"/>
          <ac:spMkLst>
            <pc:docMk/>
            <pc:sldMk cId="2890051901" sldId="266"/>
            <ac:spMk id="5" creationId="{00000000-0000-0000-0000-000000000000}"/>
          </ac:spMkLst>
        </pc:spChg>
        <pc:spChg chg="add del">
          <ac:chgData name="Venu Kandagatla" userId="201870fe-cce4-40e5-8048-57e8d688cb1d" providerId="ADAL" clId="{1AED612B-94D6-43BA-AF1D-3FB8DDFF31B7}" dt="2019-04-09T06:30:43.897" v="28" actId="26606"/>
          <ac:spMkLst>
            <pc:docMk/>
            <pc:sldMk cId="2890051901" sldId="266"/>
            <ac:spMk id="12" creationId="{5434194B-EB56-4062-98C6-CB72F287E3F7}"/>
          </ac:spMkLst>
        </pc:spChg>
        <pc:spChg chg="add del">
          <ac:chgData name="Venu Kandagatla" userId="201870fe-cce4-40e5-8048-57e8d688cb1d" providerId="ADAL" clId="{1AED612B-94D6-43BA-AF1D-3FB8DDFF31B7}" dt="2019-04-09T06:30:43.897" v="28" actId="26606"/>
          <ac:spMkLst>
            <pc:docMk/>
            <pc:sldMk cId="2890051901" sldId="266"/>
            <ac:spMk id="16" creationId="{B817D9AD-5E85-4E85-AC3E-43E24FA91AA1}"/>
          </ac:spMkLst>
        </pc:spChg>
        <pc:spChg chg="add del">
          <ac:chgData name="Venu Kandagatla" userId="201870fe-cce4-40e5-8048-57e8d688cb1d" providerId="ADAL" clId="{1AED612B-94D6-43BA-AF1D-3FB8DDFF31B7}" dt="2019-04-09T06:30:43.897" v="28" actId="26606"/>
          <ac:spMkLst>
            <pc:docMk/>
            <pc:sldMk cId="2890051901" sldId="266"/>
            <ac:spMk id="18" creationId="{F0810290-E788-4DE3-B716-DBE58CC6A8EF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0" creationId="{0C526D66-3621-4347-B1EF-342CBF4DB9C1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1" creationId="{0193166D-DDF1-4F9A-A786-A7AEF5375C06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2" creationId="{8A177BCC-4208-4795-8572-4D623BA1E2A0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3" creationId="{E4EE7214-AC05-465E-A501-65AA04EF5E1A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24" creationId="{9268920A-0D15-4067-B7B1-91F0BE29ACC8}"/>
          </ac:spMkLst>
        </pc:spChg>
        <pc:spChg chg="add del">
          <ac:chgData name="Venu Kandagatla" userId="201870fe-cce4-40e5-8048-57e8d688cb1d" providerId="ADAL" clId="{1AED612B-94D6-43BA-AF1D-3FB8DDFF31B7}" dt="2019-04-09T06:30:49.337" v="32" actId="26606"/>
          <ac:spMkLst>
            <pc:docMk/>
            <pc:sldMk cId="2890051901" sldId="266"/>
            <ac:spMk id="25" creationId="{C9F26692-F12A-4F9E-9C6D-FABE9A277FD3}"/>
          </ac:spMkLst>
        </pc:spChg>
        <pc:spChg chg="add del">
          <ac:chgData name="Venu Kandagatla" userId="201870fe-cce4-40e5-8048-57e8d688cb1d" providerId="ADAL" clId="{1AED612B-94D6-43BA-AF1D-3FB8DDFF31B7}" dt="2019-04-09T06:30:49.337" v="32" actId="26606"/>
          <ac:spMkLst>
            <pc:docMk/>
            <pc:sldMk cId="2890051901" sldId="266"/>
            <ac:spMk id="27" creationId="{6BFB173A-5EF2-43F4-B3BB-6EA1975FAB85}"/>
          </ac:spMkLst>
        </pc:spChg>
        <pc:spChg chg="add del">
          <ac:chgData name="Venu Kandagatla" userId="201870fe-cce4-40e5-8048-57e8d688cb1d" providerId="ADAL" clId="{1AED612B-94D6-43BA-AF1D-3FB8DDFF31B7}" dt="2019-04-09T06:30:49.337" v="32" actId="26606"/>
          <ac:spMkLst>
            <pc:docMk/>
            <pc:sldMk cId="2890051901" sldId="266"/>
            <ac:spMk id="28" creationId="{726FC37F-1DE8-4A19-A1DE-0A2176ED8DD0}"/>
          </ac:spMkLst>
        </pc:spChg>
        <pc:spChg chg="add del">
          <ac:chgData name="Venu Kandagatla" userId="201870fe-cce4-40e5-8048-57e8d688cb1d" providerId="ADAL" clId="{1AED612B-94D6-43BA-AF1D-3FB8DDFF31B7}" dt="2019-04-09T06:30:50.006" v="34" actId="26606"/>
          <ac:spMkLst>
            <pc:docMk/>
            <pc:sldMk cId="2890051901" sldId="266"/>
            <ac:spMk id="34" creationId="{8CF5712B-BD67-4161-B14B-39305B4145CF}"/>
          </ac:spMkLst>
        </pc:spChg>
        <pc:spChg chg="add del">
          <ac:chgData name="Venu Kandagatla" userId="201870fe-cce4-40e5-8048-57e8d688cb1d" providerId="ADAL" clId="{1AED612B-94D6-43BA-AF1D-3FB8DDFF31B7}" dt="2019-04-09T06:30:50.006" v="34" actId="26606"/>
          <ac:spMkLst>
            <pc:docMk/>
            <pc:sldMk cId="2890051901" sldId="266"/>
            <ac:spMk id="39" creationId="{092CB381-4D9E-4FF9-8B69-2F3D812EB9ED}"/>
          </ac:spMkLst>
        </pc:spChg>
        <pc:spChg chg="add del">
          <ac:chgData name="Venu Kandagatla" userId="201870fe-cce4-40e5-8048-57e8d688cb1d" providerId="ADAL" clId="{1AED612B-94D6-43BA-AF1D-3FB8DDFF31B7}" dt="2019-04-09T06:30:52.321" v="36" actId="26606"/>
          <ac:spMkLst>
            <pc:docMk/>
            <pc:sldMk cId="2890051901" sldId="266"/>
            <ac:spMk id="51" creationId="{41F18803-BE79-4916-AE6B-5DE238B367F0}"/>
          </ac:spMkLst>
        </pc:spChg>
        <pc:spChg chg="add del">
          <ac:chgData name="Venu Kandagatla" userId="201870fe-cce4-40e5-8048-57e8d688cb1d" providerId="ADAL" clId="{1AED612B-94D6-43BA-AF1D-3FB8DDFF31B7}" dt="2019-04-09T06:30:52.321" v="36" actId="26606"/>
          <ac:spMkLst>
            <pc:docMk/>
            <pc:sldMk cId="2890051901" sldId="266"/>
            <ac:spMk id="52" creationId="{C15229F3-7A2E-4558-98FE-7A5F69409DCE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4" creationId="{76E6212F-EB21-4328-8386-832840CB431A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5" creationId="{9E74304E-CF2D-41E1-92CF-7FC508311BAE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6" creationId="{3B6BBA54-4CCF-4C90-BA8F-FBD070C8DCA7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7" creationId="{19A96DEC-BAD6-4232-A6BF-B18F0000FE6F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9" creationId="{37099982-E81B-4256-BEA5-44F378E3128A}"/>
          </ac:spMkLst>
        </pc:spChg>
        <pc:spChg chg="add del">
          <ac:chgData name="Venu Kandagatla" userId="201870fe-cce4-40e5-8048-57e8d688cb1d" providerId="ADAL" clId="{1AED612B-94D6-43BA-AF1D-3FB8DDFF31B7}" dt="2019-04-09T06:31:29.820" v="40" actId="26606"/>
          <ac:spMkLst>
            <pc:docMk/>
            <pc:sldMk cId="2890051901" sldId="266"/>
            <ac:spMk id="61" creationId="{B5128750-6DE7-4BD7-B6DD-399E90474D1E}"/>
          </ac:spMkLst>
        </pc:spChg>
        <pc:spChg chg="add del">
          <ac:chgData name="Venu Kandagatla" userId="201870fe-cce4-40e5-8048-57e8d688cb1d" providerId="ADAL" clId="{1AED612B-94D6-43BA-AF1D-3FB8DDFF31B7}" dt="2019-04-09T06:31:29.820" v="40" actId="26606"/>
          <ac:spMkLst>
            <pc:docMk/>
            <pc:sldMk cId="2890051901" sldId="266"/>
            <ac:spMk id="62" creationId="{07BA6415-1CCB-4FE4-8D1D-DE0505D993E0}"/>
          </ac:spMkLst>
        </pc:spChg>
        <pc:spChg chg="add del">
          <ac:chgData name="Venu Kandagatla" userId="201870fe-cce4-40e5-8048-57e8d688cb1d" providerId="ADAL" clId="{1AED612B-94D6-43BA-AF1D-3FB8DDFF31B7}" dt="2019-04-09T06:31:29.820" v="40" actId="26606"/>
          <ac:spMkLst>
            <pc:docMk/>
            <pc:sldMk cId="2890051901" sldId="266"/>
            <ac:spMk id="63" creationId="{CA1B373B-0DE9-4AE4-A839-26F801A34087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5" creationId="{76E6212F-EB21-4328-8386-832840CB431A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6" creationId="{9E74304E-CF2D-41E1-92CF-7FC508311BAE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7" creationId="{3B6BBA54-4CCF-4C90-BA8F-FBD070C8DCA7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8" creationId="{19A96DEC-BAD6-4232-A6BF-B18F0000FE6F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70" creationId="{37099982-E81B-4256-BEA5-44F378E3128A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71" creationId="{9268920A-0D15-4067-B7B1-91F0BE29ACC8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3" creationId="{0C526D66-3621-4347-B1EF-342CBF4DB9C1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4" creationId="{0193166D-DDF1-4F9A-A786-A7AEF5375C06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5" creationId="{8A177BCC-4208-4795-8572-4D623BA1E2A0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6" creationId="{E4EE7214-AC05-465E-A501-65AA04EF5E1A}"/>
          </ac:spMkLst>
        </pc:spChg>
        <pc:spChg chg="add mod">
          <ac:chgData name="Venu Kandagatla" userId="201870fe-cce4-40e5-8048-57e8d688cb1d" providerId="ADAL" clId="{1AED612B-94D6-43BA-AF1D-3FB8DDFF31B7}" dt="2019-04-09T06:35:27.523" v="64" actId="207"/>
          <ac:spMkLst>
            <pc:docMk/>
            <pc:sldMk cId="2890051901" sldId="266"/>
            <ac:spMk id="77" creationId="{E5D74CB6-91EB-45EE-89A9-9DF8D11182EF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1" creationId="{0C45045A-6083-4B3E-956A-67582337527D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3" creationId="{EBD2B2B2-1395-4E7B-87A0-BD34551C01B6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5" creationId="{42875DDC-0225-45F8-B745-78688F2D1ADC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7" creationId="{4F329563-0961-4426-90D2-2DF4888E5461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9" creationId="{12617755-D451-4BAF-9B55-518297BFF42D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91" creationId="{86C062C2-3673-4248-BE21-B51B16E63267}"/>
          </ac:spMkLst>
        </pc:spChg>
        <pc:spChg chg="ad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96" creationId="{F98E3466-2E91-4462-B52B-7D58B656DF74}"/>
          </ac:spMkLst>
        </pc:spChg>
        <pc:spChg chg="ad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98" creationId="{1F00C019-8FAE-476B-89FD-48D3C9F051C8}"/>
          </ac:spMkLst>
        </pc:spChg>
        <pc:spChg chg="ad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100" creationId="{E7B46AB0-49CD-4AB7-B8BA-7BD5CDBC9A75}"/>
          </ac:spMkLst>
        </pc:spChg>
        <pc:grpChg chg="add del">
          <ac:chgData name="Venu Kandagatla" userId="201870fe-cce4-40e5-8048-57e8d688cb1d" providerId="ADAL" clId="{1AED612B-94D6-43BA-AF1D-3FB8DDFF31B7}" dt="2019-04-09T06:30:50.006" v="34" actId="26606"/>
          <ac:grpSpMkLst>
            <pc:docMk/>
            <pc:sldMk cId="2890051901" sldId="266"/>
            <ac:grpSpMk id="35" creationId="{34737399-EF40-4483-BDC3-A8E5D463F0A2}"/>
          </ac:grpSpMkLst>
        </pc:grpChg>
        <pc:grpChg chg="add del">
          <ac:chgData name="Venu Kandagatla" userId="201870fe-cce4-40e5-8048-57e8d688cb1d" providerId="ADAL" clId="{1AED612B-94D6-43BA-AF1D-3FB8DDFF31B7}" dt="2019-04-09T06:30:50.006" v="34" actId="26606"/>
          <ac:grpSpMkLst>
            <pc:docMk/>
            <pc:sldMk cId="2890051901" sldId="266"/>
            <ac:grpSpMk id="38" creationId="{029BEE5B-DF13-4270-850B-9FA09569C317}"/>
          </ac:grpSpMkLst>
        </pc:grpChg>
        <pc:picChg chg="del">
          <ac:chgData name="Venu Kandagatla" userId="201870fe-cce4-40e5-8048-57e8d688cb1d" providerId="ADAL" clId="{1AED612B-94D6-43BA-AF1D-3FB8DDFF31B7}" dt="2019-04-09T06:28:33.465" v="9" actId="478"/>
          <ac:picMkLst>
            <pc:docMk/>
            <pc:sldMk cId="2890051901" sldId="266"/>
            <ac:picMk id="4" creationId="{00000000-0000-0000-0000-000000000000}"/>
          </ac:picMkLst>
        </pc:picChg>
        <pc:picChg chg="add mod ord">
          <ac:chgData name="Venu Kandagatla" userId="201870fe-cce4-40e5-8048-57e8d688cb1d" providerId="ADAL" clId="{1AED612B-94D6-43BA-AF1D-3FB8DDFF31B7}" dt="2019-04-09T06:32:29.708" v="47" actId="26606"/>
          <ac:picMkLst>
            <pc:docMk/>
            <pc:sldMk cId="2890051901" sldId="266"/>
            <ac:picMk id="6" creationId="{9319A896-669C-4875-8EC3-94E93506E483}"/>
          </ac:picMkLst>
        </pc:picChg>
        <pc:picChg chg="add mod ord">
          <ac:chgData name="Venu Kandagatla" userId="201870fe-cce4-40e5-8048-57e8d688cb1d" providerId="ADAL" clId="{1AED612B-94D6-43BA-AF1D-3FB8DDFF31B7}" dt="2019-04-09T06:34:10.313" v="56" actId="1076"/>
          <ac:picMkLst>
            <pc:docMk/>
            <pc:sldMk cId="2890051901" sldId="266"/>
            <ac:picMk id="7" creationId="{052112BC-74E0-4FCB-B6B5-BCAE8195CAEB}"/>
          </ac:picMkLst>
        </pc:picChg>
        <pc:picChg chg="add del">
          <ac:chgData name="Venu Kandagatla" userId="201870fe-cce4-40e5-8048-57e8d688cb1d" providerId="ADAL" clId="{1AED612B-94D6-43BA-AF1D-3FB8DDFF31B7}" dt="2019-04-09T06:30:43.897" v="28" actId="26606"/>
          <ac:picMkLst>
            <pc:docMk/>
            <pc:sldMk cId="2890051901" sldId="266"/>
            <ac:picMk id="14" creationId="{B3746DB1-35A8-422F-9955-4F8E75DBB077}"/>
          </ac:picMkLst>
        </pc:picChg>
        <pc:picChg chg="add del">
          <ac:chgData name="Venu Kandagatla" userId="201870fe-cce4-40e5-8048-57e8d688cb1d" providerId="ADAL" clId="{1AED612B-94D6-43BA-AF1D-3FB8DDFF31B7}" dt="2019-04-09T06:30:49.337" v="32" actId="26606"/>
          <ac:picMkLst>
            <pc:docMk/>
            <pc:sldMk cId="2890051901" sldId="266"/>
            <ac:picMk id="26" creationId="{19BDF44E-531A-4177-A2D6-2D2310D05830}"/>
          </ac:picMkLst>
        </pc:picChg>
        <pc:picChg chg="add mod ord">
          <ac:chgData name="Venu Kandagatla" userId="201870fe-cce4-40e5-8048-57e8d688cb1d" providerId="ADAL" clId="{1AED612B-94D6-43BA-AF1D-3FB8DDFF31B7}" dt="2019-04-09T06:32:29.708" v="47" actId="26606"/>
          <ac:picMkLst>
            <pc:docMk/>
            <pc:sldMk cId="2890051901" sldId="266"/>
            <ac:picMk id="72" creationId="{737CA195-C688-4EB9-863C-B15602AC0383}"/>
          </ac:picMkLst>
        </pc:picChg>
        <pc:cxnChg chg="add del">
          <ac:chgData name="Venu Kandagatla" userId="201870fe-cce4-40e5-8048-57e8d688cb1d" providerId="ADAL" clId="{1AED612B-94D6-43BA-AF1D-3FB8DDFF31B7}" dt="2019-04-09T06:31:27.733" v="38" actId="26606"/>
          <ac:cxnSpMkLst>
            <pc:docMk/>
            <pc:sldMk cId="2890051901" sldId="266"/>
            <ac:cxnSpMk id="58" creationId="{4717401F-8127-4697-8085-3D6C69B5D25D}"/>
          </ac:cxnSpMkLst>
        </pc:cxnChg>
        <pc:cxnChg chg="add del">
          <ac:chgData name="Venu Kandagatla" userId="201870fe-cce4-40e5-8048-57e8d688cb1d" providerId="ADAL" clId="{1AED612B-94D6-43BA-AF1D-3FB8DDFF31B7}" dt="2019-04-09T06:31:34.384" v="42" actId="26606"/>
          <ac:cxnSpMkLst>
            <pc:docMk/>
            <pc:sldMk cId="2890051901" sldId="266"/>
            <ac:cxnSpMk id="69" creationId="{4717401F-8127-4697-8085-3D6C69B5D25D}"/>
          </ac:cxnSpMkLst>
        </pc:cxnChg>
      </pc:sldChg>
      <pc:sldChg chg="addSp modSp add">
        <pc:chgData name="Venu Kandagatla" userId="201870fe-cce4-40e5-8048-57e8d688cb1d" providerId="ADAL" clId="{1AED612B-94D6-43BA-AF1D-3FB8DDFF31B7}" dt="2019-04-09T13:13:54.269" v="1405"/>
        <pc:sldMkLst>
          <pc:docMk/>
          <pc:sldMk cId="862367577" sldId="267"/>
        </pc:sldMkLst>
        <pc:spChg chg="add mod">
          <ac:chgData name="Venu Kandagatla" userId="201870fe-cce4-40e5-8048-57e8d688cb1d" providerId="ADAL" clId="{1AED612B-94D6-43BA-AF1D-3FB8DDFF31B7}" dt="2019-04-09T13:13:54.269" v="1405"/>
          <ac:spMkLst>
            <pc:docMk/>
            <pc:sldMk cId="862367577" sldId="267"/>
            <ac:spMk id="2" creationId="{BCC768C4-4A3F-4703-A8C6-D6E904E2B8D2}"/>
          </ac:spMkLst>
        </pc:spChg>
        <pc:spChg chg="mod">
          <ac:chgData name="Venu Kandagatla" userId="201870fe-cce4-40e5-8048-57e8d688cb1d" providerId="ADAL" clId="{1AED612B-94D6-43BA-AF1D-3FB8DDFF31B7}" dt="2019-04-09T06:57:01.674" v="204" actId="20577"/>
          <ac:spMkLst>
            <pc:docMk/>
            <pc:sldMk cId="862367577" sldId="267"/>
            <ac:spMk id="4" creationId="{BA6BFDBA-5066-4188-8BFF-B0C5BCB8CB87}"/>
          </ac:spMkLst>
        </pc:spChg>
        <pc:grpChg chg="add mod">
          <ac:chgData name="Venu Kandagatla" userId="201870fe-cce4-40e5-8048-57e8d688cb1d" providerId="ADAL" clId="{1AED612B-94D6-43BA-AF1D-3FB8DDFF31B7}" dt="2019-04-09T06:56:57.536" v="195" actId="1076"/>
          <ac:grpSpMkLst>
            <pc:docMk/>
            <pc:sldMk cId="862367577" sldId="267"/>
            <ac:grpSpMk id="3" creationId="{393127B4-8DBF-49A1-AADB-0659522895B9}"/>
          </ac:grpSpMkLst>
        </pc:grpChg>
      </pc:sldChg>
      <pc:sldChg chg="add del">
        <pc:chgData name="Venu Kandagatla" userId="201870fe-cce4-40e5-8048-57e8d688cb1d" providerId="ADAL" clId="{1AED612B-94D6-43BA-AF1D-3FB8DDFF31B7}" dt="2019-04-09T06:58:34.222" v="225" actId="2696"/>
        <pc:sldMkLst>
          <pc:docMk/>
          <pc:sldMk cId="2855705678" sldId="523"/>
        </pc:sldMkLst>
      </pc:sldChg>
      <pc:sldChg chg="add">
        <pc:chgData name="Venu Kandagatla" userId="201870fe-cce4-40e5-8048-57e8d688cb1d" providerId="ADAL" clId="{1AED612B-94D6-43BA-AF1D-3FB8DDFF31B7}" dt="2019-04-09T06:58:30.242" v="224"/>
        <pc:sldMkLst>
          <pc:docMk/>
          <pc:sldMk cId="39737949" sldId="524"/>
        </pc:sldMkLst>
      </pc:sldChg>
      <pc:sldChg chg="add">
        <pc:chgData name="Venu Kandagatla" userId="201870fe-cce4-40e5-8048-57e8d688cb1d" providerId="ADAL" clId="{1AED612B-94D6-43BA-AF1D-3FB8DDFF31B7}" dt="2019-04-09T06:58:42.402" v="228"/>
        <pc:sldMkLst>
          <pc:docMk/>
          <pc:sldMk cId="2855705678" sldId="525"/>
        </pc:sldMkLst>
      </pc:sldChg>
      <pc:sldChg chg="add">
        <pc:chgData name="Venu Kandagatla" userId="201870fe-cce4-40e5-8048-57e8d688cb1d" providerId="ADAL" clId="{1AED612B-94D6-43BA-AF1D-3FB8DDFF31B7}" dt="2019-04-09T06:58:54.317" v="230"/>
        <pc:sldMkLst>
          <pc:docMk/>
          <pc:sldMk cId="33371930" sldId="526"/>
        </pc:sldMkLst>
      </pc:sldChg>
      <pc:sldChg chg="add">
        <pc:chgData name="Venu Kandagatla" userId="201870fe-cce4-40e5-8048-57e8d688cb1d" providerId="ADAL" clId="{1AED612B-94D6-43BA-AF1D-3FB8DDFF31B7}" dt="2019-04-09T06:58:58.969" v="232"/>
        <pc:sldMkLst>
          <pc:docMk/>
          <pc:sldMk cId="533640197" sldId="527"/>
        </pc:sldMkLst>
      </pc:sldChg>
      <pc:sldChg chg="add">
        <pc:chgData name="Venu Kandagatla" userId="201870fe-cce4-40e5-8048-57e8d688cb1d" providerId="ADAL" clId="{1AED612B-94D6-43BA-AF1D-3FB8DDFF31B7}" dt="2019-04-09T06:59:03.699" v="234"/>
        <pc:sldMkLst>
          <pc:docMk/>
          <pc:sldMk cId="748777707" sldId="528"/>
        </pc:sldMkLst>
      </pc:sldChg>
      <pc:sldChg chg="add">
        <pc:chgData name="Venu Kandagatla" userId="201870fe-cce4-40e5-8048-57e8d688cb1d" providerId="ADAL" clId="{1AED612B-94D6-43BA-AF1D-3FB8DDFF31B7}" dt="2019-04-09T06:59:12.120" v="236"/>
        <pc:sldMkLst>
          <pc:docMk/>
          <pc:sldMk cId="2714358531" sldId="529"/>
        </pc:sldMkLst>
      </pc:sldChg>
      <pc:sldChg chg="addSp delSp modSp add">
        <pc:chgData name="Venu Kandagatla" userId="201870fe-cce4-40e5-8048-57e8d688cb1d" providerId="ADAL" clId="{1AED612B-94D6-43BA-AF1D-3FB8DDFF31B7}" dt="2019-04-09T13:51:08.201" v="1516" actId="20577"/>
        <pc:sldMkLst>
          <pc:docMk/>
          <pc:sldMk cId="1184765781" sldId="530"/>
        </pc:sldMkLst>
        <pc:spChg chg="mod">
          <ac:chgData name="Venu Kandagatla" userId="201870fe-cce4-40e5-8048-57e8d688cb1d" providerId="ADAL" clId="{1AED612B-94D6-43BA-AF1D-3FB8DDFF31B7}" dt="2019-04-09T13:51:08.201" v="1516" actId="20577"/>
          <ac:spMkLst>
            <pc:docMk/>
            <pc:sldMk cId="1184765781" sldId="530"/>
            <ac:spMk id="2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7:00:21.005" v="269" actId="20577"/>
          <ac:spMkLst>
            <pc:docMk/>
            <pc:sldMk cId="1184765781" sldId="530"/>
            <ac:spMk id="4" creationId="{00000000-0000-0000-0000-000000000000}"/>
          </ac:spMkLst>
        </pc:spChg>
        <pc:picChg chg="add del mod">
          <ac:chgData name="Venu Kandagatla" userId="201870fe-cce4-40e5-8048-57e8d688cb1d" providerId="ADAL" clId="{1AED612B-94D6-43BA-AF1D-3FB8DDFF31B7}" dt="2019-04-09T07:01:25.507" v="288"/>
          <ac:picMkLst>
            <pc:docMk/>
            <pc:sldMk cId="1184765781" sldId="530"/>
            <ac:picMk id="11" creationId="{6BA3821A-5DDF-4A7F-A418-2F146B373E79}"/>
          </ac:picMkLst>
        </pc:picChg>
      </pc:sldChg>
      <pc:sldChg chg="addSp delSp modSp add">
        <pc:chgData name="Venu Kandagatla" userId="201870fe-cce4-40e5-8048-57e8d688cb1d" providerId="ADAL" clId="{1AED612B-94D6-43BA-AF1D-3FB8DDFF31B7}" dt="2019-04-09T07:01:36.912" v="292" actId="12789"/>
        <pc:sldMkLst>
          <pc:docMk/>
          <pc:sldMk cId="2712517128" sldId="531"/>
        </pc:sldMkLst>
        <pc:spChg chg="mod">
          <ac:chgData name="Venu Kandagatla" userId="201870fe-cce4-40e5-8048-57e8d688cb1d" providerId="ADAL" clId="{1AED612B-94D6-43BA-AF1D-3FB8DDFF31B7}" dt="2019-04-09T07:01:13.459" v="285" actId="20577"/>
          <ac:spMkLst>
            <pc:docMk/>
            <pc:sldMk cId="2712517128" sldId="531"/>
            <ac:spMk id="8" creationId="{C2B0CAD4-8263-4F52-BDAC-4F7CB31ED418}"/>
          </ac:spMkLst>
        </pc:spChg>
        <pc:spChg chg="del">
          <ac:chgData name="Venu Kandagatla" userId="201870fe-cce4-40e5-8048-57e8d688cb1d" providerId="ADAL" clId="{1AED612B-94D6-43BA-AF1D-3FB8DDFF31B7}" dt="2019-04-09T07:01:19.982" v="287" actId="478"/>
          <ac:spMkLst>
            <pc:docMk/>
            <pc:sldMk cId="2712517128" sldId="531"/>
            <ac:spMk id="10" creationId="{00000000-0000-0000-0000-000000000000}"/>
          </ac:spMkLst>
        </pc:spChg>
        <pc:graphicFrameChg chg="del">
          <ac:chgData name="Venu Kandagatla" userId="201870fe-cce4-40e5-8048-57e8d688cb1d" providerId="ADAL" clId="{1AED612B-94D6-43BA-AF1D-3FB8DDFF31B7}" dt="2019-04-09T07:01:19.982" v="287" actId="478"/>
          <ac:graphicFrameMkLst>
            <pc:docMk/>
            <pc:sldMk cId="2712517128" sldId="531"/>
            <ac:graphicFrameMk id="9" creationId="{00000000-0000-0000-0000-000000000000}"/>
          </ac:graphicFrameMkLst>
        </pc:graphicFrameChg>
        <pc:picChg chg="del">
          <ac:chgData name="Venu Kandagatla" userId="201870fe-cce4-40e5-8048-57e8d688cb1d" providerId="ADAL" clId="{1AED612B-94D6-43BA-AF1D-3FB8DDFF31B7}" dt="2019-04-09T07:01:15.892" v="286" actId="478"/>
          <ac:picMkLst>
            <pc:docMk/>
            <pc:sldMk cId="2712517128" sldId="531"/>
            <ac:picMk id="5" creationId="{00000000-0000-0000-0000-000000000000}"/>
          </ac:picMkLst>
        </pc:picChg>
        <pc:picChg chg="del">
          <ac:chgData name="Venu Kandagatla" userId="201870fe-cce4-40e5-8048-57e8d688cb1d" providerId="ADAL" clId="{1AED612B-94D6-43BA-AF1D-3FB8DDFF31B7}" dt="2019-04-09T07:01:19.982" v="287" actId="478"/>
          <ac:picMkLst>
            <pc:docMk/>
            <pc:sldMk cId="2712517128" sldId="531"/>
            <ac:picMk id="12" creationId="{00000000-0000-0000-0000-000000000000}"/>
          </ac:picMkLst>
        </pc:picChg>
        <pc:picChg chg="add mod">
          <ac:chgData name="Venu Kandagatla" userId="201870fe-cce4-40e5-8048-57e8d688cb1d" providerId="ADAL" clId="{1AED612B-94D6-43BA-AF1D-3FB8DDFF31B7}" dt="2019-04-09T07:01:36.912" v="292" actId="12789"/>
          <ac:picMkLst>
            <pc:docMk/>
            <pc:sldMk cId="2712517128" sldId="531"/>
            <ac:picMk id="14" creationId="{1A4D5C32-9185-419D-AEC8-D6033AAEF9FE}"/>
          </ac:picMkLst>
        </pc:picChg>
      </pc:sldChg>
      <pc:sldChg chg="addSp delSp modSp add">
        <pc:chgData name="Venu Kandagatla" userId="201870fe-cce4-40e5-8048-57e8d688cb1d" providerId="ADAL" clId="{1AED612B-94D6-43BA-AF1D-3FB8DDFF31B7}" dt="2019-04-09T12:59:13.202" v="1044" actId="13926"/>
        <pc:sldMkLst>
          <pc:docMk/>
          <pc:sldMk cId="141280307" sldId="532"/>
        </pc:sldMkLst>
        <pc:spChg chg="add mod">
          <ac:chgData name="Venu Kandagatla" userId="201870fe-cce4-40e5-8048-57e8d688cb1d" providerId="ADAL" clId="{1AED612B-94D6-43BA-AF1D-3FB8DDFF31B7}" dt="2019-04-09T12:59:13.202" v="1044" actId="13926"/>
          <ac:spMkLst>
            <pc:docMk/>
            <pc:sldMk cId="141280307" sldId="532"/>
            <ac:spMk id="3" creationId="{2F152FEB-9119-4356-9097-895CB881001A}"/>
          </ac:spMkLst>
        </pc:spChg>
        <pc:spChg chg="mod">
          <ac:chgData name="Venu Kandagatla" userId="201870fe-cce4-40e5-8048-57e8d688cb1d" providerId="ADAL" clId="{1AED612B-94D6-43BA-AF1D-3FB8DDFF31B7}" dt="2019-04-09T11:22:38.257" v="307"/>
          <ac:spMkLst>
            <pc:docMk/>
            <pc:sldMk cId="141280307" sldId="532"/>
            <ac:spMk id="8" creationId="{C2B0CAD4-8263-4F52-BDAC-4F7CB31ED418}"/>
          </ac:spMkLst>
        </pc:spChg>
        <pc:picChg chg="del">
          <ac:chgData name="Venu Kandagatla" userId="201870fe-cce4-40e5-8048-57e8d688cb1d" providerId="ADAL" clId="{1AED612B-94D6-43BA-AF1D-3FB8DDFF31B7}" dt="2019-04-09T11:22:41.551" v="308" actId="478"/>
          <ac:picMkLst>
            <pc:docMk/>
            <pc:sldMk cId="141280307" sldId="532"/>
            <ac:picMk id="14" creationId="{1A4D5C32-9185-419D-AEC8-D6033AAEF9FE}"/>
          </ac:picMkLst>
        </pc:picChg>
      </pc:sldChg>
      <pc:sldChg chg="modSp add">
        <pc:chgData name="Venu Kandagatla" userId="201870fe-cce4-40e5-8048-57e8d688cb1d" providerId="ADAL" clId="{1AED612B-94D6-43BA-AF1D-3FB8DDFF31B7}" dt="2019-04-09T13:13:45.487" v="1403" actId="20577"/>
        <pc:sldMkLst>
          <pc:docMk/>
          <pc:sldMk cId="457764629" sldId="533"/>
        </pc:sldMkLst>
        <pc:spChg chg="mod">
          <ac:chgData name="Venu Kandagatla" userId="201870fe-cce4-40e5-8048-57e8d688cb1d" providerId="ADAL" clId="{1AED612B-94D6-43BA-AF1D-3FB8DDFF31B7}" dt="2019-04-09T13:13:45.487" v="1403" actId="20577"/>
          <ac:spMkLst>
            <pc:docMk/>
            <pc:sldMk cId="457764629" sldId="533"/>
            <ac:spMk id="3" creationId="{2F152FEB-9119-4356-9097-895CB881001A}"/>
          </ac:spMkLst>
        </pc:spChg>
        <pc:spChg chg="mod">
          <ac:chgData name="Venu Kandagatla" userId="201870fe-cce4-40e5-8048-57e8d688cb1d" providerId="ADAL" clId="{1AED612B-94D6-43BA-AF1D-3FB8DDFF31B7}" dt="2019-04-09T13:03:36.838" v="1057" actId="20577"/>
          <ac:spMkLst>
            <pc:docMk/>
            <pc:sldMk cId="457764629" sldId="533"/>
            <ac:spMk id="8" creationId="{C2B0CAD4-8263-4F52-BDAC-4F7CB31ED418}"/>
          </ac:spMkLst>
        </pc:spChg>
      </pc:sldChg>
      <pc:sldChg chg="modSp add modNotesTx">
        <pc:chgData name="Venu Kandagatla" userId="201870fe-cce4-40e5-8048-57e8d688cb1d" providerId="ADAL" clId="{1AED612B-94D6-43BA-AF1D-3FB8DDFF31B7}" dt="2019-04-09T13:36:30.470" v="1417" actId="20577"/>
        <pc:sldMkLst>
          <pc:docMk/>
          <pc:sldMk cId="2534703687" sldId="534"/>
        </pc:sldMkLst>
        <pc:spChg chg="mod">
          <ac:chgData name="Venu Kandagatla" userId="201870fe-cce4-40e5-8048-57e8d688cb1d" providerId="ADAL" clId="{1AED612B-94D6-43BA-AF1D-3FB8DDFF31B7}" dt="2019-04-09T13:36:00.964" v="1415" actId="20577"/>
          <ac:spMkLst>
            <pc:docMk/>
            <pc:sldMk cId="2534703687" sldId="534"/>
            <ac:spMk id="2" creationId="{00000000-0000-0000-0000-000000000000}"/>
          </ac:spMkLst>
        </pc:spChg>
      </pc:sldChg>
      <pc:sldChg chg="addSp delSp modSp add">
        <pc:chgData name="Venu Kandagatla" userId="201870fe-cce4-40e5-8048-57e8d688cb1d" providerId="ADAL" clId="{1AED612B-94D6-43BA-AF1D-3FB8DDFF31B7}" dt="2019-04-09T13:50:45.971" v="1514" actId="692"/>
        <pc:sldMkLst>
          <pc:docMk/>
          <pc:sldMk cId="1100892235" sldId="535"/>
        </pc:sldMkLst>
        <pc:spChg chg="mod">
          <ac:chgData name="Venu Kandagatla" userId="201870fe-cce4-40e5-8048-57e8d688cb1d" providerId="ADAL" clId="{1AED612B-94D6-43BA-AF1D-3FB8DDFF31B7}" dt="2019-04-09T13:40:42.046" v="1423" actId="20577"/>
          <ac:spMkLst>
            <pc:docMk/>
            <pc:sldMk cId="1100892235" sldId="535"/>
            <ac:spMk id="5" creationId="{DE0278D1-246A-436C-B4CA-E565CD15A499}"/>
          </ac:spMkLst>
        </pc:spChg>
        <pc:spChg chg="add del mod">
          <ac:chgData name="Venu Kandagatla" userId="201870fe-cce4-40e5-8048-57e8d688cb1d" providerId="ADAL" clId="{1AED612B-94D6-43BA-AF1D-3FB8DDFF31B7}" dt="2019-04-09T13:40:53.598" v="1430" actId="47"/>
          <ac:spMkLst>
            <pc:docMk/>
            <pc:sldMk cId="1100892235" sldId="535"/>
            <ac:spMk id="8" creationId="{7ACAC9DE-0DB0-4833-AB5E-935230EDA498}"/>
          </ac:spMkLst>
        </pc:spChg>
        <pc:spChg chg="add mod">
          <ac:chgData name="Venu Kandagatla" userId="201870fe-cce4-40e5-8048-57e8d688cb1d" providerId="ADAL" clId="{1AED612B-94D6-43BA-AF1D-3FB8DDFF31B7}" dt="2019-04-09T13:50:45.971" v="1514" actId="692"/>
          <ac:spMkLst>
            <pc:docMk/>
            <pc:sldMk cId="1100892235" sldId="535"/>
            <ac:spMk id="9" creationId="{33D7BD3E-CAD4-4571-B0C3-10CB4231FB49}"/>
          </ac:spMkLst>
        </pc:spChg>
        <pc:spChg chg="add mod">
          <ac:chgData name="Venu Kandagatla" userId="201870fe-cce4-40e5-8048-57e8d688cb1d" providerId="ADAL" clId="{1AED612B-94D6-43BA-AF1D-3FB8DDFF31B7}" dt="2019-04-09T13:50:23.841" v="1508" actId="12788"/>
          <ac:spMkLst>
            <pc:docMk/>
            <pc:sldMk cId="1100892235" sldId="535"/>
            <ac:spMk id="10" creationId="{E5328243-12E4-48F4-A339-F12A3F906D6E}"/>
          </ac:spMkLst>
        </pc:spChg>
        <pc:picChg chg="del">
          <ac:chgData name="Venu Kandagatla" userId="201870fe-cce4-40e5-8048-57e8d688cb1d" providerId="ADAL" clId="{1AED612B-94D6-43BA-AF1D-3FB8DDFF31B7}" dt="2019-04-09T13:40:47.192" v="1425" actId="478"/>
          <ac:picMkLst>
            <pc:docMk/>
            <pc:sldMk cId="1100892235" sldId="535"/>
            <ac:picMk id="2" creationId="{00000000-0000-0000-0000-000000000000}"/>
          </ac:picMkLst>
        </pc:picChg>
        <pc:picChg chg="del">
          <ac:chgData name="Venu Kandagatla" userId="201870fe-cce4-40e5-8048-57e8d688cb1d" providerId="ADAL" clId="{1AED612B-94D6-43BA-AF1D-3FB8DDFF31B7}" dt="2019-04-09T13:40:45.216" v="1424" actId="478"/>
          <ac:picMkLst>
            <pc:docMk/>
            <pc:sldMk cId="1100892235" sldId="535"/>
            <ac:picMk id="3" creationId="{00000000-0000-0000-0000-000000000000}"/>
          </ac:picMkLst>
        </pc:picChg>
      </pc:sldChg>
      <pc:sldChg chg="delSp modSp add">
        <pc:chgData name="Venu Kandagatla" userId="201870fe-cce4-40e5-8048-57e8d688cb1d" providerId="ADAL" clId="{1AED612B-94D6-43BA-AF1D-3FB8DDFF31B7}" dt="2019-04-09T14:10:20.190" v="1537" actId="478"/>
        <pc:sldMkLst>
          <pc:docMk/>
          <pc:sldMk cId="455363120" sldId="536"/>
        </pc:sldMkLst>
        <pc:spChg chg="mod">
          <ac:chgData name="Venu Kandagatla" userId="201870fe-cce4-40e5-8048-57e8d688cb1d" providerId="ADAL" clId="{1AED612B-94D6-43BA-AF1D-3FB8DDFF31B7}" dt="2019-04-09T14:09:34.573" v="1525" actId="20577"/>
          <ac:spMkLst>
            <pc:docMk/>
            <pc:sldMk cId="455363120" sldId="536"/>
            <ac:spMk id="5" creationId="{DE0278D1-246A-436C-B4CA-E565CD15A499}"/>
          </ac:spMkLst>
        </pc:spChg>
        <pc:spChg chg="mod">
          <ac:chgData name="Venu Kandagatla" userId="201870fe-cce4-40e5-8048-57e8d688cb1d" providerId="ADAL" clId="{1AED612B-94D6-43BA-AF1D-3FB8DDFF31B7}" dt="2019-04-09T14:10:17.018" v="1536" actId="403"/>
          <ac:spMkLst>
            <pc:docMk/>
            <pc:sldMk cId="455363120" sldId="536"/>
            <ac:spMk id="9" creationId="{33D7BD3E-CAD4-4571-B0C3-10CB4231FB49}"/>
          </ac:spMkLst>
        </pc:spChg>
        <pc:spChg chg="del">
          <ac:chgData name="Venu Kandagatla" userId="201870fe-cce4-40e5-8048-57e8d688cb1d" providerId="ADAL" clId="{1AED612B-94D6-43BA-AF1D-3FB8DDFF31B7}" dt="2019-04-09T14:10:20.190" v="1537" actId="478"/>
          <ac:spMkLst>
            <pc:docMk/>
            <pc:sldMk cId="455363120" sldId="536"/>
            <ac:spMk id="10" creationId="{E5328243-12E4-48F4-A339-F12A3F906D6E}"/>
          </ac:spMkLst>
        </pc:spChg>
      </pc:sldChg>
      <pc:sldChg chg="add del">
        <pc:chgData name="Venu Kandagatla" userId="201870fe-cce4-40e5-8048-57e8d688cb1d" providerId="ADAL" clId="{1AED612B-94D6-43BA-AF1D-3FB8DDFF31B7}" dt="2019-04-09T13:40:55.747" v="1431" actId="2696"/>
        <pc:sldMkLst>
          <pc:docMk/>
          <pc:sldMk cId="3903513833" sldId="536"/>
        </pc:sldMkLst>
      </pc:sldChg>
      <pc:sldMasterChg chg="delSldLayout">
        <pc:chgData name="Venu Kandagatla" userId="201870fe-cce4-40e5-8048-57e8d688cb1d" providerId="ADAL" clId="{1AED612B-94D6-43BA-AF1D-3FB8DDFF31B7}" dt="2019-04-09T06:58:34.226" v="226" actId="2696"/>
        <pc:sldMasterMkLst>
          <pc:docMk/>
          <pc:sldMasterMk cId="3957346196" sldId="2147483648"/>
        </pc:sldMasterMkLst>
        <pc:sldLayoutChg chg="del">
          <pc:chgData name="Venu Kandagatla" userId="201870fe-cce4-40e5-8048-57e8d688cb1d" providerId="ADAL" clId="{1AED612B-94D6-43BA-AF1D-3FB8DDFF31B7}" dt="2019-04-09T06:58:34.226" v="226" actId="2696"/>
          <pc:sldLayoutMkLst>
            <pc:docMk/>
            <pc:sldMasterMk cId="3957346196" sldId="2147483648"/>
            <pc:sldLayoutMk cId="3370075350" sldId="2147483660"/>
          </pc:sldLayoutMkLst>
        </pc:sldLayoutChg>
      </pc:sldMasterChg>
      <pc:sldMasterChg chg="add addSldLayout">
        <pc:chgData name="Venu Kandagatla" userId="201870fe-cce4-40e5-8048-57e8d688cb1d" providerId="ADAL" clId="{1AED612B-94D6-43BA-AF1D-3FB8DDFF31B7}" dt="2019-04-09T06:59:46.393" v="237" actId="27028"/>
        <pc:sldMasterMkLst>
          <pc:docMk/>
          <pc:sldMasterMk cId="2325416663" sldId="2147483730"/>
        </pc:sldMasterMkLst>
        <pc:sldLayoutChg chg="add">
          <pc:chgData name="Venu Kandagatla" userId="201870fe-cce4-40e5-8048-57e8d688cb1d" providerId="ADAL" clId="{1AED612B-94D6-43BA-AF1D-3FB8DDFF31B7}" dt="2019-04-09T06:59:46.393" v="237" actId="27028"/>
          <pc:sldLayoutMkLst>
            <pc:docMk/>
            <pc:sldMasterMk cId="2325416663" sldId="2147483730"/>
            <pc:sldLayoutMk cId="3690082971" sldId="2147483732"/>
          </pc:sldLayoutMkLst>
        </pc:sldLayoutChg>
        <pc:sldLayoutChg chg="add">
          <pc:chgData name="Venu Kandagatla" userId="201870fe-cce4-40e5-8048-57e8d688cb1d" providerId="ADAL" clId="{1AED612B-94D6-43BA-AF1D-3FB8DDFF31B7}" dt="2019-04-09T06:58:30.241" v="223" actId="27028"/>
          <pc:sldLayoutMkLst>
            <pc:docMk/>
            <pc:sldMasterMk cId="2325416663" sldId="2147483730"/>
            <pc:sldLayoutMk cId="534845591" sldId="214748374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EEEB-B5CD-48F7-A603-6086E020D51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2207-977A-4D4E-A888-7F95B6E1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2207-977A-4D4E-A888-7F95B6E1B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E2207-977A-4D4E-A888-7F95B6E1BB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848-107D-4D37-AD14-9317AE4233C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1D9C-1A3A-4FBF-ACDC-60394D28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0" r:id="rId2"/>
    <p:sldLayoutId id="214748374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pa.ms/PEP2019-TD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zone.com/articles/get-started-with-test-driven-development-a-beginne" TargetMode="External"/><Relationship Id="rId5" Type="http://schemas.openxmlformats.org/officeDocument/2006/relationships/hyperlink" Target="https://www.guru99.com/test-driven-development.html" TargetMode="External"/><Relationship Id="rId4" Type="http://schemas.openxmlformats.org/officeDocument/2006/relationships/hyperlink" Target="https://junit.org/junit5/docs/current/user-gui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1708246"/>
            <a:ext cx="5010288" cy="1985159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INTRODUCTION TO 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TDD &amp; JUNIT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June 10, 2019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/>
              <a:t>DURGA ADIMULAM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Junit?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34904"/>
            <a:ext cx="11479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a unit testing framework for Java programming language. It plays a crucial role in test-driven development.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promotes the idea of "first testing then coding", which emphasizes on setting up the test data for a piece of code that can be tested first and then implemented. This approach is like "test a little, code a little, test a little, code a little."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Features of JUnit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80AEBA-BCF8-4F09-A574-7C70F42A3AE5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an open source framework, which is used for writing and running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annotations to identify test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assertions for testing expected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test runners for running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tests allow you to write codes faster, which increases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elegantly simple. It is less complex and takes less time.</a:t>
            </a:r>
          </a:p>
        </p:txBody>
      </p:sp>
    </p:spTree>
    <p:extLst>
      <p:ext uri="{BB962C8B-B14F-4D97-AF65-F5344CB8AC3E}">
        <p14:creationId xmlns:p14="http://schemas.microsoft.com/office/powerpoint/2010/main" val="18148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Annotations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625C4-56C8-49F8-A4E3-6861B246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43002"/>
              </p:ext>
            </p:extLst>
          </p:nvPr>
        </p:nvGraphicFramePr>
        <p:xfrm>
          <a:off x="410754" y="1111551"/>
          <a:ext cx="11370492" cy="52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40">
                  <a:extLst>
                    <a:ext uri="{9D8B030D-6E8A-4147-A177-3AD203B41FA5}">
                      <a16:colId xmlns:a16="http://schemas.microsoft.com/office/drawing/2014/main" val="4191967710"/>
                    </a:ext>
                  </a:extLst>
                </a:gridCol>
                <a:gridCol w="8493352">
                  <a:extLst>
                    <a:ext uri="{9D8B030D-6E8A-4147-A177-3AD203B41FA5}">
                      <a16:colId xmlns:a16="http://schemas.microsoft.com/office/drawing/2014/main" val="1792542299"/>
                    </a:ext>
                  </a:extLst>
                </a:gridCol>
              </a:tblGrid>
              <a:tr h="4361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13476"/>
                  </a:ext>
                </a:extLst>
              </a:tr>
              <a:tr h="7768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The most basic JUnit annotation is @Test, which marks methods that are to be run as tests.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07446"/>
                  </a:ext>
                </a:extLst>
              </a:tr>
              <a:tr h="111151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BeforeEach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RepeatedTest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ParameterizedTest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 or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TestFactory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method in the current class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49976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AfterEach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00265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BeforeAll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22475"/>
                  </a:ext>
                </a:extLst>
              </a:tr>
              <a:tr h="111151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AfterAll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(A new instance is created for each test, there is no obvious instance on which to call the 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/@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methods, so they have to be static.)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04223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DisplayName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Declares a custom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display name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for the test class or test method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942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@Disabled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Used to disable a test class or test method; 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8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Assertions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2A7D5C-125B-462C-86F5-536DF35D2A80}"/>
              </a:ext>
            </a:extLst>
          </p:cNvPr>
          <p:cNvSpPr txBox="1"/>
          <p:nvPr/>
        </p:nvSpPr>
        <p:spPr>
          <a:xfrm>
            <a:off x="496389" y="1163059"/>
            <a:ext cx="10814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assertions we have to 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org.junit.jupiter.api.Assertions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class. It provides static factory methods that we can use for writing assertions.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expected,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expected,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expected, 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expected, 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[] expected,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[]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 expected,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assertNotNull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assertNotNull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assertNull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assertSame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assertSame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&lt;T extends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Throwable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&gt; T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(Class&lt;T&gt;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expectedType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Executable executable)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QUIZ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98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DEMO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90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Problem Statements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5F0DFDF-C4FD-42C2-A9AB-1FE59191994F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string swap the last two characters of the string.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Hint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str.charAt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will gives the character at i+1th position.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“AB” =&gt; “BA”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“RAIN” =&gt; “RANI”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“A” =&gt; “A”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“” =&gt; “”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Task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5F0DFDF-C4FD-42C2-A9AB-1FE59191994F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https://epa.ms/PEP2019-TDD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(Last date for task submission is 25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June 2019)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 ‘A’ if it is present in first 2 characters of the string.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if ‘A’ is present after 2 characters, it should not be removed.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Ex: “ABCD” =&gt; “BCD”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“AACD” =&gt; “CD”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“BACD” =&gt; “BCD”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“BBAA” =&gt; “BBAA”      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“AABAA” =&gt; “BAA”</a:t>
            </a:r>
          </a:p>
          <a:p>
            <a:pPr algn="l"/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QUIZ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77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References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56381" y="1163059"/>
            <a:ext cx="11479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Junit 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https://www.guru99.com/test-driven-development.html 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https://dzone.com/articles/get-started-with-test-driven-development-a-beginne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PURPOSE OF THE SESSION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purpose of this TDD &amp; Junit session is to make you understand how Junit works. Therefore this tutorial focuses on the core concepts of TDD &amp; Junit. </a:t>
            </a:r>
          </a:p>
          <a:p>
            <a:endParaRPr lang="en-US" sz="2800" dirty="0"/>
          </a:p>
          <a:p>
            <a:r>
              <a:rPr lang="en-US" sz="2800" dirty="0"/>
              <a:t>Once you understand the core concepts, it is much easier to lookup detailed information in the respective documentation, or search for it on the internet.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7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TDD?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means “Test Driven Development”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can be defined as a programming practice/approach that instructs developers to write new code only if a test case has failed.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Primary goal of TDD is to make the code clearer, simple and bug-free.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avoids duplication of 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Test-Driven Development starts with designing and developing tests for every small functionality of an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approach, testing is done first, and then, the code is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Cycle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20C6D-1BDB-4902-AFAC-FC7A18C1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083" y="1056377"/>
            <a:ext cx="6531102" cy="58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Cycle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FE0B1F9A-B10A-46D1-B940-8689CBFD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96" y="1107462"/>
            <a:ext cx="3876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3DD92F-7EC1-4B01-AD52-A43090BCDE05}"/>
              </a:ext>
            </a:extLst>
          </p:cNvPr>
          <p:cNvSpPr/>
          <p:nvPr/>
        </p:nvSpPr>
        <p:spPr>
          <a:xfrm>
            <a:off x="5411037" y="1720840"/>
            <a:ext cx="6061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test.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all tests and see if any new test fails.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some code.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tests and Refactor code.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Repeat.</a:t>
            </a:r>
            <a:endParaRPr lang="en-US" sz="24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Process Smells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069E77-9C6D-420C-9A4A-93D8009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26" y="992004"/>
            <a:ext cx="6546356" cy="59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QUIZ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8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13647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2339188"/>
            <a:ext cx="5010288" cy="723275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JUNIT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June 10, 2019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/>
              <a:t>DURGA ADIMULAM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8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Unit Testing?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Unit testing is a form of white-box testing, in which test cases are based on an internal structure/design/implementation of the item being tested.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tester chooses inputs to explore particular paths and determines the appropriate output.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purpose of unit testing is to examine the individual components or piece of methods/classes to verify functionality, ensuring the behavior is as expected.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828</Words>
  <Application>Microsoft Office PowerPoint</Application>
  <PresentationFormat>Widescreen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Kandagatla</dc:creator>
  <cp:lastModifiedBy>Durga Adimulam</cp:lastModifiedBy>
  <cp:revision>76</cp:revision>
  <dcterms:created xsi:type="dcterms:W3CDTF">2019-04-09T06:32:29Z</dcterms:created>
  <dcterms:modified xsi:type="dcterms:W3CDTF">2019-06-18T06:56:28Z</dcterms:modified>
</cp:coreProperties>
</file>