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DF2C8-60E4-4AC1-ACDD-8A799CD93C7E}" v="3" dt="2024-01-05T07:07:16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rundha B N" userId="40023dc53f0665a6" providerId="LiveId" clId="{387DF2C8-60E4-4AC1-ACDD-8A799CD93C7E}"/>
    <pc:docChg chg="modSld">
      <pc:chgData name="Vrundha B N" userId="40023dc53f0665a6" providerId="LiveId" clId="{387DF2C8-60E4-4AC1-ACDD-8A799CD93C7E}" dt="2024-01-05T07:07:16.804" v="2"/>
      <pc:docMkLst>
        <pc:docMk/>
      </pc:docMkLst>
      <pc:sldChg chg="modAnim">
        <pc:chgData name="Vrundha B N" userId="40023dc53f0665a6" providerId="LiveId" clId="{387DF2C8-60E4-4AC1-ACDD-8A799CD93C7E}" dt="2024-01-05T07:07:16.804" v="2"/>
        <pc:sldMkLst>
          <pc:docMk/>
          <pc:sldMk cId="209481609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8FFD-B388-3B11-C180-B510F79A9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B3820-122C-00E0-76F9-08FA1E792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73F5-A453-D42B-F865-2D66107D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A7F-8FBF-468D-9FEF-7B839F49DD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29645-6AA1-2C99-8C91-F630BE3B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FC0B7-7615-4DCA-BA92-02742E32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9C7F-BF96-4B3C-91DD-90FA013D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30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BD43-34BD-F1B2-F8FE-3C65E396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62103-3014-1884-1F28-5F24E4E9F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A9CD2-F4DA-884D-ADF9-3154FBFE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A7F-8FBF-468D-9FEF-7B839F49DD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243F-7F39-E12D-90B7-80F298B3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6FA6-4184-CD98-B0E1-B2D495EF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9C7F-BF96-4B3C-91DD-90FA013D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60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BBC74-3299-00CA-5E99-0D3F28E56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C6922-2AA4-3C52-ABA3-244AC184F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1E7A-986D-82F0-E33E-302378CA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A7F-8FBF-468D-9FEF-7B839F49DD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014C-1433-C8C1-8F60-56C7EC1D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DC91F-79F9-11C1-1FDF-8AF3F416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9C7F-BF96-4B3C-91DD-90FA013D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FCBE-A2C3-4C15-A547-B3D47B19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157C3-3D4A-D669-B1F8-5A68E47F6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5C89-EEB3-4CF2-9E3D-15A243E4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A7F-8FBF-468D-9FEF-7B839F49DD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FE43-233C-9353-2F52-5EDAAE99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4BCF3-FD55-E78B-295B-2F2D7C2D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9C7F-BF96-4B3C-91DD-90FA013D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83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2874-7B3D-1F69-5D48-EE7C5969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875EA-0114-6286-B573-93C616DBF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93997-D54A-5E72-EB4B-98D0781C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A7F-8FBF-468D-9FEF-7B839F49DD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3C05D-E539-05CD-670F-813DE676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62237-0AE6-D1B1-B89A-14CC312B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9C7F-BF96-4B3C-91DD-90FA013D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38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55C6-8D47-64E8-7A5D-0357A0AB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60F0-AF50-D586-9CF6-771EBC5F6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796F0-D947-8FB1-87D2-EC556BCF4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BFD38-541B-DCB7-99D3-776BF0DD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A7F-8FBF-468D-9FEF-7B839F49DD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728D0-7417-CD27-F674-608CAF2E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AC88A-0E33-61FB-8AF4-3BA84B5C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9C7F-BF96-4B3C-91DD-90FA013D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47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9AD3-D7FE-802F-EC62-3A7EDFFB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6EB61-3A62-4880-42EA-D38E1F3D5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B8D9E-454E-8FAC-993C-E3F0B31BD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F03BD-DA97-41FA-4BB9-2DCF51F9E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C1B8C-48F2-77D2-C400-1E42CC7F3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14479-7E77-12FD-D0D5-B11DC833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A7F-8FBF-468D-9FEF-7B839F49DD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8E8CB-803B-B888-F2E7-A87C8D93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DC482-D16E-C93C-FD78-83081388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9C7F-BF96-4B3C-91DD-90FA013D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8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A471-45D3-B46F-F5F4-B6A9F593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1F62A-84B1-3E37-4E50-0F078138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A7F-8FBF-468D-9FEF-7B839F49DD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E626A-8D6E-683D-F688-5B57D5E4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52F6-BD3A-FE0E-1F11-950784EE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9C7F-BF96-4B3C-91DD-90FA013D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73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B9130-7C8B-1B9B-1CC0-7F0F69D4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A7F-8FBF-468D-9FEF-7B839F49DD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A81AE-63A7-9FFC-F0EA-3D0E47FD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642C5-2290-C373-DE59-659B4A4C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9C7F-BF96-4B3C-91DD-90FA013D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0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76D7-117A-EE8D-4B83-22648A10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5C81-BB6B-836F-1256-36677C753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87748-9460-9D37-05E4-7586E03B0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E6CCF-AC30-D150-FCDC-64FDCE7A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A7F-8FBF-468D-9FEF-7B839F49DD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5D526-C15E-B69D-1DE4-6742D16A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55761-F49E-80DA-F303-FD2DDB9C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9C7F-BF96-4B3C-91DD-90FA013D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50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2FA8-3CAF-5EFE-2E7D-8A9E753B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CE94B-B92E-A890-7004-B1DE9EE7B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6F5CC-AD84-55B3-7A02-2D8860E44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C9CDE-5BCF-A08A-1F9D-EE034DD7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A7F-8FBF-468D-9FEF-7B839F49DD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73D14-9186-3003-C365-95694A2C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78C7E-E531-E030-79BC-510D175A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9C7F-BF96-4B3C-91DD-90FA013D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5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8C2B1-F073-0D9A-95A8-FB42EC54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FCC04-F4B7-2FB2-E1CF-CEF3F1EF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0AD4-EF0F-E305-15CD-A46577A07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37A7F-8FBF-468D-9FEF-7B839F49DD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AE80-2981-2493-DC3B-3A3D58754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6CE1-2745-BB4A-F807-52ECE7AED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9C7F-BF96-4B3C-91DD-90FA013D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2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BCA349-3A19-BA8E-4F1C-9D904DC13204}"/>
              </a:ext>
            </a:extLst>
          </p:cNvPr>
          <p:cNvSpPr txBox="1"/>
          <p:nvPr/>
        </p:nvSpPr>
        <p:spPr>
          <a:xfrm>
            <a:off x="3352800" y="2432119"/>
            <a:ext cx="82296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latin typeface="Arial Black" panose="020B0A04020102020204" pitchFamily="34" charset="0"/>
              </a:rPr>
              <a:t>EXPOLEARN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A354C-1D45-A6B7-E11B-C2C4844B9D1A}"/>
              </a:ext>
            </a:extLst>
          </p:cNvPr>
          <p:cNvSpPr txBox="1"/>
          <p:nvPr/>
        </p:nvSpPr>
        <p:spPr>
          <a:xfrm>
            <a:off x="6686550" y="4076700"/>
            <a:ext cx="573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 Light SemiCondensed" panose="020B0502040204020203" pitchFamily="34" charset="0"/>
              </a:rPr>
              <a:t>Empowering </a:t>
            </a:r>
            <a:r>
              <a:rPr lang="en-IN" sz="2400" dirty="0" err="1">
                <a:latin typeface="Bahnschrift Light SemiCondensed" panose="020B0502040204020203" pitchFamily="34" charset="0"/>
              </a:rPr>
              <a:t>Mind:Ignite,Learn,Conquer</a:t>
            </a:r>
            <a:r>
              <a:rPr lang="en-IN" sz="2400" dirty="0">
                <a:latin typeface="Bahnschrift Light SemiCondensed" panose="020B0502040204020203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7932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B5B41-93F2-AB30-E3C5-6ECF95B4B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1" y="1070790"/>
            <a:ext cx="3629024" cy="4716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97466E-B968-B7A5-B0E6-4BA5020A8A09}"/>
              </a:ext>
            </a:extLst>
          </p:cNvPr>
          <p:cNvSpPr txBox="1"/>
          <p:nvPr/>
        </p:nvSpPr>
        <p:spPr>
          <a:xfrm>
            <a:off x="5572125" y="676275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PROBLEM STATEMENTS: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BEC42-0A11-1C8F-DD6B-B67D10EE3276}"/>
              </a:ext>
            </a:extLst>
          </p:cNvPr>
          <p:cNvSpPr txBox="1"/>
          <p:nvPr/>
        </p:nvSpPr>
        <p:spPr>
          <a:xfrm>
            <a:off x="5305425" y="1816892"/>
            <a:ext cx="5629275" cy="39703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/>
              <a:t>Development of a study group web or mobile app </a:t>
            </a:r>
          </a:p>
          <a:p>
            <a:pPr>
              <a:lnSpc>
                <a:spcPct val="150000"/>
              </a:lnSpc>
            </a:pPr>
            <a:r>
              <a:rPr lang="en-US" dirty="0"/>
              <a:t>that connects students with study groups . Studying is not just an individual </a:t>
            </a:r>
            <a:r>
              <a:rPr lang="en-US" dirty="0" err="1"/>
              <a:t>endeavour</a:t>
            </a:r>
            <a:r>
              <a:rPr lang="en-US" dirty="0"/>
              <a:t> but a collaborative journey fostering shared knowledge and academic excellence . The challenge is to build a web/mobile app that seamlessly connects students with study groups , enhancing teamwork on assignments and projects. It aims to empower students to conquer challenges collectively and elevate their academic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05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A5440D-812F-1F67-2633-8F9F74FE0B5A}"/>
              </a:ext>
            </a:extLst>
          </p:cNvPr>
          <p:cNvSpPr/>
          <p:nvPr/>
        </p:nvSpPr>
        <p:spPr>
          <a:xfrm>
            <a:off x="200025" y="304800"/>
            <a:ext cx="5895975" cy="6153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AF9322-1A23-B9B3-FB05-7FB203F5DBC6}"/>
              </a:ext>
            </a:extLst>
          </p:cNvPr>
          <p:cNvSpPr/>
          <p:nvPr/>
        </p:nvSpPr>
        <p:spPr>
          <a:xfrm>
            <a:off x="6400799" y="304801"/>
            <a:ext cx="5591176" cy="61531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48389-EC4A-EDE4-8BA2-EC311E9C7ABF}"/>
              </a:ext>
            </a:extLst>
          </p:cNvPr>
          <p:cNvSpPr txBox="1"/>
          <p:nvPr/>
        </p:nvSpPr>
        <p:spPr>
          <a:xfrm>
            <a:off x="532764" y="505510"/>
            <a:ext cx="5629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PROBLEMS FACED DURING INDIVIDUAL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A2706-9105-E14C-95FB-DE39D8FDF88D}"/>
              </a:ext>
            </a:extLst>
          </p:cNvPr>
          <p:cNvSpPr txBox="1"/>
          <p:nvPr/>
        </p:nvSpPr>
        <p:spPr>
          <a:xfrm>
            <a:off x="6505573" y="505510"/>
            <a:ext cx="5242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NECCESSITY OF ONLINE PLATFORM FOR GROUP STUDY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DC939-CAC4-F555-75F2-48672EFD2560}"/>
              </a:ext>
            </a:extLst>
          </p:cNvPr>
          <p:cNvSpPr txBox="1"/>
          <p:nvPr/>
        </p:nvSpPr>
        <p:spPr>
          <a:xfrm>
            <a:off x="532764" y="2640722"/>
            <a:ext cx="50196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Lack of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Difficulty in understanding the concept.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No immediate support.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Time management.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No exchanging of concepts.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Communication gap.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No perfect goals.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01730-C42E-C6E3-C27A-37A5A7DA6425}"/>
              </a:ext>
            </a:extLst>
          </p:cNvPr>
          <p:cNvSpPr txBox="1"/>
          <p:nvPr/>
        </p:nvSpPr>
        <p:spPr>
          <a:xfrm>
            <a:off x="6759974" y="2444502"/>
            <a:ext cx="47339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Real time communication.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File sharing.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Scheduling in calendar integration.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Study group discovering and joining.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Building motivation by rewarding.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Immediate support.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Establishing specific goals.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85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2044A4-1D18-2826-A3B3-FF2EA49D5855}"/>
              </a:ext>
            </a:extLst>
          </p:cNvPr>
          <p:cNvSpPr txBox="1"/>
          <p:nvPr/>
        </p:nvSpPr>
        <p:spPr>
          <a:xfrm>
            <a:off x="509286" y="544010"/>
            <a:ext cx="7488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IMPLEMENTATION: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D5A74-3788-3116-9915-8E94C0AD3935}"/>
              </a:ext>
            </a:extLst>
          </p:cNvPr>
          <p:cNvSpPr txBox="1"/>
          <p:nvPr/>
        </p:nvSpPr>
        <p:spPr>
          <a:xfrm>
            <a:off x="393540" y="2442259"/>
            <a:ext cx="115901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dirty="0"/>
              <a:t>Interaction using chatbot.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Video bot using pomodoro technique.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Implementation of cheat sheet as shorthand references.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Implementation of online references like google , </a:t>
            </a:r>
            <a:r>
              <a:rPr lang="en-IN" sz="3200" dirty="0" err="1"/>
              <a:t>youtube</a:t>
            </a:r>
            <a:r>
              <a:rPr lang="en-IN" sz="3200" dirty="0"/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Creating blogs as an exposure to earning.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Implementation of contest and rewarding to boost confidence.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81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Bahnschrift Light SemiCondensed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Vrundha B N</dc:creator>
  <cp:lastModifiedBy>Vrundha B N</cp:lastModifiedBy>
  <cp:revision>1</cp:revision>
  <dcterms:created xsi:type="dcterms:W3CDTF">2024-01-05T05:46:25Z</dcterms:created>
  <dcterms:modified xsi:type="dcterms:W3CDTF">2024-01-05T07:07:38Z</dcterms:modified>
</cp:coreProperties>
</file>