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1" r:id="rId6"/>
    <p:sldId id="353" r:id="rId7"/>
    <p:sldId id="352" r:id="rId8"/>
    <p:sldId id="357" r:id="rId9"/>
    <p:sldId id="354" r:id="rId10"/>
    <p:sldId id="362" r:id="rId11"/>
    <p:sldId id="363" r:id="rId12"/>
    <p:sldId id="358" r:id="rId13"/>
    <p:sldId id="359" r:id="rId14"/>
    <p:sldId id="360" r:id="rId15"/>
    <p:sldId id="361" r:id="rId16"/>
    <p:sldId id="3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65" d="100"/>
          <a:sy n="65" d="100"/>
        </p:scale>
        <p:origin x="724" y="1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12,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12,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12,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i="1" dirty="0"/>
              <a:t>SPEECH ASSISTANT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t>Team:-</a:t>
            </a:r>
          </a:p>
          <a:p>
            <a:r>
              <a:rPr lang="en-US" dirty="0"/>
              <a:t>Aastha Agrawal(C22019881901)</a:t>
            </a:r>
          </a:p>
          <a:p>
            <a:r>
              <a:rPr lang="en-US" dirty="0" err="1"/>
              <a:t>Anshika</a:t>
            </a:r>
            <a:r>
              <a:rPr lang="en-US" dirty="0"/>
              <a:t> Dubey(C22019881906)</a:t>
            </a:r>
          </a:p>
          <a:p>
            <a:r>
              <a:rPr lang="en-US" dirty="0" err="1"/>
              <a:t>Janhvi</a:t>
            </a:r>
            <a:r>
              <a:rPr lang="en-US" dirty="0"/>
              <a:t> </a:t>
            </a:r>
            <a:r>
              <a:rPr lang="en-US" dirty="0" err="1"/>
              <a:t>Bhangale</a:t>
            </a:r>
            <a:r>
              <a:rPr lang="en-US" dirty="0"/>
              <a:t>(C22019881910)</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5D65D6-315F-8E28-2909-502BADCB81A4}"/>
              </a:ext>
            </a:extLst>
          </p:cNvPr>
          <p:cNvSpPr>
            <a:spLocks noGrp="1"/>
          </p:cNvSpPr>
          <p:nvPr>
            <p:ph type="pic" sz="quarter" idx="13"/>
          </p:nvPr>
        </p:nvSpPr>
        <p:spPr>
          <a:xfrm flipH="1">
            <a:off x="12191999" y="-22543"/>
            <a:ext cx="1313179" cy="6903086"/>
          </a:xfrm>
        </p:spPr>
      </p:sp>
      <p:sp>
        <p:nvSpPr>
          <p:cNvPr id="3" name="Title 2">
            <a:extLst>
              <a:ext uri="{FF2B5EF4-FFF2-40B4-BE49-F238E27FC236}">
                <a16:creationId xmlns:a16="http://schemas.microsoft.com/office/drawing/2014/main" id="{1F5E66CB-1F24-50AF-2DDF-6659D3ED8D09}"/>
              </a:ext>
            </a:extLst>
          </p:cNvPr>
          <p:cNvSpPr>
            <a:spLocks noGrp="1"/>
          </p:cNvSpPr>
          <p:nvPr>
            <p:ph type="title"/>
          </p:nvPr>
        </p:nvSpPr>
        <p:spPr>
          <a:xfrm>
            <a:off x="964023" y="879063"/>
            <a:ext cx="8682001" cy="610863"/>
          </a:xfrm>
        </p:spPr>
        <p:txBody>
          <a:bodyPr/>
          <a:lstStyle/>
          <a:p>
            <a:r>
              <a:rPr lang="en-US" i="1" dirty="0"/>
              <a:t>LIMITATIONS</a:t>
            </a:r>
            <a:endParaRPr lang="en-IN" i="1" dirty="0"/>
          </a:p>
        </p:txBody>
      </p:sp>
      <p:sp>
        <p:nvSpPr>
          <p:cNvPr id="4" name="Text Placeholder 3">
            <a:extLst>
              <a:ext uri="{FF2B5EF4-FFF2-40B4-BE49-F238E27FC236}">
                <a16:creationId xmlns:a16="http://schemas.microsoft.com/office/drawing/2014/main" id="{09C9BE5C-879E-78A4-B4A8-49D10762030D}"/>
              </a:ext>
            </a:extLst>
          </p:cNvPr>
          <p:cNvSpPr>
            <a:spLocks noGrp="1"/>
          </p:cNvSpPr>
          <p:nvPr>
            <p:ph type="body" sz="quarter" idx="11"/>
          </p:nvPr>
        </p:nvSpPr>
        <p:spPr>
          <a:xfrm>
            <a:off x="952499" y="2289363"/>
            <a:ext cx="10172701" cy="2795232"/>
          </a:xfrm>
        </p:spPr>
        <p:txBody>
          <a:bodyPr/>
          <a:lstStyle/>
          <a:p>
            <a:pPr marL="285750" indent="-285750">
              <a:buFont typeface="Arial" panose="020B0604020202020204" pitchFamily="34" charset="0"/>
              <a:buChar char="•"/>
            </a:pPr>
            <a:r>
              <a:rPr lang="en-US" sz="2500" dirty="0"/>
              <a:t>Due to authentications and privacy settings it is not able to automatically play a song on Spotify.</a:t>
            </a:r>
          </a:p>
          <a:p>
            <a:pPr marL="285750" indent="-285750">
              <a:buFont typeface="Arial" panose="020B0604020202020204" pitchFamily="34" charset="0"/>
              <a:buChar char="•"/>
            </a:pPr>
            <a:r>
              <a:rPr lang="en-IN" sz="2500" dirty="0"/>
              <a:t>In WhatsApp automatic sending feature, we have to input the mobile number through hard coding.</a:t>
            </a:r>
          </a:p>
          <a:p>
            <a:pPr marL="285750" indent="-285750">
              <a:buFont typeface="Arial" panose="020B0604020202020204" pitchFamily="34" charset="0"/>
              <a:buChar char="•"/>
            </a:pPr>
            <a:r>
              <a:rPr lang="en-IN" sz="2500" dirty="0"/>
              <a:t>We have to talk to the assistant in specific format.</a:t>
            </a:r>
          </a:p>
        </p:txBody>
      </p:sp>
      <p:sp>
        <p:nvSpPr>
          <p:cNvPr id="5" name="Date Placeholder 4">
            <a:extLst>
              <a:ext uri="{FF2B5EF4-FFF2-40B4-BE49-F238E27FC236}">
                <a16:creationId xmlns:a16="http://schemas.microsoft.com/office/drawing/2014/main" id="{F759219E-34B8-025D-CA03-8D3042B08F7B}"/>
              </a:ext>
            </a:extLst>
          </p:cNvPr>
          <p:cNvSpPr>
            <a:spLocks noGrp="1"/>
          </p:cNvSpPr>
          <p:nvPr>
            <p:ph type="dt" sz="half" idx="14"/>
          </p:nvPr>
        </p:nvSpPr>
        <p:spPr>
          <a:xfrm>
            <a:off x="2992120" y="7549178"/>
            <a:ext cx="1313180" cy="250115"/>
          </a:xfrm>
        </p:spPr>
        <p:txBody>
          <a:bodyPr/>
          <a:lstStyle/>
          <a:p>
            <a:fld id="{6FCA8E82-58CD-E045-8B98-B7A85B79B752}" type="datetime4">
              <a:rPr lang="en-US" smtClean="0"/>
              <a:pPr/>
              <a:t>June 12, 2022</a:t>
            </a:fld>
            <a:endParaRPr lang="en-US" dirty="0">
              <a:latin typeface="+mn-lt"/>
            </a:endParaRPr>
          </a:p>
        </p:txBody>
      </p:sp>
      <p:sp>
        <p:nvSpPr>
          <p:cNvPr id="6" name="Footer Placeholder 5">
            <a:extLst>
              <a:ext uri="{FF2B5EF4-FFF2-40B4-BE49-F238E27FC236}">
                <a16:creationId xmlns:a16="http://schemas.microsoft.com/office/drawing/2014/main" id="{AA782863-DFE8-BA79-D4C1-1C006B1DAAB1}"/>
              </a:ext>
            </a:extLst>
          </p:cNvPr>
          <p:cNvSpPr>
            <a:spLocks noGrp="1"/>
          </p:cNvSpPr>
          <p:nvPr>
            <p:ph type="ftr" sz="quarter" idx="15"/>
          </p:nvPr>
        </p:nvSpPr>
        <p:spPr>
          <a:xfrm flipV="1">
            <a:off x="1494790" y="7799293"/>
            <a:ext cx="1497330" cy="45719"/>
          </a:xfrm>
        </p:spPr>
        <p:txBody>
          <a:bodyPr/>
          <a:lstStyle/>
          <a:p>
            <a:r>
              <a:rPr lang="en-US" dirty="0"/>
              <a:t>Annual Review</a:t>
            </a:r>
            <a:endParaRPr lang="en-US" b="0" dirty="0"/>
          </a:p>
        </p:txBody>
      </p:sp>
      <p:sp>
        <p:nvSpPr>
          <p:cNvPr id="7" name="Slide Number Placeholder 6">
            <a:extLst>
              <a:ext uri="{FF2B5EF4-FFF2-40B4-BE49-F238E27FC236}">
                <a16:creationId xmlns:a16="http://schemas.microsoft.com/office/drawing/2014/main" id="{B6C10D54-9AB6-8F82-4A00-AF83A45BA7A2}"/>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412093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2AC15A8-7BFF-4295-34AB-4C2C1607DB24}"/>
              </a:ext>
            </a:extLst>
          </p:cNvPr>
          <p:cNvSpPr>
            <a:spLocks noGrp="1"/>
          </p:cNvSpPr>
          <p:nvPr>
            <p:ph type="pic" sz="quarter" idx="13"/>
          </p:nvPr>
        </p:nvSpPr>
        <p:spPr>
          <a:xfrm flipH="1">
            <a:off x="12192000" y="-22543"/>
            <a:ext cx="708212" cy="6903086"/>
          </a:xfrm>
        </p:spPr>
      </p:sp>
      <p:sp>
        <p:nvSpPr>
          <p:cNvPr id="3" name="Title 2">
            <a:extLst>
              <a:ext uri="{FF2B5EF4-FFF2-40B4-BE49-F238E27FC236}">
                <a16:creationId xmlns:a16="http://schemas.microsoft.com/office/drawing/2014/main" id="{67D6A103-FF13-26ED-A148-6D2163A6620A}"/>
              </a:ext>
            </a:extLst>
          </p:cNvPr>
          <p:cNvSpPr>
            <a:spLocks noGrp="1"/>
          </p:cNvSpPr>
          <p:nvPr>
            <p:ph type="title"/>
          </p:nvPr>
        </p:nvSpPr>
        <p:spPr/>
        <p:txBody>
          <a:bodyPr/>
          <a:lstStyle/>
          <a:p>
            <a:r>
              <a:rPr lang="en-US" i="1" dirty="0"/>
              <a:t>FUTURE SCOPE</a:t>
            </a:r>
            <a:endParaRPr lang="en-IN" i="1" dirty="0"/>
          </a:p>
        </p:txBody>
      </p:sp>
      <p:sp>
        <p:nvSpPr>
          <p:cNvPr id="4" name="Text Placeholder 3">
            <a:extLst>
              <a:ext uri="{FF2B5EF4-FFF2-40B4-BE49-F238E27FC236}">
                <a16:creationId xmlns:a16="http://schemas.microsoft.com/office/drawing/2014/main" id="{6EE08D86-281D-20C5-30CA-2750E6F7DCDE}"/>
              </a:ext>
            </a:extLst>
          </p:cNvPr>
          <p:cNvSpPr>
            <a:spLocks noGrp="1"/>
          </p:cNvSpPr>
          <p:nvPr>
            <p:ph type="body" sz="quarter" idx="11"/>
          </p:nvPr>
        </p:nvSpPr>
        <p:spPr>
          <a:xfrm>
            <a:off x="952499" y="2289363"/>
            <a:ext cx="10558183" cy="2795232"/>
          </a:xfrm>
        </p:spPr>
        <p:txBody>
          <a:bodyPr/>
          <a:lstStyle/>
          <a:p>
            <a:pPr marL="342900" indent="-342900">
              <a:buFont typeface="Arial" panose="020B0604020202020204" pitchFamily="34" charset="0"/>
              <a:buChar char="•"/>
            </a:pPr>
            <a:r>
              <a:rPr lang="en-US" sz="2500" dirty="0"/>
              <a:t>WhatsApp -  </a:t>
            </a:r>
          </a:p>
          <a:p>
            <a:r>
              <a:rPr lang="en-US" sz="2500" dirty="0"/>
              <a:t>           1)Send message on a group   </a:t>
            </a:r>
          </a:p>
          <a:p>
            <a:r>
              <a:rPr lang="en-US" sz="2500" dirty="0"/>
              <a:t>           2)Send pictures and videos on personals and group</a:t>
            </a:r>
          </a:p>
          <a:p>
            <a:r>
              <a:rPr lang="en-US" sz="2500" dirty="0"/>
              <a:t>           3)WhatsApp calling feature</a:t>
            </a:r>
          </a:p>
          <a:p>
            <a:pPr marL="342900" indent="-342900">
              <a:buFont typeface="Arial" panose="020B0604020202020204" pitchFamily="34" charset="0"/>
              <a:buChar char="•"/>
            </a:pPr>
            <a:r>
              <a:rPr lang="en-US" sz="2500" dirty="0"/>
              <a:t>Spotify-</a:t>
            </a:r>
          </a:p>
          <a:p>
            <a:r>
              <a:rPr lang="en-US" sz="2500" dirty="0"/>
              <a:t>         1)Create playlist</a:t>
            </a:r>
          </a:p>
          <a:p>
            <a:r>
              <a:rPr lang="en-US" sz="2500" dirty="0"/>
              <a:t>         2)Access song on playlist</a:t>
            </a:r>
          </a:p>
          <a:p>
            <a:r>
              <a:rPr lang="en-US" sz="2500" dirty="0"/>
              <a:t>         3)Create playlist through YouTube suggestion</a:t>
            </a:r>
            <a:endParaRPr lang="en-IN" sz="2500" dirty="0"/>
          </a:p>
        </p:txBody>
      </p:sp>
      <p:sp>
        <p:nvSpPr>
          <p:cNvPr id="5" name="Date Placeholder 4">
            <a:extLst>
              <a:ext uri="{FF2B5EF4-FFF2-40B4-BE49-F238E27FC236}">
                <a16:creationId xmlns:a16="http://schemas.microsoft.com/office/drawing/2014/main" id="{351CF335-9E04-1CEC-645F-B8AFB7E8D7CB}"/>
              </a:ext>
            </a:extLst>
          </p:cNvPr>
          <p:cNvSpPr>
            <a:spLocks noGrp="1"/>
          </p:cNvSpPr>
          <p:nvPr>
            <p:ph type="dt" sz="half" idx="14"/>
          </p:nvPr>
        </p:nvSpPr>
        <p:spPr>
          <a:xfrm flipV="1">
            <a:off x="2992120" y="7799293"/>
            <a:ext cx="1313180" cy="45719"/>
          </a:xfrm>
        </p:spPr>
        <p:txBody>
          <a:bodyPr/>
          <a:lstStyle/>
          <a:p>
            <a:endParaRPr lang="en-US" dirty="0">
              <a:latin typeface="+mn-lt"/>
            </a:endParaRPr>
          </a:p>
        </p:txBody>
      </p:sp>
      <p:sp>
        <p:nvSpPr>
          <p:cNvPr id="6" name="Footer Placeholder 5">
            <a:extLst>
              <a:ext uri="{FF2B5EF4-FFF2-40B4-BE49-F238E27FC236}">
                <a16:creationId xmlns:a16="http://schemas.microsoft.com/office/drawing/2014/main" id="{417BDA6F-E7A8-14C3-2EB4-E2723522F570}"/>
              </a:ext>
            </a:extLst>
          </p:cNvPr>
          <p:cNvSpPr>
            <a:spLocks noGrp="1"/>
          </p:cNvSpPr>
          <p:nvPr>
            <p:ph type="ftr" sz="quarter" idx="15"/>
          </p:nvPr>
        </p:nvSpPr>
        <p:spPr>
          <a:xfrm flipV="1">
            <a:off x="1494790" y="7799293"/>
            <a:ext cx="1497330" cy="45719"/>
          </a:xfrm>
        </p:spPr>
        <p:txBody>
          <a:bodyPr/>
          <a:lstStyle/>
          <a:p>
            <a:endParaRPr lang="en-US" b="0" dirty="0"/>
          </a:p>
        </p:txBody>
      </p:sp>
      <p:sp>
        <p:nvSpPr>
          <p:cNvPr id="7" name="Slide Number Placeholder 6">
            <a:extLst>
              <a:ext uri="{FF2B5EF4-FFF2-40B4-BE49-F238E27FC236}">
                <a16:creationId xmlns:a16="http://schemas.microsoft.com/office/drawing/2014/main" id="{46456EDB-451C-9EE3-6E3C-D5BC4D7D3BD5}"/>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271270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610A482-DE1F-8B17-B81A-A804F8A27FA9}"/>
              </a:ext>
            </a:extLst>
          </p:cNvPr>
          <p:cNvSpPr>
            <a:spLocks noGrp="1"/>
          </p:cNvSpPr>
          <p:nvPr>
            <p:ph type="pic" sz="quarter" idx="13"/>
          </p:nvPr>
        </p:nvSpPr>
        <p:spPr>
          <a:xfrm flipH="1">
            <a:off x="12191999" y="-22543"/>
            <a:ext cx="977153" cy="6903086"/>
          </a:xfrm>
        </p:spPr>
      </p:sp>
      <p:sp>
        <p:nvSpPr>
          <p:cNvPr id="3" name="Title 2">
            <a:extLst>
              <a:ext uri="{FF2B5EF4-FFF2-40B4-BE49-F238E27FC236}">
                <a16:creationId xmlns:a16="http://schemas.microsoft.com/office/drawing/2014/main" id="{217E4852-77A3-DB17-D212-C5D9B96A5551}"/>
              </a:ext>
            </a:extLst>
          </p:cNvPr>
          <p:cNvSpPr>
            <a:spLocks noGrp="1"/>
          </p:cNvSpPr>
          <p:nvPr>
            <p:ph type="title"/>
          </p:nvPr>
        </p:nvSpPr>
        <p:spPr>
          <a:xfrm>
            <a:off x="964023" y="879063"/>
            <a:ext cx="6655977" cy="610863"/>
          </a:xfrm>
        </p:spPr>
        <p:txBody>
          <a:bodyPr/>
          <a:lstStyle/>
          <a:p>
            <a:r>
              <a:rPr lang="en-US" i="1" dirty="0"/>
              <a:t>FUTURE SCOPE</a:t>
            </a:r>
            <a:endParaRPr lang="en-IN" i="1" dirty="0"/>
          </a:p>
        </p:txBody>
      </p:sp>
      <p:sp>
        <p:nvSpPr>
          <p:cNvPr id="4" name="Text Placeholder 3">
            <a:extLst>
              <a:ext uri="{FF2B5EF4-FFF2-40B4-BE49-F238E27FC236}">
                <a16:creationId xmlns:a16="http://schemas.microsoft.com/office/drawing/2014/main" id="{3BA55115-1296-052A-CD5C-67B80DF5F273}"/>
              </a:ext>
            </a:extLst>
          </p:cNvPr>
          <p:cNvSpPr>
            <a:spLocks noGrp="1"/>
          </p:cNvSpPr>
          <p:nvPr>
            <p:ph type="body" sz="quarter" idx="11"/>
          </p:nvPr>
        </p:nvSpPr>
        <p:spPr>
          <a:xfrm>
            <a:off x="952499" y="2289363"/>
            <a:ext cx="9258301" cy="2795232"/>
          </a:xfrm>
        </p:spPr>
        <p:txBody>
          <a:bodyPr/>
          <a:lstStyle/>
          <a:p>
            <a:pPr marL="342900" indent="-342900">
              <a:buFont typeface="Arial" panose="020B0604020202020204" pitchFamily="34" charset="0"/>
              <a:buChar char="•"/>
            </a:pPr>
            <a:r>
              <a:rPr lang="en-US" sz="2500" dirty="0"/>
              <a:t>Google meet-</a:t>
            </a:r>
          </a:p>
          <a:p>
            <a:r>
              <a:rPr lang="en-US" sz="2500" dirty="0"/>
              <a:t>         1)Automatically sharing the screen</a:t>
            </a:r>
          </a:p>
          <a:p>
            <a:endParaRPr lang="en-IN" dirty="0"/>
          </a:p>
        </p:txBody>
      </p:sp>
      <p:sp>
        <p:nvSpPr>
          <p:cNvPr id="5" name="Date Placeholder 4">
            <a:extLst>
              <a:ext uri="{FF2B5EF4-FFF2-40B4-BE49-F238E27FC236}">
                <a16:creationId xmlns:a16="http://schemas.microsoft.com/office/drawing/2014/main" id="{760A3EBF-E38D-4036-3C84-48CE20F248D6}"/>
              </a:ext>
            </a:extLst>
          </p:cNvPr>
          <p:cNvSpPr>
            <a:spLocks noGrp="1"/>
          </p:cNvSpPr>
          <p:nvPr>
            <p:ph type="dt" sz="half" idx="14"/>
          </p:nvPr>
        </p:nvSpPr>
        <p:spPr>
          <a:xfrm>
            <a:off x="2992120" y="7234518"/>
            <a:ext cx="1313180" cy="475129"/>
          </a:xfrm>
        </p:spPr>
        <p:txBody>
          <a:bodyPr/>
          <a:lstStyle/>
          <a:p>
            <a:fld id="{6FCA8E82-58CD-E045-8B98-B7A85B79B752}" type="datetime4">
              <a:rPr lang="en-US" smtClean="0"/>
              <a:pPr/>
              <a:t>June 12, 2022</a:t>
            </a:fld>
            <a:endParaRPr lang="en-US" dirty="0">
              <a:latin typeface="+mn-lt"/>
            </a:endParaRPr>
          </a:p>
        </p:txBody>
      </p:sp>
      <p:sp>
        <p:nvSpPr>
          <p:cNvPr id="6" name="Footer Placeholder 5">
            <a:extLst>
              <a:ext uri="{FF2B5EF4-FFF2-40B4-BE49-F238E27FC236}">
                <a16:creationId xmlns:a16="http://schemas.microsoft.com/office/drawing/2014/main" id="{753E4A20-A7F1-8850-B7AA-0CEABFDC2695}"/>
              </a:ext>
            </a:extLst>
          </p:cNvPr>
          <p:cNvSpPr>
            <a:spLocks noGrp="1"/>
          </p:cNvSpPr>
          <p:nvPr>
            <p:ph type="ftr" sz="quarter" idx="15"/>
          </p:nvPr>
        </p:nvSpPr>
        <p:spPr>
          <a:xfrm>
            <a:off x="1494790" y="7234518"/>
            <a:ext cx="1497330" cy="107576"/>
          </a:xfrm>
        </p:spPr>
        <p:txBody>
          <a:bodyPr/>
          <a:lstStyle/>
          <a:p>
            <a:endParaRPr lang="en-US" b="0" dirty="0"/>
          </a:p>
        </p:txBody>
      </p:sp>
      <p:sp>
        <p:nvSpPr>
          <p:cNvPr id="7" name="Slide Number Placeholder 6">
            <a:extLst>
              <a:ext uri="{FF2B5EF4-FFF2-40B4-BE49-F238E27FC236}">
                <a16:creationId xmlns:a16="http://schemas.microsoft.com/office/drawing/2014/main" id="{B2DC2E80-E62B-7C11-ED0E-875A621DF9ED}"/>
              </a:ext>
            </a:extLst>
          </p:cNvPr>
          <p:cNvSpPr>
            <a:spLocks noGrp="1"/>
          </p:cNvSpPr>
          <p:nvPr>
            <p:ph type="sldNum" sz="quarter" idx="16"/>
          </p:nvPr>
        </p:nvSpPr>
        <p:spPr/>
        <p:txBody>
          <a:bodyPr/>
          <a:lstStyle/>
          <a:p>
            <a:fld id="{294A09A9-5501-47C1-A89A-A340965A2BE2}" type="slidenum">
              <a:rPr lang="en-US" smtClean="0"/>
              <a:pPr/>
              <a:t>12</a:t>
            </a:fld>
            <a:endParaRPr lang="en-US" dirty="0">
              <a:latin typeface="+mn-lt"/>
            </a:endParaRPr>
          </a:p>
        </p:txBody>
      </p:sp>
    </p:spTree>
    <p:extLst>
      <p:ext uri="{BB962C8B-B14F-4D97-AF65-F5344CB8AC3E}">
        <p14:creationId xmlns:p14="http://schemas.microsoft.com/office/powerpoint/2010/main" val="162850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DAC921-243E-066C-2B44-A1ABE45AE4F7}"/>
              </a:ext>
            </a:extLst>
          </p:cNvPr>
          <p:cNvSpPr>
            <a:spLocks noGrp="1"/>
          </p:cNvSpPr>
          <p:nvPr>
            <p:ph type="title"/>
          </p:nvPr>
        </p:nvSpPr>
        <p:spPr>
          <a:xfrm>
            <a:off x="4488960" y="2940422"/>
            <a:ext cx="3214080" cy="851647"/>
          </a:xfrm>
        </p:spPr>
        <p:txBody>
          <a:bodyPr>
            <a:normAutofit fontScale="90000"/>
          </a:bodyPr>
          <a:lstStyle/>
          <a:p>
            <a:r>
              <a:rPr lang="en-US" dirty="0">
                <a:solidFill>
                  <a:schemeClr val="bg1"/>
                </a:solidFill>
              </a:rPr>
              <a:t>THANK YOU!!!</a:t>
            </a:r>
            <a:endParaRPr lang="en-IN" dirty="0">
              <a:solidFill>
                <a:schemeClr val="bg1"/>
              </a:solidFill>
            </a:endParaRPr>
          </a:p>
        </p:txBody>
      </p:sp>
    </p:spTree>
    <p:extLst>
      <p:ext uri="{BB962C8B-B14F-4D97-AF65-F5344CB8AC3E}">
        <p14:creationId xmlns:p14="http://schemas.microsoft.com/office/powerpoint/2010/main" val="170106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290E819-699A-EDA0-F3C6-A602D79B06FD}"/>
              </a:ext>
            </a:extLst>
          </p:cNvPr>
          <p:cNvSpPr>
            <a:spLocks noGrp="1"/>
          </p:cNvSpPr>
          <p:nvPr>
            <p:ph type="pic" sz="quarter" idx="13"/>
          </p:nvPr>
        </p:nvSpPr>
        <p:spPr>
          <a:xfrm flipH="1">
            <a:off x="12191998" y="-22543"/>
            <a:ext cx="45719" cy="6903086"/>
          </a:xfrm>
        </p:spPr>
      </p:sp>
      <p:sp>
        <p:nvSpPr>
          <p:cNvPr id="3" name="Title 2">
            <a:extLst>
              <a:ext uri="{FF2B5EF4-FFF2-40B4-BE49-F238E27FC236}">
                <a16:creationId xmlns:a16="http://schemas.microsoft.com/office/drawing/2014/main" id="{5E7E5F42-F653-2801-E7EE-1D5C0E14B17F}"/>
              </a:ext>
            </a:extLst>
          </p:cNvPr>
          <p:cNvSpPr>
            <a:spLocks noGrp="1"/>
          </p:cNvSpPr>
          <p:nvPr>
            <p:ph type="title"/>
          </p:nvPr>
        </p:nvSpPr>
        <p:spPr/>
        <p:txBody>
          <a:bodyPr/>
          <a:lstStyle/>
          <a:p>
            <a:r>
              <a:rPr lang="en-US" i="1" dirty="0"/>
              <a:t>OBJECTIVE</a:t>
            </a:r>
            <a:endParaRPr lang="en-IN" i="1" dirty="0"/>
          </a:p>
        </p:txBody>
      </p:sp>
      <p:sp>
        <p:nvSpPr>
          <p:cNvPr id="4" name="Text Placeholder 3">
            <a:extLst>
              <a:ext uri="{FF2B5EF4-FFF2-40B4-BE49-F238E27FC236}">
                <a16:creationId xmlns:a16="http://schemas.microsoft.com/office/drawing/2014/main" id="{367B71C8-C189-11C4-CE42-212F79066F1D}"/>
              </a:ext>
            </a:extLst>
          </p:cNvPr>
          <p:cNvSpPr>
            <a:spLocks noGrp="1"/>
          </p:cNvSpPr>
          <p:nvPr>
            <p:ph type="body" sz="quarter" idx="11"/>
          </p:nvPr>
        </p:nvSpPr>
        <p:spPr>
          <a:xfrm>
            <a:off x="971550" y="2271434"/>
            <a:ext cx="10038230" cy="2795232"/>
          </a:xfrm>
        </p:spPr>
        <p:txBody>
          <a:bodyPr/>
          <a:lstStyle/>
          <a:p>
            <a:r>
              <a:rPr lang="en-US" sz="2500" b="0" i="0" dirty="0">
                <a:solidFill>
                  <a:srgbClr val="000000"/>
                </a:solidFill>
                <a:effectLst/>
                <a:latin typeface="docs-Calibri"/>
              </a:rPr>
              <a:t>To build a small prototype of A</a:t>
            </a:r>
            <a:r>
              <a:rPr lang="en-US" sz="2500" dirty="0">
                <a:solidFill>
                  <a:srgbClr val="000000"/>
                </a:solidFill>
                <a:latin typeface="docs-Calibri"/>
              </a:rPr>
              <a:t>lexa </a:t>
            </a:r>
            <a:r>
              <a:rPr lang="en-US" sz="2500" b="0" i="0" dirty="0">
                <a:solidFill>
                  <a:srgbClr val="000000"/>
                </a:solidFill>
                <a:effectLst/>
                <a:latin typeface="docs-Calibri"/>
              </a:rPr>
              <a:t>, an interactive speech assistant, that can listen to the user and give output like playing songs, opening browser, etc.</a:t>
            </a:r>
            <a:endParaRPr lang="en-IN" sz="2500" dirty="0"/>
          </a:p>
        </p:txBody>
      </p:sp>
      <p:sp>
        <p:nvSpPr>
          <p:cNvPr id="5" name="Date Placeholder 4">
            <a:extLst>
              <a:ext uri="{FF2B5EF4-FFF2-40B4-BE49-F238E27FC236}">
                <a16:creationId xmlns:a16="http://schemas.microsoft.com/office/drawing/2014/main" id="{66DC09CF-8E8A-6572-D9D9-C33DEAF06F82}"/>
              </a:ext>
            </a:extLst>
          </p:cNvPr>
          <p:cNvSpPr>
            <a:spLocks noGrp="1"/>
          </p:cNvSpPr>
          <p:nvPr>
            <p:ph type="dt" sz="half" idx="14"/>
          </p:nvPr>
        </p:nvSpPr>
        <p:spPr>
          <a:xfrm flipH="1">
            <a:off x="2946401" y="7288306"/>
            <a:ext cx="45719" cy="502022"/>
          </a:xfrm>
        </p:spPr>
        <p:txBody>
          <a:bodyPr/>
          <a:lstStyle/>
          <a:p>
            <a:endParaRPr lang="en-US" dirty="0">
              <a:latin typeface="+mn-lt"/>
            </a:endParaRPr>
          </a:p>
        </p:txBody>
      </p:sp>
      <p:sp>
        <p:nvSpPr>
          <p:cNvPr id="7" name="Slide Number Placeholder 6">
            <a:extLst>
              <a:ext uri="{FF2B5EF4-FFF2-40B4-BE49-F238E27FC236}">
                <a16:creationId xmlns:a16="http://schemas.microsoft.com/office/drawing/2014/main" id="{EFD466D9-D5C4-15F1-4658-DD5253682FEE}"/>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31014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F4D63-5D20-4EEF-1ACA-9808AA1F94A2}"/>
              </a:ext>
            </a:extLst>
          </p:cNvPr>
          <p:cNvSpPr>
            <a:spLocks noGrp="1"/>
          </p:cNvSpPr>
          <p:nvPr>
            <p:ph type="pic" sz="quarter" idx="13"/>
          </p:nvPr>
        </p:nvSpPr>
        <p:spPr>
          <a:xfrm flipH="1">
            <a:off x="12191999" y="-22543"/>
            <a:ext cx="1313179" cy="6903086"/>
          </a:xfrm>
        </p:spPr>
      </p:sp>
      <p:sp>
        <p:nvSpPr>
          <p:cNvPr id="3" name="Title 2">
            <a:extLst>
              <a:ext uri="{FF2B5EF4-FFF2-40B4-BE49-F238E27FC236}">
                <a16:creationId xmlns:a16="http://schemas.microsoft.com/office/drawing/2014/main" id="{1DCE53CF-95F7-7D50-2330-16286EEB3F01}"/>
              </a:ext>
            </a:extLst>
          </p:cNvPr>
          <p:cNvSpPr>
            <a:spLocks noGrp="1"/>
          </p:cNvSpPr>
          <p:nvPr>
            <p:ph type="title"/>
          </p:nvPr>
        </p:nvSpPr>
        <p:spPr/>
        <p:txBody>
          <a:bodyPr/>
          <a:lstStyle/>
          <a:p>
            <a:r>
              <a:rPr lang="en-US" b="0" i="1" dirty="0"/>
              <a:t>MOTIVATION</a:t>
            </a:r>
            <a:endParaRPr lang="en-IN" b="0" i="1" dirty="0"/>
          </a:p>
        </p:txBody>
      </p:sp>
      <p:sp>
        <p:nvSpPr>
          <p:cNvPr id="4" name="Text Placeholder 3">
            <a:extLst>
              <a:ext uri="{FF2B5EF4-FFF2-40B4-BE49-F238E27FC236}">
                <a16:creationId xmlns:a16="http://schemas.microsoft.com/office/drawing/2014/main" id="{BD2A12CA-D36D-35DC-F289-A1041CA25194}"/>
              </a:ext>
            </a:extLst>
          </p:cNvPr>
          <p:cNvSpPr>
            <a:spLocks noGrp="1"/>
          </p:cNvSpPr>
          <p:nvPr>
            <p:ph type="body" sz="quarter" idx="11"/>
          </p:nvPr>
        </p:nvSpPr>
        <p:spPr>
          <a:xfrm>
            <a:off x="952499" y="2289363"/>
            <a:ext cx="10638866" cy="2795232"/>
          </a:xfrm>
        </p:spPr>
        <p:txBody>
          <a:bodyPr/>
          <a:lstStyle/>
          <a:p>
            <a:pPr marL="285750" indent="-285750">
              <a:buFont typeface="Arial" panose="020B0604020202020204" pitchFamily="34" charset="0"/>
              <a:buChar char="•"/>
            </a:pPr>
            <a:r>
              <a:rPr lang="en-US" sz="2500" b="0" i="0" dirty="0">
                <a:solidFill>
                  <a:srgbClr val="202124"/>
                </a:solidFill>
                <a:effectLst/>
                <a:latin typeface="Roboto" panose="02000000000000000000" pitchFamily="2" charset="0"/>
              </a:rPr>
              <a:t>To ease the use of technology for the uneducated people</a:t>
            </a:r>
          </a:p>
          <a:p>
            <a:pPr marL="285750" indent="-285750">
              <a:buFont typeface="Arial" panose="020B0604020202020204" pitchFamily="34" charset="0"/>
              <a:buChar char="•"/>
            </a:pPr>
            <a:r>
              <a:rPr lang="en-US" sz="2500" dirty="0"/>
              <a:t>By using speech assistant blind people can easily use this new technology.</a:t>
            </a:r>
          </a:p>
          <a:p>
            <a:pPr marL="285750" indent="-285750">
              <a:buFont typeface="Arial" panose="020B0604020202020204" pitchFamily="34" charset="0"/>
              <a:buChar char="•"/>
            </a:pPr>
            <a:r>
              <a:rPr lang="en-US" sz="2500" i="0" dirty="0">
                <a:solidFill>
                  <a:srgbClr val="0D1940"/>
                </a:solidFill>
                <a:effectLst/>
              </a:rPr>
              <a:t>In this c</a:t>
            </a:r>
            <a:r>
              <a:rPr lang="en-US" sz="2500" dirty="0">
                <a:solidFill>
                  <a:srgbClr val="0D1940"/>
                </a:solidFill>
              </a:rPr>
              <a:t>haotic world of today accessing different feature separately has become time consuming hence speech assistant like this helps to save time.</a:t>
            </a:r>
            <a:endParaRPr lang="en-US" sz="2500" i="0" dirty="0">
              <a:solidFill>
                <a:srgbClr val="0D1940"/>
              </a:solidFill>
              <a:effectLst/>
            </a:endParaRPr>
          </a:p>
          <a:p>
            <a:pPr marL="285750" indent="-285750">
              <a:buFont typeface="Arial" panose="020B0604020202020204" pitchFamily="34" charset="0"/>
              <a:buChar char="•"/>
            </a:pPr>
            <a:endParaRPr lang="en-IN" dirty="0"/>
          </a:p>
        </p:txBody>
      </p:sp>
      <p:sp>
        <p:nvSpPr>
          <p:cNvPr id="5" name="Date Placeholder 4">
            <a:extLst>
              <a:ext uri="{FF2B5EF4-FFF2-40B4-BE49-F238E27FC236}">
                <a16:creationId xmlns:a16="http://schemas.microsoft.com/office/drawing/2014/main" id="{25C86BE2-1B94-8772-4286-FAD597929439}"/>
              </a:ext>
            </a:extLst>
          </p:cNvPr>
          <p:cNvSpPr>
            <a:spLocks noGrp="1"/>
          </p:cNvSpPr>
          <p:nvPr>
            <p:ph type="dt" sz="half" idx="14"/>
          </p:nvPr>
        </p:nvSpPr>
        <p:spPr>
          <a:xfrm>
            <a:off x="2992120" y="8247530"/>
            <a:ext cx="1313180" cy="618564"/>
          </a:xfrm>
        </p:spPr>
        <p:txBody>
          <a:bodyPr/>
          <a:lstStyle/>
          <a:p>
            <a:endParaRPr lang="en-US" dirty="0">
              <a:latin typeface="+mn-lt"/>
            </a:endParaRPr>
          </a:p>
        </p:txBody>
      </p:sp>
      <p:sp>
        <p:nvSpPr>
          <p:cNvPr id="6" name="Footer Placeholder 5">
            <a:extLst>
              <a:ext uri="{FF2B5EF4-FFF2-40B4-BE49-F238E27FC236}">
                <a16:creationId xmlns:a16="http://schemas.microsoft.com/office/drawing/2014/main" id="{17BB4677-77B8-1196-A69D-65C1678A3842}"/>
              </a:ext>
            </a:extLst>
          </p:cNvPr>
          <p:cNvSpPr>
            <a:spLocks noGrp="1"/>
          </p:cNvSpPr>
          <p:nvPr>
            <p:ph type="ftr" sz="quarter" idx="15"/>
          </p:nvPr>
        </p:nvSpPr>
        <p:spPr>
          <a:xfrm>
            <a:off x="1494790" y="7700682"/>
            <a:ext cx="1497330" cy="98612"/>
          </a:xfrm>
        </p:spPr>
        <p:txBody>
          <a:bodyPr/>
          <a:lstStyle/>
          <a:p>
            <a:endParaRPr lang="en-US" b="0" dirty="0"/>
          </a:p>
        </p:txBody>
      </p:sp>
      <p:sp>
        <p:nvSpPr>
          <p:cNvPr id="7" name="Slide Number Placeholder 6">
            <a:extLst>
              <a:ext uri="{FF2B5EF4-FFF2-40B4-BE49-F238E27FC236}">
                <a16:creationId xmlns:a16="http://schemas.microsoft.com/office/drawing/2014/main" id="{2707B0A0-A927-0C53-D50C-672395199DCA}"/>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66453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BC1BC46-2CE0-8083-40F9-4488D33B0830}"/>
              </a:ext>
            </a:extLst>
          </p:cNvPr>
          <p:cNvSpPr>
            <a:spLocks noGrp="1"/>
          </p:cNvSpPr>
          <p:nvPr>
            <p:ph type="pic" sz="quarter" idx="13"/>
          </p:nvPr>
        </p:nvSpPr>
        <p:spPr>
          <a:xfrm>
            <a:off x="12460941" y="-45086"/>
            <a:ext cx="6096000" cy="6903086"/>
          </a:xfrm>
        </p:spPr>
      </p:sp>
      <p:sp>
        <p:nvSpPr>
          <p:cNvPr id="3" name="Title 2">
            <a:extLst>
              <a:ext uri="{FF2B5EF4-FFF2-40B4-BE49-F238E27FC236}">
                <a16:creationId xmlns:a16="http://schemas.microsoft.com/office/drawing/2014/main" id="{E0844009-FA69-796E-8818-07F85FCB37D5}"/>
              </a:ext>
            </a:extLst>
          </p:cNvPr>
          <p:cNvSpPr>
            <a:spLocks noGrp="1"/>
          </p:cNvSpPr>
          <p:nvPr>
            <p:ph type="title"/>
          </p:nvPr>
        </p:nvSpPr>
        <p:spPr/>
        <p:txBody>
          <a:bodyPr/>
          <a:lstStyle/>
          <a:p>
            <a:r>
              <a:rPr lang="en-US" i="1" dirty="0"/>
              <a:t>FUNCTIONALITY</a:t>
            </a:r>
            <a:endParaRPr lang="en-IN" i="1" dirty="0"/>
          </a:p>
        </p:txBody>
      </p:sp>
      <p:sp>
        <p:nvSpPr>
          <p:cNvPr id="4" name="Text Placeholder 3">
            <a:extLst>
              <a:ext uri="{FF2B5EF4-FFF2-40B4-BE49-F238E27FC236}">
                <a16:creationId xmlns:a16="http://schemas.microsoft.com/office/drawing/2014/main" id="{FB6CDEE4-CE2A-4234-0940-D0CB43A07172}"/>
              </a:ext>
            </a:extLst>
          </p:cNvPr>
          <p:cNvSpPr>
            <a:spLocks noGrp="1"/>
          </p:cNvSpPr>
          <p:nvPr>
            <p:ph type="body" sz="quarter" idx="11"/>
          </p:nvPr>
        </p:nvSpPr>
        <p:spPr>
          <a:xfrm>
            <a:off x="971549" y="2326307"/>
            <a:ext cx="10675505" cy="3280627"/>
          </a:xfrm>
        </p:spPr>
        <p:txBody>
          <a:bodyPr/>
          <a:lstStyle/>
          <a:p>
            <a:pPr marL="285750" indent="-285750">
              <a:buFont typeface="Arial" panose="020B0604020202020204" pitchFamily="34" charset="0"/>
              <a:buChar char="•"/>
            </a:pPr>
            <a:r>
              <a:rPr lang="en-US" sz="2500" dirty="0"/>
              <a:t>Interactive assistant.</a:t>
            </a:r>
          </a:p>
          <a:p>
            <a:pPr marL="285750" indent="-285750">
              <a:buFont typeface="Arial" panose="020B0604020202020204" pitchFamily="34" charset="0"/>
              <a:buChar char="•"/>
            </a:pPr>
            <a:r>
              <a:rPr lang="en-US" sz="2500" dirty="0"/>
              <a:t>Opens WhatsApp and  automatically send message.</a:t>
            </a:r>
          </a:p>
          <a:p>
            <a:pPr marL="285750" indent="-285750">
              <a:buFont typeface="Arial" panose="020B0604020202020204" pitchFamily="34" charset="0"/>
              <a:buChar char="•"/>
            </a:pPr>
            <a:r>
              <a:rPr lang="en-US" sz="2500" dirty="0"/>
              <a:t>Plays songs on Spotify.</a:t>
            </a:r>
          </a:p>
          <a:p>
            <a:pPr marL="285750" indent="-285750">
              <a:buFont typeface="Arial" panose="020B0604020202020204" pitchFamily="34" charset="0"/>
              <a:buChar char="•"/>
            </a:pPr>
            <a:r>
              <a:rPr lang="en-US" sz="2500" dirty="0"/>
              <a:t>Tells the exact time.</a:t>
            </a:r>
          </a:p>
          <a:p>
            <a:pPr marL="285750" indent="-285750">
              <a:buFont typeface="Arial" panose="020B0604020202020204" pitchFamily="34" charset="0"/>
              <a:buChar char="•"/>
            </a:pPr>
            <a:r>
              <a:rPr lang="en-US" sz="2500" dirty="0"/>
              <a:t>Opens YouTube , Searches specific video on YouTube.</a:t>
            </a:r>
          </a:p>
          <a:p>
            <a:pPr marL="285750" indent="-285750">
              <a:buFont typeface="Arial" panose="020B0604020202020204" pitchFamily="34" charset="0"/>
              <a:buChar char="•"/>
            </a:pPr>
            <a:r>
              <a:rPr lang="en-US" sz="2500" dirty="0"/>
              <a:t>Finds location on maps.</a:t>
            </a:r>
          </a:p>
          <a:p>
            <a:pPr marL="285750" indent="-285750">
              <a:buFont typeface="Arial" panose="020B0604020202020204" pitchFamily="34" charset="0"/>
              <a:buChar char="•"/>
            </a:pPr>
            <a:r>
              <a:rPr lang="en-US" sz="2500" dirty="0"/>
              <a:t>Search function on Google.</a:t>
            </a:r>
          </a:p>
        </p:txBody>
      </p:sp>
      <p:sp>
        <p:nvSpPr>
          <p:cNvPr id="5" name="Date Placeholder 4">
            <a:extLst>
              <a:ext uri="{FF2B5EF4-FFF2-40B4-BE49-F238E27FC236}">
                <a16:creationId xmlns:a16="http://schemas.microsoft.com/office/drawing/2014/main" id="{0EE820D8-5C18-2683-6444-0B7BA420AD97}"/>
              </a:ext>
            </a:extLst>
          </p:cNvPr>
          <p:cNvSpPr>
            <a:spLocks noGrp="1"/>
          </p:cNvSpPr>
          <p:nvPr>
            <p:ph type="dt" sz="half" idx="14"/>
          </p:nvPr>
        </p:nvSpPr>
        <p:spPr>
          <a:xfrm>
            <a:off x="2992120" y="7962208"/>
            <a:ext cx="1313180" cy="45719"/>
          </a:xfrm>
        </p:spPr>
        <p:txBody>
          <a:bodyPr/>
          <a:lstStyle/>
          <a:p>
            <a:endParaRPr lang="en-US" dirty="0">
              <a:latin typeface="+mn-lt"/>
            </a:endParaRPr>
          </a:p>
        </p:txBody>
      </p:sp>
      <p:sp>
        <p:nvSpPr>
          <p:cNvPr id="7" name="Slide Number Placeholder 6">
            <a:extLst>
              <a:ext uri="{FF2B5EF4-FFF2-40B4-BE49-F238E27FC236}">
                <a16:creationId xmlns:a16="http://schemas.microsoft.com/office/drawing/2014/main" id="{C8B502D2-A5D6-11CE-33AF-F817FC825DE0}"/>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414995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DA1983E-8BFC-C157-F4C3-283D53606072}"/>
              </a:ext>
            </a:extLst>
          </p:cNvPr>
          <p:cNvSpPr>
            <a:spLocks noGrp="1"/>
          </p:cNvSpPr>
          <p:nvPr>
            <p:ph type="pic" sz="quarter" idx="13"/>
          </p:nvPr>
        </p:nvSpPr>
        <p:spPr>
          <a:xfrm flipH="1">
            <a:off x="12192000" y="-22543"/>
            <a:ext cx="1066800" cy="6903086"/>
          </a:xfrm>
        </p:spPr>
      </p:sp>
      <p:sp>
        <p:nvSpPr>
          <p:cNvPr id="3" name="Title 2">
            <a:extLst>
              <a:ext uri="{FF2B5EF4-FFF2-40B4-BE49-F238E27FC236}">
                <a16:creationId xmlns:a16="http://schemas.microsoft.com/office/drawing/2014/main" id="{4DF91FD4-4672-00A1-8E2A-FBEABF3B392C}"/>
              </a:ext>
            </a:extLst>
          </p:cNvPr>
          <p:cNvSpPr>
            <a:spLocks noGrp="1"/>
          </p:cNvSpPr>
          <p:nvPr>
            <p:ph type="title"/>
          </p:nvPr>
        </p:nvSpPr>
        <p:spPr/>
        <p:txBody>
          <a:bodyPr/>
          <a:lstStyle/>
          <a:p>
            <a:r>
              <a:rPr lang="en-US" i="1" dirty="0"/>
              <a:t>FUNCTIONALITY</a:t>
            </a:r>
            <a:endParaRPr lang="en-IN" i="1" dirty="0"/>
          </a:p>
        </p:txBody>
      </p:sp>
      <p:sp>
        <p:nvSpPr>
          <p:cNvPr id="4" name="Text Placeholder 3">
            <a:extLst>
              <a:ext uri="{FF2B5EF4-FFF2-40B4-BE49-F238E27FC236}">
                <a16:creationId xmlns:a16="http://schemas.microsoft.com/office/drawing/2014/main" id="{3B4085F4-7FEC-C5B5-A911-06E196881676}"/>
              </a:ext>
            </a:extLst>
          </p:cNvPr>
          <p:cNvSpPr>
            <a:spLocks noGrp="1"/>
          </p:cNvSpPr>
          <p:nvPr>
            <p:ph type="body" sz="quarter" idx="11"/>
          </p:nvPr>
        </p:nvSpPr>
        <p:spPr>
          <a:xfrm>
            <a:off x="971550" y="2289363"/>
            <a:ext cx="10673603" cy="3689574"/>
          </a:xfrm>
        </p:spPr>
        <p:txBody>
          <a:bodyPr/>
          <a:lstStyle/>
          <a:p>
            <a:pPr marL="285750" indent="-285750">
              <a:buFont typeface="Arial" panose="020B0604020202020204" pitchFamily="34" charset="0"/>
              <a:buChar char="•"/>
            </a:pPr>
            <a:r>
              <a:rPr lang="en-US" sz="2500" dirty="0"/>
              <a:t>Opens instance of Chrome driver and login into a </a:t>
            </a:r>
            <a:r>
              <a:rPr lang="en-US" sz="2500" dirty="0" err="1"/>
              <a:t>gmail</a:t>
            </a:r>
            <a:r>
              <a:rPr lang="en-US" sz="2500" dirty="0"/>
              <a:t> account.</a:t>
            </a:r>
          </a:p>
          <a:p>
            <a:pPr marL="285750" indent="-285750">
              <a:buFont typeface="Arial" panose="020B0604020202020204" pitchFamily="34" charset="0"/>
              <a:buChar char="•"/>
            </a:pPr>
            <a:r>
              <a:rPr lang="en-US" sz="2500" dirty="0"/>
              <a:t>Opens </a:t>
            </a:r>
            <a:r>
              <a:rPr lang="en-US" sz="2500" dirty="0" err="1"/>
              <a:t>Gmeet</a:t>
            </a:r>
            <a:r>
              <a:rPr lang="en-US" sz="2500" dirty="0"/>
              <a:t> through URL</a:t>
            </a:r>
          </a:p>
          <a:p>
            <a:pPr marL="285750" indent="-285750">
              <a:buFont typeface="Arial" panose="020B0604020202020204" pitchFamily="34" charset="0"/>
              <a:buChar char="•"/>
            </a:pPr>
            <a:r>
              <a:rPr lang="en-US" sz="2500" dirty="0"/>
              <a:t>Automatically switches of camera and video. </a:t>
            </a:r>
          </a:p>
          <a:p>
            <a:pPr marL="285750" indent="-285750">
              <a:buFont typeface="Arial" panose="020B0604020202020204" pitchFamily="34" charset="0"/>
              <a:buChar char="•"/>
            </a:pPr>
            <a:r>
              <a:rPr lang="en-US" sz="2500" dirty="0"/>
              <a:t>Goes offline on exit function.</a:t>
            </a:r>
            <a:endParaRPr lang="en-IN" sz="2500" dirty="0"/>
          </a:p>
        </p:txBody>
      </p:sp>
      <p:sp>
        <p:nvSpPr>
          <p:cNvPr id="5" name="Date Placeholder 4">
            <a:extLst>
              <a:ext uri="{FF2B5EF4-FFF2-40B4-BE49-F238E27FC236}">
                <a16:creationId xmlns:a16="http://schemas.microsoft.com/office/drawing/2014/main" id="{973F5547-A87F-546B-8050-4DBA1C00D455}"/>
              </a:ext>
            </a:extLst>
          </p:cNvPr>
          <p:cNvSpPr>
            <a:spLocks noGrp="1"/>
          </p:cNvSpPr>
          <p:nvPr>
            <p:ph type="dt" sz="half" idx="14"/>
          </p:nvPr>
        </p:nvSpPr>
        <p:spPr>
          <a:xfrm flipV="1">
            <a:off x="2992120" y="7799293"/>
            <a:ext cx="1313180" cy="45719"/>
          </a:xfrm>
        </p:spPr>
        <p:txBody>
          <a:bodyPr/>
          <a:lstStyle/>
          <a:p>
            <a:fld id="{6FCA8E82-58CD-E045-8B98-B7A85B79B752}" type="datetime4">
              <a:rPr lang="en-US" smtClean="0"/>
              <a:pPr/>
              <a:t>June 12, 2022</a:t>
            </a:fld>
            <a:endParaRPr lang="en-US" dirty="0">
              <a:latin typeface="+mn-lt"/>
            </a:endParaRPr>
          </a:p>
        </p:txBody>
      </p:sp>
      <p:sp>
        <p:nvSpPr>
          <p:cNvPr id="6" name="Footer Placeholder 5">
            <a:extLst>
              <a:ext uri="{FF2B5EF4-FFF2-40B4-BE49-F238E27FC236}">
                <a16:creationId xmlns:a16="http://schemas.microsoft.com/office/drawing/2014/main" id="{755E1477-0CCF-055E-0ADD-5B0DA66A7E9D}"/>
              </a:ext>
            </a:extLst>
          </p:cNvPr>
          <p:cNvSpPr>
            <a:spLocks noGrp="1"/>
          </p:cNvSpPr>
          <p:nvPr>
            <p:ph type="ftr" sz="quarter" idx="15"/>
          </p:nvPr>
        </p:nvSpPr>
        <p:spPr>
          <a:xfrm flipV="1">
            <a:off x="1494790" y="7799293"/>
            <a:ext cx="1497330" cy="45719"/>
          </a:xfrm>
        </p:spPr>
        <p:txBody>
          <a:bodyPr/>
          <a:lstStyle/>
          <a:p>
            <a:endParaRPr lang="en-US" b="0" dirty="0"/>
          </a:p>
        </p:txBody>
      </p:sp>
      <p:sp>
        <p:nvSpPr>
          <p:cNvPr id="7" name="Slide Number Placeholder 6">
            <a:extLst>
              <a:ext uri="{FF2B5EF4-FFF2-40B4-BE49-F238E27FC236}">
                <a16:creationId xmlns:a16="http://schemas.microsoft.com/office/drawing/2014/main" id="{B6DE4629-4E45-C5C4-D902-B515F20FA845}"/>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377095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D7858BC-AD6C-A700-584B-6A6DCA073882}"/>
              </a:ext>
            </a:extLst>
          </p:cNvPr>
          <p:cNvSpPr>
            <a:spLocks noGrp="1"/>
          </p:cNvSpPr>
          <p:nvPr>
            <p:ph type="pic" sz="quarter" idx="13"/>
          </p:nvPr>
        </p:nvSpPr>
        <p:spPr>
          <a:xfrm flipH="1">
            <a:off x="12191999" y="-22543"/>
            <a:ext cx="394447" cy="6903086"/>
          </a:xfrm>
        </p:spPr>
      </p:sp>
      <p:sp>
        <p:nvSpPr>
          <p:cNvPr id="3" name="Title 2">
            <a:extLst>
              <a:ext uri="{FF2B5EF4-FFF2-40B4-BE49-F238E27FC236}">
                <a16:creationId xmlns:a16="http://schemas.microsoft.com/office/drawing/2014/main" id="{B15739F8-2449-9D9F-944B-8AD96854BA5B}"/>
              </a:ext>
            </a:extLst>
          </p:cNvPr>
          <p:cNvSpPr>
            <a:spLocks noGrp="1"/>
          </p:cNvSpPr>
          <p:nvPr>
            <p:ph type="title"/>
          </p:nvPr>
        </p:nvSpPr>
        <p:spPr>
          <a:xfrm>
            <a:off x="964023" y="879063"/>
            <a:ext cx="7812424" cy="610863"/>
          </a:xfrm>
        </p:spPr>
        <p:txBody>
          <a:bodyPr>
            <a:normAutofit/>
          </a:bodyPr>
          <a:lstStyle/>
          <a:p>
            <a:r>
              <a:rPr lang="en-US" i="1" dirty="0"/>
              <a:t>PYTHON MODULE USED</a:t>
            </a:r>
            <a:endParaRPr lang="en-IN" i="1" dirty="0"/>
          </a:p>
        </p:txBody>
      </p:sp>
      <p:sp>
        <p:nvSpPr>
          <p:cNvPr id="4" name="Text Placeholder 3">
            <a:extLst>
              <a:ext uri="{FF2B5EF4-FFF2-40B4-BE49-F238E27FC236}">
                <a16:creationId xmlns:a16="http://schemas.microsoft.com/office/drawing/2014/main" id="{24AF685E-A6D7-566D-DDDD-A83AED7D4089}"/>
              </a:ext>
            </a:extLst>
          </p:cNvPr>
          <p:cNvSpPr>
            <a:spLocks noGrp="1"/>
          </p:cNvSpPr>
          <p:nvPr>
            <p:ph type="body" sz="quarter" idx="11"/>
          </p:nvPr>
        </p:nvSpPr>
        <p:spPr>
          <a:xfrm>
            <a:off x="952499" y="2289363"/>
            <a:ext cx="10603007" cy="2795232"/>
          </a:xfrm>
        </p:spPr>
        <p:txBody>
          <a:bodyPr/>
          <a:lstStyle/>
          <a:p>
            <a:pPr marL="285750" indent="-285750">
              <a:buFont typeface="Arial" panose="020B0604020202020204" pitchFamily="34" charset="0"/>
              <a:buChar char="•"/>
            </a:pPr>
            <a:r>
              <a:rPr lang="en-US" sz="2000" dirty="0" err="1"/>
              <a:t>Speech_recognition</a:t>
            </a:r>
            <a:endParaRPr lang="en-US" sz="2000" dirty="0"/>
          </a:p>
          <a:p>
            <a:pPr marL="285750" indent="-285750">
              <a:buFont typeface="Arial" panose="020B0604020202020204" pitchFamily="34" charset="0"/>
              <a:buChar char="•"/>
            </a:pPr>
            <a:r>
              <a:rPr lang="en-US" sz="2000" dirty="0"/>
              <a:t>Random</a:t>
            </a:r>
          </a:p>
          <a:p>
            <a:pPr marL="285750" indent="-285750">
              <a:buFont typeface="Arial" panose="020B0604020202020204" pitchFamily="34" charset="0"/>
              <a:buChar char="•"/>
            </a:pPr>
            <a:r>
              <a:rPr lang="en-US" sz="2000" dirty="0"/>
              <a:t>Selenium</a:t>
            </a:r>
          </a:p>
          <a:p>
            <a:pPr marL="285750" indent="-285750">
              <a:buFont typeface="Arial" panose="020B0604020202020204" pitchFamily="34" charset="0"/>
              <a:buChar char="•"/>
            </a:pPr>
            <a:r>
              <a:rPr lang="en-US" sz="2000" dirty="0"/>
              <a:t>Time</a:t>
            </a:r>
          </a:p>
          <a:p>
            <a:pPr marL="285750" indent="-285750">
              <a:buFont typeface="Arial" panose="020B0604020202020204" pitchFamily="34" charset="0"/>
              <a:buChar char="•"/>
            </a:pPr>
            <a:r>
              <a:rPr lang="en-US" sz="2000" dirty="0" err="1"/>
              <a:t>Webbrowser</a:t>
            </a:r>
            <a:endParaRPr lang="en-US" sz="2000" dirty="0"/>
          </a:p>
          <a:p>
            <a:pPr marL="285750" indent="-285750">
              <a:buFont typeface="Arial" panose="020B0604020202020204" pitchFamily="34" charset="0"/>
              <a:buChar char="•"/>
            </a:pPr>
            <a:r>
              <a:rPr lang="en-US" sz="2000" dirty="0" err="1"/>
              <a:t>Spotipy</a:t>
            </a:r>
            <a:endParaRPr lang="en-US" sz="2000" dirty="0"/>
          </a:p>
          <a:p>
            <a:pPr marL="285750" indent="-285750">
              <a:buFont typeface="Arial" panose="020B0604020202020204" pitchFamily="34" charset="0"/>
              <a:buChar char="•"/>
            </a:pPr>
            <a:r>
              <a:rPr lang="en-US" sz="2000" dirty="0"/>
              <a:t>Pyttsx3</a:t>
            </a:r>
          </a:p>
          <a:p>
            <a:pPr marL="285750" indent="-285750">
              <a:buFont typeface="Arial" panose="020B0604020202020204" pitchFamily="34" charset="0"/>
              <a:buChar char="•"/>
            </a:pPr>
            <a:r>
              <a:rPr lang="en-US" sz="2000" dirty="0" err="1"/>
              <a:t>Pywhatkit</a:t>
            </a:r>
            <a:endParaRPr lang="en-US" sz="2000" dirty="0"/>
          </a:p>
          <a:p>
            <a:pPr marL="285750" indent="-285750">
              <a:buFont typeface="Arial" panose="020B0604020202020204" pitchFamily="34" charset="0"/>
              <a:buChar char="•"/>
            </a:pPr>
            <a:r>
              <a:rPr lang="en-US" sz="2000" dirty="0" err="1"/>
              <a:t>Pyaudio</a:t>
            </a:r>
            <a:endParaRPr lang="en-US" sz="2000" dirty="0"/>
          </a:p>
          <a:p>
            <a:pPr marL="285750" indent="-285750">
              <a:buFont typeface="Arial" panose="020B0604020202020204" pitchFamily="34" charset="0"/>
              <a:buChar char="•"/>
            </a:pPr>
            <a:endParaRPr lang="en-US" sz="2000" dirty="0"/>
          </a:p>
          <a:p>
            <a:endParaRPr lang="en-IN" dirty="0"/>
          </a:p>
        </p:txBody>
      </p:sp>
      <p:sp>
        <p:nvSpPr>
          <p:cNvPr id="6" name="Footer Placeholder 5">
            <a:extLst>
              <a:ext uri="{FF2B5EF4-FFF2-40B4-BE49-F238E27FC236}">
                <a16:creationId xmlns:a16="http://schemas.microsoft.com/office/drawing/2014/main" id="{FCCA8C3A-E4C6-5D48-E8A8-0BF651AC5A61}"/>
              </a:ext>
            </a:extLst>
          </p:cNvPr>
          <p:cNvSpPr>
            <a:spLocks noGrp="1"/>
          </p:cNvSpPr>
          <p:nvPr>
            <p:ph type="ftr" sz="quarter" idx="15"/>
          </p:nvPr>
        </p:nvSpPr>
        <p:spPr>
          <a:xfrm flipV="1">
            <a:off x="1494790" y="7790329"/>
            <a:ext cx="1497330" cy="45719"/>
          </a:xfrm>
        </p:spPr>
        <p:txBody>
          <a:bodyPr/>
          <a:lstStyle/>
          <a:p>
            <a:endParaRPr lang="en-US" b="0" dirty="0"/>
          </a:p>
        </p:txBody>
      </p:sp>
      <p:sp>
        <p:nvSpPr>
          <p:cNvPr id="7" name="Slide Number Placeholder 6">
            <a:extLst>
              <a:ext uri="{FF2B5EF4-FFF2-40B4-BE49-F238E27FC236}">
                <a16:creationId xmlns:a16="http://schemas.microsoft.com/office/drawing/2014/main" id="{8195CC0D-5E9E-8C6F-1E5B-580D451E4B75}"/>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318791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D7858BC-AD6C-A700-584B-6A6DCA073882}"/>
              </a:ext>
            </a:extLst>
          </p:cNvPr>
          <p:cNvSpPr>
            <a:spLocks noGrp="1"/>
          </p:cNvSpPr>
          <p:nvPr>
            <p:ph type="pic" sz="quarter" idx="13"/>
          </p:nvPr>
        </p:nvSpPr>
        <p:spPr>
          <a:xfrm flipH="1">
            <a:off x="12191999" y="-22543"/>
            <a:ext cx="394447" cy="6903086"/>
          </a:xfrm>
        </p:spPr>
      </p:sp>
      <p:sp>
        <p:nvSpPr>
          <p:cNvPr id="3" name="Title 2">
            <a:extLst>
              <a:ext uri="{FF2B5EF4-FFF2-40B4-BE49-F238E27FC236}">
                <a16:creationId xmlns:a16="http://schemas.microsoft.com/office/drawing/2014/main" id="{B15739F8-2449-9D9F-944B-8AD96854BA5B}"/>
              </a:ext>
            </a:extLst>
          </p:cNvPr>
          <p:cNvSpPr>
            <a:spLocks noGrp="1"/>
          </p:cNvSpPr>
          <p:nvPr>
            <p:ph type="title"/>
          </p:nvPr>
        </p:nvSpPr>
        <p:spPr>
          <a:xfrm>
            <a:off x="964023" y="879063"/>
            <a:ext cx="7812424" cy="610863"/>
          </a:xfrm>
        </p:spPr>
        <p:txBody>
          <a:bodyPr>
            <a:normAutofit/>
          </a:bodyPr>
          <a:lstStyle/>
          <a:p>
            <a:r>
              <a:rPr lang="en-US" i="1" dirty="0"/>
              <a:t>Functionality:</a:t>
            </a:r>
            <a:endParaRPr lang="en-IN" i="1" dirty="0"/>
          </a:p>
        </p:txBody>
      </p:sp>
      <p:sp>
        <p:nvSpPr>
          <p:cNvPr id="4" name="Text Placeholder 3">
            <a:extLst>
              <a:ext uri="{FF2B5EF4-FFF2-40B4-BE49-F238E27FC236}">
                <a16:creationId xmlns:a16="http://schemas.microsoft.com/office/drawing/2014/main" id="{24AF685E-A6D7-566D-DDDD-A83AED7D4089}"/>
              </a:ext>
            </a:extLst>
          </p:cNvPr>
          <p:cNvSpPr>
            <a:spLocks noGrp="1"/>
          </p:cNvSpPr>
          <p:nvPr>
            <p:ph type="body" sz="quarter" idx="11"/>
          </p:nvPr>
        </p:nvSpPr>
        <p:spPr>
          <a:xfrm>
            <a:off x="952499" y="2289363"/>
            <a:ext cx="10603007" cy="2795232"/>
          </a:xfrm>
        </p:spPr>
        <p:txBody>
          <a:bodyPr/>
          <a:lstStyle/>
          <a:p>
            <a:pPr marL="285750" indent="-285750">
              <a:buFont typeface="Arial" panose="020B0604020202020204" pitchFamily="34" charset="0"/>
              <a:buChar char="•"/>
            </a:pPr>
            <a:r>
              <a:rPr lang="en-US" sz="2000" b="1" dirty="0"/>
              <a:t>Record Audio : </a:t>
            </a:r>
            <a:r>
              <a:rPr lang="en-US" sz="2000" dirty="0"/>
              <a:t>as the python file starts, a function called record audio is called which uses microphone to record audio and convert it to a text file called voice data. Record audio function returns the string voice data.</a:t>
            </a:r>
          </a:p>
          <a:p>
            <a:pPr marL="285750" indent="-285750">
              <a:buFont typeface="Arial" panose="020B0604020202020204" pitchFamily="34" charset="0"/>
              <a:buChar char="•"/>
            </a:pPr>
            <a:r>
              <a:rPr lang="en-US" sz="2000" b="1" dirty="0"/>
              <a:t>Respond: </a:t>
            </a:r>
            <a:r>
              <a:rPr lang="en-US" sz="2000" dirty="0"/>
              <a:t>this voice data is taken as an input by the respond function which has various functionalities like search, </a:t>
            </a:r>
            <a:r>
              <a:rPr lang="en-US" sz="2000" dirty="0" err="1"/>
              <a:t>whatsapp</a:t>
            </a:r>
            <a:r>
              <a:rPr lang="en-US" sz="2000" dirty="0"/>
              <a:t>, </a:t>
            </a:r>
            <a:r>
              <a:rPr lang="en-US" sz="2000" dirty="0" err="1"/>
              <a:t>gmeet</a:t>
            </a:r>
            <a:r>
              <a:rPr lang="en-US" sz="2000" dirty="0"/>
              <a:t>, etc. </a:t>
            </a:r>
          </a:p>
          <a:p>
            <a:pPr marL="285750" indent="-285750">
              <a:buFont typeface="Arial" panose="020B0604020202020204" pitchFamily="34" charset="0"/>
              <a:buChar char="•"/>
            </a:pPr>
            <a:r>
              <a:rPr lang="en-US" sz="2000" b="1" dirty="0"/>
              <a:t>There _exists : </a:t>
            </a:r>
            <a:r>
              <a:rPr lang="en-US" sz="2000" dirty="0"/>
              <a:t>in the respond function there exist function is called in If else statement that searches the voice data string for particular words to define the functionality that the assistant needs to do.</a:t>
            </a:r>
          </a:p>
          <a:p>
            <a:pPr marL="285750" indent="-285750">
              <a:buFont typeface="Arial" panose="020B0604020202020204" pitchFamily="34" charset="0"/>
              <a:buChar char="•"/>
            </a:pPr>
            <a:r>
              <a:rPr lang="en-US" sz="2000" b="1" dirty="0"/>
              <a:t>Search : </a:t>
            </a:r>
            <a:r>
              <a:rPr lang="en-US" sz="2000" dirty="0"/>
              <a:t>if “search” exists in the voice data then the assistant performs search on the basis of what is after “for” In the voice data, also chooses the searching platform like </a:t>
            </a:r>
            <a:r>
              <a:rPr lang="en-US" sz="2000" dirty="0" err="1"/>
              <a:t>youtube</a:t>
            </a:r>
            <a:r>
              <a:rPr lang="en-US" sz="2000" dirty="0"/>
              <a:t>, google </a:t>
            </a:r>
            <a:r>
              <a:rPr lang="en-US" sz="2000" dirty="0" err="1"/>
              <a:t>etc</a:t>
            </a:r>
            <a:r>
              <a:rPr lang="en-US" sz="2000" dirty="0"/>
              <a:t>, on the basis of what is after “ on” in the voice data.</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endParaRPr lang="en-IN" dirty="0"/>
          </a:p>
        </p:txBody>
      </p:sp>
      <p:sp>
        <p:nvSpPr>
          <p:cNvPr id="6" name="Footer Placeholder 5">
            <a:extLst>
              <a:ext uri="{FF2B5EF4-FFF2-40B4-BE49-F238E27FC236}">
                <a16:creationId xmlns:a16="http://schemas.microsoft.com/office/drawing/2014/main" id="{FCCA8C3A-E4C6-5D48-E8A8-0BF651AC5A61}"/>
              </a:ext>
            </a:extLst>
          </p:cNvPr>
          <p:cNvSpPr>
            <a:spLocks noGrp="1"/>
          </p:cNvSpPr>
          <p:nvPr>
            <p:ph type="ftr" sz="quarter" idx="15"/>
          </p:nvPr>
        </p:nvSpPr>
        <p:spPr>
          <a:xfrm flipV="1">
            <a:off x="1494790" y="7790329"/>
            <a:ext cx="1497330" cy="45719"/>
          </a:xfrm>
        </p:spPr>
        <p:txBody>
          <a:bodyPr/>
          <a:lstStyle/>
          <a:p>
            <a:endParaRPr lang="en-US" b="0" dirty="0"/>
          </a:p>
        </p:txBody>
      </p:sp>
      <p:sp>
        <p:nvSpPr>
          <p:cNvPr id="7" name="Slide Number Placeholder 6">
            <a:extLst>
              <a:ext uri="{FF2B5EF4-FFF2-40B4-BE49-F238E27FC236}">
                <a16:creationId xmlns:a16="http://schemas.microsoft.com/office/drawing/2014/main" id="{8195CC0D-5E9E-8C6F-1E5B-580D451E4B75}"/>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spTree>
    <p:extLst>
      <p:ext uri="{BB962C8B-B14F-4D97-AF65-F5344CB8AC3E}">
        <p14:creationId xmlns:p14="http://schemas.microsoft.com/office/powerpoint/2010/main" val="338088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D7858BC-AD6C-A700-584B-6A6DCA073882}"/>
              </a:ext>
            </a:extLst>
          </p:cNvPr>
          <p:cNvSpPr>
            <a:spLocks noGrp="1"/>
          </p:cNvSpPr>
          <p:nvPr>
            <p:ph type="pic" sz="quarter" idx="13"/>
          </p:nvPr>
        </p:nvSpPr>
        <p:spPr>
          <a:xfrm flipH="1">
            <a:off x="12191999" y="-22543"/>
            <a:ext cx="394447" cy="6903086"/>
          </a:xfrm>
        </p:spPr>
      </p:sp>
      <p:sp>
        <p:nvSpPr>
          <p:cNvPr id="3" name="Title 2">
            <a:extLst>
              <a:ext uri="{FF2B5EF4-FFF2-40B4-BE49-F238E27FC236}">
                <a16:creationId xmlns:a16="http://schemas.microsoft.com/office/drawing/2014/main" id="{B15739F8-2449-9D9F-944B-8AD96854BA5B}"/>
              </a:ext>
            </a:extLst>
          </p:cNvPr>
          <p:cNvSpPr>
            <a:spLocks noGrp="1"/>
          </p:cNvSpPr>
          <p:nvPr>
            <p:ph type="title"/>
          </p:nvPr>
        </p:nvSpPr>
        <p:spPr>
          <a:xfrm>
            <a:off x="964023" y="879063"/>
            <a:ext cx="7812424" cy="610863"/>
          </a:xfrm>
        </p:spPr>
        <p:txBody>
          <a:bodyPr>
            <a:normAutofit/>
          </a:bodyPr>
          <a:lstStyle/>
          <a:p>
            <a:r>
              <a:rPr lang="en-US" i="1" dirty="0"/>
              <a:t>Functionality:</a:t>
            </a:r>
            <a:endParaRPr lang="en-IN" i="1" dirty="0"/>
          </a:p>
        </p:txBody>
      </p:sp>
      <p:sp>
        <p:nvSpPr>
          <p:cNvPr id="4" name="Text Placeholder 3">
            <a:extLst>
              <a:ext uri="{FF2B5EF4-FFF2-40B4-BE49-F238E27FC236}">
                <a16:creationId xmlns:a16="http://schemas.microsoft.com/office/drawing/2014/main" id="{24AF685E-A6D7-566D-DDDD-A83AED7D4089}"/>
              </a:ext>
            </a:extLst>
          </p:cNvPr>
          <p:cNvSpPr>
            <a:spLocks noGrp="1"/>
          </p:cNvSpPr>
          <p:nvPr>
            <p:ph type="body" sz="quarter" idx="11"/>
          </p:nvPr>
        </p:nvSpPr>
        <p:spPr>
          <a:xfrm>
            <a:off x="952499" y="2289363"/>
            <a:ext cx="10603007" cy="2795232"/>
          </a:xfrm>
        </p:spPr>
        <p:txBody>
          <a:bodyPr/>
          <a:lstStyle/>
          <a:p>
            <a:pPr marL="285750" indent="-285750">
              <a:buFont typeface="Arial" panose="020B0604020202020204" pitchFamily="34" charset="0"/>
              <a:buChar char="•"/>
            </a:pPr>
            <a:r>
              <a:rPr lang="en-US" sz="2000" b="1" dirty="0"/>
              <a:t>Opens </a:t>
            </a:r>
            <a:r>
              <a:rPr lang="en-US" sz="2000" b="1" dirty="0" err="1"/>
              <a:t>urls</a:t>
            </a:r>
            <a:r>
              <a:rPr lang="en-US" sz="2000" b="1" dirty="0"/>
              <a:t>: </a:t>
            </a:r>
            <a:r>
              <a:rPr lang="en-US" sz="2000" dirty="0"/>
              <a:t>it searches for the words like maps, time, </a:t>
            </a:r>
            <a:r>
              <a:rPr lang="en-US" sz="2000" dirty="0" err="1"/>
              <a:t>whatsapp</a:t>
            </a:r>
            <a:r>
              <a:rPr lang="en-US" sz="2000" dirty="0"/>
              <a:t> and open them on browser through </a:t>
            </a:r>
            <a:r>
              <a:rPr lang="en-US" sz="2000" dirty="0" err="1"/>
              <a:t>url</a:t>
            </a:r>
            <a:r>
              <a:rPr lang="en-US" sz="2000" dirty="0"/>
              <a:t>.</a:t>
            </a:r>
          </a:p>
          <a:p>
            <a:pPr marL="285750" indent="-285750">
              <a:buFont typeface="Arial" panose="020B0604020202020204" pitchFamily="34" charset="0"/>
              <a:buChar char="•"/>
            </a:pPr>
            <a:r>
              <a:rPr lang="en-US" sz="2000" b="1" dirty="0"/>
              <a:t>Spotify: </a:t>
            </a:r>
            <a:r>
              <a:rPr lang="en-US" sz="2000" dirty="0"/>
              <a:t>if there exists open </a:t>
            </a:r>
            <a:r>
              <a:rPr lang="en-US" sz="2000" dirty="0" err="1"/>
              <a:t>spotify</a:t>
            </a:r>
            <a:r>
              <a:rPr lang="en-US" sz="2000" dirty="0"/>
              <a:t> in voice data then the assistant calls the function </a:t>
            </a:r>
            <a:r>
              <a:rPr lang="en-US" sz="2000" dirty="0" err="1"/>
              <a:t>spotify</a:t>
            </a:r>
            <a:r>
              <a:rPr lang="en-US" sz="2000" dirty="0"/>
              <a:t> which takes input the song name. song name is what comes after “play” in voice data. Spotify function takes access token and searches the song on </a:t>
            </a:r>
            <a:r>
              <a:rPr lang="en-US" sz="2000" dirty="0" err="1"/>
              <a:t>spotify</a:t>
            </a:r>
            <a:r>
              <a:rPr lang="en-US" sz="2000" dirty="0"/>
              <a:t>, after which it opens and plays on browser.</a:t>
            </a:r>
          </a:p>
          <a:p>
            <a:pPr marL="285750" indent="-285750">
              <a:buFont typeface="Arial" panose="020B0604020202020204" pitchFamily="34" charset="0"/>
              <a:buChar char="•"/>
            </a:pPr>
            <a:r>
              <a:rPr lang="en-US" sz="2000" b="1" dirty="0" err="1"/>
              <a:t>Whatsapp_sendmsg</a:t>
            </a:r>
            <a:r>
              <a:rPr lang="en-US" sz="2000" b="1" dirty="0"/>
              <a:t>: </a:t>
            </a:r>
            <a:r>
              <a:rPr lang="en-US" sz="2000" dirty="0"/>
              <a:t>if there exists “open </a:t>
            </a:r>
            <a:r>
              <a:rPr lang="en-US" sz="2000" dirty="0" err="1"/>
              <a:t>whatsapp</a:t>
            </a:r>
            <a:r>
              <a:rPr lang="en-US" sz="2000" dirty="0"/>
              <a:t> and send msg” in the voice data then the functions </a:t>
            </a:r>
            <a:r>
              <a:rPr lang="en-US" sz="2000" dirty="0" err="1"/>
              <a:t>whatsapp_sendmsg</a:t>
            </a:r>
            <a:r>
              <a:rPr lang="en-US" sz="2000" dirty="0"/>
              <a:t> is opened and sends the msg in </a:t>
            </a:r>
            <a:r>
              <a:rPr lang="en-US" sz="2000" dirty="0" err="1"/>
              <a:t>whatsapp</a:t>
            </a:r>
            <a:r>
              <a:rPr lang="en-US" sz="2000" dirty="0"/>
              <a:t> at a specific time. It takes input the msg and time at which the msg is to be sent.</a:t>
            </a:r>
          </a:p>
          <a:p>
            <a:pPr marL="285750" indent="-285750">
              <a:buFont typeface="Arial" panose="020B0604020202020204" pitchFamily="34" charset="0"/>
              <a:buChar char="•"/>
            </a:pPr>
            <a:r>
              <a:rPr lang="en-US" sz="2000" b="1" dirty="0"/>
              <a:t>Google meet: </a:t>
            </a:r>
            <a:r>
              <a:rPr lang="en-US" sz="2000" dirty="0"/>
              <a:t>if there exists “google meet” in voice data, then it takes user id, password and meet code, and calls function g2,gmeet() that takes in the above inputs and opens browser logs in </a:t>
            </a:r>
            <a:r>
              <a:rPr lang="en-US" sz="2000" dirty="0" err="1"/>
              <a:t>gmail</a:t>
            </a:r>
            <a:r>
              <a:rPr lang="en-US" sz="2000" dirty="0"/>
              <a:t> and opens </a:t>
            </a:r>
            <a:r>
              <a:rPr lang="en-US" sz="2000" dirty="0" err="1"/>
              <a:t>gmeet</a:t>
            </a:r>
            <a:r>
              <a:rPr lang="en-US" sz="2000" dirty="0"/>
              <a:t> through that browser and turns of mic and camera.</a:t>
            </a:r>
            <a:endParaRPr lang="en-US" sz="2000" b="1" dirty="0"/>
          </a:p>
          <a:p>
            <a:endParaRPr lang="en-IN" dirty="0"/>
          </a:p>
        </p:txBody>
      </p:sp>
      <p:sp>
        <p:nvSpPr>
          <p:cNvPr id="6" name="Footer Placeholder 5">
            <a:extLst>
              <a:ext uri="{FF2B5EF4-FFF2-40B4-BE49-F238E27FC236}">
                <a16:creationId xmlns:a16="http://schemas.microsoft.com/office/drawing/2014/main" id="{FCCA8C3A-E4C6-5D48-E8A8-0BF651AC5A61}"/>
              </a:ext>
            </a:extLst>
          </p:cNvPr>
          <p:cNvSpPr>
            <a:spLocks noGrp="1"/>
          </p:cNvSpPr>
          <p:nvPr>
            <p:ph type="ftr" sz="quarter" idx="15"/>
          </p:nvPr>
        </p:nvSpPr>
        <p:spPr>
          <a:xfrm flipV="1">
            <a:off x="1494790" y="7790329"/>
            <a:ext cx="1497330" cy="45719"/>
          </a:xfrm>
        </p:spPr>
        <p:txBody>
          <a:bodyPr/>
          <a:lstStyle/>
          <a:p>
            <a:endParaRPr lang="en-US" b="0" dirty="0"/>
          </a:p>
        </p:txBody>
      </p:sp>
      <p:sp>
        <p:nvSpPr>
          <p:cNvPr id="7" name="Slide Number Placeholder 6">
            <a:extLst>
              <a:ext uri="{FF2B5EF4-FFF2-40B4-BE49-F238E27FC236}">
                <a16:creationId xmlns:a16="http://schemas.microsoft.com/office/drawing/2014/main" id="{8195CC0D-5E9E-8C6F-1E5B-580D451E4B75}"/>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69943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9D68F11-4A37-F03C-49BD-93CFBDAC77F2}"/>
              </a:ext>
            </a:extLst>
          </p:cNvPr>
          <p:cNvSpPr>
            <a:spLocks noGrp="1"/>
          </p:cNvSpPr>
          <p:nvPr>
            <p:ph type="pic" sz="quarter" idx="13"/>
          </p:nvPr>
        </p:nvSpPr>
        <p:spPr>
          <a:xfrm flipH="1">
            <a:off x="12191999" y="-22543"/>
            <a:ext cx="699247" cy="6903086"/>
          </a:xfrm>
        </p:spPr>
      </p:sp>
      <p:sp>
        <p:nvSpPr>
          <p:cNvPr id="3" name="Title 2">
            <a:extLst>
              <a:ext uri="{FF2B5EF4-FFF2-40B4-BE49-F238E27FC236}">
                <a16:creationId xmlns:a16="http://schemas.microsoft.com/office/drawing/2014/main" id="{BC024C7E-2547-6827-7FBC-37C4FE2A43C5}"/>
              </a:ext>
            </a:extLst>
          </p:cNvPr>
          <p:cNvSpPr>
            <a:spLocks noGrp="1"/>
          </p:cNvSpPr>
          <p:nvPr>
            <p:ph type="title"/>
          </p:nvPr>
        </p:nvSpPr>
        <p:spPr>
          <a:xfrm>
            <a:off x="964023" y="879063"/>
            <a:ext cx="8708895" cy="610863"/>
          </a:xfrm>
        </p:spPr>
        <p:txBody>
          <a:bodyPr/>
          <a:lstStyle/>
          <a:p>
            <a:r>
              <a:rPr lang="en-US" i="1" dirty="0"/>
              <a:t>REAL WORLD IMPLEMENTATION </a:t>
            </a:r>
            <a:endParaRPr lang="en-IN" i="1" dirty="0"/>
          </a:p>
        </p:txBody>
      </p:sp>
      <p:sp>
        <p:nvSpPr>
          <p:cNvPr id="4" name="Text Placeholder 3">
            <a:extLst>
              <a:ext uri="{FF2B5EF4-FFF2-40B4-BE49-F238E27FC236}">
                <a16:creationId xmlns:a16="http://schemas.microsoft.com/office/drawing/2014/main" id="{831ED594-CC58-2616-A001-FEBA78AA4CDF}"/>
              </a:ext>
            </a:extLst>
          </p:cNvPr>
          <p:cNvSpPr>
            <a:spLocks noGrp="1"/>
          </p:cNvSpPr>
          <p:nvPr>
            <p:ph type="body" sz="quarter" idx="11"/>
          </p:nvPr>
        </p:nvSpPr>
        <p:spPr>
          <a:xfrm>
            <a:off x="952499" y="2289363"/>
            <a:ext cx="9921689" cy="2795232"/>
          </a:xfrm>
        </p:spPr>
        <p:txBody>
          <a:bodyPr/>
          <a:lstStyle/>
          <a:p>
            <a:pPr marL="285750" indent="-285750">
              <a:buFont typeface="Arial" panose="020B0604020202020204" pitchFamily="34" charset="0"/>
              <a:buChar char="•"/>
            </a:pPr>
            <a:r>
              <a:rPr lang="en-US" sz="2500" dirty="0"/>
              <a:t>Apple’s Siri</a:t>
            </a:r>
          </a:p>
          <a:p>
            <a:pPr marL="285750" indent="-285750">
              <a:buFont typeface="Arial" panose="020B0604020202020204" pitchFamily="34" charset="0"/>
              <a:buChar char="•"/>
            </a:pPr>
            <a:r>
              <a:rPr lang="en-US" sz="2500" dirty="0"/>
              <a:t>Amazon’s Alexa</a:t>
            </a:r>
          </a:p>
          <a:p>
            <a:pPr marL="285750" indent="-285750">
              <a:buFont typeface="Arial" panose="020B0604020202020204" pitchFamily="34" charset="0"/>
              <a:buChar char="•"/>
            </a:pPr>
            <a:r>
              <a:rPr lang="en-US" sz="2500"/>
              <a:t>Google Google’s </a:t>
            </a:r>
            <a:r>
              <a:rPr lang="en-US" sz="2500" dirty="0"/>
              <a:t>home</a:t>
            </a:r>
            <a:endParaRPr lang="en-IN" sz="2500" dirty="0"/>
          </a:p>
        </p:txBody>
      </p:sp>
      <p:sp>
        <p:nvSpPr>
          <p:cNvPr id="5" name="Date Placeholder 4">
            <a:extLst>
              <a:ext uri="{FF2B5EF4-FFF2-40B4-BE49-F238E27FC236}">
                <a16:creationId xmlns:a16="http://schemas.microsoft.com/office/drawing/2014/main" id="{85C373A1-D871-7184-9522-AE5527A3C78F}"/>
              </a:ext>
            </a:extLst>
          </p:cNvPr>
          <p:cNvSpPr>
            <a:spLocks noGrp="1"/>
          </p:cNvSpPr>
          <p:nvPr>
            <p:ph type="dt" sz="half" idx="14"/>
          </p:nvPr>
        </p:nvSpPr>
        <p:spPr>
          <a:xfrm flipV="1">
            <a:off x="2992120" y="7799293"/>
            <a:ext cx="1313180" cy="45719"/>
          </a:xfrm>
        </p:spPr>
        <p:txBody>
          <a:bodyPr/>
          <a:lstStyle/>
          <a:p>
            <a:fld id="{6FCA8E82-58CD-E045-8B98-B7A85B79B752}" type="datetime4">
              <a:rPr lang="en-US" smtClean="0"/>
              <a:pPr/>
              <a:t>June 12, 2022</a:t>
            </a:fld>
            <a:endParaRPr lang="en-US" dirty="0">
              <a:latin typeface="+mn-lt"/>
            </a:endParaRPr>
          </a:p>
        </p:txBody>
      </p:sp>
      <p:sp>
        <p:nvSpPr>
          <p:cNvPr id="6" name="Footer Placeholder 5">
            <a:extLst>
              <a:ext uri="{FF2B5EF4-FFF2-40B4-BE49-F238E27FC236}">
                <a16:creationId xmlns:a16="http://schemas.microsoft.com/office/drawing/2014/main" id="{5BB56ED5-B6C4-1471-E795-B8410644EE9B}"/>
              </a:ext>
            </a:extLst>
          </p:cNvPr>
          <p:cNvSpPr>
            <a:spLocks noGrp="1"/>
          </p:cNvSpPr>
          <p:nvPr>
            <p:ph type="ftr" sz="quarter" idx="15"/>
          </p:nvPr>
        </p:nvSpPr>
        <p:spPr>
          <a:xfrm flipV="1">
            <a:off x="1494790" y="7799293"/>
            <a:ext cx="1497330" cy="45719"/>
          </a:xfrm>
        </p:spPr>
        <p:txBody>
          <a:bodyPr/>
          <a:lstStyle/>
          <a:p>
            <a:endParaRPr lang="en-US" b="0" dirty="0"/>
          </a:p>
        </p:txBody>
      </p:sp>
      <p:sp>
        <p:nvSpPr>
          <p:cNvPr id="7" name="Slide Number Placeholder 6">
            <a:extLst>
              <a:ext uri="{FF2B5EF4-FFF2-40B4-BE49-F238E27FC236}">
                <a16:creationId xmlns:a16="http://schemas.microsoft.com/office/drawing/2014/main" id="{6DFFB9EB-A65F-0DFB-9EAA-03BD80ABE047}"/>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266819852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873</TotalTime>
  <Words>678</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docs-Calibri</vt:lpstr>
      <vt:lpstr>Franklin Gothic Book</vt:lpstr>
      <vt:lpstr>Franklin Gothic Demi</vt:lpstr>
      <vt:lpstr>Roboto</vt:lpstr>
      <vt:lpstr>Wingdings</vt:lpstr>
      <vt:lpstr>Theme1</vt:lpstr>
      <vt:lpstr>SPEECH ASSISTANT</vt:lpstr>
      <vt:lpstr>OBJECTIVE</vt:lpstr>
      <vt:lpstr>MOTIVATION</vt:lpstr>
      <vt:lpstr>FUNCTIONALITY</vt:lpstr>
      <vt:lpstr>FUNCTIONALITY</vt:lpstr>
      <vt:lpstr>PYTHON MODULE USED</vt:lpstr>
      <vt:lpstr>Functionality:</vt:lpstr>
      <vt:lpstr>Functionality:</vt:lpstr>
      <vt:lpstr>REAL WORLD IMPLEMENTATION </vt:lpstr>
      <vt:lpstr>LIMITATIONS</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ASSISTANT</dc:title>
  <dc:creator>Aastha</dc:creator>
  <cp:lastModifiedBy>anshika dubey</cp:lastModifiedBy>
  <cp:revision>4</cp:revision>
  <dcterms:created xsi:type="dcterms:W3CDTF">2022-05-16T05:09:35Z</dcterms:created>
  <dcterms:modified xsi:type="dcterms:W3CDTF">2022-06-12T17:39:14Z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