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6" r:id="rId5"/>
    <p:sldId id="267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17CB745-4AC0-4EFC-9703-74D058DCDE72}">
          <p14:sldIdLst>
            <p14:sldId id="257"/>
            <p14:sldId id="259"/>
            <p14:sldId id="260"/>
            <p14:sldId id="266"/>
            <p14:sldId id="267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0A3014-0E2B-4089-9BD9-30985A4ED32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6F450B3-5F2C-4488-A2FA-8925A98C522F}">
      <dgm:prSet/>
      <dgm:spPr/>
      <dgm:t>
        <a:bodyPr/>
        <a:lstStyle/>
        <a:p>
          <a:r>
            <a:rPr lang="en-US"/>
            <a:t>PPE Detection</a:t>
          </a:r>
        </a:p>
      </dgm:t>
    </dgm:pt>
    <dgm:pt modelId="{CF107CCF-9730-41A7-A7E1-5769A4E00BAD}" type="parTrans" cxnId="{8A8D1EDF-F743-4CB9-B631-0EFA2256F0C6}">
      <dgm:prSet/>
      <dgm:spPr/>
      <dgm:t>
        <a:bodyPr/>
        <a:lstStyle/>
        <a:p>
          <a:endParaRPr lang="en-US"/>
        </a:p>
      </dgm:t>
    </dgm:pt>
    <dgm:pt modelId="{8650540C-4A5F-4EEF-8594-CB507941784A}" type="sibTrans" cxnId="{8A8D1EDF-F743-4CB9-B631-0EFA2256F0C6}">
      <dgm:prSet/>
      <dgm:spPr/>
      <dgm:t>
        <a:bodyPr/>
        <a:lstStyle/>
        <a:p>
          <a:endParaRPr lang="en-US"/>
        </a:p>
      </dgm:t>
    </dgm:pt>
    <dgm:pt modelId="{993B2A0F-6B4C-4776-BF4D-C0EB1E487764}">
      <dgm:prSet/>
      <dgm:spPr/>
      <dgm:t>
        <a:bodyPr/>
        <a:lstStyle/>
        <a:p>
          <a:r>
            <a:rPr lang="en-US" baseline="0"/>
            <a:t>Ensures safety compliance by detecting critical safety gear like hard hats, masks, and vests in industrial environments. </a:t>
          </a:r>
          <a:endParaRPr lang="en-US"/>
        </a:p>
      </dgm:t>
    </dgm:pt>
    <dgm:pt modelId="{B222A7D8-3DCC-41C3-ACDC-205D95D17D22}" type="parTrans" cxnId="{52C46DC9-EAA7-4C62-87D6-7175BB8072B8}">
      <dgm:prSet/>
      <dgm:spPr/>
      <dgm:t>
        <a:bodyPr/>
        <a:lstStyle/>
        <a:p>
          <a:endParaRPr lang="en-US"/>
        </a:p>
      </dgm:t>
    </dgm:pt>
    <dgm:pt modelId="{7501179C-BF1E-4A88-A28D-6AB4CA85E238}" type="sibTrans" cxnId="{52C46DC9-EAA7-4C62-87D6-7175BB8072B8}">
      <dgm:prSet/>
      <dgm:spPr/>
      <dgm:t>
        <a:bodyPr/>
        <a:lstStyle/>
        <a:p>
          <a:endParaRPr lang="en-US"/>
        </a:p>
      </dgm:t>
    </dgm:pt>
    <dgm:pt modelId="{EA9BCD33-07D6-434D-87E1-AF7768311DBB}">
      <dgm:prSet/>
      <dgm:spPr/>
      <dgm:t>
        <a:bodyPr/>
        <a:lstStyle/>
        <a:p>
          <a:r>
            <a:rPr lang="en-US" baseline="0"/>
            <a:t>Focused on high accuracy and quick response times for real-time monitoring.</a:t>
          </a:r>
          <a:endParaRPr lang="en-US"/>
        </a:p>
      </dgm:t>
    </dgm:pt>
    <dgm:pt modelId="{54E0F7A1-1C8E-4F92-8A0E-61BD9B2AF69B}" type="parTrans" cxnId="{EDCEE7AB-7001-4BB6-987D-9CDF67A23F75}">
      <dgm:prSet/>
      <dgm:spPr/>
      <dgm:t>
        <a:bodyPr/>
        <a:lstStyle/>
        <a:p>
          <a:endParaRPr lang="en-US"/>
        </a:p>
      </dgm:t>
    </dgm:pt>
    <dgm:pt modelId="{92983D05-6AC9-4481-8488-9EE981FA9F02}" type="sibTrans" cxnId="{EDCEE7AB-7001-4BB6-987D-9CDF67A23F75}">
      <dgm:prSet/>
      <dgm:spPr/>
      <dgm:t>
        <a:bodyPr/>
        <a:lstStyle/>
        <a:p>
          <a:endParaRPr lang="en-US"/>
        </a:p>
      </dgm:t>
    </dgm:pt>
    <dgm:pt modelId="{ED9E09B8-38E6-47EE-8E05-B46AF2C7ABDB}">
      <dgm:prSet/>
      <dgm:spPr/>
      <dgm:t>
        <a:bodyPr/>
        <a:lstStyle/>
        <a:p>
          <a:r>
            <a:rPr lang="en-US"/>
            <a:t>Emotion Detection</a:t>
          </a:r>
        </a:p>
      </dgm:t>
    </dgm:pt>
    <dgm:pt modelId="{3D9EAC24-B271-4975-B709-2E76C2281D2A}" type="parTrans" cxnId="{65E15770-A81C-4F9D-8330-EBADFF79D958}">
      <dgm:prSet/>
      <dgm:spPr/>
      <dgm:t>
        <a:bodyPr/>
        <a:lstStyle/>
        <a:p>
          <a:endParaRPr lang="en-US"/>
        </a:p>
      </dgm:t>
    </dgm:pt>
    <dgm:pt modelId="{96277115-FD0D-47F6-AB93-70F7E3161468}" type="sibTrans" cxnId="{65E15770-A81C-4F9D-8330-EBADFF79D958}">
      <dgm:prSet/>
      <dgm:spPr/>
      <dgm:t>
        <a:bodyPr/>
        <a:lstStyle/>
        <a:p>
          <a:endParaRPr lang="en-US"/>
        </a:p>
      </dgm:t>
    </dgm:pt>
    <dgm:pt modelId="{CD81A8B2-0252-4F5B-AAFC-0CE76B76530A}">
      <dgm:prSet/>
      <dgm:spPr/>
      <dgm:t>
        <a:bodyPr/>
        <a:lstStyle/>
        <a:p>
          <a:r>
            <a:rPr lang="en-US" baseline="0"/>
            <a:t>Classifies emotions from facial expressions to support applications in safety and human-computer interaction.</a:t>
          </a:r>
          <a:endParaRPr lang="en-US"/>
        </a:p>
      </dgm:t>
    </dgm:pt>
    <dgm:pt modelId="{01C31EC9-DD38-4C26-895A-38219ED16413}" type="parTrans" cxnId="{24AF4E8B-91F7-4B02-ACE1-72574A0E3301}">
      <dgm:prSet/>
      <dgm:spPr/>
      <dgm:t>
        <a:bodyPr/>
        <a:lstStyle/>
        <a:p>
          <a:endParaRPr lang="en-US"/>
        </a:p>
      </dgm:t>
    </dgm:pt>
    <dgm:pt modelId="{5F48B7B7-63A0-4129-9DBA-6CBC3C214607}" type="sibTrans" cxnId="{24AF4E8B-91F7-4B02-ACE1-72574A0E3301}">
      <dgm:prSet/>
      <dgm:spPr/>
      <dgm:t>
        <a:bodyPr/>
        <a:lstStyle/>
        <a:p>
          <a:endParaRPr lang="en-US"/>
        </a:p>
      </dgm:t>
    </dgm:pt>
    <dgm:pt modelId="{F33F6C04-9246-4A63-BD78-1DE7799EA9AA}">
      <dgm:prSet/>
      <dgm:spPr/>
      <dgm:t>
        <a:bodyPr/>
        <a:lstStyle/>
        <a:p>
          <a:r>
            <a:rPr lang="en-US" baseline="0"/>
            <a:t>Provides live analysis with efficient and precise detection.</a:t>
          </a:r>
          <a:endParaRPr lang="en-US"/>
        </a:p>
      </dgm:t>
    </dgm:pt>
    <dgm:pt modelId="{AB32B2FC-B37A-4B4A-AE44-D5B2366C128A}" type="parTrans" cxnId="{98446F6B-18B7-4D1D-A134-CAC2B26272DD}">
      <dgm:prSet/>
      <dgm:spPr/>
      <dgm:t>
        <a:bodyPr/>
        <a:lstStyle/>
        <a:p>
          <a:endParaRPr lang="en-US"/>
        </a:p>
      </dgm:t>
    </dgm:pt>
    <dgm:pt modelId="{0581EE60-138C-4BD4-96B5-B0FDCA533F34}" type="sibTrans" cxnId="{98446F6B-18B7-4D1D-A134-CAC2B26272DD}">
      <dgm:prSet/>
      <dgm:spPr/>
      <dgm:t>
        <a:bodyPr/>
        <a:lstStyle/>
        <a:p>
          <a:endParaRPr lang="en-US"/>
        </a:p>
      </dgm:t>
    </dgm:pt>
    <dgm:pt modelId="{556D1F00-35C9-4970-A667-AB4EDF492F8F}" type="pres">
      <dgm:prSet presAssocID="{060A3014-0E2B-4089-9BD9-30985A4ED324}" presName="Name0" presStyleCnt="0">
        <dgm:presLayoutVars>
          <dgm:dir/>
          <dgm:animLvl val="lvl"/>
          <dgm:resizeHandles val="exact"/>
        </dgm:presLayoutVars>
      </dgm:prSet>
      <dgm:spPr/>
    </dgm:pt>
    <dgm:pt modelId="{1B1A1862-15B0-406D-A947-5722141077B9}" type="pres">
      <dgm:prSet presAssocID="{56F450B3-5F2C-4488-A2FA-8925A98C522F}" presName="composite" presStyleCnt="0"/>
      <dgm:spPr/>
    </dgm:pt>
    <dgm:pt modelId="{1EDE544F-8148-4750-97EE-7120FA707670}" type="pres">
      <dgm:prSet presAssocID="{56F450B3-5F2C-4488-A2FA-8925A98C522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89526EC-A442-4D6D-8F0B-EDD8E88D1664}" type="pres">
      <dgm:prSet presAssocID="{56F450B3-5F2C-4488-A2FA-8925A98C522F}" presName="desTx" presStyleLbl="alignAccFollowNode1" presStyleIdx="0" presStyleCnt="2">
        <dgm:presLayoutVars>
          <dgm:bulletEnabled val="1"/>
        </dgm:presLayoutVars>
      </dgm:prSet>
      <dgm:spPr/>
    </dgm:pt>
    <dgm:pt modelId="{890BA71E-78F1-433C-AA1A-527B00CB8C41}" type="pres">
      <dgm:prSet presAssocID="{8650540C-4A5F-4EEF-8594-CB507941784A}" presName="space" presStyleCnt="0"/>
      <dgm:spPr/>
    </dgm:pt>
    <dgm:pt modelId="{F6942BDF-7EF8-4000-A781-433298B3ADCB}" type="pres">
      <dgm:prSet presAssocID="{ED9E09B8-38E6-47EE-8E05-B46AF2C7ABDB}" presName="composite" presStyleCnt="0"/>
      <dgm:spPr/>
    </dgm:pt>
    <dgm:pt modelId="{8A5AF795-1999-4DDC-A4DF-974515C9FCA0}" type="pres">
      <dgm:prSet presAssocID="{ED9E09B8-38E6-47EE-8E05-B46AF2C7ABD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7A676A42-F488-4AE7-AEC7-11B97F51E2DA}" type="pres">
      <dgm:prSet presAssocID="{ED9E09B8-38E6-47EE-8E05-B46AF2C7ABD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60A3536-E09A-4415-A378-189688C794B9}" type="presOf" srcId="{F33F6C04-9246-4A63-BD78-1DE7799EA9AA}" destId="{7A676A42-F488-4AE7-AEC7-11B97F51E2DA}" srcOrd="0" destOrd="1" presId="urn:microsoft.com/office/officeart/2005/8/layout/hList1"/>
    <dgm:cxn modelId="{F169903E-97F0-4347-A66F-99E986362EC3}" type="presOf" srcId="{993B2A0F-6B4C-4776-BF4D-C0EB1E487764}" destId="{189526EC-A442-4D6D-8F0B-EDD8E88D1664}" srcOrd="0" destOrd="0" presId="urn:microsoft.com/office/officeart/2005/8/layout/hList1"/>
    <dgm:cxn modelId="{6A5E7E42-FC59-4119-A83E-4F7BBA5C59A1}" type="presOf" srcId="{ED9E09B8-38E6-47EE-8E05-B46AF2C7ABDB}" destId="{8A5AF795-1999-4DDC-A4DF-974515C9FCA0}" srcOrd="0" destOrd="0" presId="urn:microsoft.com/office/officeart/2005/8/layout/hList1"/>
    <dgm:cxn modelId="{98446F6B-18B7-4D1D-A134-CAC2B26272DD}" srcId="{ED9E09B8-38E6-47EE-8E05-B46AF2C7ABDB}" destId="{F33F6C04-9246-4A63-BD78-1DE7799EA9AA}" srcOrd="1" destOrd="0" parTransId="{AB32B2FC-B37A-4B4A-AE44-D5B2366C128A}" sibTransId="{0581EE60-138C-4BD4-96B5-B0FDCA533F34}"/>
    <dgm:cxn modelId="{65E15770-A81C-4F9D-8330-EBADFF79D958}" srcId="{060A3014-0E2B-4089-9BD9-30985A4ED324}" destId="{ED9E09B8-38E6-47EE-8E05-B46AF2C7ABDB}" srcOrd="1" destOrd="0" parTransId="{3D9EAC24-B271-4975-B709-2E76C2281D2A}" sibTransId="{96277115-FD0D-47F6-AB93-70F7E3161468}"/>
    <dgm:cxn modelId="{8814F054-20FC-4869-BBEB-9905BCF1F90B}" type="presOf" srcId="{CD81A8B2-0252-4F5B-AAFC-0CE76B76530A}" destId="{7A676A42-F488-4AE7-AEC7-11B97F51E2DA}" srcOrd="0" destOrd="0" presId="urn:microsoft.com/office/officeart/2005/8/layout/hList1"/>
    <dgm:cxn modelId="{24AF4E8B-91F7-4B02-ACE1-72574A0E3301}" srcId="{ED9E09B8-38E6-47EE-8E05-B46AF2C7ABDB}" destId="{CD81A8B2-0252-4F5B-AAFC-0CE76B76530A}" srcOrd="0" destOrd="0" parTransId="{01C31EC9-DD38-4C26-895A-38219ED16413}" sibTransId="{5F48B7B7-63A0-4129-9DBA-6CBC3C214607}"/>
    <dgm:cxn modelId="{EDCEE7AB-7001-4BB6-987D-9CDF67A23F75}" srcId="{56F450B3-5F2C-4488-A2FA-8925A98C522F}" destId="{EA9BCD33-07D6-434D-87E1-AF7768311DBB}" srcOrd="1" destOrd="0" parTransId="{54E0F7A1-1C8E-4F92-8A0E-61BD9B2AF69B}" sibTransId="{92983D05-6AC9-4481-8488-9EE981FA9F02}"/>
    <dgm:cxn modelId="{52C46DC9-EAA7-4C62-87D6-7175BB8072B8}" srcId="{56F450B3-5F2C-4488-A2FA-8925A98C522F}" destId="{993B2A0F-6B4C-4776-BF4D-C0EB1E487764}" srcOrd="0" destOrd="0" parTransId="{B222A7D8-3DCC-41C3-ACDC-205D95D17D22}" sibTransId="{7501179C-BF1E-4A88-A28D-6AB4CA85E238}"/>
    <dgm:cxn modelId="{219361CC-07C3-4E2C-BC04-BC909267E6BD}" type="presOf" srcId="{060A3014-0E2B-4089-9BD9-30985A4ED324}" destId="{556D1F00-35C9-4970-A667-AB4EDF492F8F}" srcOrd="0" destOrd="0" presId="urn:microsoft.com/office/officeart/2005/8/layout/hList1"/>
    <dgm:cxn modelId="{8DC95AD2-C704-45B7-B890-53A599D3ABD4}" type="presOf" srcId="{EA9BCD33-07D6-434D-87E1-AF7768311DBB}" destId="{189526EC-A442-4D6D-8F0B-EDD8E88D1664}" srcOrd="0" destOrd="1" presId="urn:microsoft.com/office/officeart/2005/8/layout/hList1"/>
    <dgm:cxn modelId="{8A8D1EDF-F743-4CB9-B631-0EFA2256F0C6}" srcId="{060A3014-0E2B-4089-9BD9-30985A4ED324}" destId="{56F450B3-5F2C-4488-A2FA-8925A98C522F}" srcOrd="0" destOrd="0" parTransId="{CF107CCF-9730-41A7-A7E1-5769A4E00BAD}" sibTransId="{8650540C-4A5F-4EEF-8594-CB507941784A}"/>
    <dgm:cxn modelId="{C95B63F2-C169-4D90-9057-07213E667B7C}" type="presOf" srcId="{56F450B3-5F2C-4488-A2FA-8925A98C522F}" destId="{1EDE544F-8148-4750-97EE-7120FA707670}" srcOrd="0" destOrd="0" presId="urn:microsoft.com/office/officeart/2005/8/layout/hList1"/>
    <dgm:cxn modelId="{71654DFE-064B-4F3C-BA8B-DDD501B2E932}" type="presParOf" srcId="{556D1F00-35C9-4970-A667-AB4EDF492F8F}" destId="{1B1A1862-15B0-406D-A947-5722141077B9}" srcOrd="0" destOrd="0" presId="urn:microsoft.com/office/officeart/2005/8/layout/hList1"/>
    <dgm:cxn modelId="{96A17C38-8926-476D-B944-17C873845768}" type="presParOf" srcId="{1B1A1862-15B0-406D-A947-5722141077B9}" destId="{1EDE544F-8148-4750-97EE-7120FA707670}" srcOrd="0" destOrd="0" presId="urn:microsoft.com/office/officeart/2005/8/layout/hList1"/>
    <dgm:cxn modelId="{18FCAFEB-871D-4659-9A55-90FCD864E2AE}" type="presParOf" srcId="{1B1A1862-15B0-406D-A947-5722141077B9}" destId="{189526EC-A442-4D6D-8F0B-EDD8E88D1664}" srcOrd="1" destOrd="0" presId="urn:microsoft.com/office/officeart/2005/8/layout/hList1"/>
    <dgm:cxn modelId="{35BB7A63-E90E-4AEA-88FF-1F98F829AF16}" type="presParOf" srcId="{556D1F00-35C9-4970-A667-AB4EDF492F8F}" destId="{890BA71E-78F1-433C-AA1A-527B00CB8C41}" srcOrd="1" destOrd="0" presId="urn:microsoft.com/office/officeart/2005/8/layout/hList1"/>
    <dgm:cxn modelId="{915BD8D4-D7A5-4F74-A84D-06F135BBBCD5}" type="presParOf" srcId="{556D1F00-35C9-4970-A667-AB4EDF492F8F}" destId="{F6942BDF-7EF8-4000-A781-433298B3ADCB}" srcOrd="2" destOrd="0" presId="urn:microsoft.com/office/officeart/2005/8/layout/hList1"/>
    <dgm:cxn modelId="{88C6EA87-997D-48A4-94A8-6FFFF7AD8205}" type="presParOf" srcId="{F6942BDF-7EF8-4000-A781-433298B3ADCB}" destId="{8A5AF795-1999-4DDC-A4DF-974515C9FCA0}" srcOrd="0" destOrd="0" presId="urn:microsoft.com/office/officeart/2005/8/layout/hList1"/>
    <dgm:cxn modelId="{38BD5462-9DE4-466F-BA31-2297FD74A7F3}" type="presParOf" srcId="{F6942BDF-7EF8-4000-A781-433298B3ADCB}" destId="{7A676A42-F488-4AE7-AEC7-11B97F51E2D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5EECD7-2E65-4C35-9313-C2374EDB802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5CBB6C8-25B1-4379-AA32-BB8FF9E30442}">
      <dgm:prSet/>
      <dgm:spPr/>
      <dgm:t>
        <a:bodyPr/>
        <a:lstStyle/>
        <a:p>
          <a:r>
            <a:rPr lang="en-US"/>
            <a:t>Developed and trained YOLO-based models for PPE detection and Emotion Recognition.</a:t>
          </a:r>
        </a:p>
      </dgm:t>
    </dgm:pt>
    <dgm:pt modelId="{EAE1E4C2-6801-4E8C-8209-8D904AFBDB90}" type="parTrans" cxnId="{EF27ED3B-2916-4D3A-965D-7CBA52634438}">
      <dgm:prSet/>
      <dgm:spPr/>
      <dgm:t>
        <a:bodyPr/>
        <a:lstStyle/>
        <a:p>
          <a:endParaRPr lang="en-US"/>
        </a:p>
      </dgm:t>
    </dgm:pt>
    <dgm:pt modelId="{4ACE6289-EE6D-4633-A8CE-ECF2B7D16845}" type="sibTrans" cxnId="{EF27ED3B-2916-4D3A-965D-7CBA52634438}">
      <dgm:prSet/>
      <dgm:spPr/>
      <dgm:t>
        <a:bodyPr/>
        <a:lstStyle/>
        <a:p>
          <a:endParaRPr lang="en-US"/>
        </a:p>
      </dgm:t>
    </dgm:pt>
    <dgm:pt modelId="{A06F2B7D-E89B-45CF-BA9A-388D07E44226}">
      <dgm:prSet/>
      <dgm:spPr/>
      <dgm:t>
        <a:bodyPr/>
        <a:lstStyle/>
        <a:p>
          <a:r>
            <a:rPr lang="en-US"/>
            <a:t>Focused on real-time applications with hyperparameter optimization.</a:t>
          </a:r>
        </a:p>
      </dgm:t>
    </dgm:pt>
    <dgm:pt modelId="{37ACA071-9B77-4712-86B3-EB2F6BC0A645}" type="parTrans" cxnId="{5A266CD3-29F7-4858-8E5C-57BCC06489BA}">
      <dgm:prSet/>
      <dgm:spPr/>
      <dgm:t>
        <a:bodyPr/>
        <a:lstStyle/>
        <a:p>
          <a:endParaRPr lang="en-US"/>
        </a:p>
      </dgm:t>
    </dgm:pt>
    <dgm:pt modelId="{00ECE215-14C3-4ED6-82D0-49C24946480E}" type="sibTrans" cxnId="{5A266CD3-29F7-4858-8E5C-57BCC06489BA}">
      <dgm:prSet/>
      <dgm:spPr/>
      <dgm:t>
        <a:bodyPr/>
        <a:lstStyle/>
        <a:p>
          <a:endParaRPr lang="en-US"/>
        </a:p>
      </dgm:t>
    </dgm:pt>
    <dgm:pt modelId="{39D7AADE-5DF1-4DD1-996F-1E7BFCB6CE7C}">
      <dgm:prSet/>
      <dgm:spPr/>
      <dgm:t>
        <a:bodyPr/>
        <a:lstStyle/>
        <a:p>
          <a:r>
            <a:rPr lang="en-US"/>
            <a:t>Worked on data augmentation and preprocessing for diverse conditions.</a:t>
          </a:r>
        </a:p>
      </dgm:t>
    </dgm:pt>
    <dgm:pt modelId="{E0DA01A0-81BB-42F8-8C8C-A88FF081AB4D}" type="parTrans" cxnId="{6C572666-1539-4DE3-AB7A-51A5AE730359}">
      <dgm:prSet/>
      <dgm:spPr/>
      <dgm:t>
        <a:bodyPr/>
        <a:lstStyle/>
        <a:p>
          <a:endParaRPr lang="en-US"/>
        </a:p>
      </dgm:t>
    </dgm:pt>
    <dgm:pt modelId="{901B60C7-FA99-4EED-839D-946EE76BC82A}" type="sibTrans" cxnId="{6C572666-1539-4DE3-AB7A-51A5AE730359}">
      <dgm:prSet/>
      <dgm:spPr/>
      <dgm:t>
        <a:bodyPr/>
        <a:lstStyle/>
        <a:p>
          <a:endParaRPr lang="en-US"/>
        </a:p>
      </dgm:t>
    </dgm:pt>
    <dgm:pt modelId="{9988F58D-FABD-42CB-B0F1-6BDD8940C96B}" type="pres">
      <dgm:prSet presAssocID="{665EECD7-2E65-4C35-9313-C2374EDB8027}" presName="root" presStyleCnt="0">
        <dgm:presLayoutVars>
          <dgm:dir/>
          <dgm:resizeHandles val="exact"/>
        </dgm:presLayoutVars>
      </dgm:prSet>
      <dgm:spPr/>
    </dgm:pt>
    <dgm:pt modelId="{DEE94771-F1FC-45A6-A511-E7F7A27664A2}" type="pres">
      <dgm:prSet presAssocID="{35CBB6C8-25B1-4379-AA32-BB8FF9E30442}" presName="compNode" presStyleCnt="0"/>
      <dgm:spPr/>
    </dgm:pt>
    <dgm:pt modelId="{3E424885-ECD3-414F-BA0F-5882595E697E}" type="pres">
      <dgm:prSet presAssocID="{35CBB6C8-25B1-4379-AA32-BB8FF9E30442}" presName="bgRect" presStyleLbl="bgShp" presStyleIdx="0" presStyleCnt="3"/>
      <dgm:spPr/>
    </dgm:pt>
    <dgm:pt modelId="{541F75E2-590D-4548-9B1D-CDA2345F8C9F}" type="pres">
      <dgm:prSet presAssocID="{35CBB6C8-25B1-4379-AA32-BB8FF9E3044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A04CEE93-2BB1-4CB9-9169-363E5CF10EF4}" type="pres">
      <dgm:prSet presAssocID="{35CBB6C8-25B1-4379-AA32-BB8FF9E30442}" presName="spaceRect" presStyleCnt="0"/>
      <dgm:spPr/>
    </dgm:pt>
    <dgm:pt modelId="{589C8A77-55BB-4E43-9228-1A713CF54852}" type="pres">
      <dgm:prSet presAssocID="{35CBB6C8-25B1-4379-AA32-BB8FF9E30442}" presName="parTx" presStyleLbl="revTx" presStyleIdx="0" presStyleCnt="3">
        <dgm:presLayoutVars>
          <dgm:chMax val="0"/>
          <dgm:chPref val="0"/>
        </dgm:presLayoutVars>
      </dgm:prSet>
      <dgm:spPr/>
    </dgm:pt>
    <dgm:pt modelId="{6CFB5C99-7E81-418B-9E58-D8A365046430}" type="pres">
      <dgm:prSet presAssocID="{4ACE6289-EE6D-4633-A8CE-ECF2B7D16845}" presName="sibTrans" presStyleCnt="0"/>
      <dgm:spPr/>
    </dgm:pt>
    <dgm:pt modelId="{111B1444-F704-4487-B39E-086780A3D488}" type="pres">
      <dgm:prSet presAssocID="{A06F2B7D-E89B-45CF-BA9A-388D07E44226}" presName="compNode" presStyleCnt="0"/>
      <dgm:spPr/>
    </dgm:pt>
    <dgm:pt modelId="{A845EFC7-EB84-4892-9587-DCEE25F519B6}" type="pres">
      <dgm:prSet presAssocID="{A06F2B7D-E89B-45CF-BA9A-388D07E44226}" presName="bgRect" presStyleLbl="bgShp" presStyleIdx="1" presStyleCnt="3"/>
      <dgm:spPr/>
    </dgm:pt>
    <dgm:pt modelId="{9D7D6FBC-E45E-4AE0-A85E-A25848B3D605}" type="pres">
      <dgm:prSet presAssocID="{A06F2B7D-E89B-45CF-BA9A-388D07E442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B87CF0E6-D8BF-40AA-9F1E-952E4CD59BB8}" type="pres">
      <dgm:prSet presAssocID="{A06F2B7D-E89B-45CF-BA9A-388D07E44226}" presName="spaceRect" presStyleCnt="0"/>
      <dgm:spPr/>
    </dgm:pt>
    <dgm:pt modelId="{5E21833F-9A0C-4193-A2CF-DEB737303060}" type="pres">
      <dgm:prSet presAssocID="{A06F2B7D-E89B-45CF-BA9A-388D07E44226}" presName="parTx" presStyleLbl="revTx" presStyleIdx="1" presStyleCnt="3">
        <dgm:presLayoutVars>
          <dgm:chMax val="0"/>
          <dgm:chPref val="0"/>
        </dgm:presLayoutVars>
      </dgm:prSet>
      <dgm:spPr/>
    </dgm:pt>
    <dgm:pt modelId="{6D67006A-C97A-4CC0-8B3C-4633FED81FF6}" type="pres">
      <dgm:prSet presAssocID="{00ECE215-14C3-4ED6-82D0-49C24946480E}" presName="sibTrans" presStyleCnt="0"/>
      <dgm:spPr/>
    </dgm:pt>
    <dgm:pt modelId="{0CBC41C3-BF00-46EC-B905-47356DC409A8}" type="pres">
      <dgm:prSet presAssocID="{39D7AADE-5DF1-4DD1-996F-1E7BFCB6CE7C}" presName="compNode" presStyleCnt="0"/>
      <dgm:spPr/>
    </dgm:pt>
    <dgm:pt modelId="{5A54771E-20F5-4585-87B9-4B7B6D206D71}" type="pres">
      <dgm:prSet presAssocID="{39D7AADE-5DF1-4DD1-996F-1E7BFCB6CE7C}" presName="bgRect" presStyleLbl="bgShp" presStyleIdx="2" presStyleCnt="3"/>
      <dgm:spPr/>
    </dgm:pt>
    <dgm:pt modelId="{E1039864-1D41-40D8-B7F0-783EB0A8424C}" type="pres">
      <dgm:prSet presAssocID="{39D7AADE-5DF1-4DD1-996F-1E7BFCB6CE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9C92F63-99CE-4E78-9B2F-038FE226E837}" type="pres">
      <dgm:prSet presAssocID="{39D7AADE-5DF1-4DD1-996F-1E7BFCB6CE7C}" presName="spaceRect" presStyleCnt="0"/>
      <dgm:spPr/>
    </dgm:pt>
    <dgm:pt modelId="{7AB72B8C-0D90-49EA-9C0C-87BCE8D81E7B}" type="pres">
      <dgm:prSet presAssocID="{39D7AADE-5DF1-4DD1-996F-1E7BFCB6CE7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1DD9731-B8AB-43D3-B49E-4C77CE7D8298}" type="presOf" srcId="{665EECD7-2E65-4C35-9313-C2374EDB8027}" destId="{9988F58D-FABD-42CB-B0F1-6BDD8940C96B}" srcOrd="0" destOrd="0" presId="urn:microsoft.com/office/officeart/2018/2/layout/IconVerticalSolidList"/>
    <dgm:cxn modelId="{EF27ED3B-2916-4D3A-965D-7CBA52634438}" srcId="{665EECD7-2E65-4C35-9313-C2374EDB8027}" destId="{35CBB6C8-25B1-4379-AA32-BB8FF9E30442}" srcOrd="0" destOrd="0" parTransId="{EAE1E4C2-6801-4E8C-8209-8D904AFBDB90}" sibTransId="{4ACE6289-EE6D-4633-A8CE-ECF2B7D16845}"/>
    <dgm:cxn modelId="{6C572666-1539-4DE3-AB7A-51A5AE730359}" srcId="{665EECD7-2E65-4C35-9313-C2374EDB8027}" destId="{39D7AADE-5DF1-4DD1-996F-1E7BFCB6CE7C}" srcOrd="2" destOrd="0" parTransId="{E0DA01A0-81BB-42F8-8C8C-A88FF081AB4D}" sibTransId="{901B60C7-FA99-4EED-839D-946EE76BC82A}"/>
    <dgm:cxn modelId="{C62ABB98-DF16-4216-AC7F-D81D735A0612}" type="presOf" srcId="{A06F2B7D-E89B-45CF-BA9A-388D07E44226}" destId="{5E21833F-9A0C-4193-A2CF-DEB737303060}" srcOrd="0" destOrd="0" presId="urn:microsoft.com/office/officeart/2018/2/layout/IconVerticalSolidList"/>
    <dgm:cxn modelId="{256039AD-53CC-4342-85E1-960DA9CC2213}" type="presOf" srcId="{35CBB6C8-25B1-4379-AA32-BB8FF9E30442}" destId="{589C8A77-55BB-4E43-9228-1A713CF54852}" srcOrd="0" destOrd="0" presId="urn:microsoft.com/office/officeart/2018/2/layout/IconVerticalSolidList"/>
    <dgm:cxn modelId="{5A266CD3-29F7-4858-8E5C-57BCC06489BA}" srcId="{665EECD7-2E65-4C35-9313-C2374EDB8027}" destId="{A06F2B7D-E89B-45CF-BA9A-388D07E44226}" srcOrd="1" destOrd="0" parTransId="{37ACA071-9B77-4712-86B3-EB2F6BC0A645}" sibTransId="{00ECE215-14C3-4ED6-82D0-49C24946480E}"/>
    <dgm:cxn modelId="{FB309CF1-430E-46DE-9FC5-944F762C7616}" type="presOf" srcId="{39D7AADE-5DF1-4DD1-996F-1E7BFCB6CE7C}" destId="{7AB72B8C-0D90-49EA-9C0C-87BCE8D81E7B}" srcOrd="0" destOrd="0" presId="urn:microsoft.com/office/officeart/2018/2/layout/IconVerticalSolidList"/>
    <dgm:cxn modelId="{8D572783-8727-4D7E-B1D0-1BF0FEE945B5}" type="presParOf" srcId="{9988F58D-FABD-42CB-B0F1-6BDD8940C96B}" destId="{DEE94771-F1FC-45A6-A511-E7F7A27664A2}" srcOrd="0" destOrd="0" presId="urn:microsoft.com/office/officeart/2018/2/layout/IconVerticalSolidList"/>
    <dgm:cxn modelId="{E96403B1-2F51-4463-BB25-8C544BE92E0D}" type="presParOf" srcId="{DEE94771-F1FC-45A6-A511-E7F7A27664A2}" destId="{3E424885-ECD3-414F-BA0F-5882595E697E}" srcOrd="0" destOrd="0" presId="urn:microsoft.com/office/officeart/2018/2/layout/IconVerticalSolidList"/>
    <dgm:cxn modelId="{93742A72-B99C-4D64-9237-C1B05FDEFCD9}" type="presParOf" srcId="{DEE94771-F1FC-45A6-A511-E7F7A27664A2}" destId="{541F75E2-590D-4548-9B1D-CDA2345F8C9F}" srcOrd="1" destOrd="0" presId="urn:microsoft.com/office/officeart/2018/2/layout/IconVerticalSolidList"/>
    <dgm:cxn modelId="{AD8E6D7C-76D3-4420-B881-625725100E2A}" type="presParOf" srcId="{DEE94771-F1FC-45A6-A511-E7F7A27664A2}" destId="{A04CEE93-2BB1-4CB9-9169-363E5CF10EF4}" srcOrd="2" destOrd="0" presId="urn:microsoft.com/office/officeart/2018/2/layout/IconVerticalSolidList"/>
    <dgm:cxn modelId="{4B4BD0CB-B97E-4911-8424-105253016A52}" type="presParOf" srcId="{DEE94771-F1FC-45A6-A511-E7F7A27664A2}" destId="{589C8A77-55BB-4E43-9228-1A713CF54852}" srcOrd="3" destOrd="0" presId="urn:microsoft.com/office/officeart/2018/2/layout/IconVerticalSolidList"/>
    <dgm:cxn modelId="{C3CF4E68-2CEC-4324-84E1-7FF6E82263E4}" type="presParOf" srcId="{9988F58D-FABD-42CB-B0F1-6BDD8940C96B}" destId="{6CFB5C99-7E81-418B-9E58-D8A365046430}" srcOrd="1" destOrd="0" presId="urn:microsoft.com/office/officeart/2018/2/layout/IconVerticalSolidList"/>
    <dgm:cxn modelId="{1B4EFDD6-7477-488D-8F73-B31A98EF7D4D}" type="presParOf" srcId="{9988F58D-FABD-42CB-B0F1-6BDD8940C96B}" destId="{111B1444-F704-4487-B39E-086780A3D488}" srcOrd="2" destOrd="0" presId="urn:microsoft.com/office/officeart/2018/2/layout/IconVerticalSolidList"/>
    <dgm:cxn modelId="{19F92FF9-B437-4225-918A-94526B1F0A3D}" type="presParOf" srcId="{111B1444-F704-4487-B39E-086780A3D488}" destId="{A845EFC7-EB84-4892-9587-DCEE25F519B6}" srcOrd="0" destOrd="0" presId="urn:microsoft.com/office/officeart/2018/2/layout/IconVerticalSolidList"/>
    <dgm:cxn modelId="{45A25079-7C9A-4761-936A-476600612DBD}" type="presParOf" srcId="{111B1444-F704-4487-B39E-086780A3D488}" destId="{9D7D6FBC-E45E-4AE0-A85E-A25848B3D605}" srcOrd="1" destOrd="0" presId="urn:microsoft.com/office/officeart/2018/2/layout/IconVerticalSolidList"/>
    <dgm:cxn modelId="{A7ADE51A-763B-4A0E-B71B-3C8A5EF7A65F}" type="presParOf" srcId="{111B1444-F704-4487-B39E-086780A3D488}" destId="{B87CF0E6-D8BF-40AA-9F1E-952E4CD59BB8}" srcOrd="2" destOrd="0" presId="urn:microsoft.com/office/officeart/2018/2/layout/IconVerticalSolidList"/>
    <dgm:cxn modelId="{CFCDEA11-C97C-4A5C-9055-9FA008F20EC9}" type="presParOf" srcId="{111B1444-F704-4487-B39E-086780A3D488}" destId="{5E21833F-9A0C-4193-A2CF-DEB737303060}" srcOrd="3" destOrd="0" presId="urn:microsoft.com/office/officeart/2018/2/layout/IconVerticalSolidList"/>
    <dgm:cxn modelId="{C56A9C9A-DF10-4E0F-AF8D-8E47586AC73D}" type="presParOf" srcId="{9988F58D-FABD-42CB-B0F1-6BDD8940C96B}" destId="{6D67006A-C97A-4CC0-8B3C-4633FED81FF6}" srcOrd="3" destOrd="0" presId="urn:microsoft.com/office/officeart/2018/2/layout/IconVerticalSolidList"/>
    <dgm:cxn modelId="{84206854-740D-4709-8C8C-4099C7AEF3CF}" type="presParOf" srcId="{9988F58D-FABD-42CB-B0F1-6BDD8940C96B}" destId="{0CBC41C3-BF00-46EC-B905-47356DC409A8}" srcOrd="4" destOrd="0" presId="urn:microsoft.com/office/officeart/2018/2/layout/IconVerticalSolidList"/>
    <dgm:cxn modelId="{37976AC3-1952-4060-8AC7-2A172DCD70C2}" type="presParOf" srcId="{0CBC41C3-BF00-46EC-B905-47356DC409A8}" destId="{5A54771E-20F5-4585-87B9-4B7B6D206D71}" srcOrd="0" destOrd="0" presId="urn:microsoft.com/office/officeart/2018/2/layout/IconVerticalSolidList"/>
    <dgm:cxn modelId="{74D8D1BF-1268-41A9-B06C-D03F714B48DD}" type="presParOf" srcId="{0CBC41C3-BF00-46EC-B905-47356DC409A8}" destId="{E1039864-1D41-40D8-B7F0-783EB0A8424C}" srcOrd="1" destOrd="0" presId="urn:microsoft.com/office/officeart/2018/2/layout/IconVerticalSolidList"/>
    <dgm:cxn modelId="{B7A15554-14EC-43A8-A39B-8B6391776EE3}" type="presParOf" srcId="{0CBC41C3-BF00-46EC-B905-47356DC409A8}" destId="{49C92F63-99CE-4E78-9B2F-038FE226E837}" srcOrd="2" destOrd="0" presId="urn:microsoft.com/office/officeart/2018/2/layout/IconVerticalSolidList"/>
    <dgm:cxn modelId="{26FA1AB7-B50B-4A27-A6C5-B32737F404D1}" type="presParOf" srcId="{0CBC41C3-BF00-46EC-B905-47356DC409A8}" destId="{7AB72B8C-0D90-49EA-9C0C-87BCE8D81E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B9F92A-45D0-4F2C-BEB9-DDB6FCA16F4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BF20825-ED40-49B9-82B7-E177953C2519}">
      <dgm:prSet/>
      <dgm:spPr/>
      <dgm:t>
        <a:bodyPr/>
        <a:lstStyle/>
        <a:p>
          <a:r>
            <a:rPr lang="en-US"/>
            <a:t>Addressed low latency requirements by tuning detection thresholds.</a:t>
          </a:r>
        </a:p>
      </dgm:t>
    </dgm:pt>
    <dgm:pt modelId="{588C0C88-6368-42BE-80CA-09726942B787}" type="parTrans" cxnId="{79C19471-03E3-4614-A888-378062FE29D1}">
      <dgm:prSet/>
      <dgm:spPr/>
      <dgm:t>
        <a:bodyPr/>
        <a:lstStyle/>
        <a:p>
          <a:endParaRPr lang="en-US"/>
        </a:p>
      </dgm:t>
    </dgm:pt>
    <dgm:pt modelId="{89FEEE52-CCFB-473B-8E16-9C9AC72A108B}" type="sibTrans" cxnId="{79C19471-03E3-4614-A888-378062FE29D1}">
      <dgm:prSet/>
      <dgm:spPr/>
      <dgm:t>
        <a:bodyPr/>
        <a:lstStyle/>
        <a:p>
          <a:endParaRPr lang="en-US"/>
        </a:p>
      </dgm:t>
    </dgm:pt>
    <dgm:pt modelId="{F93E82D4-3496-4B6F-9720-C931A9A8662B}">
      <dgm:prSet/>
      <dgm:spPr/>
      <dgm:t>
        <a:bodyPr/>
        <a:lstStyle/>
        <a:p>
          <a:r>
            <a:rPr lang="en-US"/>
            <a:t>Improved model efficiency through real-time testing and adjustments.</a:t>
          </a:r>
        </a:p>
      </dgm:t>
    </dgm:pt>
    <dgm:pt modelId="{FD35C193-3637-4186-805A-91FC72831662}" type="parTrans" cxnId="{B5069A9D-187A-40BC-B3BD-68D5643E4816}">
      <dgm:prSet/>
      <dgm:spPr/>
      <dgm:t>
        <a:bodyPr/>
        <a:lstStyle/>
        <a:p>
          <a:endParaRPr lang="en-US"/>
        </a:p>
      </dgm:t>
    </dgm:pt>
    <dgm:pt modelId="{61C78757-5682-42DD-938E-4DBD818E32A0}" type="sibTrans" cxnId="{B5069A9D-187A-40BC-B3BD-68D5643E4816}">
      <dgm:prSet/>
      <dgm:spPr/>
      <dgm:t>
        <a:bodyPr/>
        <a:lstStyle/>
        <a:p>
          <a:endParaRPr lang="en-US"/>
        </a:p>
      </dgm:t>
    </dgm:pt>
    <dgm:pt modelId="{4ED40334-91EC-438E-A15B-71CF2B8B077F}" type="pres">
      <dgm:prSet presAssocID="{D1B9F92A-45D0-4F2C-BEB9-DDB6FCA16F48}" presName="root" presStyleCnt="0">
        <dgm:presLayoutVars>
          <dgm:dir/>
          <dgm:resizeHandles val="exact"/>
        </dgm:presLayoutVars>
      </dgm:prSet>
      <dgm:spPr/>
    </dgm:pt>
    <dgm:pt modelId="{7500CC42-FB22-4AC4-AC8B-E66FCD93B6AD}" type="pres">
      <dgm:prSet presAssocID="{0BF20825-ED40-49B9-82B7-E177953C2519}" presName="compNode" presStyleCnt="0"/>
      <dgm:spPr/>
    </dgm:pt>
    <dgm:pt modelId="{0E6F94B3-508E-493B-AEBE-E719289E2A21}" type="pres">
      <dgm:prSet presAssocID="{0BF20825-ED40-49B9-82B7-E177953C251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1C502D4-FCC8-4AB8-B13F-25343C6C8319}" type="pres">
      <dgm:prSet presAssocID="{0BF20825-ED40-49B9-82B7-E177953C2519}" presName="spaceRect" presStyleCnt="0"/>
      <dgm:spPr/>
    </dgm:pt>
    <dgm:pt modelId="{47C77C6E-1B5D-4206-802E-A1307B58489A}" type="pres">
      <dgm:prSet presAssocID="{0BF20825-ED40-49B9-82B7-E177953C2519}" presName="textRect" presStyleLbl="revTx" presStyleIdx="0" presStyleCnt="2">
        <dgm:presLayoutVars>
          <dgm:chMax val="1"/>
          <dgm:chPref val="1"/>
        </dgm:presLayoutVars>
      </dgm:prSet>
      <dgm:spPr/>
    </dgm:pt>
    <dgm:pt modelId="{88526E76-B465-42A8-9C92-62A6256E8974}" type="pres">
      <dgm:prSet presAssocID="{89FEEE52-CCFB-473B-8E16-9C9AC72A108B}" presName="sibTrans" presStyleCnt="0"/>
      <dgm:spPr/>
    </dgm:pt>
    <dgm:pt modelId="{E9E6844C-90CE-4425-9636-5FDDAEBE6151}" type="pres">
      <dgm:prSet presAssocID="{F93E82D4-3496-4B6F-9720-C931A9A8662B}" presName="compNode" presStyleCnt="0"/>
      <dgm:spPr/>
    </dgm:pt>
    <dgm:pt modelId="{893E22A5-53F5-4E0C-B6FA-653E44AB99F9}" type="pres">
      <dgm:prSet presAssocID="{F93E82D4-3496-4B6F-9720-C931A9A8662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708E7F7B-B298-4C2F-BC04-B50B1A98C6F8}" type="pres">
      <dgm:prSet presAssocID="{F93E82D4-3496-4B6F-9720-C931A9A8662B}" presName="spaceRect" presStyleCnt="0"/>
      <dgm:spPr/>
    </dgm:pt>
    <dgm:pt modelId="{5D9AF76C-EB66-48EE-B7AF-C2C88D540361}" type="pres">
      <dgm:prSet presAssocID="{F93E82D4-3496-4B6F-9720-C931A9A8662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6B2960E-05B2-4534-8357-C18B2D657120}" type="presOf" srcId="{F93E82D4-3496-4B6F-9720-C931A9A8662B}" destId="{5D9AF76C-EB66-48EE-B7AF-C2C88D540361}" srcOrd="0" destOrd="0" presId="urn:microsoft.com/office/officeart/2018/2/layout/IconLabelList"/>
    <dgm:cxn modelId="{79C19471-03E3-4614-A888-378062FE29D1}" srcId="{D1B9F92A-45D0-4F2C-BEB9-DDB6FCA16F48}" destId="{0BF20825-ED40-49B9-82B7-E177953C2519}" srcOrd="0" destOrd="0" parTransId="{588C0C88-6368-42BE-80CA-09726942B787}" sibTransId="{89FEEE52-CCFB-473B-8E16-9C9AC72A108B}"/>
    <dgm:cxn modelId="{B5069A9D-187A-40BC-B3BD-68D5643E4816}" srcId="{D1B9F92A-45D0-4F2C-BEB9-DDB6FCA16F48}" destId="{F93E82D4-3496-4B6F-9720-C931A9A8662B}" srcOrd="1" destOrd="0" parTransId="{FD35C193-3637-4186-805A-91FC72831662}" sibTransId="{61C78757-5682-42DD-938E-4DBD818E32A0}"/>
    <dgm:cxn modelId="{4F96CB9E-0137-4703-9C86-13D110721EC1}" type="presOf" srcId="{D1B9F92A-45D0-4F2C-BEB9-DDB6FCA16F48}" destId="{4ED40334-91EC-438E-A15B-71CF2B8B077F}" srcOrd="0" destOrd="0" presId="urn:microsoft.com/office/officeart/2018/2/layout/IconLabelList"/>
    <dgm:cxn modelId="{C48567A7-2206-42AD-B4B1-ECF05E9E2669}" type="presOf" srcId="{0BF20825-ED40-49B9-82B7-E177953C2519}" destId="{47C77C6E-1B5D-4206-802E-A1307B58489A}" srcOrd="0" destOrd="0" presId="urn:microsoft.com/office/officeart/2018/2/layout/IconLabelList"/>
    <dgm:cxn modelId="{C0243989-E77A-46A1-A15C-70B07BE24C1C}" type="presParOf" srcId="{4ED40334-91EC-438E-A15B-71CF2B8B077F}" destId="{7500CC42-FB22-4AC4-AC8B-E66FCD93B6AD}" srcOrd="0" destOrd="0" presId="urn:microsoft.com/office/officeart/2018/2/layout/IconLabelList"/>
    <dgm:cxn modelId="{70018535-A37D-4B3C-8350-3251515CD2B4}" type="presParOf" srcId="{7500CC42-FB22-4AC4-AC8B-E66FCD93B6AD}" destId="{0E6F94B3-508E-493B-AEBE-E719289E2A21}" srcOrd="0" destOrd="0" presId="urn:microsoft.com/office/officeart/2018/2/layout/IconLabelList"/>
    <dgm:cxn modelId="{B79B4E3F-216D-465D-985A-4AF7D2B53424}" type="presParOf" srcId="{7500CC42-FB22-4AC4-AC8B-E66FCD93B6AD}" destId="{A1C502D4-FCC8-4AB8-B13F-25343C6C8319}" srcOrd="1" destOrd="0" presId="urn:microsoft.com/office/officeart/2018/2/layout/IconLabelList"/>
    <dgm:cxn modelId="{78A1A3AD-D388-42B7-A523-0D881DC9B92C}" type="presParOf" srcId="{7500CC42-FB22-4AC4-AC8B-E66FCD93B6AD}" destId="{47C77C6E-1B5D-4206-802E-A1307B58489A}" srcOrd="2" destOrd="0" presId="urn:microsoft.com/office/officeart/2018/2/layout/IconLabelList"/>
    <dgm:cxn modelId="{C2064B0B-7D60-4CB8-926E-AD748AF7E28A}" type="presParOf" srcId="{4ED40334-91EC-438E-A15B-71CF2B8B077F}" destId="{88526E76-B465-42A8-9C92-62A6256E8974}" srcOrd="1" destOrd="0" presId="urn:microsoft.com/office/officeart/2018/2/layout/IconLabelList"/>
    <dgm:cxn modelId="{7ECBD439-B939-4908-9EB8-E0950145883D}" type="presParOf" srcId="{4ED40334-91EC-438E-A15B-71CF2B8B077F}" destId="{E9E6844C-90CE-4425-9636-5FDDAEBE6151}" srcOrd="2" destOrd="0" presId="urn:microsoft.com/office/officeart/2018/2/layout/IconLabelList"/>
    <dgm:cxn modelId="{808DA203-855F-4DC6-86FD-574AAE008855}" type="presParOf" srcId="{E9E6844C-90CE-4425-9636-5FDDAEBE6151}" destId="{893E22A5-53F5-4E0C-B6FA-653E44AB99F9}" srcOrd="0" destOrd="0" presId="urn:microsoft.com/office/officeart/2018/2/layout/IconLabelList"/>
    <dgm:cxn modelId="{D2562039-D7DE-423B-A568-4BC4103AE103}" type="presParOf" srcId="{E9E6844C-90CE-4425-9636-5FDDAEBE6151}" destId="{708E7F7B-B298-4C2F-BC04-B50B1A98C6F8}" srcOrd="1" destOrd="0" presId="urn:microsoft.com/office/officeart/2018/2/layout/IconLabelList"/>
    <dgm:cxn modelId="{1548E50C-0EDC-4157-93C7-861675B47B30}" type="presParOf" srcId="{E9E6844C-90CE-4425-9636-5FDDAEBE6151}" destId="{5D9AF76C-EB66-48EE-B7AF-C2C88D54036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DEDEF3-7D28-4FA7-9182-2EB79F541819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28A6869-ECCF-4F60-BD87-E0B7C202FD70}">
      <dgm:prSet/>
      <dgm:spPr/>
      <dgm:t>
        <a:bodyPr/>
        <a:lstStyle/>
        <a:p>
          <a:r>
            <a:rPr lang="en-US"/>
            <a:t>Real-time object detection using YOLO.</a:t>
          </a:r>
        </a:p>
      </dgm:t>
    </dgm:pt>
    <dgm:pt modelId="{DF156DED-D4E5-473B-A364-B6474CB3657F}" type="parTrans" cxnId="{CB66E8C5-4329-4B7E-9DB7-EAAC15B5A429}">
      <dgm:prSet/>
      <dgm:spPr/>
      <dgm:t>
        <a:bodyPr/>
        <a:lstStyle/>
        <a:p>
          <a:endParaRPr lang="en-US"/>
        </a:p>
      </dgm:t>
    </dgm:pt>
    <dgm:pt modelId="{6313217C-458C-4F72-987A-2BE6492E6AB0}" type="sibTrans" cxnId="{CB66E8C5-4329-4B7E-9DB7-EAAC15B5A429}">
      <dgm:prSet/>
      <dgm:spPr/>
      <dgm:t>
        <a:bodyPr/>
        <a:lstStyle/>
        <a:p>
          <a:endParaRPr lang="en-US"/>
        </a:p>
      </dgm:t>
    </dgm:pt>
    <dgm:pt modelId="{6536D909-4B28-499D-93C1-EBCF09009256}">
      <dgm:prSet/>
      <dgm:spPr/>
      <dgm:t>
        <a:bodyPr/>
        <a:lstStyle/>
        <a:p>
          <a:r>
            <a:rPr lang="en-US"/>
            <a:t>Data augmentation and preprocessing techniques.</a:t>
          </a:r>
        </a:p>
      </dgm:t>
    </dgm:pt>
    <dgm:pt modelId="{3E1ED9A6-ED3A-4DEB-80CA-740BD2807BDF}" type="parTrans" cxnId="{F88D137B-B9A2-41B1-8E4A-C98CF76ED111}">
      <dgm:prSet/>
      <dgm:spPr/>
      <dgm:t>
        <a:bodyPr/>
        <a:lstStyle/>
        <a:p>
          <a:endParaRPr lang="en-US"/>
        </a:p>
      </dgm:t>
    </dgm:pt>
    <dgm:pt modelId="{5F8A8947-726A-4049-95D9-36700B4DFA99}" type="sibTrans" cxnId="{F88D137B-B9A2-41B1-8E4A-C98CF76ED111}">
      <dgm:prSet/>
      <dgm:spPr/>
      <dgm:t>
        <a:bodyPr/>
        <a:lstStyle/>
        <a:p>
          <a:endParaRPr lang="en-US"/>
        </a:p>
      </dgm:t>
    </dgm:pt>
    <dgm:pt modelId="{D7DC24A2-F1C9-4F13-8366-BE0A4002AE43}">
      <dgm:prSet/>
      <dgm:spPr/>
      <dgm:t>
        <a:bodyPr/>
        <a:lstStyle/>
        <a:p>
          <a:r>
            <a:rPr lang="en-US"/>
            <a:t>Integration with TensorFlow and OpenCV for deployment.</a:t>
          </a:r>
        </a:p>
      </dgm:t>
    </dgm:pt>
    <dgm:pt modelId="{64AD5373-3036-4147-838F-FD5F625D1D04}" type="parTrans" cxnId="{CCA478AA-0196-4C87-88BB-08566563CB08}">
      <dgm:prSet/>
      <dgm:spPr/>
      <dgm:t>
        <a:bodyPr/>
        <a:lstStyle/>
        <a:p>
          <a:endParaRPr lang="en-US"/>
        </a:p>
      </dgm:t>
    </dgm:pt>
    <dgm:pt modelId="{F7305A49-11B8-46AC-8F77-1B1715EE645E}" type="sibTrans" cxnId="{CCA478AA-0196-4C87-88BB-08566563CB08}">
      <dgm:prSet/>
      <dgm:spPr/>
      <dgm:t>
        <a:bodyPr/>
        <a:lstStyle/>
        <a:p>
          <a:endParaRPr lang="en-US"/>
        </a:p>
      </dgm:t>
    </dgm:pt>
    <dgm:pt modelId="{9F7B9282-C858-435B-97A5-A9561FA061D0}" type="pres">
      <dgm:prSet presAssocID="{30DEDEF3-7D28-4FA7-9182-2EB79F54181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1C4B08-A910-440C-85AF-36C8D975774F}" type="pres">
      <dgm:prSet presAssocID="{228A6869-ECCF-4F60-BD87-E0B7C202FD70}" presName="hierRoot1" presStyleCnt="0"/>
      <dgm:spPr/>
    </dgm:pt>
    <dgm:pt modelId="{58D0F18D-A1B3-4108-9F8F-A6200FD27CF6}" type="pres">
      <dgm:prSet presAssocID="{228A6869-ECCF-4F60-BD87-E0B7C202FD70}" presName="composite" presStyleCnt="0"/>
      <dgm:spPr/>
    </dgm:pt>
    <dgm:pt modelId="{6718F41E-CB32-462F-91C1-5CC6AFF43BAA}" type="pres">
      <dgm:prSet presAssocID="{228A6869-ECCF-4F60-BD87-E0B7C202FD70}" presName="background" presStyleLbl="node0" presStyleIdx="0" presStyleCnt="3"/>
      <dgm:spPr/>
    </dgm:pt>
    <dgm:pt modelId="{FA9BEBA1-3A01-44F5-B9E3-87DE71D426E2}" type="pres">
      <dgm:prSet presAssocID="{228A6869-ECCF-4F60-BD87-E0B7C202FD70}" presName="text" presStyleLbl="fgAcc0" presStyleIdx="0" presStyleCnt="3">
        <dgm:presLayoutVars>
          <dgm:chPref val="3"/>
        </dgm:presLayoutVars>
      </dgm:prSet>
      <dgm:spPr/>
    </dgm:pt>
    <dgm:pt modelId="{14B61A4F-C721-473C-88DA-C0185946CC17}" type="pres">
      <dgm:prSet presAssocID="{228A6869-ECCF-4F60-BD87-E0B7C202FD70}" presName="hierChild2" presStyleCnt="0"/>
      <dgm:spPr/>
    </dgm:pt>
    <dgm:pt modelId="{0A989BA8-9DC6-414A-A696-4BAC6454B99D}" type="pres">
      <dgm:prSet presAssocID="{6536D909-4B28-499D-93C1-EBCF09009256}" presName="hierRoot1" presStyleCnt="0"/>
      <dgm:spPr/>
    </dgm:pt>
    <dgm:pt modelId="{C6E0C27C-ECEE-41C5-9B80-55934623A45D}" type="pres">
      <dgm:prSet presAssocID="{6536D909-4B28-499D-93C1-EBCF09009256}" presName="composite" presStyleCnt="0"/>
      <dgm:spPr/>
    </dgm:pt>
    <dgm:pt modelId="{5E65493B-56D4-4FE3-8A2D-2C6785AFC154}" type="pres">
      <dgm:prSet presAssocID="{6536D909-4B28-499D-93C1-EBCF09009256}" presName="background" presStyleLbl="node0" presStyleIdx="1" presStyleCnt="3"/>
      <dgm:spPr/>
    </dgm:pt>
    <dgm:pt modelId="{2B11EFE8-1EEA-4DAC-9931-94B7AA0DE194}" type="pres">
      <dgm:prSet presAssocID="{6536D909-4B28-499D-93C1-EBCF09009256}" presName="text" presStyleLbl="fgAcc0" presStyleIdx="1" presStyleCnt="3">
        <dgm:presLayoutVars>
          <dgm:chPref val="3"/>
        </dgm:presLayoutVars>
      </dgm:prSet>
      <dgm:spPr/>
    </dgm:pt>
    <dgm:pt modelId="{73891C16-2015-4038-8A8D-B19EDB36FAD6}" type="pres">
      <dgm:prSet presAssocID="{6536D909-4B28-499D-93C1-EBCF09009256}" presName="hierChild2" presStyleCnt="0"/>
      <dgm:spPr/>
    </dgm:pt>
    <dgm:pt modelId="{322261DF-EB40-4D25-98B4-10B8DA4D992C}" type="pres">
      <dgm:prSet presAssocID="{D7DC24A2-F1C9-4F13-8366-BE0A4002AE43}" presName="hierRoot1" presStyleCnt="0"/>
      <dgm:spPr/>
    </dgm:pt>
    <dgm:pt modelId="{E78B2E56-C763-4CA0-B0CD-3F0D11B7A214}" type="pres">
      <dgm:prSet presAssocID="{D7DC24A2-F1C9-4F13-8366-BE0A4002AE43}" presName="composite" presStyleCnt="0"/>
      <dgm:spPr/>
    </dgm:pt>
    <dgm:pt modelId="{A39C3609-6173-4354-88F2-B21F680CB4D4}" type="pres">
      <dgm:prSet presAssocID="{D7DC24A2-F1C9-4F13-8366-BE0A4002AE43}" presName="background" presStyleLbl="node0" presStyleIdx="2" presStyleCnt="3"/>
      <dgm:spPr/>
    </dgm:pt>
    <dgm:pt modelId="{8722DB37-11C6-4A58-86C9-15270DE2061F}" type="pres">
      <dgm:prSet presAssocID="{D7DC24A2-F1C9-4F13-8366-BE0A4002AE43}" presName="text" presStyleLbl="fgAcc0" presStyleIdx="2" presStyleCnt="3">
        <dgm:presLayoutVars>
          <dgm:chPref val="3"/>
        </dgm:presLayoutVars>
      </dgm:prSet>
      <dgm:spPr/>
    </dgm:pt>
    <dgm:pt modelId="{20F04397-339E-460D-A28F-886E41AA484B}" type="pres">
      <dgm:prSet presAssocID="{D7DC24A2-F1C9-4F13-8366-BE0A4002AE43}" presName="hierChild2" presStyleCnt="0"/>
      <dgm:spPr/>
    </dgm:pt>
  </dgm:ptLst>
  <dgm:cxnLst>
    <dgm:cxn modelId="{6C1A0B0B-20BD-43F4-905D-2BD989482CF9}" type="presOf" srcId="{30DEDEF3-7D28-4FA7-9182-2EB79F541819}" destId="{9F7B9282-C858-435B-97A5-A9561FA061D0}" srcOrd="0" destOrd="0" presId="urn:microsoft.com/office/officeart/2005/8/layout/hierarchy1"/>
    <dgm:cxn modelId="{F88D137B-B9A2-41B1-8E4A-C98CF76ED111}" srcId="{30DEDEF3-7D28-4FA7-9182-2EB79F541819}" destId="{6536D909-4B28-499D-93C1-EBCF09009256}" srcOrd="1" destOrd="0" parTransId="{3E1ED9A6-ED3A-4DEB-80CA-740BD2807BDF}" sibTransId="{5F8A8947-726A-4049-95D9-36700B4DFA99}"/>
    <dgm:cxn modelId="{1E9C5286-AB6A-4638-A579-A61C2F129BBD}" type="presOf" srcId="{228A6869-ECCF-4F60-BD87-E0B7C202FD70}" destId="{FA9BEBA1-3A01-44F5-B9E3-87DE71D426E2}" srcOrd="0" destOrd="0" presId="urn:microsoft.com/office/officeart/2005/8/layout/hierarchy1"/>
    <dgm:cxn modelId="{3051E199-3E3E-459A-81BF-49529711B613}" type="presOf" srcId="{D7DC24A2-F1C9-4F13-8366-BE0A4002AE43}" destId="{8722DB37-11C6-4A58-86C9-15270DE2061F}" srcOrd="0" destOrd="0" presId="urn:microsoft.com/office/officeart/2005/8/layout/hierarchy1"/>
    <dgm:cxn modelId="{CCA478AA-0196-4C87-88BB-08566563CB08}" srcId="{30DEDEF3-7D28-4FA7-9182-2EB79F541819}" destId="{D7DC24A2-F1C9-4F13-8366-BE0A4002AE43}" srcOrd="2" destOrd="0" parTransId="{64AD5373-3036-4147-838F-FD5F625D1D04}" sibTransId="{F7305A49-11B8-46AC-8F77-1B1715EE645E}"/>
    <dgm:cxn modelId="{CB66E8C5-4329-4B7E-9DB7-EAAC15B5A429}" srcId="{30DEDEF3-7D28-4FA7-9182-2EB79F541819}" destId="{228A6869-ECCF-4F60-BD87-E0B7C202FD70}" srcOrd="0" destOrd="0" parTransId="{DF156DED-D4E5-473B-A364-B6474CB3657F}" sibTransId="{6313217C-458C-4F72-987A-2BE6492E6AB0}"/>
    <dgm:cxn modelId="{7F68CBF4-1BAD-4A5E-8A3C-4F1E41428719}" type="presOf" srcId="{6536D909-4B28-499D-93C1-EBCF09009256}" destId="{2B11EFE8-1EEA-4DAC-9931-94B7AA0DE194}" srcOrd="0" destOrd="0" presId="urn:microsoft.com/office/officeart/2005/8/layout/hierarchy1"/>
    <dgm:cxn modelId="{96522FB9-1C36-4408-B6C4-092D220783EA}" type="presParOf" srcId="{9F7B9282-C858-435B-97A5-A9561FA061D0}" destId="{081C4B08-A910-440C-85AF-36C8D975774F}" srcOrd="0" destOrd="0" presId="urn:microsoft.com/office/officeart/2005/8/layout/hierarchy1"/>
    <dgm:cxn modelId="{2E9409D8-47C1-42BE-B19F-23DDC24D1252}" type="presParOf" srcId="{081C4B08-A910-440C-85AF-36C8D975774F}" destId="{58D0F18D-A1B3-4108-9F8F-A6200FD27CF6}" srcOrd="0" destOrd="0" presId="urn:microsoft.com/office/officeart/2005/8/layout/hierarchy1"/>
    <dgm:cxn modelId="{A6E1C7C7-BA8F-407A-AAB5-25C429F3EF0E}" type="presParOf" srcId="{58D0F18D-A1B3-4108-9F8F-A6200FD27CF6}" destId="{6718F41E-CB32-462F-91C1-5CC6AFF43BAA}" srcOrd="0" destOrd="0" presId="urn:microsoft.com/office/officeart/2005/8/layout/hierarchy1"/>
    <dgm:cxn modelId="{095B6332-F973-4AD6-95C8-4937DD78174E}" type="presParOf" srcId="{58D0F18D-A1B3-4108-9F8F-A6200FD27CF6}" destId="{FA9BEBA1-3A01-44F5-B9E3-87DE71D426E2}" srcOrd="1" destOrd="0" presId="urn:microsoft.com/office/officeart/2005/8/layout/hierarchy1"/>
    <dgm:cxn modelId="{D29FB160-584E-4386-BF93-EC6322666DD6}" type="presParOf" srcId="{081C4B08-A910-440C-85AF-36C8D975774F}" destId="{14B61A4F-C721-473C-88DA-C0185946CC17}" srcOrd="1" destOrd="0" presId="urn:microsoft.com/office/officeart/2005/8/layout/hierarchy1"/>
    <dgm:cxn modelId="{4F1F65D9-10BB-416F-960C-6296F561312F}" type="presParOf" srcId="{9F7B9282-C858-435B-97A5-A9561FA061D0}" destId="{0A989BA8-9DC6-414A-A696-4BAC6454B99D}" srcOrd="1" destOrd="0" presId="urn:microsoft.com/office/officeart/2005/8/layout/hierarchy1"/>
    <dgm:cxn modelId="{A8255A7E-B396-4D1C-938B-2DCD932ABFDF}" type="presParOf" srcId="{0A989BA8-9DC6-414A-A696-4BAC6454B99D}" destId="{C6E0C27C-ECEE-41C5-9B80-55934623A45D}" srcOrd="0" destOrd="0" presId="urn:microsoft.com/office/officeart/2005/8/layout/hierarchy1"/>
    <dgm:cxn modelId="{22778CD8-00EC-4A64-A0F9-EDC7BFAA3E48}" type="presParOf" srcId="{C6E0C27C-ECEE-41C5-9B80-55934623A45D}" destId="{5E65493B-56D4-4FE3-8A2D-2C6785AFC154}" srcOrd="0" destOrd="0" presId="urn:microsoft.com/office/officeart/2005/8/layout/hierarchy1"/>
    <dgm:cxn modelId="{78AEF7AF-EB0B-426E-8415-0B40E0498E0D}" type="presParOf" srcId="{C6E0C27C-ECEE-41C5-9B80-55934623A45D}" destId="{2B11EFE8-1EEA-4DAC-9931-94B7AA0DE194}" srcOrd="1" destOrd="0" presId="urn:microsoft.com/office/officeart/2005/8/layout/hierarchy1"/>
    <dgm:cxn modelId="{D6493DD9-042C-4A72-A6EC-D3E5866F5D5A}" type="presParOf" srcId="{0A989BA8-9DC6-414A-A696-4BAC6454B99D}" destId="{73891C16-2015-4038-8A8D-B19EDB36FAD6}" srcOrd="1" destOrd="0" presId="urn:microsoft.com/office/officeart/2005/8/layout/hierarchy1"/>
    <dgm:cxn modelId="{FA335B09-2324-4B99-AE0D-1F80A7B189A9}" type="presParOf" srcId="{9F7B9282-C858-435B-97A5-A9561FA061D0}" destId="{322261DF-EB40-4D25-98B4-10B8DA4D992C}" srcOrd="2" destOrd="0" presId="urn:microsoft.com/office/officeart/2005/8/layout/hierarchy1"/>
    <dgm:cxn modelId="{71682537-4FE5-480E-BC7B-208595EFD5DC}" type="presParOf" srcId="{322261DF-EB40-4D25-98B4-10B8DA4D992C}" destId="{E78B2E56-C763-4CA0-B0CD-3F0D11B7A214}" srcOrd="0" destOrd="0" presId="urn:microsoft.com/office/officeart/2005/8/layout/hierarchy1"/>
    <dgm:cxn modelId="{78581FC0-04D0-4A0A-8CEC-E6DC91DEA14C}" type="presParOf" srcId="{E78B2E56-C763-4CA0-B0CD-3F0D11B7A214}" destId="{A39C3609-6173-4354-88F2-B21F680CB4D4}" srcOrd="0" destOrd="0" presId="urn:microsoft.com/office/officeart/2005/8/layout/hierarchy1"/>
    <dgm:cxn modelId="{7B633D64-80DE-4745-B4D7-ABD59047F5E7}" type="presParOf" srcId="{E78B2E56-C763-4CA0-B0CD-3F0D11B7A214}" destId="{8722DB37-11C6-4A58-86C9-15270DE2061F}" srcOrd="1" destOrd="0" presId="urn:microsoft.com/office/officeart/2005/8/layout/hierarchy1"/>
    <dgm:cxn modelId="{EA2CE14F-EEF9-4BF4-BCD7-59E78679C0EC}" type="presParOf" srcId="{322261DF-EB40-4D25-98B4-10B8DA4D992C}" destId="{20F04397-339E-460D-A28F-886E41AA484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303268-F5FE-4EDB-B426-9177BEFED4C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3CB23E4-2CFE-44BA-851B-815D40095A3F}">
      <dgm:prSet/>
      <dgm:spPr/>
      <dgm:t>
        <a:bodyPr/>
        <a:lstStyle/>
        <a:p>
          <a:pPr>
            <a:defRPr cap="all"/>
          </a:pPr>
          <a:r>
            <a:rPr lang="en-US"/>
            <a:t>Gained practical experience in developing AI-based safety solutions.</a:t>
          </a:r>
        </a:p>
      </dgm:t>
    </dgm:pt>
    <dgm:pt modelId="{BEEE14E1-506D-46EC-AA1B-828C54CA122A}" type="parTrans" cxnId="{DD686C33-A741-4605-9854-4158B6583F94}">
      <dgm:prSet/>
      <dgm:spPr/>
      <dgm:t>
        <a:bodyPr/>
        <a:lstStyle/>
        <a:p>
          <a:endParaRPr lang="en-US"/>
        </a:p>
      </dgm:t>
    </dgm:pt>
    <dgm:pt modelId="{26959C6B-020C-45CB-B22A-FD192BE11565}" type="sibTrans" cxnId="{DD686C33-A741-4605-9854-4158B6583F94}">
      <dgm:prSet/>
      <dgm:spPr/>
      <dgm:t>
        <a:bodyPr/>
        <a:lstStyle/>
        <a:p>
          <a:endParaRPr lang="en-US"/>
        </a:p>
      </dgm:t>
    </dgm:pt>
    <dgm:pt modelId="{00656EBC-DA81-41E9-ACE9-0BAE1A36F0B7}">
      <dgm:prSet/>
      <dgm:spPr/>
      <dgm:t>
        <a:bodyPr/>
        <a:lstStyle/>
        <a:p>
          <a:pPr>
            <a:defRPr cap="all"/>
          </a:pPr>
          <a:r>
            <a:rPr lang="en-US"/>
            <a:t>Developed robust real-time object detection systems.</a:t>
          </a:r>
        </a:p>
      </dgm:t>
    </dgm:pt>
    <dgm:pt modelId="{E2256CF0-48F7-449E-A489-EC16B4442C4E}" type="parTrans" cxnId="{4277C492-9331-4D3F-90D7-B4E59443C786}">
      <dgm:prSet/>
      <dgm:spPr/>
      <dgm:t>
        <a:bodyPr/>
        <a:lstStyle/>
        <a:p>
          <a:endParaRPr lang="en-US"/>
        </a:p>
      </dgm:t>
    </dgm:pt>
    <dgm:pt modelId="{6F51B03E-E46B-4E52-ACCF-95617A01436B}" type="sibTrans" cxnId="{4277C492-9331-4D3F-90D7-B4E59443C786}">
      <dgm:prSet/>
      <dgm:spPr/>
      <dgm:t>
        <a:bodyPr/>
        <a:lstStyle/>
        <a:p>
          <a:endParaRPr lang="en-US"/>
        </a:p>
      </dgm:t>
    </dgm:pt>
    <dgm:pt modelId="{CD7B879F-31A9-4A3E-A492-99ED96A8DB8B}">
      <dgm:prSet/>
      <dgm:spPr/>
      <dgm:t>
        <a:bodyPr/>
        <a:lstStyle/>
        <a:p>
          <a:pPr>
            <a:defRPr cap="all"/>
          </a:pPr>
          <a:r>
            <a:rPr lang="en-US"/>
            <a:t>Enhanced technical and project management skills.</a:t>
          </a:r>
        </a:p>
      </dgm:t>
    </dgm:pt>
    <dgm:pt modelId="{AC98EDAD-90E5-4D00-862D-A942DDF4A72B}" type="parTrans" cxnId="{FDD0EA9F-5EBF-48B9-B72D-2387EB9C86D8}">
      <dgm:prSet/>
      <dgm:spPr/>
      <dgm:t>
        <a:bodyPr/>
        <a:lstStyle/>
        <a:p>
          <a:endParaRPr lang="en-US"/>
        </a:p>
      </dgm:t>
    </dgm:pt>
    <dgm:pt modelId="{6EA79466-C1A4-401A-B8CB-8544B6018293}" type="sibTrans" cxnId="{FDD0EA9F-5EBF-48B9-B72D-2387EB9C86D8}">
      <dgm:prSet/>
      <dgm:spPr/>
      <dgm:t>
        <a:bodyPr/>
        <a:lstStyle/>
        <a:p>
          <a:endParaRPr lang="en-US"/>
        </a:p>
      </dgm:t>
    </dgm:pt>
    <dgm:pt modelId="{4DA66022-4240-4B76-8E1E-6A80EF91ACAC}" type="pres">
      <dgm:prSet presAssocID="{88303268-F5FE-4EDB-B426-9177BEFED4C6}" presName="root" presStyleCnt="0">
        <dgm:presLayoutVars>
          <dgm:dir/>
          <dgm:resizeHandles val="exact"/>
        </dgm:presLayoutVars>
      </dgm:prSet>
      <dgm:spPr/>
    </dgm:pt>
    <dgm:pt modelId="{A0D819DB-8FEB-4F88-ACC0-A0C4BF1A8E08}" type="pres">
      <dgm:prSet presAssocID="{93CB23E4-2CFE-44BA-851B-815D40095A3F}" presName="compNode" presStyleCnt="0"/>
      <dgm:spPr/>
    </dgm:pt>
    <dgm:pt modelId="{A2C73DB2-55C9-46C1-AE09-84489F0CE954}" type="pres">
      <dgm:prSet presAssocID="{93CB23E4-2CFE-44BA-851B-815D40095A3F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EDCE3BF-5DD2-4063-BE5C-ECF146D09F5C}" type="pres">
      <dgm:prSet presAssocID="{93CB23E4-2CFE-44BA-851B-815D40095A3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C3163A6-9C6E-44E4-83A1-AB8932FE0C91}" type="pres">
      <dgm:prSet presAssocID="{93CB23E4-2CFE-44BA-851B-815D40095A3F}" presName="spaceRect" presStyleCnt="0"/>
      <dgm:spPr/>
    </dgm:pt>
    <dgm:pt modelId="{21ED805C-C63F-4992-9501-C8E4819D907C}" type="pres">
      <dgm:prSet presAssocID="{93CB23E4-2CFE-44BA-851B-815D40095A3F}" presName="textRect" presStyleLbl="revTx" presStyleIdx="0" presStyleCnt="3">
        <dgm:presLayoutVars>
          <dgm:chMax val="1"/>
          <dgm:chPref val="1"/>
        </dgm:presLayoutVars>
      </dgm:prSet>
      <dgm:spPr/>
    </dgm:pt>
    <dgm:pt modelId="{3967EB71-FBC4-4298-A17B-96B84AA425AE}" type="pres">
      <dgm:prSet presAssocID="{26959C6B-020C-45CB-B22A-FD192BE11565}" presName="sibTrans" presStyleCnt="0"/>
      <dgm:spPr/>
    </dgm:pt>
    <dgm:pt modelId="{1BB827B8-120B-44B6-98FE-82EF171218D5}" type="pres">
      <dgm:prSet presAssocID="{00656EBC-DA81-41E9-ACE9-0BAE1A36F0B7}" presName="compNode" presStyleCnt="0"/>
      <dgm:spPr/>
    </dgm:pt>
    <dgm:pt modelId="{BDF70BDC-85F0-458E-BC12-37080066E495}" type="pres">
      <dgm:prSet presAssocID="{00656EBC-DA81-41E9-ACE9-0BAE1A36F0B7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FBF56B4-ABA4-4E03-877C-D46F43F88183}" type="pres">
      <dgm:prSet presAssocID="{00656EBC-DA81-41E9-ACE9-0BAE1A36F0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7228321-12B0-40C7-943E-3B9E776EFACA}" type="pres">
      <dgm:prSet presAssocID="{00656EBC-DA81-41E9-ACE9-0BAE1A36F0B7}" presName="spaceRect" presStyleCnt="0"/>
      <dgm:spPr/>
    </dgm:pt>
    <dgm:pt modelId="{F80DA453-B210-4A22-AD77-5730857AA511}" type="pres">
      <dgm:prSet presAssocID="{00656EBC-DA81-41E9-ACE9-0BAE1A36F0B7}" presName="textRect" presStyleLbl="revTx" presStyleIdx="1" presStyleCnt="3">
        <dgm:presLayoutVars>
          <dgm:chMax val="1"/>
          <dgm:chPref val="1"/>
        </dgm:presLayoutVars>
      </dgm:prSet>
      <dgm:spPr/>
    </dgm:pt>
    <dgm:pt modelId="{F06DF222-749B-4AFD-AE4E-59EBCA734ED1}" type="pres">
      <dgm:prSet presAssocID="{6F51B03E-E46B-4E52-ACCF-95617A01436B}" presName="sibTrans" presStyleCnt="0"/>
      <dgm:spPr/>
    </dgm:pt>
    <dgm:pt modelId="{282E53EC-ADDA-420B-A5B8-E99F3DDA13F3}" type="pres">
      <dgm:prSet presAssocID="{CD7B879F-31A9-4A3E-A492-99ED96A8DB8B}" presName="compNode" presStyleCnt="0"/>
      <dgm:spPr/>
    </dgm:pt>
    <dgm:pt modelId="{E843C019-FEBC-4E9D-BA37-0C1966C0A56D}" type="pres">
      <dgm:prSet presAssocID="{CD7B879F-31A9-4A3E-A492-99ED96A8DB8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A6F979B-D6FC-4EB7-BAA1-6A649607A8D7}" type="pres">
      <dgm:prSet presAssocID="{CD7B879F-31A9-4A3E-A492-99ED96A8DB8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F6DA3ED-E0B2-48D5-AE57-A4571D2C93FE}" type="pres">
      <dgm:prSet presAssocID="{CD7B879F-31A9-4A3E-A492-99ED96A8DB8B}" presName="spaceRect" presStyleCnt="0"/>
      <dgm:spPr/>
    </dgm:pt>
    <dgm:pt modelId="{0F4D82AF-FBAD-481B-971D-3A619FC0A0CC}" type="pres">
      <dgm:prSet presAssocID="{CD7B879F-31A9-4A3E-A492-99ED96A8DB8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A18FB17-456F-4360-B25D-5C44BDB94A32}" type="presOf" srcId="{88303268-F5FE-4EDB-B426-9177BEFED4C6}" destId="{4DA66022-4240-4B76-8E1E-6A80EF91ACAC}" srcOrd="0" destOrd="0" presId="urn:microsoft.com/office/officeart/2018/5/layout/IconLeafLabelList"/>
    <dgm:cxn modelId="{DD686C33-A741-4605-9854-4158B6583F94}" srcId="{88303268-F5FE-4EDB-B426-9177BEFED4C6}" destId="{93CB23E4-2CFE-44BA-851B-815D40095A3F}" srcOrd="0" destOrd="0" parTransId="{BEEE14E1-506D-46EC-AA1B-828C54CA122A}" sibTransId="{26959C6B-020C-45CB-B22A-FD192BE11565}"/>
    <dgm:cxn modelId="{5A045F87-B893-4711-AD9F-A6765CCEEC04}" type="presOf" srcId="{93CB23E4-2CFE-44BA-851B-815D40095A3F}" destId="{21ED805C-C63F-4992-9501-C8E4819D907C}" srcOrd="0" destOrd="0" presId="urn:microsoft.com/office/officeart/2018/5/layout/IconLeafLabelList"/>
    <dgm:cxn modelId="{4277C492-9331-4D3F-90D7-B4E59443C786}" srcId="{88303268-F5FE-4EDB-B426-9177BEFED4C6}" destId="{00656EBC-DA81-41E9-ACE9-0BAE1A36F0B7}" srcOrd="1" destOrd="0" parTransId="{E2256CF0-48F7-449E-A489-EC16B4442C4E}" sibTransId="{6F51B03E-E46B-4E52-ACCF-95617A01436B}"/>
    <dgm:cxn modelId="{384FB999-C493-48CE-BD43-CC036A106D9C}" type="presOf" srcId="{CD7B879F-31A9-4A3E-A492-99ED96A8DB8B}" destId="{0F4D82AF-FBAD-481B-971D-3A619FC0A0CC}" srcOrd="0" destOrd="0" presId="urn:microsoft.com/office/officeart/2018/5/layout/IconLeafLabelList"/>
    <dgm:cxn modelId="{FDD0EA9F-5EBF-48B9-B72D-2387EB9C86D8}" srcId="{88303268-F5FE-4EDB-B426-9177BEFED4C6}" destId="{CD7B879F-31A9-4A3E-A492-99ED96A8DB8B}" srcOrd="2" destOrd="0" parTransId="{AC98EDAD-90E5-4D00-862D-A942DDF4A72B}" sibTransId="{6EA79466-C1A4-401A-B8CB-8544B6018293}"/>
    <dgm:cxn modelId="{A1DAC9F2-53BF-48FD-A0BB-EF3D8C082A6A}" type="presOf" srcId="{00656EBC-DA81-41E9-ACE9-0BAE1A36F0B7}" destId="{F80DA453-B210-4A22-AD77-5730857AA511}" srcOrd="0" destOrd="0" presId="urn:microsoft.com/office/officeart/2018/5/layout/IconLeafLabelList"/>
    <dgm:cxn modelId="{392CCAD0-E5F6-40C9-A593-4EBB3853D199}" type="presParOf" srcId="{4DA66022-4240-4B76-8E1E-6A80EF91ACAC}" destId="{A0D819DB-8FEB-4F88-ACC0-A0C4BF1A8E08}" srcOrd="0" destOrd="0" presId="urn:microsoft.com/office/officeart/2018/5/layout/IconLeafLabelList"/>
    <dgm:cxn modelId="{259E801F-F043-4631-A928-880F70180842}" type="presParOf" srcId="{A0D819DB-8FEB-4F88-ACC0-A0C4BF1A8E08}" destId="{A2C73DB2-55C9-46C1-AE09-84489F0CE954}" srcOrd="0" destOrd="0" presId="urn:microsoft.com/office/officeart/2018/5/layout/IconLeafLabelList"/>
    <dgm:cxn modelId="{7228ADD4-4E8C-4A35-A1D1-1FD1D0EF6705}" type="presParOf" srcId="{A0D819DB-8FEB-4F88-ACC0-A0C4BF1A8E08}" destId="{9EDCE3BF-5DD2-4063-BE5C-ECF146D09F5C}" srcOrd="1" destOrd="0" presId="urn:microsoft.com/office/officeart/2018/5/layout/IconLeafLabelList"/>
    <dgm:cxn modelId="{757FB954-4C2A-4741-A003-61C37778474B}" type="presParOf" srcId="{A0D819DB-8FEB-4F88-ACC0-A0C4BF1A8E08}" destId="{EC3163A6-9C6E-44E4-83A1-AB8932FE0C91}" srcOrd="2" destOrd="0" presId="urn:microsoft.com/office/officeart/2018/5/layout/IconLeafLabelList"/>
    <dgm:cxn modelId="{9BB50BBE-1C4C-434F-857F-1BC933B314DA}" type="presParOf" srcId="{A0D819DB-8FEB-4F88-ACC0-A0C4BF1A8E08}" destId="{21ED805C-C63F-4992-9501-C8E4819D907C}" srcOrd="3" destOrd="0" presId="urn:microsoft.com/office/officeart/2018/5/layout/IconLeafLabelList"/>
    <dgm:cxn modelId="{32A093AB-B68E-454D-B537-6089EE15E2EB}" type="presParOf" srcId="{4DA66022-4240-4B76-8E1E-6A80EF91ACAC}" destId="{3967EB71-FBC4-4298-A17B-96B84AA425AE}" srcOrd="1" destOrd="0" presId="urn:microsoft.com/office/officeart/2018/5/layout/IconLeafLabelList"/>
    <dgm:cxn modelId="{61BA3898-B7AB-4BFF-BA0C-E44447DE0698}" type="presParOf" srcId="{4DA66022-4240-4B76-8E1E-6A80EF91ACAC}" destId="{1BB827B8-120B-44B6-98FE-82EF171218D5}" srcOrd="2" destOrd="0" presId="urn:microsoft.com/office/officeart/2018/5/layout/IconLeafLabelList"/>
    <dgm:cxn modelId="{F072DD49-D03D-4FA0-B2C4-E43FAD2AD884}" type="presParOf" srcId="{1BB827B8-120B-44B6-98FE-82EF171218D5}" destId="{BDF70BDC-85F0-458E-BC12-37080066E495}" srcOrd="0" destOrd="0" presId="urn:microsoft.com/office/officeart/2018/5/layout/IconLeafLabelList"/>
    <dgm:cxn modelId="{60D3706C-4B86-40A9-8AD6-3412B72A130E}" type="presParOf" srcId="{1BB827B8-120B-44B6-98FE-82EF171218D5}" destId="{6FBF56B4-ABA4-4E03-877C-D46F43F88183}" srcOrd="1" destOrd="0" presId="urn:microsoft.com/office/officeart/2018/5/layout/IconLeafLabelList"/>
    <dgm:cxn modelId="{9E72AD72-63EB-4E62-959C-E439526B09F0}" type="presParOf" srcId="{1BB827B8-120B-44B6-98FE-82EF171218D5}" destId="{D7228321-12B0-40C7-943E-3B9E776EFACA}" srcOrd="2" destOrd="0" presId="urn:microsoft.com/office/officeart/2018/5/layout/IconLeafLabelList"/>
    <dgm:cxn modelId="{8514F1AA-6E4A-4BDF-99D5-9A6AC520DF73}" type="presParOf" srcId="{1BB827B8-120B-44B6-98FE-82EF171218D5}" destId="{F80DA453-B210-4A22-AD77-5730857AA511}" srcOrd="3" destOrd="0" presId="urn:microsoft.com/office/officeart/2018/5/layout/IconLeafLabelList"/>
    <dgm:cxn modelId="{9246A513-C4FE-4A2D-9E48-AE14B23DA5E5}" type="presParOf" srcId="{4DA66022-4240-4B76-8E1E-6A80EF91ACAC}" destId="{F06DF222-749B-4AFD-AE4E-59EBCA734ED1}" srcOrd="3" destOrd="0" presId="urn:microsoft.com/office/officeart/2018/5/layout/IconLeafLabelList"/>
    <dgm:cxn modelId="{BDA6F2EE-BFC8-4C08-B76E-8A7AC4DB3F46}" type="presParOf" srcId="{4DA66022-4240-4B76-8E1E-6A80EF91ACAC}" destId="{282E53EC-ADDA-420B-A5B8-E99F3DDA13F3}" srcOrd="4" destOrd="0" presId="urn:microsoft.com/office/officeart/2018/5/layout/IconLeafLabelList"/>
    <dgm:cxn modelId="{C3B2C618-732B-4069-ADF6-622338F802F8}" type="presParOf" srcId="{282E53EC-ADDA-420B-A5B8-E99F3DDA13F3}" destId="{E843C019-FEBC-4E9D-BA37-0C1966C0A56D}" srcOrd="0" destOrd="0" presId="urn:microsoft.com/office/officeart/2018/5/layout/IconLeafLabelList"/>
    <dgm:cxn modelId="{DC18E230-1A74-472D-B2F1-C445E1ECB2F2}" type="presParOf" srcId="{282E53EC-ADDA-420B-A5B8-E99F3DDA13F3}" destId="{3A6F979B-D6FC-4EB7-BAA1-6A649607A8D7}" srcOrd="1" destOrd="0" presId="urn:microsoft.com/office/officeart/2018/5/layout/IconLeafLabelList"/>
    <dgm:cxn modelId="{F9AF2A5F-0A22-4488-A214-F437BD519E19}" type="presParOf" srcId="{282E53EC-ADDA-420B-A5B8-E99F3DDA13F3}" destId="{2F6DA3ED-E0B2-48D5-AE57-A4571D2C93FE}" srcOrd="2" destOrd="0" presId="urn:microsoft.com/office/officeart/2018/5/layout/IconLeafLabelList"/>
    <dgm:cxn modelId="{0D1DF1DB-2EC3-4AAB-B8FB-A424CA0AFD8D}" type="presParOf" srcId="{282E53EC-ADDA-420B-A5B8-E99F3DDA13F3}" destId="{0F4D82AF-FBAD-481B-971D-3A619FC0A0C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E544F-8148-4750-97EE-7120FA707670}">
      <dsp:nvSpPr>
        <dsp:cNvPr id="0" name=""/>
        <dsp:cNvSpPr/>
      </dsp:nvSpPr>
      <dsp:spPr>
        <a:xfrm>
          <a:off x="46" y="129113"/>
          <a:ext cx="4487981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PPE Detection</a:t>
          </a:r>
        </a:p>
      </dsp:txBody>
      <dsp:txXfrm>
        <a:off x="46" y="129113"/>
        <a:ext cx="4487981" cy="720000"/>
      </dsp:txXfrm>
    </dsp:sp>
    <dsp:sp modelId="{189526EC-A442-4D6D-8F0B-EDD8E88D1664}">
      <dsp:nvSpPr>
        <dsp:cNvPr id="0" name=""/>
        <dsp:cNvSpPr/>
      </dsp:nvSpPr>
      <dsp:spPr>
        <a:xfrm>
          <a:off x="46" y="849113"/>
          <a:ext cx="4487981" cy="2745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baseline="0"/>
            <a:t>Ensures safety compliance by detecting critical safety gear like hard hats, masks, and vests in industrial environments. 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baseline="0"/>
            <a:t>Focused on high accuracy and quick response times for real-time monitoring.</a:t>
          </a:r>
          <a:endParaRPr lang="en-US" sz="2500" kern="1200"/>
        </a:p>
      </dsp:txBody>
      <dsp:txXfrm>
        <a:off x="46" y="849113"/>
        <a:ext cx="4487981" cy="2745000"/>
      </dsp:txXfrm>
    </dsp:sp>
    <dsp:sp modelId="{8A5AF795-1999-4DDC-A4DF-974515C9FCA0}">
      <dsp:nvSpPr>
        <dsp:cNvPr id="0" name=""/>
        <dsp:cNvSpPr/>
      </dsp:nvSpPr>
      <dsp:spPr>
        <a:xfrm>
          <a:off x="5116346" y="129113"/>
          <a:ext cx="4487981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Emotion Detection</a:t>
          </a:r>
        </a:p>
      </dsp:txBody>
      <dsp:txXfrm>
        <a:off x="5116346" y="129113"/>
        <a:ext cx="4487981" cy="720000"/>
      </dsp:txXfrm>
    </dsp:sp>
    <dsp:sp modelId="{7A676A42-F488-4AE7-AEC7-11B97F51E2DA}">
      <dsp:nvSpPr>
        <dsp:cNvPr id="0" name=""/>
        <dsp:cNvSpPr/>
      </dsp:nvSpPr>
      <dsp:spPr>
        <a:xfrm>
          <a:off x="5116346" y="849113"/>
          <a:ext cx="4487981" cy="2745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baseline="0"/>
            <a:t>Classifies emotions from facial expressions to support applications in safety and human-computer interaction.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baseline="0"/>
            <a:t>Provides live analysis with efficient and precise detection.</a:t>
          </a:r>
          <a:endParaRPr lang="en-US" sz="2500" kern="1200"/>
        </a:p>
      </dsp:txBody>
      <dsp:txXfrm>
        <a:off x="5116346" y="849113"/>
        <a:ext cx="4487981" cy="274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24885-ECD3-414F-BA0F-5882595E697E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1F75E2-590D-4548-9B1D-CDA2345F8C9F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C8A77-55BB-4E43-9228-1A713CF54852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Developed and trained YOLO-based models for PPE detection and Emotion Recognition.</a:t>
          </a:r>
        </a:p>
      </dsp:txBody>
      <dsp:txXfrm>
        <a:off x="1529865" y="566"/>
        <a:ext cx="4383571" cy="1324558"/>
      </dsp:txXfrm>
    </dsp:sp>
    <dsp:sp modelId="{A845EFC7-EB84-4892-9587-DCEE25F519B6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7D6FBC-E45E-4AE0-A85E-A25848B3D605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1833F-9A0C-4193-A2CF-DEB737303060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Focused on real-time applications with hyperparameter optimization.</a:t>
          </a:r>
        </a:p>
      </dsp:txBody>
      <dsp:txXfrm>
        <a:off x="1529865" y="1656264"/>
        <a:ext cx="4383571" cy="1324558"/>
      </dsp:txXfrm>
    </dsp:sp>
    <dsp:sp modelId="{5A54771E-20F5-4585-87B9-4B7B6D206D71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039864-1D41-40D8-B7F0-783EB0A8424C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B72B8C-0D90-49EA-9C0C-87BCE8D81E7B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Worked on data augmentation and preprocessing for diverse conditions.</a:t>
          </a:r>
        </a:p>
      </dsp:txBody>
      <dsp:txXfrm>
        <a:off x="1529865" y="3311963"/>
        <a:ext cx="4383571" cy="13245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6F94B3-508E-493B-AEBE-E719289E2A21}">
      <dsp:nvSpPr>
        <dsp:cNvPr id="0" name=""/>
        <dsp:cNvSpPr/>
      </dsp:nvSpPr>
      <dsp:spPr>
        <a:xfrm>
          <a:off x="1292187" y="29443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77C6E-1B5D-4206-802E-A1307B58489A}">
      <dsp:nvSpPr>
        <dsp:cNvPr id="0" name=""/>
        <dsp:cNvSpPr/>
      </dsp:nvSpPr>
      <dsp:spPr>
        <a:xfrm>
          <a:off x="104187" y="270878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Addressed low latency requirements by tuning detection thresholds.</a:t>
          </a:r>
        </a:p>
      </dsp:txBody>
      <dsp:txXfrm>
        <a:off x="104187" y="2708787"/>
        <a:ext cx="4320000" cy="720000"/>
      </dsp:txXfrm>
    </dsp:sp>
    <dsp:sp modelId="{893E22A5-53F5-4E0C-B6FA-653E44AB99F9}">
      <dsp:nvSpPr>
        <dsp:cNvPr id="0" name=""/>
        <dsp:cNvSpPr/>
      </dsp:nvSpPr>
      <dsp:spPr>
        <a:xfrm>
          <a:off x="6368187" y="294439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9AF76C-EB66-48EE-B7AF-C2C88D540361}">
      <dsp:nvSpPr>
        <dsp:cNvPr id="0" name=""/>
        <dsp:cNvSpPr/>
      </dsp:nvSpPr>
      <dsp:spPr>
        <a:xfrm>
          <a:off x="5180187" y="270878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Improved model efficiency through real-time testing and adjustments.</a:t>
          </a:r>
        </a:p>
      </dsp:txBody>
      <dsp:txXfrm>
        <a:off x="5180187" y="2708787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18F41E-CB32-462F-91C1-5CC6AFF43BAA}">
      <dsp:nvSpPr>
        <dsp:cNvPr id="0" name=""/>
        <dsp:cNvSpPr/>
      </dsp:nvSpPr>
      <dsp:spPr>
        <a:xfrm>
          <a:off x="0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9BEBA1-3A01-44F5-B9E3-87DE71D426E2}">
      <dsp:nvSpPr>
        <dsp:cNvPr id="0" name=""/>
        <dsp:cNvSpPr/>
      </dsp:nvSpPr>
      <dsp:spPr>
        <a:xfrm>
          <a:off x="300136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Real-time object detection using YOLO.</a:t>
          </a:r>
        </a:p>
      </dsp:txBody>
      <dsp:txXfrm>
        <a:off x="350375" y="997410"/>
        <a:ext cx="2600752" cy="1614803"/>
      </dsp:txXfrm>
    </dsp:sp>
    <dsp:sp modelId="{5E65493B-56D4-4FE3-8A2D-2C6785AFC154}">
      <dsp:nvSpPr>
        <dsp:cNvPr id="0" name=""/>
        <dsp:cNvSpPr/>
      </dsp:nvSpPr>
      <dsp:spPr>
        <a:xfrm>
          <a:off x="3301503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11EFE8-1EEA-4DAC-9931-94B7AA0DE194}">
      <dsp:nvSpPr>
        <dsp:cNvPr id="0" name=""/>
        <dsp:cNvSpPr/>
      </dsp:nvSpPr>
      <dsp:spPr>
        <a:xfrm>
          <a:off x="3601640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Data augmentation and preprocessing techniques.</a:t>
          </a:r>
        </a:p>
      </dsp:txBody>
      <dsp:txXfrm>
        <a:off x="3651879" y="997410"/>
        <a:ext cx="2600752" cy="1614803"/>
      </dsp:txXfrm>
    </dsp:sp>
    <dsp:sp modelId="{A39C3609-6173-4354-88F2-B21F680CB4D4}">
      <dsp:nvSpPr>
        <dsp:cNvPr id="0" name=""/>
        <dsp:cNvSpPr/>
      </dsp:nvSpPr>
      <dsp:spPr>
        <a:xfrm>
          <a:off x="6603007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22DB37-11C6-4A58-86C9-15270DE2061F}">
      <dsp:nvSpPr>
        <dsp:cNvPr id="0" name=""/>
        <dsp:cNvSpPr/>
      </dsp:nvSpPr>
      <dsp:spPr>
        <a:xfrm>
          <a:off x="6903144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Integration with TensorFlow and OpenCV for deployment.</a:t>
          </a:r>
        </a:p>
      </dsp:txBody>
      <dsp:txXfrm>
        <a:off x="6953383" y="997410"/>
        <a:ext cx="2600752" cy="16148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73DB2-55C9-46C1-AE09-84489F0CE954}">
      <dsp:nvSpPr>
        <dsp:cNvPr id="0" name=""/>
        <dsp:cNvSpPr/>
      </dsp:nvSpPr>
      <dsp:spPr>
        <a:xfrm>
          <a:off x="639687" y="177247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DCE3BF-5DD2-4063-BE5C-ECF146D09F5C}">
      <dsp:nvSpPr>
        <dsp:cNvPr id="0" name=""/>
        <dsp:cNvSpPr/>
      </dsp:nvSpPr>
      <dsp:spPr>
        <a:xfrm>
          <a:off x="1005312" y="542872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D805C-C63F-4992-9501-C8E4819D907C}">
      <dsp:nvSpPr>
        <dsp:cNvPr id="0" name=""/>
        <dsp:cNvSpPr/>
      </dsp:nvSpPr>
      <dsp:spPr>
        <a:xfrm>
          <a:off x="91250" y="2427247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Gained practical experience in developing AI-based safety solutions.</a:t>
          </a:r>
        </a:p>
      </dsp:txBody>
      <dsp:txXfrm>
        <a:off x="91250" y="2427247"/>
        <a:ext cx="2812500" cy="720000"/>
      </dsp:txXfrm>
    </dsp:sp>
    <dsp:sp modelId="{BDF70BDC-85F0-458E-BC12-37080066E495}">
      <dsp:nvSpPr>
        <dsp:cNvPr id="0" name=""/>
        <dsp:cNvSpPr/>
      </dsp:nvSpPr>
      <dsp:spPr>
        <a:xfrm>
          <a:off x="3944375" y="177247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F56B4-ABA4-4E03-877C-D46F43F88183}">
      <dsp:nvSpPr>
        <dsp:cNvPr id="0" name=""/>
        <dsp:cNvSpPr/>
      </dsp:nvSpPr>
      <dsp:spPr>
        <a:xfrm>
          <a:off x="4310000" y="542872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DA453-B210-4A22-AD77-5730857AA511}">
      <dsp:nvSpPr>
        <dsp:cNvPr id="0" name=""/>
        <dsp:cNvSpPr/>
      </dsp:nvSpPr>
      <dsp:spPr>
        <a:xfrm>
          <a:off x="3395937" y="2427247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Developed robust real-time object detection systems.</a:t>
          </a:r>
        </a:p>
      </dsp:txBody>
      <dsp:txXfrm>
        <a:off x="3395937" y="2427247"/>
        <a:ext cx="2812500" cy="720000"/>
      </dsp:txXfrm>
    </dsp:sp>
    <dsp:sp modelId="{E843C019-FEBC-4E9D-BA37-0C1966C0A56D}">
      <dsp:nvSpPr>
        <dsp:cNvPr id="0" name=""/>
        <dsp:cNvSpPr/>
      </dsp:nvSpPr>
      <dsp:spPr>
        <a:xfrm>
          <a:off x="7249062" y="177247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6F979B-D6FC-4EB7-BAA1-6A649607A8D7}">
      <dsp:nvSpPr>
        <dsp:cNvPr id="0" name=""/>
        <dsp:cNvSpPr/>
      </dsp:nvSpPr>
      <dsp:spPr>
        <a:xfrm>
          <a:off x="7614687" y="542872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D82AF-FBAD-481B-971D-3A619FC0A0CC}">
      <dsp:nvSpPr>
        <dsp:cNvPr id="0" name=""/>
        <dsp:cNvSpPr/>
      </dsp:nvSpPr>
      <dsp:spPr>
        <a:xfrm>
          <a:off x="6700625" y="2427247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Enhanced technical and project management skills.</a:t>
          </a:r>
        </a:p>
      </dsp:txBody>
      <dsp:txXfrm>
        <a:off x="6700625" y="2427247"/>
        <a:ext cx="281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8123-FD14-4D53-B2A5-E7292899D9E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E551E0B-EFB3-487A-8C01-10EA96965FD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3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8123-FD14-4D53-B2A5-E7292899D9E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1E0B-EFB3-487A-8C01-10EA96965FD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36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8123-FD14-4D53-B2A5-E7292899D9E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1E0B-EFB3-487A-8C01-10EA96965FD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54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8123-FD14-4D53-B2A5-E7292899D9E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1E0B-EFB3-487A-8C01-10EA96965FD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57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8123-FD14-4D53-B2A5-E7292899D9E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1E0B-EFB3-487A-8C01-10EA96965FD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07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8123-FD14-4D53-B2A5-E7292899D9E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1E0B-EFB3-487A-8C01-10EA96965FD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77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8123-FD14-4D53-B2A5-E7292899D9E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1E0B-EFB3-487A-8C01-10EA96965FD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53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8123-FD14-4D53-B2A5-E7292899D9E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1E0B-EFB3-487A-8C01-10EA96965FD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93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8123-FD14-4D53-B2A5-E7292899D9E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1E0B-EFB3-487A-8C01-10EA96965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8123-FD14-4D53-B2A5-E7292899D9E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1E0B-EFB3-487A-8C01-10EA96965FD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53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92A8123-FD14-4D53-B2A5-E7292899D9E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1E0B-EFB3-487A-8C01-10EA96965FD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54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A8123-FD14-4D53-B2A5-E7292899D9E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E551E0B-EFB3-487A-8C01-10EA96965FD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1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">
            <a:extLst>
              <a:ext uri="{FF2B5EF4-FFF2-40B4-BE49-F238E27FC236}">
                <a16:creationId xmlns:a16="http://schemas.microsoft.com/office/drawing/2014/main" id="{ADDC9A0F-B7AC-E2B9-2333-85A4C3F9192A}"/>
              </a:ext>
            </a:extLst>
          </p:cNvPr>
          <p:cNvSpPr/>
          <p:nvPr/>
        </p:nvSpPr>
        <p:spPr>
          <a:xfrm>
            <a:off x="2151780" y="216621"/>
            <a:ext cx="7888439" cy="1894032"/>
          </a:xfrm>
          <a:custGeom>
            <a:avLst/>
            <a:gdLst/>
            <a:ahLst/>
            <a:cxnLst/>
            <a:rect l="l" t="t" r="r" b="b"/>
            <a:pathLst>
              <a:path w="10481528" h="3190837">
                <a:moveTo>
                  <a:pt x="0" y="0"/>
                </a:moveTo>
                <a:lnTo>
                  <a:pt x="10481528" y="0"/>
                </a:lnTo>
                <a:lnTo>
                  <a:pt x="10481528" y="3190837"/>
                </a:lnTo>
                <a:lnTo>
                  <a:pt x="0" y="31908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255717-E94B-EFB2-FA45-D7DE1DEDAAC1}"/>
              </a:ext>
            </a:extLst>
          </p:cNvPr>
          <p:cNvSpPr txBox="1"/>
          <p:nvPr/>
        </p:nvSpPr>
        <p:spPr>
          <a:xfrm>
            <a:off x="2213033" y="2131995"/>
            <a:ext cx="7765931" cy="199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Montserrat Classic Bold"/>
                <a:cs typeface="Times New Roman" panose="02020603050405020304" pitchFamily="18" charset="0"/>
                <a:sym typeface="Montserrat Classic Bold"/>
              </a:rPr>
              <a:t>Industrial Interaction Presentation 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Montserrat Classic Bold"/>
                <a:cs typeface="Times New Roman" panose="02020603050405020304" pitchFamily="18" charset="0"/>
                <a:sym typeface="Montserrat Classic Bold"/>
              </a:rPr>
              <a:t>On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Advanced</a:t>
            </a:r>
            <a:r>
              <a:rPr lang="en-US" sz="1800" b="1" spc="-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Object</a:t>
            </a:r>
            <a:r>
              <a:rPr lang="en-US" sz="1800" b="1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Detection</a:t>
            </a:r>
            <a:r>
              <a:rPr lang="en-US" sz="1800" b="1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using</a:t>
            </a:r>
            <a:r>
              <a:rPr lang="en-US" sz="1800" b="1" spc="-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YOLO</a:t>
            </a:r>
            <a:r>
              <a:rPr lang="en-US" sz="1800" b="1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800" b="1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Diverse</a:t>
            </a:r>
            <a:r>
              <a:rPr lang="en-US" sz="1800" b="1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Applications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5214"/>
              </a:lnSpc>
              <a:spcBef>
                <a:spcPct val="0"/>
              </a:spcBef>
            </a:pP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Montserrat Classic Bold"/>
              <a:cs typeface="Times New Roman" panose="02020603050405020304" pitchFamily="18" charset="0"/>
              <a:sym typeface="Montserrat Classic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BD1AD1-4953-643B-B402-AD00EC9EB815}"/>
              </a:ext>
            </a:extLst>
          </p:cNvPr>
          <p:cNvSpPr txBox="1"/>
          <p:nvPr/>
        </p:nvSpPr>
        <p:spPr>
          <a:xfrm>
            <a:off x="455042" y="4273283"/>
            <a:ext cx="61031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Submitted by: </a:t>
            </a:r>
            <a:r>
              <a:rPr lang="en-IN" b="1" dirty="0"/>
              <a:t>Anshika Singhal</a:t>
            </a:r>
            <a:br>
              <a:rPr lang="en-IN" sz="1800" b="1" dirty="0"/>
            </a:br>
            <a:r>
              <a:rPr lang="en-IN" sz="1800" b="1" dirty="0"/>
              <a:t>University Roll no: 2019643</a:t>
            </a:r>
          </a:p>
          <a:p>
            <a:r>
              <a:rPr lang="en-IN" sz="1800" b="1" dirty="0"/>
              <a:t>Class Roll no: </a:t>
            </a:r>
            <a:r>
              <a:rPr lang="en-IN" b="1" dirty="0"/>
              <a:t>12</a:t>
            </a:r>
            <a:br>
              <a:rPr lang="en-IN" sz="1800" b="1" dirty="0"/>
            </a:br>
            <a:r>
              <a:rPr lang="en-IN" sz="1800" b="1" dirty="0"/>
              <a:t>Section: CST SPL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7C94EB-A68F-8C75-2F77-88358B423A24}"/>
              </a:ext>
            </a:extLst>
          </p:cNvPr>
          <p:cNvSpPr txBox="1"/>
          <p:nvPr/>
        </p:nvSpPr>
        <p:spPr>
          <a:xfrm>
            <a:off x="6443923" y="4173344"/>
            <a:ext cx="61031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Mentor : Mr. Vipul Kumar Bharti (Scientist -E) &amp; </a:t>
            </a:r>
            <a:r>
              <a:rPr lang="en-IN" sz="1800" b="1" dirty="0" err="1"/>
              <a:t>Dr.</a:t>
            </a:r>
            <a:r>
              <a:rPr lang="en-IN" sz="1800" b="1" dirty="0"/>
              <a:t> Pradeep Kumar (Scientist-F)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</a:t>
            </a:r>
            <a:r>
              <a:rPr lang="en-US" sz="18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ipul.prof.310@gmail.com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179121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E485E7-7D6D-4CB0-A3AD-261D97B2E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5E3208-F0C4-4962-8946-065C94F8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69375A-8B0E-1061-EB4D-CC9B6A2FA315}"/>
              </a:ext>
            </a:extLst>
          </p:cNvPr>
          <p:cNvSpPr/>
          <p:nvPr/>
        </p:nvSpPr>
        <p:spPr>
          <a:xfrm>
            <a:off x="5140235" y="1027937"/>
            <a:ext cx="6083708" cy="37118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cap="all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AE17D3-C2DC-4665-AF20-33C5BACD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375124"/>
            <a:ext cx="0" cy="30175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021C573-B3FF-44B8-A5DE-AB39E9AA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B0CCD4-E9B0-43B2-806F-05EDF57A7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54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C3B66-AC1B-D567-9FFC-F715D6489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ea typeface="Montserrat Classic Bold"/>
                <a:cs typeface="Times New Roman" panose="02020603050405020304" pitchFamily="18" charset="0"/>
                <a:sym typeface="Montserrat Classic Bold"/>
              </a:rPr>
              <a:t>ABOUT COMPANY</a:t>
            </a:r>
            <a:br>
              <a:rPr lang="en-US" b="1">
                <a:latin typeface="Montserrat Classic Bold"/>
                <a:ea typeface="Montserrat Classic Bold"/>
                <a:cs typeface="Montserrat Classic Bold"/>
                <a:sym typeface="Montserrat Classic Bold"/>
              </a:rPr>
            </a:br>
            <a:endParaRPr lang="en-US" dirty="0"/>
          </a:p>
        </p:txBody>
      </p:sp>
      <p:pic>
        <p:nvPicPr>
          <p:cNvPr id="5" name="Image 4" descr="Aditya Precitech">
            <a:extLst>
              <a:ext uri="{FF2B5EF4-FFF2-40B4-BE49-F238E27FC236}">
                <a16:creationId xmlns:a16="http://schemas.microsoft.com/office/drawing/2014/main" id="{761C3726-234A-EB05-6FE8-F3CEF35B11E8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0462" y="2262002"/>
            <a:ext cx="2926098" cy="29580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36F52-4AF6-7360-B9C9-EBEF87F81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070" y="2015734"/>
            <a:ext cx="6195784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 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Defence Research and Development Organisation - Instruments Research and Development Establishment (DRDO-IRDE)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located in Dehradun, is a premier defense research facility under the Ministry of Defence, Government of India. DRDO-IRDE focuses on the design, development, and production of optical instruments, sensors, and systems for military applications. It plays a crucial role in advancing India's defense capabilities by developing state-of-the-art technologies in the fields of electro-optics, surveillance, and reconnaissance, particularly for the armed forces.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75651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BE1E1-1BB9-9230-315C-09F0640BD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71FCF-FD2B-7082-C4FC-B4E0EC879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+mj-lt"/>
              </a:rPr>
              <a:t> Project Topic </a:t>
            </a:r>
            <a:r>
              <a:rPr lang="en-US" altLang="en-US" dirty="0">
                <a:latin typeface="+mj-lt"/>
              </a:rPr>
              <a:t>: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Advanced</a:t>
            </a:r>
            <a:r>
              <a:rPr lang="en-US" spc="-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Object</a:t>
            </a:r>
            <a:r>
              <a:rPr lang="en-US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Detection</a:t>
            </a:r>
            <a:r>
              <a:rPr lang="en-US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using</a:t>
            </a:r>
            <a:r>
              <a:rPr lang="en-US" spc="-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YOLO</a:t>
            </a:r>
            <a:r>
              <a:rPr lang="en-US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Diverse</a:t>
            </a:r>
            <a:r>
              <a:rPr lang="en-US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Applications</a:t>
            </a:r>
            <a:endParaRPr lang="en-US" altLang="en-US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+mj-lt"/>
              </a:rPr>
              <a:t> Objective </a:t>
            </a:r>
            <a:r>
              <a:rPr lang="en-US" altLang="en-US" dirty="0">
                <a:latin typeface="+mj-lt"/>
              </a:rPr>
              <a:t>: </a:t>
            </a:r>
            <a:r>
              <a:rPr lang="en-US" dirty="0"/>
              <a:t>To develop and implement advanced object detection models using YOLO for real-time applications.</a:t>
            </a:r>
            <a:r>
              <a:rPr lang="en-US" altLang="en-US" dirty="0">
                <a:latin typeface="+mj-lt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+mj-lt"/>
              </a:rPr>
              <a:t> Key Projects</a:t>
            </a:r>
            <a:r>
              <a:rPr lang="en-US" altLang="en-US" dirty="0">
                <a:latin typeface="+mj-lt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PPE Detection</a:t>
            </a:r>
            <a:endParaRPr lang="en-US" altLang="en-US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Emotion Detection</a:t>
            </a:r>
            <a:endParaRPr lang="en-US" altLang="en-US" dirty="0">
              <a:latin typeface="+mj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58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86237C-A5ED-0CAE-2C85-678ADCFA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Project Details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193D14-F048-0624-C2B3-E2BD865950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773649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540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F1CFC9C-7876-4E1A-29C2-F4E2C1FFC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Technology USED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8BD1E-E4F2-86F8-3731-4448AA354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YOLOv8 for real-time object detection.</a:t>
            </a:r>
          </a:p>
          <a:p>
            <a:r>
              <a:rPr lang="en-US" dirty="0"/>
              <a:t>TensorFlow and OpenCV for model training and deployment.</a:t>
            </a:r>
          </a:p>
          <a:p>
            <a:r>
              <a:rPr lang="en-US" dirty="0"/>
              <a:t>Data augmentation and preprocessing to enhance model robustness.</a:t>
            </a: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F7E51038-956B-C3F4-D254-AEB2A4E74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4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4B378C-9EF6-AF74-769A-D3EAF299C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Work Responsibilities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D06F74-01C3-6850-9E89-B26B1F7DCD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443632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765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5458F-096D-A9DD-8C9D-093542EC1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Solutions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7C46AE-7D15-2E85-E83A-CB1ADE11CB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789727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99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14E99-E85C-E789-19C7-69CCD62D3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Skills  Acquired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A22929-767D-92E2-97D3-569BF9B6C2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44685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8271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F41AC-490F-080A-454E-12D73F1C0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9BCF35-E7FC-9D20-C388-2CB816AB50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614640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54049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96</TotalTime>
  <Words>381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Gill Sans MT</vt:lpstr>
      <vt:lpstr>Montserrat Classic Bold</vt:lpstr>
      <vt:lpstr>Times New Roman</vt:lpstr>
      <vt:lpstr>Wingdings</vt:lpstr>
      <vt:lpstr>Gallery</vt:lpstr>
      <vt:lpstr>PowerPoint Presentation</vt:lpstr>
      <vt:lpstr>ABOUT COMPANY </vt:lpstr>
      <vt:lpstr>Project overview</vt:lpstr>
      <vt:lpstr>Project Details</vt:lpstr>
      <vt:lpstr>TOOLS AND Technology USED</vt:lpstr>
      <vt:lpstr>Work Responsibilities</vt:lpstr>
      <vt:lpstr>Challenges and Solutions</vt:lpstr>
      <vt:lpstr>Skills  Acquired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ANSHIKA SINGHAL</dc:creator>
  <cp:lastModifiedBy>ANSHIKA SINGHAL</cp:lastModifiedBy>
  <cp:revision>4</cp:revision>
  <dcterms:created xsi:type="dcterms:W3CDTF">2024-12-10T16:16:11Z</dcterms:created>
  <dcterms:modified xsi:type="dcterms:W3CDTF">2024-12-11T05:31:09Z</dcterms:modified>
</cp:coreProperties>
</file>