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54F53-FCED-4EC6-9097-77868C56B871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18B99-DF56-4F05-971B-FCAB1D653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111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74AA-6909-403F-9161-1D8BF0A8F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87C6A-5C8F-48D7-B966-1150B1442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46F7E-4084-4A4B-9E49-6CDE368F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9E8C-AAB1-4D76-BBF6-905EF39EB98D}" type="datetime1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8813C-7AEB-4859-B027-48C9E7F6F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4760A-504B-405A-961A-DD0A73F3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1A79-F751-4E2E-A6A8-90315ACC7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06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F906-3CEB-4A8A-9114-5FCC9152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2F48D-BFA5-4F89-B1C0-B3E9A7378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D0D1F-D083-44D9-B60F-525BA1830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5789-9AD8-4A2D-B5BA-60A3C12C0A48}" type="datetime1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FFEF9-7A3D-4BC8-B2D3-C2233162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7B323-37F1-4995-B4D5-62FBA6D6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1A79-F751-4E2E-A6A8-90315ACC7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42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32F0BD-BD61-4BF0-9FF8-A3EF2E7E8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DFDD7-4682-4EA9-A150-7E75C3D10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CEAEF-C91D-4958-BE21-37848EC7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88D-AA8E-478E-A829-7A60BAA96BFD}" type="datetime1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4575D-4370-4904-B464-74C01284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4832D-D364-4897-93C9-F91A9F39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1A79-F751-4E2E-A6A8-90315ACC7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91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8195C-5771-41C9-B8CC-31A37FBB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30145-1C30-49E9-AA65-BB629374F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6EE57-55E9-4162-B160-0B599BCA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EF97-8497-4452-9D3B-D156F4D78093}" type="datetime1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287F8-FFEF-4088-A29B-5E315A0B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3CCC9-5978-4576-BB62-B2412FA0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1A79-F751-4E2E-A6A8-90315ACC7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65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993C7-2459-4F71-ADC1-F9BB93431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04EF5-4FEF-4B2B-B537-58E585CD8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2A0F8-686A-4CF8-9111-4B1F38D9C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F7AC-AF64-4152-837D-C6256D50655D}" type="datetime1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857B5-8243-4035-AC91-0D9FF304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0FDB5-9580-4AF4-81AF-057A6E16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1A79-F751-4E2E-A6A8-90315ACC7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06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048C-FAA6-41AF-83AC-482A0C1B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39D1F-81DB-4517-B56D-BC930EDE6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5A9C9-38C7-4D91-A9F4-A4DF2A7AD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AD945-609C-4EF1-8B66-D9FAAC2D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10E8-583D-43BD-A099-37B5F4EC2C26}" type="datetime1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4D1E5-5144-45B8-ABB0-7F7A215C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80D15-9BD2-45E8-9C21-0F077541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1A79-F751-4E2E-A6A8-90315ACC7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93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0239-060B-42DC-B689-AED6248B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96E80-9863-4A1F-8B09-E48B8F0B4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D553C-5B46-4943-BE9F-D9A15FD99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93FAE-2A3D-401E-B409-7DA9EC27E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57AB8D-724B-4443-B4CE-49C94FB1B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17160-F980-40E8-9EFA-67132F84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0FF5-8587-4A0A-887B-D99DB590F3A4}" type="datetime1">
              <a:rPr lang="en-IN" smtClean="0"/>
              <a:t>05-02-2022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5B2171-7B76-42E4-8D1D-657D9DD9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CC9DB-2BF3-499F-B6EF-D55C418A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1A79-F751-4E2E-A6A8-90315ACC7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55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6220-AFAF-4182-98A6-598EF1A0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C235C0-8A3A-4A94-9EBA-D1A3321E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AA70-2F66-4577-A4C3-208E90DA05F8}" type="datetime1">
              <a:rPr lang="en-IN" smtClean="0"/>
              <a:t>05-02-2022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E5FCC-B2DA-4DA1-A202-2EC52149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7FCA3-0F4F-471B-A6BF-13480A14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1A79-F751-4E2E-A6A8-90315ACC7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98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AE498-E50A-4298-AB51-68707218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26ED-5677-4D05-AC6F-5F321D45D8DC}" type="datetime1">
              <a:rPr lang="en-IN" smtClean="0"/>
              <a:t>05-02-2022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B44A9-2BAE-479B-BAF3-3460887C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1D51F-9077-45BC-846C-9C3D87BC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1A79-F751-4E2E-A6A8-90315ACC7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7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8A57-A824-4AF3-BBA6-3E10949D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FCD3E-862F-4845-BE54-827D1C795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351AE-3645-4B9A-A7B2-BAB2ECED5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AA606-38CF-4F2D-8C65-2A8936BC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C4CC-BB65-43C0-9E13-1958142E95A0}" type="datetime1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486A5-DEEC-4FA1-84D2-6691F2BF1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CD0B4-58CD-4C26-A3C9-F8DA9BEF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1A79-F751-4E2E-A6A8-90315ACC7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17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466B-4963-44FB-89ED-6AB81715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E1458-A6B1-4552-90FB-CFB4690DC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2EE8F-24C3-401B-8EE5-CD33E6C30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25CDD-03BB-42AD-A814-0E3723D6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7F85-9144-42CC-8CAA-3CDE083C66FC}" type="datetime1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26622-725C-4C89-81E2-D8FAE240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5D3DA-9465-47E6-B598-BD77E320D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1A79-F751-4E2E-A6A8-90315ACC7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99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EF4AE-F3D8-44C9-98B3-A0F3E953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DEDC8-1A1F-40C6-A40C-CA3EA4DB2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D7469-25C9-40A5-BBB7-6C4FA973B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13CD3-F7A1-4CA1-B347-DC51ACCCA944}" type="datetime1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2EA6A-769D-43D8-8AD9-C2D5DD475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4ADBA-C30C-4A61-A9C2-692989359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21A79-F751-4E2E-A6A8-90315ACC7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69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111D72C-54F6-4521-923C-B401B7B90CAB}"/>
              </a:ext>
            </a:extLst>
          </p:cNvPr>
          <p:cNvSpPr txBox="1"/>
          <p:nvPr/>
        </p:nvSpPr>
        <p:spPr>
          <a:xfrm>
            <a:off x="197218" y="227948"/>
            <a:ext cx="117975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solidFill>
                  <a:srgbClr val="002060"/>
                </a:solidFill>
                <a:latin typeface="Arial Black" panose="020B0A04020102020204" pitchFamily="34" charset="0"/>
              </a:rPr>
              <a:t>Title of the </a:t>
            </a:r>
            <a:r>
              <a:rPr lang="en-IN" sz="28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M.Tech Thesis/ B.Tech Project</a:t>
            </a:r>
            <a:r>
              <a:rPr lang="en-IN" sz="2800" b="1" dirty="0" smtClean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(only </a:t>
            </a:r>
            <a:r>
              <a:rPr lang="en-IN" sz="2800" b="1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give the title) </a:t>
            </a:r>
          </a:p>
          <a:p>
            <a:pPr algn="ctr"/>
            <a:r>
              <a:rPr lang="en-IN" sz="2800" b="1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BTech</a:t>
            </a:r>
            <a:r>
              <a:rPr lang="en-IN" sz="28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/ </a:t>
            </a:r>
            <a:r>
              <a:rPr lang="en-IN" sz="2800" b="1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MTech</a:t>
            </a:r>
            <a:r>
              <a:rPr lang="en-IN" sz="28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in Information Technology (AI)</a:t>
            </a:r>
            <a:endParaRPr lang="en-IN" sz="2800" b="1" dirty="0">
              <a:solidFill>
                <a:srgbClr val="C00000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08ADF-69CD-4BF5-BD2E-ADD335146364}"/>
              </a:ext>
            </a:extLst>
          </p:cNvPr>
          <p:cNvSpPr txBox="1"/>
          <p:nvPr/>
        </p:nvSpPr>
        <p:spPr>
          <a:xfrm>
            <a:off x="3318932" y="2006441"/>
            <a:ext cx="63940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002060"/>
                </a:solidFill>
                <a:latin typeface="Arial Black" panose="020B0A04020102020204" pitchFamily="34" charset="0"/>
              </a:rPr>
              <a:t>Presented </a:t>
            </a:r>
            <a:r>
              <a:rPr lang="en-IN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By: </a:t>
            </a:r>
          </a:p>
          <a:p>
            <a:pPr algn="just"/>
            <a:r>
              <a:rPr lang="en-IN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Student name</a:t>
            </a:r>
          </a:p>
          <a:p>
            <a:pPr algn="just"/>
            <a:r>
              <a:rPr lang="en-US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Roll No </a:t>
            </a:r>
          </a:p>
          <a:p>
            <a:pPr algn="just"/>
            <a:r>
              <a:rPr lang="en-US" b="1" smtClean="0">
                <a:solidFill>
                  <a:srgbClr val="002060"/>
                </a:solidFill>
                <a:latin typeface="Arial Black" panose="020B0A04020102020204" pitchFamily="34" charset="0"/>
              </a:rPr>
              <a:t>Registration No </a:t>
            </a:r>
            <a:endParaRPr lang="en-IN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D03D80-49ED-434D-ACEF-CA763CD96923}"/>
              </a:ext>
            </a:extLst>
          </p:cNvPr>
          <p:cNvCxnSpPr/>
          <p:nvPr/>
        </p:nvCxnSpPr>
        <p:spPr>
          <a:xfrm>
            <a:off x="588433" y="1708282"/>
            <a:ext cx="11015133" cy="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B16DFB3-06C2-4752-BF23-554719FDED01}"/>
              </a:ext>
            </a:extLst>
          </p:cNvPr>
          <p:cNvSpPr txBox="1"/>
          <p:nvPr/>
        </p:nvSpPr>
        <p:spPr>
          <a:xfrm>
            <a:off x="701441" y="5776885"/>
            <a:ext cx="109872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Department of Information Technology.</a:t>
            </a:r>
          </a:p>
          <a:p>
            <a:pPr algn="ctr"/>
            <a:r>
              <a:rPr lang="en-IN" sz="2000" b="1" dirty="0" err="1" smtClean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Maulana</a:t>
            </a:r>
            <a:r>
              <a:rPr lang="en-IN" sz="2000" b="1" dirty="0" smtClean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N" sz="2000" b="1" dirty="0" err="1" smtClean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Abul</a:t>
            </a:r>
            <a:r>
              <a:rPr lang="en-IN" sz="2000" b="1" dirty="0" smtClean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N" sz="2000" b="1" dirty="0" err="1" smtClean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Kalam</a:t>
            </a:r>
            <a:r>
              <a:rPr lang="en-IN" sz="2000" b="1" dirty="0" smtClean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Azad University Technology, West Bengal, India </a:t>
            </a:r>
            <a:endParaRPr lang="en-IN" sz="20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C08ADF-69CD-4BF5-BD2E-ADD335146364}"/>
              </a:ext>
            </a:extLst>
          </p:cNvPr>
          <p:cNvSpPr txBox="1"/>
          <p:nvPr/>
        </p:nvSpPr>
        <p:spPr>
          <a:xfrm>
            <a:off x="3318932" y="4278398"/>
            <a:ext cx="60983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Guided </a:t>
            </a:r>
            <a:r>
              <a:rPr lang="en-IN" dirty="0">
                <a:solidFill>
                  <a:srgbClr val="002060"/>
                </a:solidFill>
                <a:latin typeface="Arial Black" panose="020B0A04020102020204" pitchFamily="34" charset="0"/>
              </a:rPr>
              <a:t>By:</a:t>
            </a:r>
          </a:p>
          <a:p>
            <a:pPr algn="ctr"/>
            <a:r>
              <a:rPr lang="en-IN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Supervisor </a:t>
            </a:r>
            <a:r>
              <a:rPr lang="en-IN" dirty="0">
                <a:solidFill>
                  <a:srgbClr val="002060"/>
                </a:solidFill>
                <a:latin typeface="Arial Black" panose="020B0A04020102020204" pitchFamily="34" charset="0"/>
              </a:rPr>
              <a:t>name </a:t>
            </a:r>
            <a:r>
              <a:rPr lang="en-IN" b="1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(Use 22 Arial Black</a:t>
            </a:r>
            <a:r>
              <a:rPr lang="en-IN" b="1" dirty="0" smtClean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)</a:t>
            </a:r>
          </a:p>
          <a:p>
            <a:pPr algn="ctr"/>
            <a:r>
              <a:rPr lang="en-IN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Joint Supervisor </a:t>
            </a:r>
            <a:r>
              <a:rPr lang="en-IN" dirty="0">
                <a:solidFill>
                  <a:srgbClr val="002060"/>
                </a:solidFill>
                <a:latin typeface="Arial Black" panose="020B0A04020102020204" pitchFamily="34" charset="0"/>
              </a:rPr>
              <a:t>name </a:t>
            </a:r>
            <a:r>
              <a:rPr lang="en-IN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(if Any)</a:t>
            </a:r>
            <a:endParaRPr lang="en-IN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algn="ctr"/>
            <a:endParaRPr lang="en-IN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80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55069" y="1043001"/>
            <a:ext cx="22236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A6C4-5E88-427F-BBA7-6F5DD24535A5}" type="datetime1">
              <a:rPr lang="en-IN" smtClean="0"/>
              <a:t>05-02-2022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1A79-F751-4E2E-A6A8-90315ACC792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61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5575" y="814401"/>
            <a:ext cx="33816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Literature Review</a:t>
            </a:r>
            <a:endParaRPr lang="en-IN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7484-C7AB-46E1-B830-ACDEF236701A}" type="datetime1">
              <a:rPr lang="en-IN" smtClean="0"/>
              <a:t>05-02-2022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1A79-F751-4E2E-A6A8-90315ACC792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70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1802" y="865201"/>
            <a:ext cx="33912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30B7-C4DE-4F3C-87B5-2A804FFED442}" type="datetime1">
              <a:rPr lang="en-IN" smtClean="0"/>
              <a:t>05-02-2022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1A79-F751-4E2E-A6A8-90315ACC792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34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5128" y="1017601"/>
            <a:ext cx="40607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51A7-CF98-4478-98AD-483DAE796F90}" type="datetime1">
              <a:rPr lang="en-IN" smtClean="0"/>
              <a:t>05-02-2022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1A79-F751-4E2E-A6A8-90315ACC792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23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5128" y="1017601"/>
            <a:ext cx="21451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7968-EE3A-46BB-B64B-D0871B57D862}" type="datetime1">
              <a:rPr lang="en-IN" smtClean="0"/>
              <a:t>05-02-2022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1A79-F751-4E2E-A6A8-90315ACC792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5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5128" y="1017601"/>
            <a:ext cx="19341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F65F8-9451-4FDE-A816-ACD89E687A35}" type="datetime1">
              <a:rPr lang="en-IN" smtClean="0"/>
              <a:t>05-02-2022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1A79-F751-4E2E-A6A8-90315ACC792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2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85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Srijan Bhattacharya</dc:creator>
  <cp:lastModifiedBy>ANI</cp:lastModifiedBy>
  <cp:revision>15</cp:revision>
  <dcterms:created xsi:type="dcterms:W3CDTF">2021-07-06T07:33:42Z</dcterms:created>
  <dcterms:modified xsi:type="dcterms:W3CDTF">2022-02-05T09:56:06Z</dcterms:modified>
</cp:coreProperties>
</file>