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0" r:id="rId6"/>
    <p:sldId id="261" r:id="rId7"/>
    <p:sldId id="262" r:id="rId8"/>
    <p:sldId id="257" r:id="rId9"/>
    <p:sldId id="258" r:id="rId10"/>
    <p:sldId id="259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E3201A-3A31-4387-9DCE-467B536DE3DD}" v="32" dt="2025-10-13T16:39:05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Movie Recommendation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AI-powered Recommendation System using OpenAI and Vector Stores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BY: AANCHAL CHOUDHARY</a:t>
            </a:r>
            <a:br>
              <a:rPr lang="en-IN" dirty="0"/>
            </a:br>
            <a:r>
              <a:rPr lang="en-IN" dirty="0"/>
              <a:t>ANSHIKA SINHA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pink Images - Free Download ...">
            <a:extLst>
              <a:ext uri="{FF2B5EF4-FFF2-40B4-BE49-F238E27FC236}">
                <a16:creationId xmlns:a16="http://schemas.microsoft.com/office/drawing/2014/main" id="{59BB4B28-793E-5C38-E343-8094CE5BC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10" y="292510"/>
            <a:ext cx="5980471" cy="598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2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B5E5-87D6-C017-2D55-5AFA96E2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7F57-9C11-8C57-DE88-8DFD9DC7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OTT and movie platforms often recommend based on limited user data.</a:t>
            </a:r>
          </a:p>
          <a:p>
            <a:r>
              <a:rPr lang="en-US" dirty="0"/>
              <a:t>Users receive generic suggestions instead of personalized recommendations.</a:t>
            </a:r>
          </a:p>
          <a:p>
            <a:r>
              <a:rPr lang="en-US" dirty="0"/>
              <a:t>Existing systems lack semantic understanding of user preferences.</a:t>
            </a:r>
          </a:p>
          <a:p>
            <a:r>
              <a:rPr lang="en-US" dirty="0"/>
              <a:t>Need for a smarter, AI-driven recommendation pipeline.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20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A138-4569-90B6-90F1-D77A3AE3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3A671A-D414-BF13-BF14-83D63079E0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238" y="1848525"/>
            <a:ext cx="917007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build an intelligent movie recommendation workflow.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use OpenAI embeddings for semantic similarity matching.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recommendations within a real-time AI chat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automate the process using n8n and vector databases.</a:t>
            </a:r>
          </a:p>
        </p:txBody>
      </p:sp>
    </p:spTree>
    <p:extLst>
      <p:ext uri="{BB962C8B-B14F-4D97-AF65-F5344CB8AC3E}">
        <p14:creationId xmlns:p14="http://schemas.microsoft.com/office/powerpoint/2010/main" val="237044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1F1D-3CD8-DB28-CF70-5BD6168F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6539-B7CD-E769-49CF-4E3EEC164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 a pipeline combining OpenAI, n8n, and </a:t>
            </a:r>
            <a:r>
              <a:rPr lang="en-IN" dirty="0" err="1"/>
              <a:t>Qdrant</a:t>
            </a:r>
            <a:r>
              <a:rPr lang="en-IN" dirty="0"/>
              <a:t> vector store.</a:t>
            </a:r>
          </a:p>
          <a:p>
            <a:r>
              <a:rPr lang="en-IN" dirty="0"/>
              <a:t>Process movie data into embeddings for efficient semantic search.</a:t>
            </a:r>
          </a:p>
          <a:p>
            <a:r>
              <a:rPr lang="en-IN" dirty="0"/>
              <a:t>Deliver personalized movie suggestions through an interactive chat UI.</a:t>
            </a:r>
          </a:p>
          <a:p>
            <a:r>
              <a:rPr lang="en-IN" dirty="0"/>
              <a:t>Enable scalability for other domains like music or products.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94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N8N WORKFLOW</a:t>
            </a:r>
            <a:endParaRPr dirty="0"/>
          </a:p>
        </p:txBody>
      </p:sp>
      <p:pic>
        <p:nvPicPr>
          <p:cNvPr id="3" name="Picture 2" descr="87ba4b6a-3f6a-4eb4-9550-976faa2510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45" y="1592826"/>
            <a:ext cx="7315200" cy="39573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WEBSITE</a:t>
            </a:r>
            <a:br>
              <a:rPr lang="en-IN" dirty="0"/>
            </a:b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358B8-C142-3ABE-37B1-4FA18AB1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297"/>
            <a:ext cx="6251221" cy="2660304"/>
          </a:xfrm>
          <a:prstGeom prst="rect">
            <a:avLst/>
          </a:prstGeom>
        </p:spPr>
      </p:pic>
      <p:pic>
        <p:nvPicPr>
          <p:cNvPr id="3" name="Picture 2" descr="838e426c-f341-4348-a5bb-5e8a34321cf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852" y="3657601"/>
            <a:ext cx="6042748" cy="29257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End-to-end movie recommendation workflow</a:t>
            </a:r>
          </a:p>
          <a:p>
            <a:pPr marL="0" indent="0">
              <a:buNone/>
            </a:pPr>
            <a:r>
              <a:rPr dirty="0"/>
              <a:t>• Integrates OpenAI embeddings with </a:t>
            </a:r>
            <a:r>
              <a:rPr dirty="0" err="1"/>
              <a:t>Qdrant</a:t>
            </a:r>
            <a:r>
              <a:rPr dirty="0"/>
              <a:t> vector store</a:t>
            </a:r>
          </a:p>
          <a:p>
            <a:pPr marL="0" indent="0">
              <a:buNone/>
            </a:pPr>
            <a:r>
              <a:rPr dirty="0"/>
              <a:t>• Real-time chat interaction with AI Agent</a:t>
            </a:r>
          </a:p>
          <a:p>
            <a:pPr marL="0" indent="0">
              <a:buNone/>
            </a:pPr>
            <a:r>
              <a:rPr dirty="0"/>
              <a:t>• Personalized movie recommendations with ratings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039D-48B2-9598-B8DD-C4510401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24AE8C-5FA2-6A38-2097-1AB718A241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524354"/>
            <a:ext cx="785651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a fully automated, AI-based movie recommender.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Combined OpenAI, n8n, and vector databases seamlessly.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Achieved personalized, semantic-level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Future-ready system adaptable to multiple domains.</a:t>
            </a:r>
          </a:p>
        </p:txBody>
      </p:sp>
    </p:spTree>
    <p:extLst>
      <p:ext uri="{BB962C8B-B14F-4D97-AF65-F5344CB8AC3E}">
        <p14:creationId xmlns:p14="http://schemas.microsoft.com/office/powerpoint/2010/main" val="114743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19A3-1E16-BBDD-6DBA-3CB73D1B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/ 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D6CA7-2C91-1330-89F5-DA4D900FD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OpenAI API Documentation</a:t>
            </a:r>
          </a:p>
          <a:p>
            <a:r>
              <a:rPr lang="en-IN" dirty="0"/>
              <a:t>n8n Workflow Automation</a:t>
            </a:r>
          </a:p>
          <a:p>
            <a:r>
              <a:rPr lang="en-IN" dirty="0" err="1"/>
              <a:t>Qdrant</a:t>
            </a:r>
            <a:r>
              <a:rPr lang="en-IN" dirty="0"/>
              <a:t> Vector Database</a:t>
            </a:r>
          </a:p>
          <a:p>
            <a:r>
              <a:rPr lang="en-IN" dirty="0"/>
              <a:t>Inspiration from real-world recommendation systems</a:t>
            </a:r>
          </a:p>
          <a:p>
            <a:r>
              <a:rPr lang="en-IN" dirty="0"/>
              <a:t>Mentors, guides, or hackathon organizers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35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0472d5-83d0-415c-943e-f997f26ee9a1" xsi:nil="true"/>
    <ReferenceId xmlns="e2c6f492-37c3-4d34-b851-1bcf93db2b29" xsi:nil="true"/>
    <lcf76f155ced4ddcb4097134ff3c332f xmlns="e2c6f492-37c3-4d34-b851-1bcf93db2b2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36CC525BE62E4A970C50BEA9C84488" ma:contentTypeVersion="11" ma:contentTypeDescription="Create a new document." ma:contentTypeScope="" ma:versionID="abaab26a03a5baf9d99245cff109d140">
  <xsd:schema xmlns:xsd="http://www.w3.org/2001/XMLSchema" xmlns:xs="http://www.w3.org/2001/XMLSchema" xmlns:p="http://schemas.microsoft.com/office/2006/metadata/properties" xmlns:ns2="e2c6f492-37c3-4d34-b851-1bcf93db2b29" xmlns:ns3="040472d5-83d0-415c-943e-f997f26ee9a1" targetNamespace="http://schemas.microsoft.com/office/2006/metadata/properties" ma:root="true" ma:fieldsID="a85091551c8c46d3357485dbb86a2131" ns2:_="" ns3:_="">
    <xsd:import namespace="e2c6f492-37c3-4d34-b851-1bcf93db2b29"/>
    <xsd:import namespace="040472d5-83d0-415c-943e-f997f26ee9a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6f492-37c3-4d34-b851-1bcf93db2b29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65c09e8c-4242-4efc-8aa0-958213fa9c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0472d5-83d0-415c-943e-f997f26ee9a1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330469d2-9237-4619-8d9a-837c946c064d}" ma:internalName="TaxCatchAll" ma:showField="CatchAllData" ma:web="040472d5-83d0-415c-943e-f997f26ee9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044C50-5B7E-496E-B398-51494A50D785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040472d5-83d0-415c-943e-f997f26ee9a1"/>
    <ds:schemaRef ds:uri="e2c6f492-37c3-4d34-b851-1bcf93db2b2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F1E8919-BF18-414B-AC0C-961179EEE0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F06C00-14E9-4D5D-965E-74CD289237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c6f492-37c3-4d34-b851-1bcf93db2b29"/>
    <ds:schemaRef ds:uri="040472d5-83d0-415c-943e-f997f26ee9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234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Movie Recommendation Workflow</vt:lpstr>
      <vt:lpstr>Problem Statement</vt:lpstr>
      <vt:lpstr>Objective</vt:lpstr>
      <vt:lpstr>Proposed Solution</vt:lpstr>
      <vt:lpstr>N8N WORKFLOW</vt:lpstr>
      <vt:lpstr>WEBSITE </vt:lpstr>
      <vt:lpstr>Key Features</vt:lpstr>
      <vt:lpstr>Conclusion</vt:lpstr>
      <vt:lpstr>References / Acknowledgments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Aanchal</dc:creator>
  <cp:keywords/>
  <dc:description>generated using python-pptx</dc:description>
  <cp:lastModifiedBy>Anshika Sinha</cp:lastModifiedBy>
  <cp:revision>3</cp:revision>
  <dcterms:created xsi:type="dcterms:W3CDTF">2013-01-27T09:14:16Z</dcterms:created>
  <dcterms:modified xsi:type="dcterms:W3CDTF">2025-10-13T17:02:26Z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0x0101000636CC525BE62E4A970C50BEA9C84488</vt:lpwstr>
  </property>
  <property fmtid="{D5CDD505-2E9C-101B-9397-08002B2CF9AE}" pid="3" name="MediaServiceImageTags">
    <vt:lpwstr/>
  </property>
</Properties>
</file>