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310" r:id="rId2"/>
    <p:sldId id="285" r:id="rId3"/>
    <p:sldId id="280" r:id="rId4"/>
    <p:sldId id="283" r:id="rId5"/>
    <p:sldId id="265" r:id="rId6"/>
    <p:sldId id="266" r:id="rId7"/>
    <p:sldId id="267" r:id="rId8"/>
    <p:sldId id="271" r:id="rId9"/>
    <p:sldId id="275" r:id="rId10"/>
    <p:sldId id="272" r:id="rId11"/>
    <p:sldId id="305" r:id="rId12"/>
    <p:sldId id="306" r:id="rId13"/>
    <p:sldId id="277" r:id="rId14"/>
    <p:sldId id="312" r:id="rId15"/>
    <p:sldId id="313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 meena" initials="km" lastIdx="1" clrIdx="0">
    <p:extLst>
      <p:ext uri="{19B8F6BF-5375-455C-9EA6-DF929625EA0E}">
        <p15:presenceInfo xmlns:p15="http://schemas.microsoft.com/office/powerpoint/2012/main" userId="0a7d202faa2eae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CA521-A223-4FF1-8AE3-A82620B92A43}" v="39" dt="2023-05-25T19:12:32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1" autoAdjust="0"/>
    <p:restoredTop sz="94660"/>
  </p:normalViewPr>
  <p:slideViewPr>
    <p:cSldViewPr snapToGrid="0">
      <p:cViewPr>
        <p:scale>
          <a:sx n="75" d="100"/>
          <a:sy n="75" d="100"/>
        </p:scale>
        <p:origin x="1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wal, Ayushi (ext)" userId="ac3fd4b3-6994-4e2c-abf0-ab2be6472c98" providerId="ADAL" clId="{C17CA521-A223-4FF1-8AE3-A82620B92A43}"/>
    <pc:docChg chg="undo custSel addSld delSld modSld">
      <pc:chgData name="Dangwal, Ayushi (ext)" userId="ac3fd4b3-6994-4e2c-abf0-ab2be6472c98" providerId="ADAL" clId="{C17CA521-A223-4FF1-8AE3-A82620B92A43}" dt="2023-05-25T19:13:44.176" v="566" actId="732"/>
      <pc:docMkLst>
        <pc:docMk/>
      </pc:docMkLst>
      <pc:sldChg chg="addSp delSp modSp mod setBg">
        <pc:chgData name="Dangwal, Ayushi (ext)" userId="ac3fd4b3-6994-4e2c-abf0-ab2be6472c98" providerId="ADAL" clId="{C17CA521-A223-4FF1-8AE3-A82620B92A43}" dt="2023-05-25T17:19:08.837" v="27" actId="26606"/>
        <pc:sldMkLst>
          <pc:docMk/>
          <pc:sldMk cId="1108736155" sldId="265"/>
        </pc:sldMkLst>
        <pc:spChg chg="mod">
          <ac:chgData name="Dangwal, Ayushi (ext)" userId="ac3fd4b3-6994-4e2c-abf0-ab2be6472c98" providerId="ADAL" clId="{C17CA521-A223-4FF1-8AE3-A82620B92A43}" dt="2023-05-25T16:57:48.729" v="6" actId="26606"/>
          <ac:spMkLst>
            <pc:docMk/>
            <pc:sldMk cId="1108736155" sldId="265"/>
            <ac:spMk id="2" creationId="{F19CC22B-B760-12A2-DE72-ADC41FFFCE30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6" creationId="{7049A7D3-684C-4C59-A4B6-7B308A6AD34D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11" creationId="{D7B1087B-C592-40E7-B532-60B453A2FE6A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13" creationId="{14AE7447-E8F8-4A0F-9E3D-94842BFF886E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19" creationId="{FF0965A7-524A-44F1-B044-48411EA4FD85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21" creationId="{58EE5433-7B78-4432-965F-8790C3F425BE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23" creationId="{8F7AAA96-ECD9-48EA-B942-1172BB519BB0}"/>
          </ac:spMkLst>
        </pc:spChg>
        <pc:spChg chg="add del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25" creationId="{248BD5A8-902E-46F3-9C9F-F939987C5E32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34" creationId="{7049A7D3-684C-4C59-A4B6-7B308A6AD34D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36" creationId="{D7B1087B-C592-40E7-B532-60B453A2FE6A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38" creationId="{14AE7447-E8F8-4A0F-9E3D-94842BFF886E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44" creationId="{FF0965A7-524A-44F1-B044-48411EA4FD85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46" creationId="{58EE5433-7B78-4432-965F-8790C3F425BE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48" creationId="{8F7AAA96-ECD9-48EA-B942-1172BB519BB0}"/>
          </ac:spMkLst>
        </pc:spChg>
        <pc:spChg chg="add">
          <ac:chgData name="Dangwal, Ayushi (ext)" userId="ac3fd4b3-6994-4e2c-abf0-ab2be6472c98" providerId="ADAL" clId="{C17CA521-A223-4FF1-8AE3-A82620B92A43}" dt="2023-05-25T17:19:08.837" v="27" actId="26606"/>
          <ac:spMkLst>
            <pc:docMk/>
            <pc:sldMk cId="1108736155" sldId="265"/>
            <ac:spMk id="50" creationId="{248BD5A8-902E-46F3-9C9F-F939987C5E32}"/>
          </ac:spMkLst>
        </pc:spChg>
        <pc:grpChg chg="add del">
          <ac:chgData name="Dangwal, Ayushi (ext)" userId="ac3fd4b3-6994-4e2c-abf0-ab2be6472c98" providerId="ADAL" clId="{C17CA521-A223-4FF1-8AE3-A82620B92A43}" dt="2023-05-25T17:19:08.837" v="27" actId="26606"/>
          <ac:grpSpMkLst>
            <pc:docMk/>
            <pc:sldMk cId="1108736155" sldId="265"/>
            <ac:grpSpMk id="15" creationId="{85981F80-69EE-4E2B-82A8-47FDFD7720AC}"/>
          </ac:grpSpMkLst>
        </pc:grpChg>
        <pc:grpChg chg="add del">
          <ac:chgData name="Dangwal, Ayushi (ext)" userId="ac3fd4b3-6994-4e2c-abf0-ab2be6472c98" providerId="ADAL" clId="{C17CA521-A223-4FF1-8AE3-A82620B92A43}" dt="2023-05-25T17:19:08.837" v="27" actId="26606"/>
          <ac:grpSpMkLst>
            <pc:docMk/>
            <pc:sldMk cId="1108736155" sldId="265"/>
            <ac:grpSpMk id="27" creationId="{3800B863-FA71-4FFB-9F30-56E95B0D3DF0}"/>
          </ac:grpSpMkLst>
        </pc:grpChg>
        <pc:grpChg chg="add">
          <ac:chgData name="Dangwal, Ayushi (ext)" userId="ac3fd4b3-6994-4e2c-abf0-ab2be6472c98" providerId="ADAL" clId="{C17CA521-A223-4FF1-8AE3-A82620B92A43}" dt="2023-05-25T17:19:08.837" v="27" actId="26606"/>
          <ac:grpSpMkLst>
            <pc:docMk/>
            <pc:sldMk cId="1108736155" sldId="265"/>
            <ac:grpSpMk id="40" creationId="{85981F80-69EE-4E2B-82A8-47FDFD7720AC}"/>
          </ac:grpSpMkLst>
        </pc:grpChg>
        <pc:grpChg chg="add">
          <ac:chgData name="Dangwal, Ayushi (ext)" userId="ac3fd4b3-6994-4e2c-abf0-ab2be6472c98" providerId="ADAL" clId="{C17CA521-A223-4FF1-8AE3-A82620B92A43}" dt="2023-05-25T17:19:08.837" v="27" actId="26606"/>
          <ac:grpSpMkLst>
            <pc:docMk/>
            <pc:sldMk cId="1108736155" sldId="265"/>
            <ac:grpSpMk id="52" creationId="{3800B863-FA71-4FFB-9F30-56E95B0D3DF0}"/>
          </ac:grpSpMkLst>
        </pc:grpChg>
        <pc:picChg chg="add del mod">
          <ac:chgData name="Dangwal, Ayushi (ext)" userId="ac3fd4b3-6994-4e2c-abf0-ab2be6472c98" providerId="ADAL" clId="{C17CA521-A223-4FF1-8AE3-A82620B92A43}" dt="2023-05-25T17:18:47.983" v="23" actId="478"/>
          <ac:picMkLst>
            <pc:docMk/>
            <pc:sldMk cId="1108736155" sldId="265"/>
            <ac:picMk id="4" creationId="{F5DD475A-F7FC-854B-6FC3-BBFAF69E745D}"/>
          </ac:picMkLst>
        </pc:picChg>
        <pc:picChg chg="add mod">
          <ac:chgData name="Dangwal, Ayushi (ext)" userId="ac3fd4b3-6994-4e2c-abf0-ab2be6472c98" providerId="ADAL" clId="{C17CA521-A223-4FF1-8AE3-A82620B92A43}" dt="2023-05-25T17:19:08.837" v="27" actId="26606"/>
          <ac:picMkLst>
            <pc:docMk/>
            <pc:sldMk cId="1108736155" sldId="265"/>
            <ac:picMk id="7" creationId="{34EEC243-0753-7908-13AC-2FEFAB82325E}"/>
          </ac:picMkLst>
        </pc:picChg>
        <pc:picChg chg="del mod">
          <ac:chgData name="Dangwal, Ayushi (ext)" userId="ac3fd4b3-6994-4e2c-abf0-ab2be6472c98" providerId="ADAL" clId="{C17CA521-A223-4FF1-8AE3-A82620B92A43}" dt="2023-05-25T16:56:52.922" v="1" actId="478"/>
          <ac:picMkLst>
            <pc:docMk/>
            <pc:sldMk cId="1108736155" sldId="265"/>
            <ac:picMk id="9" creationId="{EDCF381B-A343-1C17-AA78-0B482615E8BC}"/>
          </ac:picMkLst>
        </pc:picChg>
      </pc:sldChg>
      <pc:sldChg chg="modSp mod">
        <pc:chgData name="Dangwal, Ayushi (ext)" userId="ac3fd4b3-6994-4e2c-abf0-ab2be6472c98" providerId="ADAL" clId="{C17CA521-A223-4FF1-8AE3-A82620B92A43}" dt="2023-05-25T17:19:36.101" v="33" actId="20577"/>
        <pc:sldMkLst>
          <pc:docMk/>
          <pc:sldMk cId="3848153988" sldId="266"/>
        </pc:sldMkLst>
        <pc:spChg chg="mod">
          <ac:chgData name="Dangwal, Ayushi (ext)" userId="ac3fd4b3-6994-4e2c-abf0-ab2be6472c98" providerId="ADAL" clId="{C17CA521-A223-4FF1-8AE3-A82620B92A43}" dt="2023-05-25T17:19:36.101" v="33" actId="20577"/>
          <ac:spMkLst>
            <pc:docMk/>
            <pc:sldMk cId="3848153988" sldId="266"/>
            <ac:spMk id="3" creationId="{AC0A2388-FB77-205B-FC83-964969F64A7C}"/>
          </ac:spMkLst>
        </pc:spChg>
      </pc:sldChg>
      <pc:sldChg chg="modSp mod">
        <pc:chgData name="Dangwal, Ayushi (ext)" userId="ac3fd4b3-6994-4e2c-abf0-ab2be6472c98" providerId="ADAL" clId="{C17CA521-A223-4FF1-8AE3-A82620B92A43}" dt="2023-05-25T19:11:00.215" v="529" actId="20577"/>
        <pc:sldMkLst>
          <pc:docMk/>
          <pc:sldMk cId="3034306320" sldId="267"/>
        </pc:sldMkLst>
        <pc:spChg chg="mod">
          <ac:chgData name="Dangwal, Ayushi (ext)" userId="ac3fd4b3-6994-4e2c-abf0-ab2be6472c98" providerId="ADAL" clId="{C17CA521-A223-4FF1-8AE3-A82620B92A43}" dt="2023-05-25T19:11:00.215" v="529" actId="20577"/>
          <ac:spMkLst>
            <pc:docMk/>
            <pc:sldMk cId="3034306320" sldId="267"/>
            <ac:spMk id="3" creationId="{E423E443-D007-25AA-ADD9-311A98DE5B83}"/>
          </ac:spMkLst>
        </pc:spChg>
      </pc:sldChg>
      <pc:sldChg chg="addSp delSp modSp mod setBg">
        <pc:chgData name="Dangwal, Ayushi (ext)" userId="ac3fd4b3-6994-4e2c-abf0-ab2be6472c98" providerId="ADAL" clId="{C17CA521-A223-4FF1-8AE3-A82620B92A43}" dt="2023-05-25T18:37:41.627" v="270" actId="732"/>
        <pc:sldMkLst>
          <pc:docMk/>
          <pc:sldMk cId="1065785555" sldId="271"/>
        </pc:sldMkLst>
        <pc:spChg chg="mod">
          <ac:chgData name="Dangwal, Ayushi (ext)" userId="ac3fd4b3-6994-4e2c-abf0-ab2be6472c98" providerId="ADAL" clId="{C17CA521-A223-4FF1-8AE3-A82620B92A43}" dt="2023-05-25T18:37:15.986" v="266" actId="26606"/>
          <ac:spMkLst>
            <pc:docMk/>
            <pc:sldMk cId="1065785555" sldId="271"/>
            <ac:spMk id="2" creationId="{EF8AFF2A-8129-9D45-135A-D40768526FD8}"/>
          </ac:spMkLst>
        </pc:spChg>
        <pc:spChg chg="mod ord">
          <ac:chgData name="Dangwal, Ayushi (ext)" userId="ac3fd4b3-6994-4e2c-abf0-ab2be6472c98" providerId="ADAL" clId="{C17CA521-A223-4FF1-8AE3-A82620B92A43}" dt="2023-05-25T18:37:15.986" v="266" actId="26606"/>
          <ac:spMkLst>
            <pc:docMk/>
            <pc:sldMk cId="1065785555" sldId="271"/>
            <ac:spMk id="3" creationId="{73B2E104-7B2B-C106-5D47-AED4DD18EABF}"/>
          </ac:spMkLst>
        </pc:spChg>
        <pc:spChg chg="add del">
          <ac:chgData name="Dangwal, Ayushi (ext)" userId="ac3fd4b3-6994-4e2c-abf0-ab2be6472c98" providerId="ADAL" clId="{C17CA521-A223-4FF1-8AE3-A82620B92A43}" dt="2023-05-25T18:37:14.050" v="263" actId="26606"/>
          <ac:spMkLst>
            <pc:docMk/>
            <pc:sldMk cId="1065785555" sldId="271"/>
            <ac:spMk id="11" creationId="{3964958D-AF5D-4863-B5FB-83F6B8CB12A0}"/>
          </ac:spMkLst>
        </pc:spChg>
        <pc:spChg chg="add del">
          <ac:chgData name="Dangwal, Ayushi (ext)" userId="ac3fd4b3-6994-4e2c-abf0-ab2be6472c98" providerId="ADAL" clId="{C17CA521-A223-4FF1-8AE3-A82620B92A43}" dt="2023-05-25T18:37:15.903" v="265" actId="26606"/>
          <ac:spMkLst>
            <pc:docMk/>
            <pc:sldMk cId="1065785555" sldId="271"/>
            <ac:spMk id="17" creationId="{89C8D586-1ECD-4981-BED2-97336112C0AD}"/>
          </ac:spMkLst>
        </pc:spChg>
        <pc:spChg chg="add">
          <ac:chgData name="Dangwal, Ayushi (ext)" userId="ac3fd4b3-6994-4e2c-abf0-ab2be6472c98" providerId="ADAL" clId="{C17CA521-A223-4FF1-8AE3-A82620B92A43}" dt="2023-05-25T18:37:15.986" v="266" actId="26606"/>
          <ac:spMkLst>
            <pc:docMk/>
            <pc:sldMk cId="1065785555" sldId="271"/>
            <ac:spMk id="22" creationId="{3964958D-AF5D-4863-B5FB-83F6B8CB12A0}"/>
          </ac:spMkLst>
        </pc:spChg>
        <pc:grpChg chg="add del">
          <ac:chgData name="Dangwal, Ayushi (ext)" userId="ac3fd4b3-6994-4e2c-abf0-ab2be6472c98" providerId="ADAL" clId="{C17CA521-A223-4FF1-8AE3-A82620B92A43}" dt="2023-05-25T18:37:14.050" v="263" actId="26606"/>
          <ac:grpSpMkLst>
            <pc:docMk/>
            <pc:sldMk cId="1065785555" sldId="271"/>
            <ac:grpSpMk id="13" creationId="{11002ACD-3B0C-4885-8754-8A00E926FE4B}"/>
          </ac:grpSpMkLst>
        </pc:grpChg>
        <pc:grpChg chg="add del">
          <ac:chgData name="Dangwal, Ayushi (ext)" userId="ac3fd4b3-6994-4e2c-abf0-ab2be6472c98" providerId="ADAL" clId="{C17CA521-A223-4FF1-8AE3-A82620B92A43}" dt="2023-05-25T18:37:15.903" v="265" actId="26606"/>
          <ac:grpSpMkLst>
            <pc:docMk/>
            <pc:sldMk cId="1065785555" sldId="271"/>
            <ac:grpSpMk id="18" creationId="{AF001A23-2767-4A31-BD30-56112DE9527E}"/>
          </ac:grpSpMkLst>
        </pc:grpChg>
        <pc:grpChg chg="add">
          <ac:chgData name="Dangwal, Ayushi (ext)" userId="ac3fd4b3-6994-4e2c-abf0-ab2be6472c98" providerId="ADAL" clId="{C17CA521-A223-4FF1-8AE3-A82620B92A43}" dt="2023-05-25T18:37:15.986" v="266" actId="26606"/>
          <ac:grpSpMkLst>
            <pc:docMk/>
            <pc:sldMk cId="1065785555" sldId="271"/>
            <ac:grpSpMk id="23" creationId="{11002ACD-3B0C-4885-8754-8A00E926FE4B}"/>
          </ac:grpSpMkLst>
        </pc:grpChg>
        <pc:picChg chg="del">
          <ac:chgData name="Dangwal, Ayushi (ext)" userId="ac3fd4b3-6994-4e2c-abf0-ab2be6472c98" providerId="ADAL" clId="{C17CA521-A223-4FF1-8AE3-A82620B92A43}" dt="2023-05-25T17:21:48.091" v="34" actId="478"/>
          <ac:picMkLst>
            <pc:docMk/>
            <pc:sldMk cId="1065785555" sldId="271"/>
            <ac:picMk id="4" creationId="{10FEF0CF-E220-E6E1-5AD8-44524F51B0BA}"/>
          </ac:picMkLst>
        </pc:picChg>
        <pc:picChg chg="add mod modCrop">
          <ac:chgData name="Dangwal, Ayushi (ext)" userId="ac3fd4b3-6994-4e2c-abf0-ab2be6472c98" providerId="ADAL" clId="{C17CA521-A223-4FF1-8AE3-A82620B92A43}" dt="2023-05-25T18:37:41.627" v="270" actId="732"/>
          <ac:picMkLst>
            <pc:docMk/>
            <pc:sldMk cId="1065785555" sldId="271"/>
            <ac:picMk id="6" creationId="{8CFF9C5F-46E4-AFD5-EF0D-5E1CA1FD174D}"/>
          </ac:picMkLst>
        </pc:picChg>
      </pc:sldChg>
      <pc:sldChg chg="addSp delSp modSp add del mod setBg">
        <pc:chgData name="Dangwal, Ayushi (ext)" userId="ac3fd4b3-6994-4e2c-abf0-ab2be6472c98" providerId="ADAL" clId="{C17CA521-A223-4FF1-8AE3-A82620B92A43}" dt="2023-05-25T18:33:43.417" v="225"/>
        <pc:sldMkLst>
          <pc:docMk/>
          <pc:sldMk cId="1524576632" sldId="272"/>
        </pc:sldMkLst>
        <pc:spChg chg="mod">
          <ac:chgData name="Dangwal, Ayushi (ext)" userId="ac3fd4b3-6994-4e2c-abf0-ab2be6472c98" providerId="ADAL" clId="{C17CA521-A223-4FF1-8AE3-A82620B92A43}" dt="2023-05-25T18:33:39.573" v="223" actId="26606"/>
          <ac:spMkLst>
            <pc:docMk/>
            <pc:sldMk cId="1524576632" sldId="272"/>
            <ac:spMk id="2" creationId="{68A0633C-9885-6C4E-C4D5-5D5295963E52}"/>
          </ac:spMkLst>
        </pc:spChg>
        <pc:spChg chg="mod ord">
          <ac:chgData name="Dangwal, Ayushi (ext)" userId="ac3fd4b3-6994-4e2c-abf0-ab2be6472c98" providerId="ADAL" clId="{C17CA521-A223-4FF1-8AE3-A82620B92A43}" dt="2023-05-25T18:33:39.573" v="223" actId="26606"/>
          <ac:spMkLst>
            <pc:docMk/>
            <pc:sldMk cId="1524576632" sldId="272"/>
            <ac:spMk id="3" creationId="{D76F5294-CAE5-D185-7A08-C5AA3178E2C9}"/>
          </ac:spMkLst>
        </pc:spChg>
        <pc:spChg chg="add del">
          <ac:chgData name="Dangwal, Ayushi (ext)" userId="ac3fd4b3-6994-4e2c-abf0-ab2be6472c98" providerId="ADAL" clId="{C17CA521-A223-4FF1-8AE3-A82620B92A43}" dt="2023-05-25T18:33:39.573" v="223" actId="26606"/>
          <ac:spMkLst>
            <pc:docMk/>
            <pc:sldMk cId="1524576632" sldId="272"/>
            <ac:spMk id="11" creationId="{F3AF35CD-DA30-4E34-B0F3-32C27766DA05}"/>
          </ac:spMkLst>
        </pc:spChg>
        <pc:spChg chg="add del">
          <ac:chgData name="Dangwal, Ayushi (ext)" userId="ac3fd4b3-6994-4e2c-abf0-ab2be6472c98" providerId="ADAL" clId="{C17CA521-A223-4FF1-8AE3-A82620B92A43}" dt="2023-05-25T18:33:06.571" v="207" actId="26606"/>
          <ac:spMkLst>
            <pc:docMk/>
            <pc:sldMk cId="1524576632" sldId="272"/>
            <ac:spMk id="20" creationId="{E009DD9B-5EE2-4C0D-8B2B-351C8C102205}"/>
          </ac:spMkLst>
        </pc:spChg>
        <pc:spChg chg="add del">
          <ac:chgData name="Dangwal, Ayushi (ext)" userId="ac3fd4b3-6994-4e2c-abf0-ab2be6472c98" providerId="ADAL" clId="{C17CA521-A223-4FF1-8AE3-A82620B92A43}" dt="2023-05-25T18:33:06.571" v="207" actId="26606"/>
          <ac:spMkLst>
            <pc:docMk/>
            <pc:sldMk cId="1524576632" sldId="272"/>
            <ac:spMk id="22" creationId="{E720DB99-7745-4E75-9D96-AAB6D55C531E}"/>
          </ac:spMkLst>
        </pc:spChg>
        <pc:spChg chg="add del">
          <ac:chgData name="Dangwal, Ayushi (ext)" userId="ac3fd4b3-6994-4e2c-abf0-ab2be6472c98" providerId="ADAL" clId="{C17CA521-A223-4FF1-8AE3-A82620B92A43}" dt="2023-05-25T18:33:06.571" v="207" actId="26606"/>
          <ac:spMkLst>
            <pc:docMk/>
            <pc:sldMk cId="1524576632" sldId="272"/>
            <ac:spMk id="24" creationId="{D68803C4-E159-4360-B7BB-74205C8F782D}"/>
          </ac:spMkLst>
        </pc:spChg>
        <pc:spChg chg="add del">
          <ac:chgData name="Dangwal, Ayushi (ext)" userId="ac3fd4b3-6994-4e2c-abf0-ab2be6472c98" providerId="ADAL" clId="{C17CA521-A223-4FF1-8AE3-A82620B92A43}" dt="2023-05-25T18:33:06.571" v="207" actId="26606"/>
          <ac:spMkLst>
            <pc:docMk/>
            <pc:sldMk cId="1524576632" sldId="272"/>
            <ac:spMk id="26" creationId="{504B0465-3B07-49BF-BEA7-D81476246293}"/>
          </ac:spMkLst>
        </pc:spChg>
        <pc:spChg chg="add del">
          <ac:chgData name="Dangwal, Ayushi (ext)" userId="ac3fd4b3-6994-4e2c-abf0-ab2be6472c98" providerId="ADAL" clId="{C17CA521-A223-4FF1-8AE3-A82620B92A43}" dt="2023-05-25T18:33:06.571" v="207" actId="26606"/>
          <ac:spMkLst>
            <pc:docMk/>
            <pc:sldMk cId="1524576632" sldId="272"/>
            <ac:spMk id="28" creationId="{49B7FFA5-14CB-4A4F-9BCC-CA3AA5D9D276}"/>
          </ac:spMkLst>
        </pc:spChg>
        <pc:spChg chg="add del">
          <ac:chgData name="Dangwal, Ayushi (ext)" userId="ac3fd4b3-6994-4e2c-abf0-ab2be6472c98" providerId="ADAL" clId="{C17CA521-A223-4FF1-8AE3-A82620B92A43}" dt="2023-05-25T18:33:06.571" v="207" actId="26606"/>
          <ac:spMkLst>
            <pc:docMk/>
            <pc:sldMk cId="1524576632" sldId="272"/>
            <ac:spMk id="30" creationId="{04E48745-7512-4EC2-9E20-9092D12150CA}"/>
          </ac:spMkLst>
        </pc:spChg>
        <pc:spChg chg="add del">
          <ac:chgData name="Dangwal, Ayushi (ext)" userId="ac3fd4b3-6994-4e2c-abf0-ab2be6472c98" providerId="ADAL" clId="{C17CA521-A223-4FF1-8AE3-A82620B92A43}" dt="2023-05-25T18:33:39.573" v="223" actId="26606"/>
          <ac:spMkLst>
            <pc:docMk/>
            <pc:sldMk cId="1524576632" sldId="272"/>
            <ac:spMk id="32" creationId="{881BB01C-2DAE-48BD-8E81-DAE2E1BC4DA8}"/>
          </ac:spMkLst>
        </pc:spChg>
        <pc:grpChg chg="add del">
          <ac:chgData name="Dangwal, Ayushi (ext)" userId="ac3fd4b3-6994-4e2c-abf0-ab2be6472c98" providerId="ADAL" clId="{C17CA521-A223-4FF1-8AE3-A82620B92A43}" dt="2023-05-25T18:33:39.573" v="223" actId="26606"/>
          <ac:grpSpMkLst>
            <pc:docMk/>
            <pc:sldMk cId="1524576632" sldId="272"/>
            <ac:grpSpMk id="13" creationId="{BCFC42DC-2C46-47C4-BC61-530557385DBD}"/>
          </ac:grpSpMkLst>
        </pc:grpChg>
        <pc:grpChg chg="add del">
          <ac:chgData name="Dangwal, Ayushi (ext)" userId="ac3fd4b3-6994-4e2c-abf0-ab2be6472c98" providerId="ADAL" clId="{C17CA521-A223-4FF1-8AE3-A82620B92A43}" dt="2023-05-25T18:33:39.573" v="223" actId="26606"/>
          <ac:grpSpMkLst>
            <pc:docMk/>
            <pc:sldMk cId="1524576632" sldId="272"/>
            <ac:grpSpMk id="33" creationId="{AD55FF18-1979-4730-A345-E74E328F0777}"/>
          </ac:grpSpMkLst>
        </pc:grpChg>
        <pc:picChg chg="add del mod">
          <ac:chgData name="Dangwal, Ayushi (ext)" userId="ac3fd4b3-6994-4e2c-abf0-ab2be6472c98" providerId="ADAL" clId="{C17CA521-A223-4FF1-8AE3-A82620B92A43}" dt="2023-05-25T18:30:17.539" v="179" actId="21"/>
          <ac:picMkLst>
            <pc:docMk/>
            <pc:sldMk cId="1524576632" sldId="272"/>
            <ac:picMk id="4" creationId="{BC92172E-46EF-8EF1-9045-AC2CFE6E6134}"/>
          </ac:picMkLst>
        </pc:picChg>
        <pc:picChg chg="add del">
          <ac:chgData name="Dangwal, Ayushi (ext)" userId="ac3fd4b3-6994-4e2c-abf0-ab2be6472c98" providerId="ADAL" clId="{C17CA521-A223-4FF1-8AE3-A82620B92A43}" dt="2023-05-25T17:11:06.949" v="19" actId="478"/>
          <ac:picMkLst>
            <pc:docMk/>
            <pc:sldMk cId="1524576632" sldId="272"/>
            <ac:picMk id="5" creationId="{196DC383-D556-8A7C-B818-3056E0922A42}"/>
          </ac:picMkLst>
        </pc:picChg>
        <pc:picChg chg="add mod">
          <ac:chgData name="Dangwal, Ayushi (ext)" userId="ac3fd4b3-6994-4e2c-abf0-ab2be6472c98" providerId="ADAL" clId="{C17CA521-A223-4FF1-8AE3-A82620B92A43}" dt="2023-05-25T18:33:39.573" v="223" actId="26606"/>
          <ac:picMkLst>
            <pc:docMk/>
            <pc:sldMk cId="1524576632" sldId="272"/>
            <ac:picMk id="6" creationId="{1BAAD84F-A3D4-AD71-36FA-FF91BFC4D5A7}"/>
          </ac:picMkLst>
        </pc:picChg>
        <pc:picChg chg="add del mod ord">
          <ac:chgData name="Dangwal, Ayushi (ext)" userId="ac3fd4b3-6994-4e2c-abf0-ab2be6472c98" providerId="ADAL" clId="{C17CA521-A223-4FF1-8AE3-A82620B92A43}" dt="2023-05-25T18:33:43.417" v="225"/>
          <ac:picMkLst>
            <pc:docMk/>
            <pc:sldMk cId="1524576632" sldId="272"/>
            <ac:picMk id="7" creationId="{CBEB8650-1AA8-E021-A5B4-A03B34A220EB}"/>
          </ac:picMkLst>
        </pc:picChg>
        <pc:picChg chg="add del mod">
          <ac:chgData name="Dangwal, Ayushi (ext)" userId="ac3fd4b3-6994-4e2c-abf0-ab2be6472c98" providerId="ADAL" clId="{C17CA521-A223-4FF1-8AE3-A82620B92A43}" dt="2023-05-25T18:33:38.220" v="220"/>
          <ac:picMkLst>
            <pc:docMk/>
            <pc:sldMk cId="1524576632" sldId="272"/>
            <ac:picMk id="8" creationId="{1666C512-A043-7AAF-A93A-A7212BD2E6E8}"/>
          </ac:picMkLst>
        </pc:picChg>
      </pc:sldChg>
      <pc:sldChg chg="del">
        <pc:chgData name="Dangwal, Ayushi (ext)" userId="ac3fd4b3-6994-4e2c-abf0-ab2be6472c98" providerId="ADAL" clId="{C17CA521-A223-4FF1-8AE3-A82620B92A43}" dt="2023-05-25T18:36:46.183" v="257" actId="47"/>
        <pc:sldMkLst>
          <pc:docMk/>
          <pc:sldMk cId="33245944" sldId="273"/>
        </pc:sldMkLst>
      </pc:sldChg>
      <pc:sldChg chg="addSp delSp modSp del mod setBg">
        <pc:chgData name="Dangwal, Ayushi (ext)" userId="ac3fd4b3-6994-4e2c-abf0-ab2be6472c98" providerId="ADAL" clId="{C17CA521-A223-4FF1-8AE3-A82620B92A43}" dt="2023-05-25T18:54:47.661" v="399" actId="47"/>
        <pc:sldMkLst>
          <pc:docMk/>
          <pc:sldMk cId="161221132" sldId="274"/>
        </pc:sldMkLst>
        <pc:spChg chg="mod">
          <ac:chgData name="Dangwal, Ayushi (ext)" userId="ac3fd4b3-6994-4e2c-abf0-ab2be6472c98" providerId="ADAL" clId="{C17CA521-A223-4FF1-8AE3-A82620B92A43}" dt="2023-05-25T18:38:33.766" v="274" actId="26606"/>
          <ac:spMkLst>
            <pc:docMk/>
            <pc:sldMk cId="161221132" sldId="274"/>
            <ac:spMk id="2" creationId="{DB1CC67A-1B0D-842E-5670-28E65F17FAB4}"/>
          </ac:spMkLst>
        </pc:spChg>
        <pc:spChg chg="mod ord">
          <ac:chgData name="Dangwal, Ayushi (ext)" userId="ac3fd4b3-6994-4e2c-abf0-ab2be6472c98" providerId="ADAL" clId="{C17CA521-A223-4FF1-8AE3-A82620B92A43}" dt="2023-05-25T18:38:33.766" v="274" actId="26606"/>
          <ac:spMkLst>
            <pc:docMk/>
            <pc:sldMk cId="161221132" sldId="274"/>
            <ac:spMk id="3" creationId="{C671162C-DA42-CCB8-3EC0-37335A317056}"/>
          </ac:spMkLst>
        </pc:spChg>
        <pc:spChg chg="add del">
          <ac:chgData name="Dangwal, Ayushi (ext)" userId="ac3fd4b3-6994-4e2c-abf0-ab2be6472c98" providerId="ADAL" clId="{C17CA521-A223-4FF1-8AE3-A82620B92A43}" dt="2023-05-25T18:38:33.766" v="274" actId="26606"/>
          <ac:spMkLst>
            <pc:docMk/>
            <pc:sldMk cId="161221132" sldId="274"/>
            <ac:spMk id="10" creationId="{F3AF35CD-DA30-4E34-B0F3-32C27766DA05}"/>
          </ac:spMkLst>
        </pc:spChg>
        <pc:spChg chg="add">
          <ac:chgData name="Dangwal, Ayushi (ext)" userId="ac3fd4b3-6994-4e2c-abf0-ab2be6472c98" providerId="ADAL" clId="{C17CA521-A223-4FF1-8AE3-A82620B92A43}" dt="2023-05-25T18:38:33.766" v="274" actId="26606"/>
          <ac:spMkLst>
            <pc:docMk/>
            <pc:sldMk cId="161221132" sldId="274"/>
            <ac:spMk id="19" creationId="{5B057BAA-CAD8-42D7-8DDF-E2075435DAF9}"/>
          </ac:spMkLst>
        </pc:spChg>
        <pc:grpChg chg="add del">
          <ac:chgData name="Dangwal, Ayushi (ext)" userId="ac3fd4b3-6994-4e2c-abf0-ab2be6472c98" providerId="ADAL" clId="{C17CA521-A223-4FF1-8AE3-A82620B92A43}" dt="2023-05-25T18:38:33.766" v="274" actId="26606"/>
          <ac:grpSpMkLst>
            <pc:docMk/>
            <pc:sldMk cId="161221132" sldId="274"/>
            <ac:grpSpMk id="12" creationId="{BCFC42DC-2C46-47C4-BC61-530557385DBD}"/>
          </ac:grpSpMkLst>
        </pc:grpChg>
        <pc:grpChg chg="add">
          <ac:chgData name="Dangwal, Ayushi (ext)" userId="ac3fd4b3-6994-4e2c-abf0-ab2be6472c98" providerId="ADAL" clId="{C17CA521-A223-4FF1-8AE3-A82620B92A43}" dt="2023-05-25T18:38:33.766" v="274" actId="26606"/>
          <ac:grpSpMkLst>
            <pc:docMk/>
            <pc:sldMk cId="161221132" sldId="274"/>
            <ac:grpSpMk id="21" creationId="{ECBD3C71-5915-4215-B435-9334BCE4BE43}"/>
          </ac:grpSpMkLst>
        </pc:grpChg>
        <pc:picChg chg="add del mod">
          <ac:chgData name="Dangwal, Ayushi (ext)" userId="ac3fd4b3-6994-4e2c-abf0-ab2be6472c98" providerId="ADAL" clId="{C17CA521-A223-4FF1-8AE3-A82620B92A43}" dt="2023-05-25T18:38:33.766" v="274" actId="26606"/>
          <ac:picMkLst>
            <pc:docMk/>
            <pc:sldMk cId="161221132" sldId="274"/>
            <ac:picMk id="5" creationId="{E618679B-D617-3F1B-9457-A8DE052D21E2}"/>
          </ac:picMkLst>
        </pc:picChg>
        <pc:picChg chg="add del mod">
          <ac:chgData name="Dangwal, Ayushi (ext)" userId="ac3fd4b3-6994-4e2c-abf0-ab2be6472c98" providerId="ADAL" clId="{C17CA521-A223-4FF1-8AE3-A82620B92A43}" dt="2023-05-25T18:35:23.307" v="242" actId="478"/>
          <ac:picMkLst>
            <pc:docMk/>
            <pc:sldMk cId="161221132" sldId="274"/>
            <ac:picMk id="6" creationId="{80565E0B-DF43-53A0-92DF-F89CDFD0AC69}"/>
          </ac:picMkLst>
        </pc:picChg>
        <pc:picChg chg="add del mod">
          <ac:chgData name="Dangwal, Ayushi (ext)" userId="ac3fd4b3-6994-4e2c-abf0-ab2be6472c98" providerId="ADAL" clId="{C17CA521-A223-4FF1-8AE3-A82620B92A43}" dt="2023-05-25T18:35:11.653" v="238" actId="931"/>
          <ac:picMkLst>
            <pc:docMk/>
            <pc:sldMk cId="161221132" sldId="274"/>
            <ac:picMk id="8" creationId="{E9EB0961-E384-E393-F760-EB993DB7CD9A}"/>
          </ac:picMkLst>
        </pc:picChg>
      </pc:sldChg>
      <pc:sldChg chg="addSp modSp mod setBg">
        <pc:chgData name="Dangwal, Ayushi (ext)" userId="ac3fd4b3-6994-4e2c-abf0-ab2be6472c98" providerId="ADAL" clId="{C17CA521-A223-4FF1-8AE3-A82620B92A43}" dt="2023-05-25T18:37:58.594" v="271" actId="1076"/>
        <pc:sldMkLst>
          <pc:docMk/>
          <pc:sldMk cId="3196292880" sldId="275"/>
        </pc:sldMkLst>
        <pc:spChg chg="mod">
          <ac:chgData name="Dangwal, Ayushi (ext)" userId="ac3fd4b3-6994-4e2c-abf0-ab2be6472c98" providerId="ADAL" clId="{C17CA521-A223-4FF1-8AE3-A82620B92A43}" dt="2023-05-25T18:36:23.003" v="254" actId="26606"/>
          <ac:spMkLst>
            <pc:docMk/>
            <pc:sldMk cId="3196292880" sldId="275"/>
            <ac:spMk id="2" creationId="{7D98360B-6987-CD20-5790-5688B1239B1C}"/>
          </ac:spMkLst>
        </pc:spChg>
        <pc:spChg chg="mod ord">
          <ac:chgData name="Dangwal, Ayushi (ext)" userId="ac3fd4b3-6994-4e2c-abf0-ab2be6472c98" providerId="ADAL" clId="{C17CA521-A223-4FF1-8AE3-A82620B92A43}" dt="2023-05-25T18:36:23.003" v="254" actId="26606"/>
          <ac:spMkLst>
            <pc:docMk/>
            <pc:sldMk cId="3196292880" sldId="275"/>
            <ac:spMk id="3" creationId="{33896F9C-B225-5627-CBB7-BACC481F3F9B}"/>
          </ac:spMkLst>
        </pc:spChg>
        <pc:spChg chg="add">
          <ac:chgData name="Dangwal, Ayushi (ext)" userId="ac3fd4b3-6994-4e2c-abf0-ab2be6472c98" providerId="ADAL" clId="{C17CA521-A223-4FF1-8AE3-A82620B92A43}" dt="2023-05-25T18:36:23.003" v="254" actId="26606"/>
          <ac:spMkLst>
            <pc:docMk/>
            <pc:sldMk cId="3196292880" sldId="275"/>
            <ac:spMk id="9" creationId="{3964958D-AF5D-4863-B5FB-83F6B8CB12A0}"/>
          </ac:spMkLst>
        </pc:spChg>
        <pc:grpChg chg="add">
          <ac:chgData name="Dangwal, Ayushi (ext)" userId="ac3fd4b3-6994-4e2c-abf0-ab2be6472c98" providerId="ADAL" clId="{C17CA521-A223-4FF1-8AE3-A82620B92A43}" dt="2023-05-25T18:36:23.003" v="254" actId="26606"/>
          <ac:grpSpMkLst>
            <pc:docMk/>
            <pc:sldMk cId="3196292880" sldId="275"/>
            <ac:grpSpMk id="11" creationId="{11002ACD-3B0C-4885-8754-8A00E926FE4B}"/>
          </ac:grpSpMkLst>
        </pc:grpChg>
        <pc:picChg chg="add mod modCrop">
          <ac:chgData name="Dangwal, Ayushi (ext)" userId="ac3fd4b3-6994-4e2c-abf0-ab2be6472c98" providerId="ADAL" clId="{C17CA521-A223-4FF1-8AE3-A82620B92A43}" dt="2023-05-25T18:37:58.594" v="271" actId="1076"/>
          <ac:picMkLst>
            <pc:docMk/>
            <pc:sldMk cId="3196292880" sldId="275"/>
            <ac:picMk id="4" creationId="{B44A6954-8394-009F-6E55-5CB1C01727D7}"/>
          </ac:picMkLst>
        </pc:picChg>
      </pc:sldChg>
      <pc:sldChg chg="addSp delSp modSp mod setBg">
        <pc:chgData name="Dangwal, Ayushi (ext)" userId="ac3fd4b3-6994-4e2c-abf0-ab2be6472c98" providerId="ADAL" clId="{C17CA521-A223-4FF1-8AE3-A82620B92A43}" dt="2023-05-25T19:03:17.880" v="439" actId="26606"/>
        <pc:sldMkLst>
          <pc:docMk/>
          <pc:sldMk cId="2332232272" sldId="277"/>
        </pc:sldMkLst>
        <pc:spChg chg="mod">
          <ac:chgData name="Dangwal, Ayushi (ext)" userId="ac3fd4b3-6994-4e2c-abf0-ab2be6472c98" providerId="ADAL" clId="{C17CA521-A223-4FF1-8AE3-A82620B92A43}" dt="2023-05-25T19:03:17.880" v="439" actId="26606"/>
          <ac:spMkLst>
            <pc:docMk/>
            <pc:sldMk cId="2332232272" sldId="277"/>
            <ac:spMk id="2" creationId="{5D44A875-0B3E-794D-4FF0-3A4E8E95C9F9}"/>
          </ac:spMkLst>
        </pc:spChg>
        <pc:spChg chg="add del mod">
          <ac:chgData name="Dangwal, Ayushi (ext)" userId="ac3fd4b3-6994-4e2c-abf0-ab2be6472c98" providerId="ADAL" clId="{C17CA521-A223-4FF1-8AE3-A82620B92A43}" dt="2023-05-25T17:10:26.499" v="11" actId="478"/>
          <ac:spMkLst>
            <pc:docMk/>
            <pc:sldMk cId="2332232272" sldId="277"/>
            <ac:spMk id="6" creationId="{B40B4258-319C-4D70-DB8E-F994FD0F0F8A}"/>
          </ac:spMkLst>
        </pc:spChg>
        <pc:spChg chg="add del mod">
          <ac:chgData name="Dangwal, Ayushi (ext)" userId="ac3fd4b3-6994-4e2c-abf0-ab2be6472c98" providerId="ADAL" clId="{C17CA521-A223-4FF1-8AE3-A82620B92A43}" dt="2023-05-25T19:02:18.745" v="426"/>
          <ac:spMkLst>
            <pc:docMk/>
            <pc:sldMk cId="2332232272" sldId="277"/>
            <ac:spMk id="13" creationId="{56DDA0E3-D478-21BE-FF56-CBFD9F33ACD2}"/>
          </ac:spMkLst>
        </pc:spChg>
        <pc:spChg chg="add mod ord">
          <ac:chgData name="Dangwal, Ayushi (ext)" userId="ac3fd4b3-6994-4e2c-abf0-ab2be6472c98" providerId="ADAL" clId="{C17CA521-A223-4FF1-8AE3-A82620B92A43}" dt="2023-05-25T19:03:17.880" v="439" actId="26606"/>
          <ac:spMkLst>
            <pc:docMk/>
            <pc:sldMk cId="2332232272" sldId="277"/>
            <ac:spMk id="14" creationId="{6EDE98A9-C83D-40BC-9635-CC172DD2D6F3}"/>
          </ac:spMkLst>
        </pc:spChg>
        <pc:spChg chg="add del">
          <ac:chgData name="Dangwal, Ayushi (ext)" userId="ac3fd4b3-6994-4e2c-abf0-ab2be6472c98" providerId="ADAL" clId="{C17CA521-A223-4FF1-8AE3-A82620B92A43}" dt="2023-05-25T19:03:17.880" v="439" actId="26606"/>
          <ac:spMkLst>
            <pc:docMk/>
            <pc:sldMk cId="2332232272" sldId="277"/>
            <ac:spMk id="20" creationId="{3964958D-AF5D-4863-B5FB-83F6B8CB12A0}"/>
          </ac:spMkLst>
        </pc:spChg>
        <pc:spChg chg="add">
          <ac:chgData name="Dangwal, Ayushi (ext)" userId="ac3fd4b3-6994-4e2c-abf0-ab2be6472c98" providerId="ADAL" clId="{C17CA521-A223-4FF1-8AE3-A82620B92A43}" dt="2023-05-25T19:03:17.880" v="439" actId="26606"/>
          <ac:spMkLst>
            <pc:docMk/>
            <pc:sldMk cId="2332232272" sldId="277"/>
            <ac:spMk id="29" creationId="{5B057BAA-CAD8-42D7-8DDF-E2075435DAF9}"/>
          </ac:spMkLst>
        </pc:spChg>
        <pc:grpChg chg="add del">
          <ac:chgData name="Dangwal, Ayushi (ext)" userId="ac3fd4b3-6994-4e2c-abf0-ab2be6472c98" providerId="ADAL" clId="{C17CA521-A223-4FF1-8AE3-A82620B92A43}" dt="2023-05-25T19:03:17.880" v="439" actId="26606"/>
          <ac:grpSpMkLst>
            <pc:docMk/>
            <pc:sldMk cId="2332232272" sldId="277"/>
            <ac:grpSpMk id="22" creationId="{11002ACD-3B0C-4885-8754-8A00E926FE4B}"/>
          </ac:grpSpMkLst>
        </pc:grpChg>
        <pc:grpChg chg="add">
          <ac:chgData name="Dangwal, Ayushi (ext)" userId="ac3fd4b3-6994-4e2c-abf0-ab2be6472c98" providerId="ADAL" clId="{C17CA521-A223-4FF1-8AE3-A82620B92A43}" dt="2023-05-25T19:03:17.880" v="439" actId="26606"/>
          <ac:grpSpMkLst>
            <pc:docMk/>
            <pc:sldMk cId="2332232272" sldId="277"/>
            <ac:grpSpMk id="31" creationId="{ECBD3C71-5915-4215-B435-9334BCE4BE43}"/>
          </ac:grpSpMkLst>
        </pc:grpChg>
        <pc:picChg chg="del">
          <ac:chgData name="Dangwal, Ayushi (ext)" userId="ac3fd4b3-6994-4e2c-abf0-ab2be6472c98" providerId="ADAL" clId="{C17CA521-A223-4FF1-8AE3-A82620B92A43}" dt="2023-05-25T17:10:20.553" v="9" actId="478"/>
          <ac:picMkLst>
            <pc:docMk/>
            <pc:sldMk cId="2332232272" sldId="277"/>
            <ac:picMk id="3" creationId="{B76778E4-C5FA-5F0B-67BE-76DD73E4C580}"/>
          </ac:picMkLst>
        </pc:picChg>
        <pc:picChg chg="del">
          <ac:chgData name="Dangwal, Ayushi (ext)" userId="ac3fd4b3-6994-4e2c-abf0-ab2be6472c98" providerId="ADAL" clId="{C17CA521-A223-4FF1-8AE3-A82620B92A43}" dt="2023-05-25T17:10:03.860" v="7" actId="478"/>
          <ac:picMkLst>
            <pc:docMk/>
            <pc:sldMk cId="2332232272" sldId="277"/>
            <ac:picMk id="4" creationId="{0E602A4A-470F-9F1F-B1AB-45B49509E9FA}"/>
          </ac:picMkLst>
        </pc:picChg>
        <pc:picChg chg="add del mod">
          <ac:chgData name="Dangwal, Ayushi (ext)" userId="ac3fd4b3-6994-4e2c-abf0-ab2be6472c98" providerId="ADAL" clId="{C17CA521-A223-4FF1-8AE3-A82620B92A43}" dt="2023-05-25T19:00:55.618" v="401" actId="21"/>
          <ac:picMkLst>
            <pc:docMk/>
            <pc:sldMk cId="2332232272" sldId="277"/>
            <ac:picMk id="8" creationId="{85B5B506-8D1C-7976-C932-3BC0783C3657}"/>
          </ac:picMkLst>
        </pc:picChg>
        <pc:picChg chg="add del mod">
          <ac:chgData name="Dangwal, Ayushi (ext)" userId="ac3fd4b3-6994-4e2c-abf0-ab2be6472c98" providerId="ADAL" clId="{C17CA521-A223-4FF1-8AE3-A82620B92A43}" dt="2023-05-25T18:32:25.304" v="203" actId="21"/>
          <ac:picMkLst>
            <pc:docMk/>
            <pc:sldMk cId="2332232272" sldId="277"/>
            <ac:picMk id="10" creationId="{6D2BD3E6-E2E2-391E-BB7A-D59D32A39667}"/>
          </ac:picMkLst>
        </pc:picChg>
        <pc:picChg chg="add del mod">
          <ac:chgData name="Dangwal, Ayushi (ext)" userId="ac3fd4b3-6994-4e2c-abf0-ab2be6472c98" providerId="ADAL" clId="{C17CA521-A223-4FF1-8AE3-A82620B92A43}" dt="2023-05-25T19:02:58.853" v="431" actId="21"/>
          <ac:picMkLst>
            <pc:docMk/>
            <pc:sldMk cId="2332232272" sldId="277"/>
            <ac:picMk id="12" creationId="{0EB01775-4265-64CA-5D48-5FCFD76503B2}"/>
          </ac:picMkLst>
        </pc:picChg>
        <pc:picChg chg="add mod">
          <ac:chgData name="Dangwal, Ayushi (ext)" userId="ac3fd4b3-6994-4e2c-abf0-ab2be6472c98" providerId="ADAL" clId="{C17CA521-A223-4FF1-8AE3-A82620B92A43}" dt="2023-05-25T19:03:17.880" v="439" actId="26606"/>
          <ac:picMkLst>
            <pc:docMk/>
            <pc:sldMk cId="2332232272" sldId="277"/>
            <ac:picMk id="15" creationId="{B155C0A0-3A3C-A9F3-A923-293E4BD51569}"/>
          </ac:picMkLst>
        </pc:picChg>
      </pc:sldChg>
      <pc:sldChg chg="addSp delSp modSp del mod">
        <pc:chgData name="Dangwal, Ayushi (ext)" userId="ac3fd4b3-6994-4e2c-abf0-ab2be6472c98" providerId="ADAL" clId="{C17CA521-A223-4FF1-8AE3-A82620B92A43}" dt="2023-05-25T18:36:41.920" v="256" actId="47"/>
        <pc:sldMkLst>
          <pc:docMk/>
          <pc:sldMk cId="687057121" sldId="300"/>
        </pc:sldMkLst>
        <pc:picChg chg="add del">
          <ac:chgData name="Dangwal, Ayushi (ext)" userId="ac3fd4b3-6994-4e2c-abf0-ab2be6472c98" providerId="ADAL" clId="{C17CA521-A223-4FF1-8AE3-A82620B92A43}" dt="2023-05-25T17:11:17.554" v="22" actId="478"/>
          <ac:picMkLst>
            <pc:docMk/>
            <pc:sldMk cId="687057121" sldId="300"/>
            <ac:picMk id="2" creationId="{1891CD15-9977-48CE-8B16-F7A25F2EF78A}"/>
          </ac:picMkLst>
        </pc:picChg>
        <pc:picChg chg="add del mod">
          <ac:chgData name="Dangwal, Ayushi (ext)" userId="ac3fd4b3-6994-4e2c-abf0-ab2be6472c98" providerId="ADAL" clId="{C17CA521-A223-4FF1-8AE3-A82620B92A43}" dt="2023-05-25T18:00:13.163" v="45" actId="478"/>
          <ac:picMkLst>
            <pc:docMk/>
            <pc:sldMk cId="687057121" sldId="300"/>
            <ac:picMk id="4" creationId="{50802FC3-DBE7-30B2-D503-EF2E7C02CA81}"/>
          </ac:picMkLst>
        </pc:picChg>
        <pc:picChg chg="add del mod">
          <ac:chgData name="Dangwal, Ayushi (ext)" userId="ac3fd4b3-6994-4e2c-abf0-ab2be6472c98" providerId="ADAL" clId="{C17CA521-A223-4FF1-8AE3-A82620B92A43}" dt="2023-05-25T18:02:51.858" v="96" actId="478"/>
          <ac:picMkLst>
            <pc:docMk/>
            <pc:sldMk cId="687057121" sldId="300"/>
            <ac:picMk id="6" creationId="{0942DEF0-D9D9-4CA3-36DF-F8612EC09DC9}"/>
          </ac:picMkLst>
        </pc:picChg>
        <pc:picChg chg="add del mod">
          <ac:chgData name="Dangwal, Ayushi (ext)" userId="ac3fd4b3-6994-4e2c-abf0-ab2be6472c98" providerId="ADAL" clId="{C17CA521-A223-4FF1-8AE3-A82620B92A43}" dt="2023-05-25T18:35:30.829" v="244" actId="478"/>
          <ac:picMkLst>
            <pc:docMk/>
            <pc:sldMk cId="687057121" sldId="300"/>
            <ac:picMk id="8" creationId="{E614A302-E846-B3CE-A1A8-E3D9D94E45C4}"/>
          </ac:picMkLst>
        </pc:picChg>
        <pc:picChg chg="add del mod modCrop">
          <ac:chgData name="Dangwal, Ayushi (ext)" userId="ac3fd4b3-6994-4e2c-abf0-ab2be6472c98" providerId="ADAL" clId="{C17CA521-A223-4FF1-8AE3-A82620B92A43}" dt="2023-05-25T18:36:08.651" v="252" actId="21"/>
          <ac:picMkLst>
            <pc:docMk/>
            <pc:sldMk cId="687057121" sldId="300"/>
            <ac:picMk id="10" creationId="{608EDF21-137E-F6B3-B3C1-73AE467F26FF}"/>
          </ac:picMkLst>
        </pc:picChg>
      </pc:sldChg>
      <pc:sldChg chg="addSp delSp modSp mod setBg">
        <pc:chgData name="Dangwal, Ayushi (ext)" userId="ac3fd4b3-6994-4e2c-abf0-ab2be6472c98" providerId="ADAL" clId="{C17CA521-A223-4FF1-8AE3-A82620B92A43}" dt="2023-05-25T18:29:56.445" v="178" actId="20577"/>
        <pc:sldMkLst>
          <pc:docMk/>
          <pc:sldMk cId="3611341005" sldId="305"/>
        </pc:sldMkLst>
        <pc:spChg chg="mod ord">
          <ac:chgData name="Dangwal, Ayushi (ext)" userId="ac3fd4b3-6994-4e2c-abf0-ab2be6472c98" providerId="ADAL" clId="{C17CA521-A223-4FF1-8AE3-A82620B92A43}" dt="2023-05-25T18:26:59.346" v="162" actId="26606"/>
          <ac:spMkLst>
            <pc:docMk/>
            <pc:sldMk cId="3611341005" sldId="305"/>
            <ac:spMk id="2" creationId="{68A0E69D-EE44-FE09-F5FD-DB6D77B571E3}"/>
          </ac:spMkLst>
        </pc:spChg>
        <pc:spChg chg="add del mod ord">
          <ac:chgData name="Dangwal, Ayushi (ext)" userId="ac3fd4b3-6994-4e2c-abf0-ab2be6472c98" providerId="ADAL" clId="{C17CA521-A223-4FF1-8AE3-A82620B92A43}" dt="2023-05-25T18:29:56.445" v="178" actId="20577"/>
          <ac:spMkLst>
            <pc:docMk/>
            <pc:sldMk cId="3611341005" sldId="305"/>
            <ac:spMk id="6" creationId="{892B704C-8CF7-CFCB-2F85-466A49C1DAF5}"/>
          </ac:spMkLst>
        </pc:spChg>
        <pc:spChg chg="add del">
          <ac:chgData name="Dangwal, Ayushi (ext)" userId="ac3fd4b3-6994-4e2c-abf0-ab2be6472c98" providerId="ADAL" clId="{C17CA521-A223-4FF1-8AE3-A82620B92A43}" dt="2023-05-25T18:26:50.890" v="159" actId="26606"/>
          <ac:spMkLst>
            <pc:docMk/>
            <pc:sldMk cId="3611341005" sldId="305"/>
            <ac:spMk id="12" creationId="{E009DD9B-5EE2-4C0D-8B2B-351C8C102205}"/>
          </ac:spMkLst>
        </pc:spChg>
        <pc:spChg chg="add">
          <ac:chgData name="Dangwal, Ayushi (ext)" userId="ac3fd4b3-6994-4e2c-abf0-ab2be6472c98" providerId="ADAL" clId="{C17CA521-A223-4FF1-8AE3-A82620B92A43}" dt="2023-05-25T18:26:59.346" v="162" actId="26606"/>
          <ac:spMkLst>
            <pc:docMk/>
            <pc:sldMk cId="3611341005" sldId="305"/>
            <ac:spMk id="13" creationId="{5B057BAA-CAD8-42D7-8DDF-E2075435DAF9}"/>
          </ac:spMkLst>
        </pc:spChg>
        <pc:spChg chg="add del">
          <ac:chgData name="Dangwal, Ayushi (ext)" userId="ac3fd4b3-6994-4e2c-abf0-ab2be6472c98" providerId="ADAL" clId="{C17CA521-A223-4FF1-8AE3-A82620B92A43}" dt="2023-05-25T18:26:50.890" v="159" actId="26606"/>
          <ac:spMkLst>
            <pc:docMk/>
            <pc:sldMk cId="3611341005" sldId="305"/>
            <ac:spMk id="14" creationId="{E720DB99-7745-4E75-9D96-AAB6D55C531E}"/>
          </ac:spMkLst>
        </pc:spChg>
        <pc:spChg chg="add del">
          <ac:chgData name="Dangwal, Ayushi (ext)" userId="ac3fd4b3-6994-4e2c-abf0-ab2be6472c98" providerId="ADAL" clId="{C17CA521-A223-4FF1-8AE3-A82620B92A43}" dt="2023-05-25T18:26:50.890" v="159" actId="26606"/>
          <ac:spMkLst>
            <pc:docMk/>
            <pc:sldMk cId="3611341005" sldId="305"/>
            <ac:spMk id="16" creationId="{D68803C4-E159-4360-B7BB-74205C8F782D}"/>
          </ac:spMkLst>
        </pc:spChg>
        <pc:spChg chg="add del">
          <ac:chgData name="Dangwal, Ayushi (ext)" userId="ac3fd4b3-6994-4e2c-abf0-ab2be6472c98" providerId="ADAL" clId="{C17CA521-A223-4FF1-8AE3-A82620B92A43}" dt="2023-05-25T18:26:50.890" v="159" actId="26606"/>
          <ac:spMkLst>
            <pc:docMk/>
            <pc:sldMk cId="3611341005" sldId="305"/>
            <ac:spMk id="18" creationId="{504B0465-3B07-49BF-BEA7-D81476246293}"/>
          </ac:spMkLst>
        </pc:spChg>
        <pc:spChg chg="add del">
          <ac:chgData name="Dangwal, Ayushi (ext)" userId="ac3fd4b3-6994-4e2c-abf0-ab2be6472c98" providerId="ADAL" clId="{C17CA521-A223-4FF1-8AE3-A82620B92A43}" dt="2023-05-25T18:26:50.890" v="159" actId="26606"/>
          <ac:spMkLst>
            <pc:docMk/>
            <pc:sldMk cId="3611341005" sldId="305"/>
            <ac:spMk id="20" creationId="{49B7FFA5-14CB-4A4F-9BCC-CA3AA5D9D276}"/>
          </ac:spMkLst>
        </pc:spChg>
        <pc:spChg chg="add del">
          <ac:chgData name="Dangwal, Ayushi (ext)" userId="ac3fd4b3-6994-4e2c-abf0-ab2be6472c98" providerId="ADAL" clId="{C17CA521-A223-4FF1-8AE3-A82620B92A43}" dt="2023-05-25T18:26:50.890" v="159" actId="26606"/>
          <ac:spMkLst>
            <pc:docMk/>
            <pc:sldMk cId="3611341005" sldId="305"/>
            <ac:spMk id="22" creationId="{04E48745-7512-4EC2-9E20-9092D12150CA}"/>
          </ac:spMkLst>
        </pc:spChg>
        <pc:spChg chg="add del">
          <ac:chgData name="Dangwal, Ayushi (ext)" userId="ac3fd4b3-6994-4e2c-abf0-ab2be6472c98" providerId="ADAL" clId="{C17CA521-A223-4FF1-8AE3-A82620B92A43}" dt="2023-05-25T18:26:44.351" v="158" actId="26606"/>
          <ac:spMkLst>
            <pc:docMk/>
            <pc:sldMk cId="3611341005" sldId="305"/>
            <ac:spMk id="27" creationId="{5B057BAA-CAD8-42D7-8DDF-E2075435DAF9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36" creationId="{2550AE69-AC86-4188-83E5-A856C4F1DCFF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38" creationId="{EC4CA156-2C9D-4F0C-B229-88D8B5E17BCF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40" creationId="{D7361ED3-EBE5-4EFC-8DA3-D0CE4BF2F4B1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46" creationId="{CFB57ED5-941D-44E2-9320-56A0A026F201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48" creationId="{7A1BE9A9-6FBF-4CF1-8F0C-BFCFF1FD962B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50" creationId="{C4AE8163-578C-46A4-BF65-BD3AEEF2A05E}"/>
          </ac:spMkLst>
        </pc:spChg>
        <pc:spChg chg="add del">
          <ac:chgData name="Dangwal, Ayushi (ext)" userId="ac3fd4b3-6994-4e2c-abf0-ab2be6472c98" providerId="ADAL" clId="{C17CA521-A223-4FF1-8AE3-A82620B92A43}" dt="2023-05-25T18:26:42.856" v="156" actId="26606"/>
          <ac:spMkLst>
            <pc:docMk/>
            <pc:sldMk cId="3611341005" sldId="305"/>
            <ac:spMk id="52" creationId="{346F56CC-F97A-40DF-9A88-6D8BF7A6A75B}"/>
          </ac:spMkLst>
        </pc:spChg>
        <pc:grpChg chg="add">
          <ac:chgData name="Dangwal, Ayushi (ext)" userId="ac3fd4b3-6994-4e2c-abf0-ab2be6472c98" providerId="ADAL" clId="{C17CA521-A223-4FF1-8AE3-A82620B92A43}" dt="2023-05-25T18:26:59.346" v="162" actId="26606"/>
          <ac:grpSpMkLst>
            <pc:docMk/>
            <pc:sldMk cId="3611341005" sldId="305"/>
            <ac:grpSpMk id="15" creationId="{ECBD3C71-5915-4215-B435-9334BCE4BE43}"/>
          </ac:grpSpMkLst>
        </pc:grpChg>
        <pc:grpChg chg="add del">
          <ac:chgData name="Dangwal, Ayushi (ext)" userId="ac3fd4b3-6994-4e2c-abf0-ab2be6472c98" providerId="ADAL" clId="{C17CA521-A223-4FF1-8AE3-A82620B92A43}" dt="2023-05-25T18:26:44.351" v="158" actId="26606"/>
          <ac:grpSpMkLst>
            <pc:docMk/>
            <pc:sldMk cId="3611341005" sldId="305"/>
            <ac:grpSpMk id="29" creationId="{ECBD3C71-5915-4215-B435-9334BCE4BE43}"/>
          </ac:grpSpMkLst>
        </pc:grpChg>
        <pc:grpChg chg="add del">
          <ac:chgData name="Dangwal, Ayushi (ext)" userId="ac3fd4b3-6994-4e2c-abf0-ab2be6472c98" providerId="ADAL" clId="{C17CA521-A223-4FF1-8AE3-A82620B92A43}" dt="2023-05-25T18:26:42.856" v="156" actId="26606"/>
          <ac:grpSpMkLst>
            <pc:docMk/>
            <pc:sldMk cId="3611341005" sldId="305"/>
            <ac:grpSpMk id="42" creationId="{85105087-7F16-4C94-837C-C45445116665}"/>
          </ac:grpSpMkLst>
        </pc:grpChg>
        <pc:grpChg chg="add del">
          <ac:chgData name="Dangwal, Ayushi (ext)" userId="ac3fd4b3-6994-4e2c-abf0-ab2be6472c98" providerId="ADAL" clId="{C17CA521-A223-4FF1-8AE3-A82620B92A43}" dt="2023-05-25T18:26:42.856" v="156" actId="26606"/>
          <ac:grpSpMkLst>
            <pc:docMk/>
            <pc:sldMk cId="3611341005" sldId="305"/>
            <ac:grpSpMk id="54" creationId="{694818F1-2ACF-4181-B8B6-7637EB92BD6E}"/>
          </ac:grpSpMkLst>
        </pc:grpChg>
        <pc:picChg chg="del">
          <ac:chgData name="Dangwal, Ayushi (ext)" userId="ac3fd4b3-6994-4e2c-abf0-ab2be6472c98" providerId="ADAL" clId="{C17CA521-A223-4FF1-8AE3-A82620B92A43}" dt="2023-05-25T17:10:47.976" v="14" actId="478"/>
          <ac:picMkLst>
            <pc:docMk/>
            <pc:sldMk cId="3611341005" sldId="305"/>
            <ac:picMk id="4" creationId="{4DF9EEA0-E68A-05AC-6082-F65AA63232B4}"/>
          </ac:picMkLst>
        </pc:picChg>
        <pc:picChg chg="del">
          <ac:chgData name="Dangwal, Ayushi (ext)" userId="ac3fd4b3-6994-4e2c-abf0-ab2be6472c98" providerId="ADAL" clId="{C17CA521-A223-4FF1-8AE3-A82620B92A43}" dt="2023-05-25T18:25:39.887" v="140" actId="21"/>
          <ac:picMkLst>
            <pc:docMk/>
            <pc:sldMk cId="3611341005" sldId="305"/>
            <ac:picMk id="5" creationId="{ECE46138-2ED7-F8F6-7C94-53F5EAD86780}"/>
          </ac:picMkLst>
        </pc:picChg>
        <pc:picChg chg="add del mod ord">
          <ac:chgData name="Dangwal, Ayushi (ext)" userId="ac3fd4b3-6994-4e2c-abf0-ab2be6472c98" providerId="ADAL" clId="{C17CA521-A223-4FF1-8AE3-A82620B92A43}" dt="2023-05-25T18:26:54.247" v="160" actId="21"/>
          <ac:picMkLst>
            <pc:docMk/>
            <pc:sldMk cId="3611341005" sldId="305"/>
            <ac:picMk id="7" creationId="{84AB9836-7345-E73A-E045-EC561CA325CA}"/>
          </ac:picMkLst>
        </pc:picChg>
        <pc:picChg chg="add mod">
          <ac:chgData name="Dangwal, Ayushi (ext)" userId="ac3fd4b3-6994-4e2c-abf0-ab2be6472c98" providerId="ADAL" clId="{C17CA521-A223-4FF1-8AE3-A82620B92A43}" dt="2023-05-25T18:27:32.077" v="164" actId="27614"/>
          <ac:picMkLst>
            <pc:docMk/>
            <pc:sldMk cId="3611341005" sldId="305"/>
            <ac:picMk id="8" creationId="{18307F86-2743-AF6C-5DF4-3D5FAFDD367E}"/>
          </ac:picMkLst>
        </pc:picChg>
      </pc:sldChg>
      <pc:sldChg chg="addSp delSp modSp mod setBg">
        <pc:chgData name="Dangwal, Ayushi (ext)" userId="ac3fd4b3-6994-4e2c-abf0-ab2be6472c98" providerId="ADAL" clId="{C17CA521-A223-4FF1-8AE3-A82620B92A43}" dt="2023-05-25T18:30:50.584" v="182" actId="20577"/>
        <pc:sldMkLst>
          <pc:docMk/>
          <pc:sldMk cId="2818197692" sldId="306"/>
        </pc:sldMkLst>
        <pc:spChg chg="mod">
          <ac:chgData name="Dangwal, Ayushi (ext)" userId="ac3fd4b3-6994-4e2c-abf0-ab2be6472c98" providerId="ADAL" clId="{C17CA521-A223-4FF1-8AE3-A82620B92A43}" dt="2023-05-25T18:25:21.688" v="138" actId="26606"/>
          <ac:spMkLst>
            <pc:docMk/>
            <pc:sldMk cId="2818197692" sldId="306"/>
            <ac:spMk id="2" creationId="{6DEA5CCB-3D8E-B6F3-09EE-E151F927EF7F}"/>
          </ac:spMkLst>
        </pc:spChg>
        <pc:spChg chg="add del mod ord">
          <ac:chgData name="Dangwal, Ayushi (ext)" userId="ac3fd4b3-6994-4e2c-abf0-ab2be6472c98" providerId="ADAL" clId="{C17CA521-A223-4FF1-8AE3-A82620B92A43}" dt="2023-05-25T18:30:50.584" v="182" actId="20577"/>
          <ac:spMkLst>
            <pc:docMk/>
            <pc:sldMk cId="2818197692" sldId="306"/>
            <ac:spMk id="5" creationId="{2FE2CF8B-FE69-1CB4-C952-28722315F208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8" creationId="{7049A7D3-684C-4C59-A4B6-7B308A6AD34D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9" creationId="{D7B1087B-C592-40E7-B532-60B453A2FE6A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10" creationId="{14AE7447-E8F8-4A0F-9E3D-94842BFF886E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11" creationId="{7049A7D3-684C-4C59-A4B6-7B308A6AD34D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13" creationId="{D7B1087B-C592-40E7-B532-60B453A2FE6A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15" creationId="{14AE7447-E8F8-4A0F-9E3D-94842BFF886E}"/>
          </ac:spMkLst>
        </pc:spChg>
        <pc:spChg chg="add">
          <ac:chgData name="Dangwal, Ayushi (ext)" userId="ac3fd4b3-6994-4e2c-abf0-ab2be6472c98" providerId="ADAL" clId="{C17CA521-A223-4FF1-8AE3-A82620B92A43}" dt="2023-05-25T18:25:21.688" v="138" actId="26606"/>
          <ac:spMkLst>
            <pc:docMk/>
            <pc:sldMk cId="2818197692" sldId="306"/>
            <ac:spMk id="18" creationId="{1C7FF924-8DA0-4BE9-8C7E-095B0EC13A44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20" creationId="{EDF3BDB2-0586-430E-811A-74BAFDEE663D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21" creationId="{FF0965A7-524A-44F1-B044-48411EA4FD85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22" creationId="{821E305B-0351-4E03-8C1B-F23D3A346E81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23" creationId="{58EE5433-7B78-4432-965F-8790C3F425BE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24" creationId="{3C848660-F9C2-4F86-A218-6AE0FB4CCC5E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25" creationId="{8F7AAA96-ECD9-48EA-B942-1172BB519BB0}"/>
          </ac:spMkLst>
        </pc:spChg>
        <pc:spChg chg="add del">
          <ac:chgData name="Dangwal, Ayushi (ext)" userId="ac3fd4b3-6994-4e2c-abf0-ab2be6472c98" providerId="ADAL" clId="{C17CA521-A223-4FF1-8AE3-A82620B92A43}" dt="2023-05-25T18:03:59.016" v="109" actId="26606"/>
          <ac:spMkLst>
            <pc:docMk/>
            <pc:sldMk cId="2818197692" sldId="306"/>
            <ac:spMk id="26" creationId="{5CABD882-B7CE-4433-B509-99205DB70549}"/>
          </ac:spMkLst>
        </pc:spChg>
        <pc:spChg chg="add del">
          <ac:chgData name="Dangwal, Ayushi (ext)" userId="ac3fd4b3-6994-4e2c-abf0-ab2be6472c98" providerId="ADAL" clId="{C17CA521-A223-4FF1-8AE3-A82620B92A43}" dt="2023-05-25T18:03:51.083" v="107" actId="26606"/>
          <ac:spMkLst>
            <pc:docMk/>
            <pc:sldMk cId="2818197692" sldId="306"/>
            <ac:spMk id="27" creationId="{248BD5A8-902E-46F3-9C9F-F939987C5E32}"/>
          </ac:spMkLst>
        </pc:spChg>
        <pc:grpChg chg="add del">
          <ac:chgData name="Dangwal, Ayushi (ext)" userId="ac3fd4b3-6994-4e2c-abf0-ab2be6472c98" providerId="ADAL" clId="{C17CA521-A223-4FF1-8AE3-A82620B92A43}" dt="2023-05-25T18:03:59.016" v="109" actId="26606"/>
          <ac:grpSpMkLst>
            <pc:docMk/>
            <pc:sldMk cId="2818197692" sldId="306"/>
            <ac:grpSpMk id="12" creationId="{85981F80-69EE-4E2B-82A8-47FDFD7720AC}"/>
          </ac:grpSpMkLst>
        </pc:grpChg>
        <pc:grpChg chg="add">
          <ac:chgData name="Dangwal, Ayushi (ext)" userId="ac3fd4b3-6994-4e2c-abf0-ab2be6472c98" providerId="ADAL" clId="{C17CA521-A223-4FF1-8AE3-A82620B92A43}" dt="2023-05-25T18:25:21.688" v="138" actId="26606"/>
          <ac:grpSpMkLst>
            <pc:docMk/>
            <pc:sldMk cId="2818197692" sldId="306"/>
            <ac:grpSpMk id="14" creationId="{5029B4A8-2CF0-48DC-B29E-F3B62EDDC445}"/>
          </ac:grpSpMkLst>
        </pc:grpChg>
        <pc:grpChg chg="add del">
          <ac:chgData name="Dangwal, Ayushi (ext)" userId="ac3fd4b3-6994-4e2c-abf0-ab2be6472c98" providerId="ADAL" clId="{C17CA521-A223-4FF1-8AE3-A82620B92A43}" dt="2023-05-25T18:03:51.083" v="107" actId="26606"/>
          <ac:grpSpMkLst>
            <pc:docMk/>
            <pc:sldMk cId="2818197692" sldId="306"/>
            <ac:grpSpMk id="17" creationId="{85981F80-69EE-4E2B-82A8-47FDFD7720AC}"/>
          </ac:grpSpMkLst>
        </pc:grpChg>
        <pc:grpChg chg="add del">
          <ac:chgData name="Dangwal, Ayushi (ext)" userId="ac3fd4b3-6994-4e2c-abf0-ab2be6472c98" providerId="ADAL" clId="{C17CA521-A223-4FF1-8AE3-A82620B92A43}" dt="2023-05-25T18:03:59.016" v="109" actId="26606"/>
          <ac:grpSpMkLst>
            <pc:docMk/>
            <pc:sldMk cId="2818197692" sldId="306"/>
            <ac:grpSpMk id="28" creationId="{49F6A645-6137-4F43-8E88-D91CC337D5B7}"/>
          </ac:grpSpMkLst>
        </pc:grpChg>
        <pc:grpChg chg="add del">
          <ac:chgData name="Dangwal, Ayushi (ext)" userId="ac3fd4b3-6994-4e2c-abf0-ab2be6472c98" providerId="ADAL" clId="{C17CA521-A223-4FF1-8AE3-A82620B92A43}" dt="2023-05-25T18:03:51.083" v="107" actId="26606"/>
          <ac:grpSpMkLst>
            <pc:docMk/>
            <pc:sldMk cId="2818197692" sldId="306"/>
            <ac:grpSpMk id="29" creationId="{3800B863-FA71-4FFB-9F30-56E95B0D3DF0}"/>
          </ac:grpSpMkLst>
        </pc:grpChg>
        <pc:picChg chg="del">
          <ac:chgData name="Dangwal, Ayushi (ext)" userId="ac3fd4b3-6994-4e2c-abf0-ab2be6472c98" providerId="ADAL" clId="{C17CA521-A223-4FF1-8AE3-A82620B92A43}" dt="2023-05-25T18:03:15.836" v="100" actId="478"/>
          <ac:picMkLst>
            <pc:docMk/>
            <pc:sldMk cId="2818197692" sldId="306"/>
            <ac:picMk id="4" creationId="{1D063F20-E15A-2EC9-7237-F5E91BEAF2F5}"/>
          </ac:picMkLst>
        </pc:picChg>
        <pc:picChg chg="add del mod modCrop">
          <ac:chgData name="Dangwal, Ayushi (ext)" userId="ac3fd4b3-6994-4e2c-abf0-ab2be6472c98" providerId="ADAL" clId="{C17CA521-A223-4FF1-8AE3-A82620B92A43}" dt="2023-05-25T18:25:12.221" v="135" actId="21"/>
          <ac:picMkLst>
            <pc:docMk/>
            <pc:sldMk cId="2818197692" sldId="306"/>
            <ac:picMk id="6" creationId="{F98EB371-5A59-A2AA-B724-D5190B750680}"/>
          </ac:picMkLst>
        </pc:picChg>
        <pc:picChg chg="add mod">
          <ac:chgData name="Dangwal, Ayushi (ext)" userId="ac3fd4b3-6994-4e2c-abf0-ab2be6472c98" providerId="ADAL" clId="{C17CA521-A223-4FF1-8AE3-A82620B92A43}" dt="2023-05-25T18:25:21.688" v="138" actId="26606"/>
          <ac:picMkLst>
            <pc:docMk/>
            <pc:sldMk cId="2818197692" sldId="306"/>
            <ac:picMk id="7" creationId="{A8095440-7627-A589-9326-698B4B0DAC01}"/>
          </ac:picMkLst>
        </pc:picChg>
      </pc:sldChg>
      <pc:sldChg chg="addSp modSp mod">
        <pc:chgData name="Dangwal, Ayushi (ext)" userId="ac3fd4b3-6994-4e2c-abf0-ab2be6472c98" providerId="ADAL" clId="{C17CA521-A223-4FF1-8AE3-A82620B92A43}" dt="2023-05-25T18:44:03.427" v="348" actId="1076"/>
        <pc:sldMkLst>
          <pc:docMk/>
          <pc:sldMk cId="274164449" sldId="310"/>
        </pc:sldMkLst>
        <pc:spChg chg="add mod">
          <ac:chgData name="Dangwal, Ayushi (ext)" userId="ac3fd4b3-6994-4e2c-abf0-ab2be6472c98" providerId="ADAL" clId="{C17CA521-A223-4FF1-8AE3-A82620B92A43}" dt="2023-05-25T18:43:19.849" v="342" actId="122"/>
          <ac:spMkLst>
            <pc:docMk/>
            <pc:sldMk cId="274164449" sldId="310"/>
            <ac:spMk id="2" creationId="{930700BD-2492-C10B-9A20-8C416904011C}"/>
          </ac:spMkLst>
        </pc:spChg>
        <pc:spChg chg="mod">
          <ac:chgData name="Dangwal, Ayushi (ext)" userId="ac3fd4b3-6994-4e2c-abf0-ab2be6472c98" providerId="ADAL" clId="{C17CA521-A223-4FF1-8AE3-A82620B92A43}" dt="2023-05-25T18:44:03.427" v="348" actId="1076"/>
          <ac:spMkLst>
            <pc:docMk/>
            <pc:sldMk cId="274164449" sldId="310"/>
            <ac:spMk id="6" creationId="{02F257E9-485C-001E-2692-DE07B9EA60C8}"/>
          </ac:spMkLst>
        </pc:spChg>
        <pc:spChg chg="mod">
          <ac:chgData name="Dangwal, Ayushi (ext)" userId="ac3fd4b3-6994-4e2c-abf0-ab2be6472c98" providerId="ADAL" clId="{C17CA521-A223-4FF1-8AE3-A82620B92A43}" dt="2023-05-25T18:43:42.471" v="344" actId="403"/>
          <ac:spMkLst>
            <pc:docMk/>
            <pc:sldMk cId="274164449" sldId="310"/>
            <ac:spMk id="7" creationId="{1CA66880-85F0-5BA7-689F-BB4F34145CC7}"/>
          </ac:spMkLst>
        </pc:spChg>
        <pc:spChg chg="mod">
          <ac:chgData name="Dangwal, Ayushi (ext)" userId="ac3fd4b3-6994-4e2c-abf0-ab2be6472c98" providerId="ADAL" clId="{C17CA521-A223-4FF1-8AE3-A82620B92A43}" dt="2023-05-25T18:41:30.342" v="275" actId="26606"/>
          <ac:spMkLst>
            <pc:docMk/>
            <pc:sldMk cId="274164449" sldId="310"/>
            <ac:spMk id="10" creationId="{3E9FBC8E-8666-4442-8D7D-B250510CD44D}"/>
          </ac:spMkLst>
        </pc:spChg>
        <pc:spChg chg="add">
          <ac:chgData name="Dangwal, Ayushi (ext)" userId="ac3fd4b3-6994-4e2c-abf0-ab2be6472c98" providerId="ADAL" clId="{C17CA521-A223-4FF1-8AE3-A82620B92A43}" dt="2023-05-25T18:41:30.342" v="275" actId="26606"/>
          <ac:spMkLst>
            <pc:docMk/>
            <pc:sldMk cId="274164449" sldId="310"/>
            <ac:spMk id="15" creationId="{3E9FBC8E-8666-4442-8D7D-B250510CD44D}"/>
          </ac:spMkLst>
        </pc:spChg>
        <pc:picChg chg="mod">
          <ac:chgData name="Dangwal, Ayushi (ext)" userId="ac3fd4b3-6994-4e2c-abf0-ab2be6472c98" providerId="ADAL" clId="{C17CA521-A223-4FF1-8AE3-A82620B92A43}" dt="2023-05-25T18:41:30.342" v="275" actId="26606"/>
          <ac:picMkLst>
            <pc:docMk/>
            <pc:sldMk cId="274164449" sldId="310"/>
            <ac:picMk id="5" creationId="{B0333F68-197F-42CE-A937-0CAFE661071B}"/>
          </ac:picMkLst>
        </pc:picChg>
      </pc:sldChg>
      <pc:sldChg chg="addSp delSp modSp new mod setBg modClrScheme chgLayout">
        <pc:chgData name="Dangwal, Ayushi (ext)" userId="ac3fd4b3-6994-4e2c-abf0-ab2be6472c98" providerId="ADAL" clId="{C17CA521-A223-4FF1-8AE3-A82620B92A43}" dt="2023-05-25T19:06:43.373" v="509" actId="1076"/>
        <pc:sldMkLst>
          <pc:docMk/>
          <pc:sldMk cId="1089304904" sldId="311"/>
        </pc:sldMkLst>
        <pc:spChg chg="del">
          <ac:chgData name="Dangwal, Ayushi (ext)" userId="ac3fd4b3-6994-4e2c-abf0-ab2be6472c98" providerId="ADAL" clId="{C17CA521-A223-4FF1-8AE3-A82620B92A43}" dt="2023-05-25T18:01:10.572" v="52" actId="700"/>
          <ac:spMkLst>
            <pc:docMk/>
            <pc:sldMk cId="1089304904" sldId="311"/>
            <ac:spMk id="2" creationId="{EEC12EB8-B3AA-8712-5EA1-6F7C9FD18567}"/>
          </ac:spMkLst>
        </pc:spChg>
        <pc:spChg chg="del">
          <ac:chgData name="Dangwal, Ayushi (ext)" userId="ac3fd4b3-6994-4e2c-abf0-ab2be6472c98" providerId="ADAL" clId="{C17CA521-A223-4FF1-8AE3-A82620B92A43}" dt="2023-05-25T18:01:10.572" v="52" actId="700"/>
          <ac:spMkLst>
            <pc:docMk/>
            <pc:sldMk cId="1089304904" sldId="311"/>
            <ac:spMk id="3" creationId="{40E6FFCB-9555-95FD-8D66-D248A2299E63}"/>
          </ac:spMkLst>
        </pc:spChg>
        <pc:spChg chg="add mod">
          <ac:chgData name="Dangwal, Ayushi (ext)" userId="ac3fd4b3-6994-4e2c-abf0-ab2be6472c98" providerId="ADAL" clId="{C17CA521-A223-4FF1-8AE3-A82620B92A43}" dt="2023-05-25T18:51:53.592" v="398" actId="20577"/>
          <ac:spMkLst>
            <pc:docMk/>
            <pc:sldMk cId="1089304904" sldId="311"/>
            <ac:spMk id="5" creationId="{457531AF-DB25-3493-43D5-5404A13DD221}"/>
          </ac:spMkLst>
        </pc:spChg>
        <pc:spChg chg="add del mod">
          <ac:chgData name="Dangwal, Ayushi (ext)" userId="ac3fd4b3-6994-4e2c-abf0-ab2be6472c98" providerId="ADAL" clId="{C17CA521-A223-4FF1-8AE3-A82620B92A43}" dt="2023-05-25T19:06:11.783" v="494" actId="478"/>
          <ac:spMkLst>
            <pc:docMk/>
            <pc:sldMk cId="1089304904" sldId="311"/>
            <ac:spMk id="6" creationId="{6507E6A6-9085-4122-AB60-3320EDA24041}"/>
          </ac:spMkLst>
        </pc:spChg>
        <pc:spChg chg="add mod">
          <ac:chgData name="Dangwal, Ayushi (ext)" userId="ac3fd4b3-6994-4e2c-abf0-ab2be6472c98" providerId="ADAL" clId="{C17CA521-A223-4FF1-8AE3-A82620B92A43}" dt="2023-05-25T19:06:43.373" v="509" actId="1076"/>
          <ac:spMkLst>
            <pc:docMk/>
            <pc:sldMk cId="1089304904" sldId="311"/>
            <ac:spMk id="9" creationId="{CC86FB82-95FA-F618-B6BA-DD3657CC7650}"/>
          </ac:spMkLst>
        </pc:spChg>
        <pc:spChg chg="add">
          <ac:chgData name="Dangwal, Ayushi (ext)" userId="ac3fd4b3-6994-4e2c-abf0-ab2be6472c98" providerId="ADAL" clId="{C17CA521-A223-4FF1-8AE3-A82620B92A43}" dt="2023-05-25T18:02:34.355" v="95" actId="26606"/>
          <ac:spMkLst>
            <pc:docMk/>
            <pc:sldMk cId="1089304904" sldId="311"/>
            <ac:spMk id="14" creationId="{89C8D586-1ECD-4981-BED2-97336112C0AD}"/>
          </ac:spMkLst>
        </pc:spChg>
        <pc:grpChg chg="add">
          <ac:chgData name="Dangwal, Ayushi (ext)" userId="ac3fd4b3-6994-4e2c-abf0-ab2be6472c98" providerId="ADAL" clId="{C17CA521-A223-4FF1-8AE3-A82620B92A43}" dt="2023-05-25T18:02:34.355" v="95" actId="26606"/>
          <ac:grpSpMkLst>
            <pc:docMk/>
            <pc:sldMk cId="1089304904" sldId="311"/>
            <ac:grpSpMk id="10" creationId="{16DBFAD4-B5FC-442B-A283-381B01B195F7}"/>
          </ac:grpSpMkLst>
        </pc:grpChg>
        <pc:grpChg chg="add">
          <ac:chgData name="Dangwal, Ayushi (ext)" userId="ac3fd4b3-6994-4e2c-abf0-ab2be6472c98" providerId="ADAL" clId="{C17CA521-A223-4FF1-8AE3-A82620B92A43}" dt="2023-05-25T18:02:34.355" v="95" actId="26606"/>
          <ac:grpSpMkLst>
            <pc:docMk/>
            <pc:sldMk cId="1089304904" sldId="311"/>
            <ac:grpSpMk id="16" creationId="{AF001A23-2767-4A31-BD30-56112DE9527E}"/>
          </ac:grpSpMkLst>
        </pc:grpChg>
        <pc:picChg chg="add del mod modCrop">
          <ac:chgData name="Dangwal, Ayushi (ext)" userId="ac3fd4b3-6994-4e2c-abf0-ab2be6472c98" providerId="ADAL" clId="{C17CA521-A223-4FF1-8AE3-A82620B92A43}" dt="2023-05-25T19:05:00.562" v="476" actId="21"/>
          <ac:picMkLst>
            <pc:docMk/>
            <pc:sldMk cId="1089304904" sldId="311"/>
            <ac:picMk id="4" creationId="{F8DF5170-0DCA-757D-48EC-70EE2C3A8FE0}"/>
          </ac:picMkLst>
        </pc:picChg>
        <pc:picChg chg="add del mod">
          <ac:chgData name="Dangwal, Ayushi (ext)" userId="ac3fd4b3-6994-4e2c-abf0-ab2be6472c98" providerId="ADAL" clId="{C17CA521-A223-4FF1-8AE3-A82620B92A43}" dt="2023-05-25T19:05:08.937" v="478" actId="21"/>
          <ac:picMkLst>
            <pc:docMk/>
            <pc:sldMk cId="1089304904" sldId="311"/>
            <ac:picMk id="7" creationId="{E018DF01-34F5-3EA3-0805-9FF0F5C167DA}"/>
          </ac:picMkLst>
        </pc:picChg>
        <pc:picChg chg="add mod">
          <ac:chgData name="Dangwal, Ayushi (ext)" userId="ac3fd4b3-6994-4e2c-abf0-ab2be6472c98" providerId="ADAL" clId="{C17CA521-A223-4FF1-8AE3-A82620B92A43}" dt="2023-05-25T19:05:26.379" v="484" actId="14100"/>
          <ac:picMkLst>
            <pc:docMk/>
            <pc:sldMk cId="1089304904" sldId="311"/>
            <ac:picMk id="8" creationId="{39770D2C-4E50-FBD5-A837-F13D33AC68FE}"/>
          </ac:picMkLst>
        </pc:picChg>
      </pc:sldChg>
      <pc:sldChg chg="addSp modSp new del mod">
        <pc:chgData name="Dangwal, Ayushi (ext)" userId="ac3fd4b3-6994-4e2c-abf0-ab2be6472c98" providerId="ADAL" clId="{C17CA521-A223-4FF1-8AE3-A82620B92A43}" dt="2023-05-25T18:45:17.965" v="365" actId="47"/>
        <pc:sldMkLst>
          <pc:docMk/>
          <pc:sldMk cId="83928177" sldId="312"/>
        </pc:sldMkLst>
        <pc:spChg chg="add mod">
          <ac:chgData name="Dangwal, Ayushi (ext)" userId="ac3fd4b3-6994-4e2c-abf0-ab2be6472c98" providerId="ADAL" clId="{C17CA521-A223-4FF1-8AE3-A82620B92A43}" dt="2023-05-25T18:45:11.896" v="364" actId="20577"/>
          <ac:spMkLst>
            <pc:docMk/>
            <pc:sldMk cId="83928177" sldId="312"/>
            <ac:spMk id="2" creationId="{14BDCE5A-4D3E-C609-7C2B-FF879F866AE2}"/>
          </ac:spMkLst>
        </pc:spChg>
      </pc:sldChg>
      <pc:sldChg chg="addSp delSp modSp new mod setBg">
        <pc:chgData name="Dangwal, Ayushi (ext)" userId="ac3fd4b3-6994-4e2c-abf0-ab2be6472c98" providerId="ADAL" clId="{C17CA521-A223-4FF1-8AE3-A82620B92A43}" dt="2023-05-25T19:06:00.818" v="492" actId="1076"/>
        <pc:sldMkLst>
          <pc:docMk/>
          <pc:sldMk cId="3083505244" sldId="312"/>
        </pc:sldMkLst>
        <pc:spChg chg="mod">
          <ac:chgData name="Dangwal, Ayushi (ext)" userId="ac3fd4b3-6994-4e2c-abf0-ab2be6472c98" providerId="ADAL" clId="{C17CA521-A223-4FF1-8AE3-A82620B92A43}" dt="2023-05-25T19:06:00.818" v="492" actId="1076"/>
          <ac:spMkLst>
            <pc:docMk/>
            <pc:sldMk cId="3083505244" sldId="312"/>
            <ac:spMk id="2" creationId="{2E324C4C-AC98-977E-E3DA-B40B84D62D3F}"/>
          </ac:spMkLst>
        </pc:spChg>
        <pc:spChg chg="mod ord">
          <ac:chgData name="Dangwal, Ayushi (ext)" userId="ac3fd4b3-6994-4e2c-abf0-ab2be6472c98" providerId="ADAL" clId="{C17CA521-A223-4FF1-8AE3-A82620B92A43}" dt="2023-05-25T19:04:47.586" v="474" actId="20577"/>
          <ac:spMkLst>
            <pc:docMk/>
            <pc:sldMk cId="3083505244" sldId="312"/>
            <ac:spMk id="3" creationId="{46CC6105-2F9B-1D11-85DF-649035876229}"/>
          </ac:spMkLst>
        </pc:spChg>
        <pc:spChg chg="add del">
          <ac:chgData name="Dangwal, Ayushi (ext)" userId="ac3fd4b3-6994-4e2c-abf0-ab2be6472c98" providerId="ADAL" clId="{C17CA521-A223-4FF1-8AE3-A82620B92A43}" dt="2023-05-25T19:03:24.297" v="440" actId="26606"/>
          <ac:spMkLst>
            <pc:docMk/>
            <pc:sldMk cId="3083505244" sldId="312"/>
            <ac:spMk id="9" creationId="{3964958D-AF5D-4863-B5FB-83F6B8CB12A0}"/>
          </ac:spMkLst>
        </pc:spChg>
        <pc:spChg chg="add">
          <ac:chgData name="Dangwal, Ayushi (ext)" userId="ac3fd4b3-6994-4e2c-abf0-ab2be6472c98" providerId="ADAL" clId="{C17CA521-A223-4FF1-8AE3-A82620B92A43}" dt="2023-05-25T19:03:24.297" v="440" actId="26606"/>
          <ac:spMkLst>
            <pc:docMk/>
            <pc:sldMk cId="3083505244" sldId="312"/>
            <ac:spMk id="18" creationId="{5B057BAA-CAD8-42D7-8DDF-E2075435DAF9}"/>
          </ac:spMkLst>
        </pc:spChg>
        <pc:grpChg chg="add del">
          <ac:chgData name="Dangwal, Ayushi (ext)" userId="ac3fd4b3-6994-4e2c-abf0-ab2be6472c98" providerId="ADAL" clId="{C17CA521-A223-4FF1-8AE3-A82620B92A43}" dt="2023-05-25T19:03:24.297" v="440" actId="26606"/>
          <ac:grpSpMkLst>
            <pc:docMk/>
            <pc:sldMk cId="3083505244" sldId="312"/>
            <ac:grpSpMk id="11" creationId="{11002ACD-3B0C-4885-8754-8A00E926FE4B}"/>
          </ac:grpSpMkLst>
        </pc:grpChg>
        <pc:grpChg chg="add">
          <ac:chgData name="Dangwal, Ayushi (ext)" userId="ac3fd4b3-6994-4e2c-abf0-ab2be6472c98" providerId="ADAL" clId="{C17CA521-A223-4FF1-8AE3-A82620B92A43}" dt="2023-05-25T19:03:24.297" v="440" actId="26606"/>
          <ac:grpSpMkLst>
            <pc:docMk/>
            <pc:sldMk cId="3083505244" sldId="312"/>
            <ac:grpSpMk id="20" creationId="{ECBD3C71-5915-4215-B435-9334BCE4BE43}"/>
          </ac:grpSpMkLst>
        </pc:grpChg>
        <pc:picChg chg="add mod modCrop">
          <ac:chgData name="Dangwal, Ayushi (ext)" userId="ac3fd4b3-6994-4e2c-abf0-ab2be6472c98" providerId="ADAL" clId="{C17CA521-A223-4FF1-8AE3-A82620B92A43}" dt="2023-05-25T19:03:24.297" v="440" actId="26606"/>
          <ac:picMkLst>
            <pc:docMk/>
            <pc:sldMk cId="3083505244" sldId="312"/>
            <ac:picMk id="4" creationId="{4326164A-3282-FB5E-AEF1-E8CB58098CF3}"/>
          </ac:picMkLst>
        </pc:picChg>
      </pc:sldChg>
      <pc:sldChg chg="addSp delSp modSp new mod setBg setClrOvrMap">
        <pc:chgData name="Dangwal, Ayushi (ext)" userId="ac3fd4b3-6994-4e2c-abf0-ab2be6472c98" providerId="ADAL" clId="{C17CA521-A223-4FF1-8AE3-A82620B92A43}" dt="2023-05-25T19:13:44.176" v="566" actId="732"/>
        <pc:sldMkLst>
          <pc:docMk/>
          <pc:sldMk cId="2991759243" sldId="313"/>
        </pc:sldMkLst>
        <pc:spChg chg="mod ord">
          <ac:chgData name="Dangwal, Ayushi (ext)" userId="ac3fd4b3-6994-4e2c-abf0-ab2be6472c98" providerId="ADAL" clId="{C17CA521-A223-4FF1-8AE3-A82620B92A43}" dt="2023-05-25T19:13:00.823" v="559" actId="26606"/>
          <ac:spMkLst>
            <pc:docMk/>
            <pc:sldMk cId="2991759243" sldId="313"/>
            <ac:spMk id="2" creationId="{A775661F-F72E-026D-10A9-02DEA2B298E7}"/>
          </ac:spMkLst>
        </pc:spChg>
        <pc:spChg chg="del">
          <ac:chgData name="Dangwal, Ayushi (ext)" userId="ac3fd4b3-6994-4e2c-abf0-ab2be6472c98" providerId="ADAL" clId="{C17CA521-A223-4FF1-8AE3-A82620B92A43}" dt="2023-05-25T19:12:25.069" v="547" actId="931"/>
          <ac:spMkLst>
            <pc:docMk/>
            <pc:sldMk cId="2991759243" sldId="313"/>
            <ac:spMk id="3" creationId="{D89F97B8-EB94-48F5-452C-6AA435D2DD1C}"/>
          </ac:spMkLst>
        </pc:spChg>
        <pc:spChg chg="add del">
          <ac:chgData name="Dangwal, Ayushi (ext)" userId="ac3fd4b3-6994-4e2c-abf0-ab2be6472c98" providerId="ADAL" clId="{C17CA521-A223-4FF1-8AE3-A82620B92A43}" dt="2023-05-25T19:12:51.921" v="554" actId="26606"/>
          <ac:spMkLst>
            <pc:docMk/>
            <pc:sldMk cId="2991759243" sldId="313"/>
            <ac:spMk id="11" creationId="{0143EE9A-5C49-5651-D633-3A2B7C189D11}"/>
          </ac:spMkLst>
        </pc:spChg>
        <pc:spChg chg="add del">
          <ac:chgData name="Dangwal, Ayushi (ext)" userId="ac3fd4b3-6994-4e2c-abf0-ab2be6472c98" providerId="ADAL" clId="{C17CA521-A223-4FF1-8AE3-A82620B92A43}" dt="2023-05-25T19:12:53.592" v="556" actId="26606"/>
          <ac:spMkLst>
            <pc:docMk/>
            <pc:sldMk cId="2991759243" sldId="313"/>
            <ac:spMk id="13" creationId="{7270FD0E-55CE-9FF0-0A93-B440D5E31EA2}"/>
          </ac:spMkLst>
        </pc:spChg>
        <pc:spChg chg="add del">
          <ac:chgData name="Dangwal, Ayushi (ext)" userId="ac3fd4b3-6994-4e2c-abf0-ab2be6472c98" providerId="ADAL" clId="{C17CA521-A223-4FF1-8AE3-A82620B92A43}" dt="2023-05-25T19:12:53.592" v="556" actId="26606"/>
          <ac:spMkLst>
            <pc:docMk/>
            <pc:sldMk cId="2991759243" sldId="313"/>
            <ac:spMk id="14" creationId="{2A0E4E09-FC02-4ADC-951A-3FFA90B6FE39}"/>
          </ac:spMkLst>
        </pc:spChg>
        <pc:spChg chg="add del">
          <ac:chgData name="Dangwal, Ayushi (ext)" userId="ac3fd4b3-6994-4e2c-abf0-ab2be6472c98" providerId="ADAL" clId="{C17CA521-A223-4FF1-8AE3-A82620B92A43}" dt="2023-05-25T19:12:53.592" v="556" actId="26606"/>
          <ac:spMkLst>
            <pc:docMk/>
            <pc:sldMk cId="2991759243" sldId="313"/>
            <ac:spMk id="16" creationId="{F6A67491-8DC4-4A39-8A37-58B2F086343B}"/>
          </ac:spMkLst>
        </pc:spChg>
        <pc:spChg chg="add del">
          <ac:chgData name="Dangwal, Ayushi (ext)" userId="ac3fd4b3-6994-4e2c-abf0-ab2be6472c98" providerId="ADAL" clId="{C17CA521-A223-4FF1-8AE3-A82620B92A43}" dt="2023-05-25T19:12:53.592" v="556" actId="26606"/>
          <ac:spMkLst>
            <pc:docMk/>
            <pc:sldMk cId="2991759243" sldId="313"/>
            <ac:spMk id="18" creationId="{9453FF84-60C1-4EA8-B49B-1B8C2D0C589F}"/>
          </ac:spMkLst>
        </pc:spChg>
        <pc:spChg chg="add del">
          <ac:chgData name="Dangwal, Ayushi (ext)" userId="ac3fd4b3-6994-4e2c-abf0-ab2be6472c98" providerId="ADAL" clId="{C17CA521-A223-4FF1-8AE3-A82620B92A43}" dt="2023-05-25T19:13:00.816" v="558" actId="26606"/>
          <ac:spMkLst>
            <pc:docMk/>
            <pc:sldMk cId="2991759243" sldId="313"/>
            <ac:spMk id="24" creationId="{2A0E4E09-FC02-4ADC-951A-3FFA90B6FE39}"/>
          </ac:spMkLst>
        </pc:spChg>
        <pc:spChg chg="add del">
          <ac:chgData name="Dangwal, Ayushi (ext)" userId="ac3fd4b3-6994-4e2c-abf0-ab2be6472c98" providerId="ADAL" clId="{C17CA521-A223-4FF1-8AE3-A82620B92A43}" dt="2023-05-25T19:13:00.816" v="558" actId="26606"/>
          <ac:spMkLst>
            <pc:docMk/>
            <pc:sldMk cId="2991759243" sldId="313"/>
            <ac:spMk id="25" creationId="{E7320EF0-BBCF-4227-8108-92736B729D81}"/>
          </ac:spMkLst>
        </pc:spChg>
        <pc:spChg chg="add del">
          <ac:chgData name="Dangwal, Ayushi (ext)" userId="ac3fd4b3-6994-4e2c-abf0-ab2be6472c98" providerId="ADAL" clId="{C17CA521-A223-4FF1-8AE3-A82620B92A43}" dt="2023-05-25T19:13:00.816" v="558" actId="26606"/>
          <ac:spMkLst>
            <pc:docMk/>
            <pc:sldMk cId="2991759243" sldId="313"/>
            <ac:spMk id="26" creationId="{E5821A2D-F010-4C2B-8819-23281D9C770F}"/>
          </ac:spMkLst>
        </pc:spChg>
        <pc:spChg chg="add del">
          <ac:chgData name="Dangwal, Ayushi (ext)" userId="ac3fd4b3-6994-4e2c-abf0-ab2be6472c98" providerId="ADAL" clId="{C17CA521-A223-4FF1-8AE3-A82620B92A43}" dt="2023-05-25T19:13:00.816" v="558" actId="26606"/>
          <ac:spMkLst>
            <pc:docMk/>
            <pc:sldMk cId="2991759243" sldId="313"/>
            <ac:spMk id="27" creationId="{15FBCFAD-F16B-272C-784F-DF68B5ACE8C8}"/>
          </ac:spMkLst>
        </pc:spChg>
        <pc:spChg chg="add">
          <ac:chgData name="Dangwal, Ayushi (ext)" userId="ac3fd4b3-6994-4e2c-abf0-ab2be6472c98" providerId="ADAL" clId="{C17CA521-A223-4FF1-8AE3-A82620B92A43}" dt="2023-05-25T19:13:00.823" v="559" actId="26606"/>
          <ac:spMkLst>
            <pc:docMk/>
            <pc:sldMk cId="2991759243" sldId="313"/>
            <ac:spMk id="30" creationId="{0143EE9A-5C49-5651-D633-3A2B7C189D11}"/>
          </ac:spMkLst>
        </pc:spChg>
        <pc:grpChg chg="add del">
          <ac:chgData name="Dangwal, Ayushi (ext)" userId="ac3fd4b3-6994-4e2c-abf0-ab2be6472c98" providerId="ADAL" clId="{C17CA521-A223-4FF1-8AE3-A82620B92A43}" dt="2023-05-25T19:12:53.592" v="556" actId="26606"/>
          <ac:grpSpMkLst>
            <pc:docMk/>
            <pc:sldMk cId="2991759243" sldId="313"/>
            <ac:grpSpMk id="20" creationId="{987D9359-6216-4C32-9A60-D601E5582DB3}"/>
          </ac:grpSpMkLst>
        </pc:grpChg>
        <pc:grpChg chg="add del">
          <ac:chgData name="Dangwal, Ayushi (ext)" userId="ac3fd4b3-6994-4e2c-abf0-ab2be6472c98" providerId="ADAL" clId="{C17CA521-A223-4FF1-8AE3-A82620B92A43}" dt="2023-05-25T19:13:00.816" v="558" actId="26606"/>
          <ac:grpSpMkLst>
            <pc:docMk/>
            <pc:sldMk cId="2991759243" sldId="313"/>
            <ac:grpSpMk id="28" creationId="{D68B9961-F007-40D1-AF51-61B6DE5106CE}"/>
          </ac:grpSpMkLst>
        </pc:grpChg>
        <pc:picChg chg="add mod ord modCrop">
          <ac:chgData name="Dangwal, Ayushi (ext)" userId="ac3fd4b3-6994-4e2c-abf0-ab2be6472c98" providerId="ADAL" clId="{C17CA521-A223-4FF1-8AE3-A82620B92A43}" dt="2023-05-25T19:13:13.465" v="561" actId="732"/>
          <ac:picMkLst>
            <pc:docMk/>
            <pc:sldMk cId="2991759243" sldId="313"/>
            <ac:picMk id="5" creationId="{2E4C69B3-3128-C43F-6419-E10166326851}"/>
          </ac:picMkLst>
        </pc:picChg>
        <pc:picChg chg="add del mod modCrop">
          <ac:chgData name="Dangwal, Ayushi (ext)" userId="ac3fd4b3-6994-4e2c-abf0-ab2be6472c98" providerId="ADAL" clId="{C17CA521-A223-4FF1-8AE3-A82620B92A43}" dt="2023-05-25T19:13:44.176" v="566" actId="732"/>
          <ac:picMkLst>
            <pc:docMk/>
            <pc:sldMk cId="2991759243" sldId="313"/>
            <ac:picMk id="7" creationId="{AD07D302-2EB8-3AE2-1B5E-7E7FD0C467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4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6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0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E74975-3183-4B35-8620-4861B0E7F682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7C41E6-3B99-45E0-8D82-A6270F703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8561" y="1377076"/>
            <a:ext cx="6674879" cy="4193886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Picture 4" descr="A picture containing text, room, gambling house, scene&#10;&#10;Description automatically generated">
            <a:extLst>
              <a:ext uri="{FF2B5EF4-FFF2-40B4-BE49-F238E27FC236}">
                <a16:creationId xmlns:a16="http://schemas.microsoft.com/office/drawing/2014/main" id="{B0333F68-197F-42CE-A937-0CAFE661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09" y="1287038"/>
            <a:ext cx="2220285" cy="2186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257E9-485C-001E-2692-DE07B9EA60C8}"/>
              </a:ext>
            </a:extLst>
          </p:cNvPr>
          <p:cNvSpPr txBox="1"/>
          <p:nvPr/>
        </p:nvSpPr>
        <p:spPr>
          <a:xfrm>
            <a:off x="3994975" y="3582271"/>
            <a:ext cx="14130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Guided by :</a:t>
            </a:r>
          </a:p>
          <a:p>
            <a:pPr defTabSz="278892">
              <a:spcAft>
                <a:spcPts val="600"/>
              </a:spcAft>
            </a:pPr>
            <a:endParaRPr lang="en-IN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Mr. Amit Gupta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66880-85F0-5BA7-689F-BB4F34145CC7}"/>
              </a:ext>
            </a:extLst>
          </p:cNvPr>
          <p:cNvSpPr txBox="1"/>
          <p:nvPr/>
        </p:nvSpPr>
        <p:spPr>
          <a:xfrm>
            <a:off x="6682155" y="3582271"/>
            <a:ext cx="2078187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Presented by:</a:t>
            </a:r>
          </a:p>
          <a:p>
            <a:pPr defTabSz="278892">
              <a:spcAft>
                <a:spcPts val="600"/>
              </a:spcAft>
            </a:pPr>
            <a:endParaRPr lang="en-IN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IN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Ayushi Dangwal</a:t>
            </a:r>
          </a:p>
          <a:p>
            <a:pPr defTabSz="278892">
              <a:spcAft>
                <a:spcPts val="600"/>
              </a:spcAft>
            </a:pP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Monika Pandey</a:t>
            </a:r>
          </a:p>
          <a:p>
            <a:pPr defTabSz="278892">
              <a:spcAft>
                <a:spcPts val="600"/>
              </a:spcAft>
            </a:pP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Anshika Agarwal</a:t>
            </a:r>
          </a:p>
          <a:p>
            <a:pPr defTabSz="278892">
              <a:spcAft>
                <a:spcPts val="600"/>
              </a:spcAft>
            </a:pPr>
            <a:endParaRPr lang="en-IN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IN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Semester</a:t>
            </a: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 8</a:t>
            </a:r>
          </a:p>
          <a:p>
            <a:pPr defTabSz="278892">
              <a:spcAft>
                <a:spcPts val="600"/>
              </a:spcAft>
            </a:pPr>
            <a:endParaRPr lang="en-IN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IN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Section</a:t>
            </a:r>
            <a:r>
              <a:rPr lang="en-I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 A</a:t>
            </a:r>
          </a:p>
          <a:p>
            <a:pPr defTabSz="278892">
              <a:spcAft>
                <a:spcPts val="600"/>
              </a:spcAft>
            </a:pPr>
            <a:endParaRPr lang="en-IN" sz="1098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700BD-2492-C10B-9A20-8C416904011C}"/>
              </a:ext>
            </a:extLst>
          </p:cNvPr>
          <p:cNvSpPr txBox="1"/>
          <p:nvPr/>
        </p:nvSpPr>
        <p:spPr>
          <a:xfrm>
            <a:off x="4025462" y="252248"/>
            <a:ext cx="4550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SMART DOOR LOCK SECURITY SYSTEM USING MULTIMODEL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633C-9885-6C4E-C4D5-5D529596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/>
              <a:t>LCD</a:t>
            </a:r>
          </a:p>
        </p:txBody>
      </p:sp>
      <p:pic>
        <p:nvPicPr>
          <p:cNvPr id="6" name="Picture 5" descr="A picture containing text, electronics, electronic device, gadget&#10;&#10;Description automatically generated">
            <a:extLst>
              <a:ext uri="{FF2B5EF4-FFF2-40B4-BE49-F238E27FC236}">
                <a16:creationId xmlns:a16="http://schemas.microsoft.com/office/drawing/2014/main" id="{1BAAD84F-A3D4-AD71-36FA-FF91BFC4D5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>
          <a:xfrm>
            <a:off x="724844" y="640080"/>
            <a:ext cx="6700579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5294-CAE5-D185-7A08-C5AA3178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I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LCD (Liquid Crystal Display) screen is an electronic display module. A 16x2 LCD is very basic module. It can display 16 characters per line and there are 2 such lines. </a:t>
            </a:r>
            <a:endParaRPr lang="en-IN" sz="1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7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E69D-EE44-FE09-F5FD-DB6D77B5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 dirty="0"/>
              <a:t>ARDUINO UNO</a:t>
            </a:r>
          </a:p>
        </p:txBody>
      </p:sp>
      <p:pic>
        <p:nvPicPr>
          <p:cNvPr id="8" name="Picture 7" descr="A diagram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18307F86-2743-AF6C-5DF4-3D5FAFDD3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9" r="28733"/>
          <a:stretch/>
        </p:blipFill>
        <p:spPr bwMode="auto">
          <a:xfrm>
            <a:off x="633999" y="640080"/>
            <a:ext cx="4794199" cy="558810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B704C-8CF7-CFCB-2F85-466A49C1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ommunicate with a GSM module for OTP generation and SMS alerts.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ontrol a servo motor for physical lock/unlock operations and provide a user interface through LCD displays or LED indicators.</a:t>
            </a:r>
            <a:endParaRPr lang="en-IN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34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A5CCB-3D8E-B6F3-09EE-E151F927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ARDUINO NANO</a:t>
            </a:r>
          </a:p>
        </p:txBody>
      </p:sp>
      <p:pic>
        <p:nvPicPr>
          <p:cNvPr id="7" name="Picture 6" descr="A picture containing electrical wiring, cable, electronic engineering, electronics&#10;&#10;Description automatically generated">
            <a:extLst>
              <a:ext uri="{FF2B5EF4-FFF2-40B4-BE49-F238E27FC236}">
                <a16:creationId xmlns:a16="http://schemas.microsoft.com/office/drawing/2014/main" id="{A8095440-7627-A589-9326-698B4B0DAC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25747" r="21825" b="16935"/>
          <a:stretch/>
        </p:blipFill>
        <p:spPr>
          <a:xfrm>
            <a:off x="764263" y="640080"/>
            <a:ext cx="4851932" cy="558810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2CF8B-FE69-1CB4-C952-28722315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Arduino Nano is a versatile microcontroller board.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interfacing with keypads, the Arduino Nano processes inputs, execute authentication logic, and facilitate access control. 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lso communicate with a GSM module, enabling features like OTP generation and SMS notifications.</a:t>
            </a:r>
            <a:endParaRPr lang="en-IN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9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4A875-0B3E-794D-4FF0-3A4E8E95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KEYPAD</a:t>
            </a:r>
          </a:p>
        </p:txBody>
      </p:sp>
      <p:pic>
        <p:nvPicPr>
          <p:cNvPr id="15" name="Picture 14" descr="A picture containing electronic engineering, electronics, cable, electrical wiring&#10;&#10;Description automatically generated">
            <a:extLst>
              <a:ext uri="{FF2B5EF4-FFF2-40B4-BE49-F238E27FC236}">
                <a16:creationId xmlns:a16="http://schemas.microsoft.com/office/drawing/2014/main" id="{B155C0A0-3A3C-A9F3-A923-293E4BD51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0" r="2" b="6292"/>
          <a:stretch/>
        </p:blipFill>
        <p:spPr>
          <a:xfrm>
            <a:off x="633999" y="640080"/>
            <a:ext cx="4794199" cy="5588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E98A9-C83D-40BC-9635-CC172DD2D6F3}"/>
              </a:ext>
            </a:extLst>
          </p:cNvPr>
          <p:cNvSpPr txBox="1"/>
          <p:nvPr/>
        </p:nvSpPr>
        <p:spPr>
          <a:xfrm>
            <a:off x="6400799" y="2121408"/>
            <a:ext cx="529958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dirty="0">
                <a:effectLst/>
              </a:rPr>
              <a:t>llows users to enter a PIN or password for authentication and access control.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effectLst/>
              </a:rPr>
              <a:t>It provides a user-friendly interface, enhances security, and can be integrated with other authentication methods.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23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4C4C-AC98-977E-E3DA-B40B84D6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9" y="512064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 err="1"/>
              <a:t>SeRvo</a:t>
            </a:r>
            <a:r>
              <a:rPr lang="en-US" sz="4000" dirty="0"/>
              <a:t> Motor</a:t>
            </a:r>
            <a:endParaRPr lang="en-IN" sz="4000" dirty="0"/>
          </a:p>
        </p:txBody>
      </p:sp>
      <p:pic>
        <p:nvPicPr>
          <p:cNvPr id="4" name="Picture 3" descr="A picture containing cable, electrical wiring, plastic, electronic engineering&#10;&#10;Description automatically generated">
            <a:extLst>
              <a:ext uri="{FF2B5EF4-FFF2-40B4-BE49-F238E27FC236}">
                <a16:creationId xmlns:a16="http://schemas.microsoft.com/office/drawing/2014/main" id="{4326164A-3282-FB5E-AEF1-E8CB58098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82"/>
          <a:stretch/>
        </p:blipFill>
        <p:spPr>
          <a:xfrm>
            <a:off x="633999" y="640080"/>
            <a:ext cx="4794199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105-2F9B-1D11-85DF-64903587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controlling the physical movement of the door lock mechanism and is connected to the lock mechanism.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precise control allows for accurate rotation, ensuring secure and reliable locking and unlocking. </a:t>
            </a:r>
            <a:endParaRPr lang="en-IN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50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61F-F72E-026D-10A9-02DEA2B2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US"/>
              <a:t>Iris Recognition</a:t>
            </a:r>
            <a:endParaRPr lang="en-IN" dirty="0"/>
          </a:p>
        </p:txBody>
      </p:sp>
      <p:pic>
        <p:nvPicPr>
          <p:cNvPr id="5" name="Content Placeholder 4" descr="A picture containing screenshot, organ, eyes&#10;&#10;Description automatically generated">
            <a:extLst>
              <a:ext uri="{FF2B5EF4-FFF2-40B4-BE49-F238E27FC236}">
                <a16:creationId xmlns:a16="http://schemas.microsoft.com/office/drawing/2014/main" id="{2E4C69B3-3128-C43F-6419-E1016632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t="8870" r="4544" b="-3585"/>
          <a:stretch/>
        </p:blipFill>
        <p:spPr>
          <a:xfrm>
            <a:off x="973666" y="1439332"/>
            <a:ext cx="3479801" cy="198966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07D302-2EB8-3AE2-1B5E-7E7FD0C46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11757" r="2005" b="5231"/>
          <a:stretch/>
        </p:blipFill>
        <p:spPr>
          <a:xfrm>
            <a:off x="889000" y="3759201"/>
            <a:ext cx="3666068" cy="1727200"/>
          </a:xfrm>
          <a:prstGeom prst="rect">
            <a:avLst/>
          </a:prstGeom>
        </p:spPr>
      </p:pic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0143EE9A-5C49-5651-D633-3A2B7C18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531AF-DB25-3493-43D5-5404A13DD221}"/>
              </a:ext>
            </a:extLst>
          </p:cNvPr>
          <p:cNvSpPr txBox="1"/>
          <p:nvPr/>
        </p:nvSpPr>
        <p:spPr>
          <a:xfrm>
            <a:off x="6400799" y="2121408"/>
            <a:ext cx="529958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uccessfully implemented a smart door lock security system.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achieved high levels of accuracy and reliability in recognizing biometric data, ensuring secure and reliable access control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ultiple authentication factors, including biometrics and OTP, added an extra layer of security to the system.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 descr="A picture containing circuit, electronic engineering, electronic component, electronics&#10;&#10;Description automatically generated">
            <a:extLst>
              <a:ext uri="{FF2B5EF4-FFF2-40B4-BE49-F238E27FC236}">
                <a16:creationId xmlns:a16="http://schemas.microsoft.com/office/drawing/2014/main" id="{39770D2C-4E50-FBD5-A837-F13D33AC6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7" r="2" b="8899"/>
          <a:stretch/>
        </p:blipFill>
        <p:spPr>
          <a:xfrm>
            <a:off x="552423" y="1303867"/>
            <a:ext cx="4493710" cy="50799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86FB82-95FA-F618-B6BA-DD3657CC7650}"/>
              </a:ext>
            </a:extLst>
          </p:cNvPr>
          <p:cNvSpPr txBox="1">
            <a:spLocks/>
          </p:cNvSpPr>
          <p:nvPr/>
        </p:nvSpPr>
        <p:spPr>
          <a:xfrm>
            <a:off x="6330738" y="1003130"/>
            <a:ext cx="5299586" cy="160934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8930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D4B6-6381-93CC-5515-8484D208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27D2-6909-BE7A-E4D1-DE3A3A65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604" y="2613490"/>
            <a:ext cx="10156794" cy="4301069"/>
          </a:xfrm>
        </p:spPr>
        <p:txBody>
          <a:bodyPr>
            <a:normAutofit/>
          </a:bodyPr>
          <a:lstStyle/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of this project is to design and implement a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oor locker security system based on Finger print, OTP technology and iris recognition.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can be organized in bank, offices and homes. 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system first person enroll user name and password and mobile number. If user name and password matches then Finger of person will detect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 with ID.</a:t>
            </a:r>
          </a:p>
          <a:p>
            <a:pPr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is important thing for every locker system. A security system for Door locker is  based on fingerprint, password and GSM technology which provides more security. </a:t>
            </a:r>
          </a:p>
          <a:p>
            <a:pPr marL="0" indent="0" algn="just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4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8D12-ED62-5B86-B21A-3656BFA1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1C5B-6A64-5996-DBC4-2B796711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traditional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Locker system has a drawback: -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cker operates manually. It means user can open his locker using key. So, there may be chances of keys getting stolen.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overcome this drawback, we have proposed -“Fingerprint Based Door Locker Security System”. Fingerprint &amp; GSM technology is used instead of keys. Every person has unique identity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fingerprint so fingerprint is used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verify the person and their identity. When any unauthorized person has entered incorrect password then customer will receive a message on his mobile through GSM technology.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25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97B5-056F-365D-E749-C0E645D5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E3B7-0EE3-E0A0-1CAA-98E07AE4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2093976"/>
            <a:ext cx="10150348" cy="4050792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systems introduced for providing complete security for all domiciles. But there is no complete security discovered up to date.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Lock and Key System: First step towards security was Lock and Key System. In the beginning this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was proved best but later on this system was failed as multiple keys can be made easily for a single lock. Thief can also make duplicate keys for the same lock. Hence this system failed for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complete security.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Authentication: Password as an authentication system is the next level of security system. The password is pre-stored in the database. This password authentication system provides respectable security to the users. This system also have the limitation that password is easily guessed.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5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CC22B-B760-12A2-DE72-ADC41FFF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                         PROPOSED BLOCK DIAGRAM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diagram of a computer&#10;&#10;Description automatically generated with low confidence">
            <a:extLst>
              <a:ext uri="{FF2B5EF4-FFF2-40B4-BE49-F238E27FC236}">
                <a16:creationId xmlns:a16="http://schemas.microsoft.com/office/drawing/2014/main" id="{34EEC243-0753-7908-13AC-2FEFAB823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0" y="1054100"/>
            <a:ext cx="5066678" cy="438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083-AAB9-9703-4B75-B6862D55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2388-FB77-205B-FC83-964969F6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Finger Print Module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 UNO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 NANO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LCD Display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Servo motor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Relay module 5v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Keypad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GSM module 900A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46F8-80B5-39D1-05D4-3552ECA7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E443-D007-25AA-ADD9-311A98DE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compiler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Programming Language: Embedded 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30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AFF2A-8129-9D45-135A-D4076852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800"/>
              <a:t>FINGERPRINT SENSOR</a:t>
            </a:r>
          </a:p>
        </p:txBody>
      </p:sp>
      <p:pic>
        <p:nvPicPr>
          <p:cNvPr id="6" name="Picture 5" descr="A close-up of a device&#10;&#10;Description automatically generated with low confidence">
            <a:extLst>
              <a:ext uri="{FF2B5EF4-FFF2-40B4-BE49-F238E27FC236}">
                <a16:creationId xmlns:a16="http://schemas.microsoft.com/office/drawing/2014/main" id="{8CFF9C5F-46E4-AFD5-EF0D-5E1CA1FD17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t="24197" r="18089" b="5432"/>
          <a:stretch/>
        </p:blipFill>
        <p:spPr>
          <a:xfrm>
            <a:off x="491614" y="1659467"/>
            <a:ext cx="3724786" cy="4826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E104-7B2B-C106-5D47-AED4DD18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sensor is a solid-type fingerprint sensor that reliably captures fingerprint information. It is designed to be combine into devices for added security and convenience. The sensor offers a reliable, fast and easy-to-use alternative to passwords, PINs and other forms of user authentication.</a:t>
            </a:r>
            <a:endParaRPr lang="en-IN" sz="1800"/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78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8360B-6987-CD20-5790-5688B123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800"/>
              <a:t>GSM MODULE</a:t>
            </a:r>
          </a:p>
        </p:txBody>
      </p:sp>
      <p:pic>
        <p:nvPicPr>
          <p:cNvPr id="4" name="Picture 3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B44A6954-8394-009F-6E55-5CB1C0172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26913" r="7170"/>
          <a:stretch/>
        </p:blipFill>
        <p:spPr>
          <a:xfrm>
            <a:off x="323383" y="1361101"/>
            <a:ext cx="4646726" cy="5012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6F9C-B225-5627-CBB7-BACC481F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GSM (Global System for Mobile Communication) modem used in this project is the SIM 900 module. It functions like a mobile phone, having its own SIM card slot and mobile number, enabling voice calls and SMS communication. 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modem has power and network LEDs for convenient debugging and a wire antenna for improved reception.</a:t>
            </a:r>
          </a:p>
          <a:p>
            <a:pPr marL="0" indent="0"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29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2546</TotalTime>
  <Words>759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PowerPoint Presentation</vt:lpstr>
      <vt:lpstr>ABSTRACT</vt:lpstr>
      <vt:lpstr>MOTIVATION</vt:lpstr>
      <vt:lpstr>PROBLEM STATEMENT</vt:lpstr>
      <vt:lpstr>                          PROPOSED BLOCK DIAGRAM</vt:lpstr>
      <vt:lpstr>HARDWARE SPECIFICATIONS</vt:lpstr>
      <vt:lpstr>SOFTWARE SPECIFICATIONS</vt:lpstr>
      <vt:lpstr>FINGERPRINT SENSOR</vt:lpstr>
      <vt:lpstr>GSM MODULE</vt:lpstr>
      <vt:lpstr>LCD</vt:lpstr>
      <vt:lpstr>ARDUINO UNO</vt:lpstr>
      <vt:lpstr>ARDUINO NANO</vt:lpstr>
      <vt:lpstr>KEYPAD</vt:lpstr>
      <vt:lpstr>SeRvo Motor</vt:lpstr>
      <vt:lpstr>Iris Recognition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meena</dc:creator>
  <cp:lastModifiedBy>Dangwal, Ayushi (ext)</cp:lastModifiedBy>
  <cp:revision>24</cp:revision>
  <dcterms:created xsi:type="dcterms:W3CDTF">2022-10-16T05:49:16Z</dcterms:created>
  <dcterms:modified xsi:type="dcterms:W3CDTF">2023-05-25T19:13:44Z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2023-02-16T02:53:38Z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95bd5476-0528-4d7d-8c90-dcd49a597b72</vt:lpwstr>
  </property>
  <property fmtid="{D5CDD505-2E9C-101B-9397-08002B2CF9AE}" pid="8" name="MSIP_Label_36791f77-3d39-4d72-9277-ac879ec799ed_ContentBits">
    <vt:lpwstr>0</vt:lpwstr>
  </property>
</Properties>
</file>